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Lst>
  <p:notesMasterIdLst>
    <p:notesMasterId r:id="rId28"/>
  </p:notesMasterIdLst>
  <p:sldIdLst>
    <p:sldId id="272" r:id="rId3"/>
    <p:sldId id="278" r:id="rId4"/>
    <p:sldId id="280" r:id="rId5"/>
    <p:sldId id="281" r:id="rId6"/>
    <p:sldId id="292" r:id="rId7"/>
    <p:sldId id="291" r:id="rId8"/>
    <p:sldId id="298" r:id="rId9"/>
    <p:sldId id="264" r:id="rId10"/>
    <p:sldId id="282" r:id="rId11"/>
    <p:sldId id="296" r:id="rId12"/>
    <p:sldId id="297" r:id="rId13"/>
    <p:sldId id="293" r:id="rId14"/>
    <p:sldId id="294" r:id="rId15"/>
    <p:sldId id="300" r:id="rId16"/>
    <p:sldId id="301" r:id="rId17"/>
    <p:sldId id="295" r:id="rId18"/>
    <p:sldId id="302" r:id="rId19"/>
    <p:sldId id="305" r:id="rId20"/>
    <p:sldId id="306" r:id="rId21"/>
    <p:sldId id="303" r:id="rId22"/>
    <p:sldId id="284" r:id="rId23"/>
    <p:sldId id="288" r:id="rId24"/>
    <p:sldId id="289" r:id="rId25"/>
    <p:sldId id="290" r:id="rId26"/>
    <p:sldId id="283" r:id="rId27"/>
  </p:sldIdLst>
  <p:sldSz cx="9144000" cy="6858000" type="screen4x3"/>
  <p:notesSz cx="7010400" cy="92964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9A9A"/>
    <a:srgbClr val="F8F8F8"/>
    <a:srgbClr val="B9B6B6"/>
    <a:srgbClr val="767171"/>
    <a:srgbClr val="778C9F"/>
    <a:srgbClr val="999999"/>
    <a:srgbClr val="004D71"/>
    <a:srgbClr val="D2D9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2205" autoAdjust="0"/>
    <p:restoredTop sz="94065" autoAdjust="0"/>
  </p:normalViewPr>
  <p:slideViewPr>
    <p:cSldViewPr snapToGrid="0">
      <p:cViewPr varScale="1">
        <p:scale>
          <a:sx n="98" d="100"/>
          <a:sy n="98" d="100"/>
        </p:scale>
        <p:origin x="1518"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8" d="100"/>
          <a:sy n="78" d="100"/>
        </p:scale>
        <p:origin x="39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3BAF254-71F5-4A78-B19A-4F231B1B595C}" type="datetimeFigureOut">
              <a:rPr lang="en-CA" smtClean="0"/>
              <a:t>2019-07-16</a:t>
            </a:fld>
            <a:endParaRPr lang="en-CA"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CA"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A922555-7FE9-46FC-A93A-188805BEB2FD}" type="slidenum">
              <a:rPr lang="en-CA" smtClean="0"/>
              <a:t>‹#›</a:t>
            </a:fld>
            <a:endParaRPr lang="en-CA" dirty="0"/>
          </a:p>
        </p:txBody>
      </p:sp>
    </p:spTree>
    <p:extLst>
      <p:ext uri="{BB962C8B-B14F-4D97-AF65-F5344CB8AC3E}">
        <p14:creationId xmlns:p14="http://schemas.microsoft.com/office/powerpoint/2010/main" val="3520283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A922555-7FE9-46FC-A93A-188805BEB2FD}" type="slidenum">
              <a:rPr lang="en-CA" smtClean="0"/>
              <a:t>1</a:t>
            </a:fld>
            <a:endParaRPr lang="en-CA" dirty="0"/>
          </a:p>
        </p:txBody>
      </p:sp>
    </p:spTree>
    <p:extLst>
      <p:ext uri="{BB962C8B-B14F-4D97-AF65-F5344CB8AC3E}">
        <p14:creationId xmlns:p14="http://schemas.microsoft.com/office/powerpoint/2010/main" val="27939868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9A922555-7FE9-46FC-A93A-188805BEB2FD}" type="slidenum">
              <a:rPr lang="en-CA" smtClean="0"/>
              <a:t>10</a:t>
            </a:fld>
            <a:endParaRPr lang="en-CA" dirty="0"/>
          </a:p>
        </p:txBody>
      </p:sp>
    </p:spTree>
    <p:extLst>
      <p:ext uri="{BB962C8B-B14F-4D97-AF65-F5344CB8AC3E}">
        <p14:creationId xmlns:p14="http://schemas.microsoft.com/office/powerpoint/2010/main" val="29006132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A922555-7FE9-46FC-A93A-188805BEB2FD}" type="slidenum">
              <a:rPr lang="en-CA" smtClean="0"/>
              <a:t>11</a:t>
            </a:fld>
            <a:endParaRPr lang="en-CA" dirty="0"/>
          </a:p>
        </p:txBody>
      </p:sp>
    </p:spTree>
    <p:extLst>
      <p:ext uri="{BB962C8B-B14F-4D97-AF65-F5344CB8AC3E}">
        <p14:creationId xmlns:p14="http://schemas.microsoft.com/office/powerpoint/2010/main" val="18598077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A922555-7FE9-46FC-A93A-188805BEB2FD}" type="slidenum">
              <a:rPr lang="en-CA" smtClean="0"/>
              <a:t>12</a:t>
            </a:fld>
            <a:endParaRPr lang="en-CA" dirty="0"/>
          </a:p>
        </p:txBody>
      </p:sp>
    </p:spTree>
    <p:extLst>
      <p:ext uri="{BB962C8B-B14F-4D97-AF65-F5344CB8AC3E}">
        <p14:creationId xmlns:p14="http://schemas.microsoft.com/office/powerpoint/2010/main" val="35672458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B3A5D88-BC26-4EFA-A680-927F6A4ACCF4}" type="slidenum">
              <a:rPr lang="en-CA" smtClean="0"/>
              <a:t>13</a:t>
            </a:fld>
            <a:endParaRPr lang="en-CA" dirty="0"/>
          </a:p>
        </p:txBody>
      </p:sp>
    </p:spTree>
    <p:extLst>
      <p:ext uri="{BB962C8B-B14F-4D97-AF65-F5344CB8AC3E}">
        <p14:creationId xmlns:p14="http://schemas.microsoft.com/office/powerpoint/2010/main" val="14955416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fld id="{9A922555-7FE9-46FC-A93A-188805BEB2FD}" type="slidenum">
              <a:rPr lang="en-CA" smtClean="0"/>
              <a:t>14</a:t>
            </a:fld>
            <a:endParaRPr lang="en-CA" dirty="0"/>
          </a:p>
        </p:txBody>
      </p:sp>
    </p:spTree>
    <p:extLst>
      <p:ext uri="{BB962C8B-B14F-4D97-AF65-F5344CB8AC3E}">
        <p14:creationId xmlns:p14="http://schemas.microsoft.com/office/powerpoint/2010/main" val="2335198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fld id="{9A922555-7FE9-46FC-A93A-188805BEB2FD}" type="slidenum">
              <a:rPr lang="en-CA" smtClean="0"/>
              <a:t>15</a:t>
            </a:fld>
            <a:endParaRPr lang="en-CA" dirty="0"/>
          </a:p>
        </p:txBody>
      </p:sp>
    </p:spTree>
    <p:extLst>
      <p:ext uri="{BB962C8B-B14F-4D97-AF65-F5344CB8AC3E}">
        <p14:creationId xmlns:p14="http://schemas.microsoft.com/office/powerpoint/2010/main" val="4074377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B3A5D88-BC26-4EFA-A680-927F6A4ACCF4}" type="slidenum">
              <a:rPr lang="en-CA" smtClean="0">
                <a:solidFill>
                  <a:prstClr val="black"/>
                </a:solidFill>
              </a:rPr>
              <a:pPr/>
              <a:t>16</a:t>
            </a:fld>
            <a:endParaRPr lang="en-CA" dirty="0">
              <a:solidFill>
                <a:prstClr val="black"/>
              </a:solidFill>
            </a:endParaRPr>
          </a:p>
        </p:txBody>
      </p:sp>
    </p:spTree>
    <p:extLst>
      <p:ext uri="{BB962C8B-B14F-4D97-AF65-F5344CB8AC3E}">
        <p14:creationId xmlns:p14="http://schemas.microsoft.com/office/powerpoint/2010/main" val="3234551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fld id="{9A922555-7FE9-46FC-A93A-188805BEB2FD}" type="slidenum">
              <a:rPr lang="en-CA" smtClean="0"/>
              <a:t>17</a:t>
            </a:fld>
            <a:endParaRPr lang="en-CA" dirty="0"/>
          </a:p>
        </p:txBody>
      </p:sp>
    </p:spTree>
    <p:extLst>
      <p:ext uri="{BB962C8B-B14F-4D97-AF65-F5344CB8AC3E}">
        <p14:creationId xmlns:p14="http://schemas.microsoft.com/office/powerpoint/2010/main" val="26432587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fld id="{9A922555-7FE9-46FC-A93A-188805BEB2FD}" type="slidenum">
              <a:rPr lang="en-CA" smtClean="0"/>
              <a:t>18</a:t>
            </a:fld>
            <a:endParaRPr lang="en-CA" dirty="0"/>
          </a:p>
        </p:txBody>
      </p:sp>
    </p:spTree>
    <p:extLst>
      <p:ext uri="{BB962C8B-B14F-4D97-AF65-F5344CB8AC3E}">
        <p14:creationId xmlns:p14="http://schemas.microsoft.com/office/powerpoint/2010/main" val="34786302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fld id="{9A922555-7FE9-46FC-A93A-188805BEB2FD}" type="slidenum">
              <a:rPr lang="en-CA" smtClean="0"/>
              <a:t>19</a:t>
            </a:fld>
            <a:endParaRPr lang="en-CA" dirty="0"/>
          </a:p>
        </p:txBody>
      </p:sp>
    </p:spTree>
    <p:extLst>
      <p:ext uri="{BB962C8B-B14F-4D97-AF65-F5344CB8AC3E}">
        <p14:creationId xmlns:p14="http://schemas.microsoft.com/office/powerpoint/2010/main" val="297824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9A922555-7FE9-46FC-A93A-188805BEB2FD}" type="slidenum">
              <a:rPr lang="en-CA" smtClean="0"/>
              <a:t>2</a:t>
            </a:fld>
            <a:endParaRPr lang="en-CA" dirty="0"/>
          </a:p>
        </p:txBody>
      </p:sp>
      <p:sp>
        <p:nvSpPr>
          <p:cNvPr id="5" name="Notes Placeholder 4"/>
          <p:cNvSpPr>
            <a:spLocks noGrp="1"/>
          </p:cNvSpPr>
          <p:nvPr>
            <p:ph type="body" sz="quarter" idx="11"/>
          </p:nvPr>
        </p:nvSpPr>
        <p:spPr/>
        <p:txBody>
          <a:bodyPr/>
          <a:lstStyle/>
          <a:p>
            <a:endParaRPr lang="en-CA"/>
          </a:p>
        </p:txBody>
      </p:sp>
    </p:spTree>
    <p:extLst>
      <p:ext uri="{BB962C8B-B14F-4D97-AF65-F5344CB8AC3E}">
        <p14:creationId xmlns:p14="http://schemas.microsoft.com/office/powerpoint/2010/main" val="1822109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fld id="{9A922555-7FE9-46FC-A93A-188805BEB2FD}" type="slidenum">
              <a:rPr lang="en-CA" smtClean="0"/>
              <a:t>20</a:t>
            </a:fld>
            <a:endParaRPr lang="en-CA" dirty="0"/>
          </a:p>
        </p:txBody>
      </p:sp>
    </p:spTree>
    <p:extLst>
      <p:ext uri="{BB962C8B-B14F-4D97-AF65-F5344CB8AC3E}">
        <p14:creationId xmlns:p14="http://schemas.microsoft.com/office/powerpoint/2010/main" val="14948364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A922555-7FE9-46FC-A93A-188805BEB2FD}" type="slidenum">
              <a:rPr lang="en-CA" smtClean="0"/>
              <a:t>21</a:t>
            </a:fld>
            <a:endParaRPr lang="en-CA" dirty="0"/>
          </a:p>
        </p:txBody>
      </p:sp>
    </p:spTree>
    <p:extLst>
      <p:ext uri="{BB962C8B-B14F-4D97-AF65-F5344CB8AC3E}">
        <p14:creationId xmlns:p14="http://schemas.microsoft.com/office/powerpoint/2010/main" val="10822374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39B295EB-7018-4A57-B148-A8D075C15A40}" type="slidenum">
              <a:rPr lang="en-CA" smtClean="0"/>
              <a:t>22</a:t>
            </a:fld>
            <a:endParaRPr lang="en-CA" dirty="0"/>
          </a:p>
        </p:txBody>
      </p:sp>
    </p:spTree>
    <p:extLst>
      <p:ext uri="{BB962C8B-B14F-4D97-AF65-F5344CB8AC3E}">
        <p14:creationId xmlns:p14="http://schemas.microsoft.com/office/powerpoint/2010/main" val="14608298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39B295EB-7018-4A57-B148-A8D075C15A40}" type="slidenum">
              <a:rPr lang="en-CA" smtClean="0"/>
              <a:t>23</a:t>
            </a:fld>
            <a:endParaRPr lang="en-CA" dirty="0"/>
          </a:p>
        </p:txBody>
      </p:sp>
    </p:spTree>
    <p:extLst>
      <p:ext uri="{BB962C8B-B14F-4D97-AF65-F5344CB8AC3E}">
        <p14:creationId xmlns:p14="http://schemas.microsoft.com/office/powerpoint/2010/main" val="34566627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39B295EB-7018-4A57-B148-A8D075C15A40}" type="slidenum">
              <a:rPr lang="en-CA" smtClean="0"/>
              <a:t>24</a:t>
            </a:fld>
            <a:endParaRPr lang="en-CA" dirty="0"/>
          </a:p>
        </p:txBody>
      </p:sp>
    </p:spTree>
    <p:extLst>
      <p:ext uri="{BB962C8B-B14F-4D97-AF65-F5344CB8AC3E}">
        <p14:creationId xmlns:p14="http://schemas.microsoft.com/office/powerpoint/2010/main" val="7930276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A922555-7FE9-46FC-A93A-188805BEB2FD}" type="slidenum">
              <a:rPr lang="en-CA" smtClean="0"/>
              <a:t>25</a:t>
            </a:fld>
            <a:endParaRPr lang="en-CA" dirty="0"/>
          </a:p>
        </p:txBody>
      </p:sp>
    </p:spTree>
    <p:extLst>
      <p:ext uri="{BB962C8B-B14F-4D97-AF65-F5344CB8AC3E}">
        <p14:creationId xmlns:p14="http://schemas.microsoft.com/office/powerpoint/2010/main" val="1561178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A922555-7FE9-46FC-A93A-188805BEB2FD}" type="slidenum">
              <a:rPr lang="en-CA" smtClean="0">
                <a:solidFill>
                  <a:prstClr val="black"/>
                </a:solidFill>
              </a:rPr>
              <a:pPr/>
              <a:t>3</a:t>
            </a:fld>
            <a:endParaRPr lang="en-CA" dirty="0">
              <a:solidFill>
                <a:prstClr val="black"/>
              </a:solidFill>
            </a:endParaRPr>
          </a:p>
        </p:txBody>
      </p:sp>
    </p:spTree>
    <p:extLst>
      <p:ext uri="{BB962C8B-B14F-4D97-AF65-F5344CB8AC3E}">
        <p14:creationId xmlns:p14="http://schemas.microsoft.com/office/powerpoint/2010/main" val="2717593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9A922555-7FE9-46FC-A93A-188805BEB2FD}" type="slidenum">
              <a:rPr lang="en-CA" smtClean="0"/>
              <a:t>4</a:t>
            </a:fld>
            <a:endParaRPr lang="en-CA" dirty="0"/>
          </a:p>
        </p:txBody>
      </p:sp>
      <p:sp>
        <p:nvSpPr>
          <p:cNvPr id="5" name="Notes Placeholder 4"/>
          <p:cNvSpPr>
            <a:spLocks noGrp="1"/>
          </p:cNvSpPr>
          <p:nvPr>
            <p:ph type="body" sz="quarter" idx="11"/>
          </p:nvPr>
        </p:nvSpPr>
        <p:spPr/>
        <p:txBody>
          <a:bodyPr/>
          <a:lstStyle/>
          <a:p>
            <a:endParaRPr lang="en-CA"/>
          </a:p>
        </p:txBody>
      </p:sp>
    </p:spTree>
    <p:extLst>
      <p:ext uri="{BB962C8B-B14F-4D97-AF65-F5344CB8AC3E}">
        <p14:creationId xmlns:p14="http://schemas.microsoft.com/office/powerpoint/2010/main" val="2328475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9A922555-7FE9-46FC-A93A-188805BEB2FD}" type="slidenum">
              <a:rPr lang="en-CA" smtClean="0"/>
              <a:t>5</a:t>
            </a:fld>
            <a:endParaRPr lang="en-CA" dirty="0"/>
          </a:p>
        </p:txBody>
      </p:sp>
      <p:sp>
        <p:nvSpPr>
          <p:cNvPr id="5" name="Notes Placeholder 4"/>
          <p:cNvSpPr>
            <a:spLocks noGrp="1"/>
          </p:cNvSpPr>
          <p:nvPr>
            <p:ph type="body" sz="quarter" idx="11"/>
          </p:nvPr>
        </p:nvSpPr>
        <p:spPr/>
        <p:txBody>
          <a:bodyPr/>
          <a:lstStyle/>
          <a:p>
            <a:endParaRPr lang="en-CA"/>
          </a:p>
        </p:txBody>
      </p:sp>
    </p:spTree>
    <p:extLst>
      <p:ext uri="{BB962C8B-B14F-4D97-AF65-F5344CB8AC3E}">
        <p14:creationId xmlns:p14="http://schemas.microsoft.com/office/powerpoint/2010/main" val="5521251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A922555-7FE9-46FC-A93A-188805BEB2FD}" type="slidenum">
              <a:rPr lang="en-CA" smtClean="0">
                <a:solidFill>
                  <a:prstClr val="black"/>
                </a:solidFill>
              </a:rPr>
              <a:pPr/>
              <a:t>6</a:t>
            </a:fld>
            <a:endParaRPr lang="en-CA" dirty="0">
              <a:solidFill>
                <a:prstClr val="black"/>
              </a:solidFill>
            </a:endParaRPr>
          </a:p>
        </p:txBody>
      </p:sp>
    </p:spTree>
    <p:extLst>
      <p:ext uri="{BB962C8B-B14F-4D97-AF65-F5344CB8AC3E}">
        <p14:creationId xmlns:p14="http://schemas.microsoft.com/office/powerpoint/2010/main" val="3463391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9A922555-7FE9-46FC-A93A-188805BEB2FD}" type="slidenum">
              <a:rPr lang="en-CA" smtClean="0">
                <a:solidFill>
                  <a:prstClr val="black"/>
                </a:solidFill>
              </a:rPr>
              <a:pPr/>
              <a:t>7</a:t>
            </a:fld>
            <a:endParaRPr lang="en-CA" dirty="0">
              <a:solidFill>
                <a:prstClr val="black"/>
              </a:solidFill>
            </a:endParaRPr>
          </a:p>
        </p:txBody>
      </p:sp>
      <p:sp>
        <p:nvSpPr>
          <p:cNvPr id="5" name="Notes Placeholder 4"/>
          <p:cNvSpPr>
            <a:spLocks noGrp="1"/>
          </p:cNvSpPr>
          <p:nvPr>
            <p:ph type="body" sz="quarter" idx="11"/>
          </p:nvPr>
        </p:nvSpPr>
        <p:spPr/>
        <p:txBody>
          <a:bodyPr/>
          <a:lstStyle/>
          <a:p>
            <a:endParaRPr lang="en-CA"/>
          </a:p>
        </p:txBody>
      </p:sp>
    </p:spTree>
    <p:extLst>
      <p:ext uri="{BB962C8B-B14F-4D97-AF65-F5344CB8AC3E}">
        <p14:creationId xmlns:p14="http://schemas.microsoft.com/office/powerpoint/2010/main" val="2350596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9A922555-7FE9-46FC-A93A-188805BEB2FD}" type="slidenum">
              <a:rPr lang="en-CA" smtClean="0"/>
              <a:t>8</a:t>
            </a:fld>
            <a:endParaRPr lang="en-CA" dirty="0"/>
          </a:p>
        </p:txBody>
      </p:sp>
      <p:sp>
        <p:nvSpPr>
          <p:cNvPr id="5" name="Notes Placeholder 4"/>
          <p:cNvSpPr>
            <a:spLocks noGrp="1"/>
          </p:cNvSpPr>
          <p:nvPr>
            <p:ph type="body" sz="quarter" idx="11"/>
          </p:nvPr>
        </p:nvSpPr>
        <p:spPr/>
        <p:txBody>
          <a:bodyPr/>
          <a:lstStyle/>
          <a:p>
            <a:endParaRPr lang="en-CA"/>
          </a:p>
        </p:txBody>
      </p:sp>
    </p:spTree>
    <p:extLst>
      <p:ext uri="{BB962C8B-B14F-4D97-AF65-F5344CB8AC3E}">
        <p14:creationId xmlns:p14="http://schemas.microsoft.com/office/powerpoint/2010/main" val="1670110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defTabSz="443777">
              <a:defRPr/>
            </a:pPr>
            <a:endParaRPr lang="en-CA" dirty="0">
              <a:solidFill>
                <a:srgbClr val="004D71"/>
              </a:solidFill>
            </a:endParaRPr>
          </a:p>
          <a:p>
            <a:endParaRPr lang="en-CA" dirty="0"/>
          </a:p>
          <a:p>
            <a:endParaRPr lang="en-CA" dirty="0"/>
          </a:p>
          <a:p>
            <a:pPr lvl="0" defTabSz="443777">
              <a:defRPr/>
            </a:pPr>
            <a:endParaRPr lang="en-CA" dirty="0">
              <a:solidFill>
                <a:srgbClr val="004D71"/>
              </a:solidFill>
            </a:endParaRPr>
          </a:p>
          <a:p>
            <a:endParaRPr lang="en-CA" dirty="0"/>
          </a:p>
          <a:p>
            <a:endParaRPr lang="en-CA" dirty="0"/>
          </a:p>
        </p:txBody>
      </p:sp>
      <p:sp>
        <p:nvSpPr>
          <p:cNvPr id="4" name="Slide Number Placeholder 3"/>
          <p:cNvSpPr>
            <a:spLocks noGrp="1"/>
          </p:cNvSpPr>
          <p:nvPr>
            <p:ph type="sldNum" sz="quarter" idx="10"/>
          </p:nvPr>
        </p:nvSpPr>
        <p:spPr/>
        <p:txBody>
          <a:bodyPr/>
          <a:lstStyle/>
          <a:p>
            <a:fld id="{9A922555-7FE9-46FC-A93A-188805BEB2FD}" type="slidenum">
              <a:rPr lang="en-CA" smtClean="0"/>
              <a:t>9</a:t>
            </a:fld>
            <a:endParaRPr lang="en-CA" dirty="0"/>
          </a:p>
        </p:txBody>
      </p:sp>
    </p:spTree>
    <p:extLst>
      <p:ext uri="{BB962C8B-B14F-4D97-AF65-F5344CB8AC3E}">
        <p14:creationId xmlns:p14="http://schemas.microsoft.com/office/powerpoint/2010/main" val="19561690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971600" y="2127978"/>
            <a:ext cx="7188758" cy="987095"/>
          </a:xfrm>
          <a:prstGeom prst="rect">
            <a:avLst/>
          </a:prstGeom>
        </p:spPr>
        <p:txBody>
          <a:bodyPr anchor="t"/>
          <a:lstStyle>
            <a:lvl1pPr algn="ctr">
              <a:defRPr sz="3203" b="0" cap="none" baseline="0">
                <a:solidFill>
                  <a:schemeClr val="tx2"/>
                </a:solidFill>
              </a:defRPr>
            </a:lvl1pPr>
          </a:lstStyle>
          <a:p>
            <a:r>
              <a:rPr lang="en-US" dirty="0" smtClean="0"/>
              <a:t>Section title</a:t>
            </a:r>
            <a:endParaRPr lang="en-CA" dirty="0"/>
          </a:p>
        </p:txBody>
      </p:sp>
      <p:pic>
        <p:nvPicPr>
          <p:cNvPr id="10" name="Picture 9"/>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flipH="1" flipV="1">
            <a:off x="-180527" y="2889262"/>
            <a:ext cx="4146550" cy="4248150"/>
          </a:xfrm>
          <a:prstGeom prst="rect">
            <a:avLst/>
          </a:prstGeom>
        </p:spPr>
      </p:pic>
      <p:pic>
        <p:nvPicPr>
          <p:cNvPr id="11" name="Picture 10"/>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flipH="1" flipV="1">
            <a:off x="-252536" y="3104965"/>
            <a:ext cx="4134386" cy="4235688"/>
          </a:xfrm>
          <a:prstGeom prst="rect">
            <a:avLst/>
          </a:prstGeom>
        </p:spPr>
      </p:pic>
      <p:pic>
        <p:nvPicPr>
          <p:cNvPr id="12" name="Picture 11"/>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flipH="1" flipV="1">
            <a:off x="-252536" y="4155922"/>
            <a:ext cx="3111500" cy="2931033"/>
          </a:xfrm>
          <a:prstGeom prst="rect">
            <a:avLst/>
          </a:prstGeom>
        </p:spPr>
      </p:pic>
      <p:sp>
        <p:nvSpPr>
          <p:cNvPr id="13" name="Slide Number Placeholder 5"/>
          <p:cNvSpPr>
            <a:spLocks noGrp="1"/>
          </p:cNvSpPr>
          <p:nvPr>
            <p:ph type="sldNum" sz="quarter" idx="12"/>
          </p:nvPr>
        </p:nvSpPr>
        <p:spPr>
          <a:xfrm>
            <a:off x="6553200" y="6356351"/>
            <a:ext cx="2133600" cy="365125"/>
          </a:xfrm>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5176457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Basic Page With header Ba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8" name="Text Placeholder 7"/>
          <p:cNvSpPr>
            <a:spLocks noGrp="1"/>
          </p:cNvSpPr>
          <p:nvPr>
            <p:ph type="body" sz="quarter" idx="11" hasCustomPrompt="1"/>
          </p:nvPr>
        </p:nvSpPr>
        <p:spPr>
          <a:xfrm>
            <a:off x="759199" y="138062"/>
            <a:ext cx="5432982"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200" indent="0">
              <a:buNone/>
              <a:defRPr/>
            </a:lvl2pPr>
          </a:lstStyle>
          <a:p>
            <a:pPr lvl="0"/>
            <a:r>
              <a:rPr lang="en-US" dirty="0" smtClean="0"/>
              <a:t>Header text</a:t>
            </a:r>
          </a:p>
        </p:txBody>
      </p:sp>
      <p:sp>
        <p:nvSpPr>
          <p:cNvPr id="11" name="Content Placeholder 2"/>
          <p:cNvSpPr>
            <a:spLocks noGrp="1"/>
          </p:cNvSpPr>
          <p:nvPr>
            <p:ph idx="10" hasCustomPrompt="1"/>
          </p:nvPr>
        </p:nvSpPr>
        <p:spPr>
          <a:xfrm>
            <a:off x="786210" y="1124744"/>
            <a:ext cx="757158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dirty="0" smtClean="0"/>
              <a:t>Click to add text</a:t>
            </a:r>
          </a:p>
        </p:txBody>
      </p:sp>
    </p:spTree>
    <p:extLst>
      <p:ext uri="{BB962C8B-B14F-4D97-AF65-F5344CB8AC3E}">
        <p14:creationId xmlns:p14="http://schemas.microsoft.com/office/powerpoint/2010/main" val="2156581484"/>
      </p:ext>
    </p:extLst>
  </p:cSld>
  <p:clrMapOvr>
    <a:masterClrMapping/>
  </p:clrMapOvr>
  <p:transition spd="slow">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Basic Page With header Ba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8" name="Text Placeholder 7"/>
          <p:cNvSpPr>
            <a:spLocks noGrp="1"/>
          </p:cNvSpPr>
          <p:nvPr>
            <p:ph type="body" sz="quarter" idx="11" hasCustomPrompt="1"/>
          </p:nvPr>
        </p:nvSpPr>
        <p:spPr>
          <a:xfrm>
            <a:off x="759199" y="138062"/>
            <a:ext cx="5432982"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200" indent="0">
              <a:buNone/>
              <a:defRPr/>
            </a:lvl2pPr>
          </a:lstStyle>
          <a:p>
            <a:pPr lvl="0"/>
            <a:r>
              <a:rPr lang="en-US" dirty="0" smtClean="0"/>
              <a:t>Header text</a:t>
            </a:r>
          </a:p>
        </p:txBody>
      </p:sp>
      <p:sp>
        <p:nvSpPr>
          <p:cNvPr id="11" name="Content Placeholder 2"/>
          <p:cNvSpPr>
            <a:spLocks noGrp="1"/>
          </p:cNvSpPr>
          <p:nvPr>
            <p:ph idx="10" hasCustomPrompt="1"/>
          </p:nvPr>
        </p:nvSpPr>
        <p:spPr>
          <a:xfrm>
            <a:off x="786210" y="1124744"/>
            <a:ext cx="757158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dirty="0" smtClean="0"/>
              <a:t>Click to add text</a:t>
            </a:r>
          </a:p>
        </p:txBody>
      </p:sp>
    </p:spTree>
    <p:extLst>
      <p:ext uri="{BB962C8B-B14F-4D97-AF65-F5344CB8AC3E}">
        <p14:creationId xmlns:p14="http://schemas.microsoft.com/office/powerpoint/2010/main" val="1985440419"/>
      </p:ext>
    </p:extLst>
  </p:cSld>
  <p:clrMapOvr>
    <a:masterClrMapping/>
  </p:clrMapOvr>
  <p:transition spd="slow">
    <p:push dir="u"/>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971600" y="2127977"/>
            <a:ext cx="7188758" cy="987095"/>
          </a:xfrm>
          <a:prstGeom prst="rect">
            <a:avLst/>
          </a:prstGeom>
        </p:spPr>
        <p:txBody>
          <a:bodyPr anchor="t"/>
          <a:lstStyle>
            <a:lvl1pPr algn="ctr">
              <a:defRPr sz="6600" b="0" cap="none" baseline="0">
                <a:solidFill>
                  <a:schemeClr val="tx2"/>
                </a:solidFill>
              </a:defRPr>
            </a:lvl1pPr>
          </a:lstStyle>
          <a:p>
            <a:r>
              <a:rPr lang="en-US" dirty="0" smtClean="0"/>
              <a:t>Section title</a:t>
            </a:r>
            <a:endParaRPr lang="en-CA" dirty="0"/>
          </a:p>
        </p:txBody>
      </p:sp>
      <p:pic>
        <p:nvPicPr>
          <p:cNvPr id="10" name="Picture 9"/>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flipH="1" flipV="1">
            <a:off x="-180528" y="2889262"/>
            <a:ext cx="4146550" cy="4248150"/>
          </a:xfrm>
          <a:prstGeom prst="rect">
            <a:avLst/>
          </a:prstGeom>
        </p:spPr>
      </p:pic>
      <p:pic>
        <p:nvPicPr>
          <p:cNvPr id="11" name="Picture 10"/>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flipH="1" flipV="1">
            <a:off x="-252536" y="3104964"/>
            <a:ext cx="4134385" cy="4235688"/>
          </a:xfrm>
          <a:prstGeom prst="rect">
            <a:avLst/>
          </a:prstGeom>
        </p:spPr>
      </p:pic>
      <p:pic>
        <p:nvPicPr>
          <p:cNvPr id="12" name="Picture 11"/>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flipH="1" flipV="1">
            <a:off x="-252536" y="4155921"/>
            <a:ext cx="3111500" cy="2931033"/>
          </a:xfrm>
          <a:prstGeom prst="rect">
            <a:avLst/>
          </a:prstGeom>
        </p:spPr>
      </p:pic>
      <p:sp>
        <p:nvSpPr>
          <p:cNvPr id="13" name="Slide Number Placeholder 5"/>
          <p:cNvSpPr>
            <a:spLocks noGrp="1"/>
          </p:cNvSpPr>
          <p:nvPr>
            <p:ph type="sldNum" sz="quarter" idx="12"/>
          </p:nvPr>
        </p:nvSpPr>
        <p:spPr>
          <a:xfrm>
            <a:off x="6553200" y="6356350"/>
            <a:ext cx="2133600" cy="365125"/>
          </a:xfrm>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978630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100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par>
                                <p:cTn id="9" presetID="2" presetClass="entr" presetSubtype="2" accel="50000" decel="50000" fill="hold" nodeType="withEffect">
                                  <p:stCondLst>
                                    <p:cond delay="50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1+#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par>
                                <p:cTn id="13" presetID="2" presetClass="entr" presetSubtype="2" accel="50000" decel="50000" fill="hold" nodeType="withEffect">
                                  <p:stCondLst>
                                    <p:cond delay="75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1+#ppt_w/2"/>
                                          </p:val>
                                        </p:tav>
                                        <p:tav tm="100000">
                                          <p:val>
                                            <p:strVal val="#ppt_x"/>
                                          </p:val>
                                        </p:tav>
                                      </p:tavLst>
                                    </p:anim>
                                    <p:anim calcmode="lin" valueType="num">
                                      <p:cBhvr additive="base">
                                        <p:cTn id="16"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4" name="Freeform 15"/>
          <p:cNvSpPr>
            <a:spLocks/>
          </p:cNvSpPr>
          <p:nvPr userDrawn="1"/>
        </p:nvSpPr>
        <p:spPr bwMode="auto">
          <a:xfrm>
            <a:off x="6962268" y="563604"/>
            <a:ext cx="2181225"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 name="Freeform 14"/>
          <p:cNvSpPr>
            <a:spLocks/>
          </p:cNvSpPr>
          <p:nvPr userDrawn="1"/>
        </p:nvSpPr>
        <p:spPr bwMode="auto">
          <a:xfrm>
            <a:off x="6828918" y="563604"/>
            <a:ext cx="276225"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 name="Freeform 13"/>
          <p:cNvSpPr>
            <a:spLocks/>
          </p:cNvSpPr>
          <p:nvPr userDrawn="1"/>
        </p:nvSpPr>
        <p:spPr bwMode="auto">
          <a:xfrm>
            <a:off x="-508" y="563604"/>
            <a:ext cx="6981826"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 name="Title 1"/>
          <p:cNvSpPr>
            <a:spLocks noGrp="1"/>
          </p:cNvSpPr>
          <p:nvPr>
            <p:ph type="ctrTitle" hasCustomPrompt="1"/>
          </p:nvPr>
        </p:nvSpPr>
        <p:spPr>
          <a:xfrm>
            <a:off x="827584" y="2060848"/>
            <a:ext cx="7702550" cy="613891"/>
          </a:xfrm>
          <a:prstGeom prst="rect">
            <a:avLst/>
          </a:prstGeom>
        </p:spPr>
        <p:txBody>
          <a:bodyPr/>
          <a:lstStyle>
            <a:lvl1pPr algn="l">
              <a:defRPr sz="3600">
                <a:solidFill>
                  <a:schemeClr val="tx2"/>
                </a:solidFill>
              </a:defRPr>
            </a:lvl1pPr>
          </a:lstStyle>
          <a:p>
            <a:r>
              <a:rPr lang="en-US" dirty="0" smtClean="0"/>
              <a:t>Title</a:t>
            </a:r>
            <a:endParaRPr lang="en-CA" dirty="0"/>
          </a:p>
        </p:txBody>
      </p:sp>
      <p:sp>
        <p:nvSpPr>
          <p:cNvPr id="18" name="Text Placeholder 14"/>
          <p:cNvSpPr>
            <a:spLocks noGrp="1"/>
          </p:cNvSpPr>
          <p:nvPr>
            <p:ph type="body" sz="quarter" idx="13" hasCustomPrompt="1"/>
          </p:nvPr>
        </p:nvSpPr>
        <p:spPr>
          <a:xfrm>
            <a:off x="827584" y="2708920"/>
            <a:ext cx="7704856" cy="720080"/>
          </a:xfrm>
          <a:prstGeom prst="rect">
            <a:avLst/>
          </a:prstGeom>
        </p:spPr>
        <p:txBody>
          <a:bodyPr/>
          <a:lstStyle>
            <a:lvl1pPr marL="0" indent="0">
              <a:buNone/>
              <a:defRPr sz="2400">
                <a:solidFill>
                  <a:schemeClr val="accent3"/>
                </a:solidFill>
              </a:defRPr>
            </a:lvl1pPr>
          </a:lstStyle>
          <a:p>
            <a:pPr lvl="0"/>
            <a:r>
              <a:rPr lang="en-US" dirty="0" smtClean="0"/>
              <a:t>Sub-title</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4025" y="911005"/>
            <a:ext cx="4265733" cy="393759"/>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87370" y="806228"/>
            <a:ext cx="1570676" cy="484291"/>
          </a:xfrm>
          <a:prstGeom prst="rect">
            <a:avLst/>
          </a:prstGeom>
        </p:spPr>
      </p:pic>
      <p:sp>
        <p:nvSpPr>
          <p:cNvPr id="21" name="Slide Number Placeholder 5"/>
          <p:cNvSpPr>
            <a:spLocks noGrp="1"/>
          </p:cNvSpPr>
          <p:nvPr>
            <p:ph type="sldNum" sz="quarter" idx="12"/>
          </p:nvPr>
        </p:nvSpPr>
        <p:spPr>
          <a:xfrm>
            <a:off x="6553200" y="6356350"/>
            <a:ext cx="2133600" cy="365125"/>
          </a:xfrm>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080517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50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0-#ppt_w/2"/>
                                          </p:val>
                                        </p:tav>
                                        <p:tav tm="100000">
                                          <p:val>
                                            <p:strVal val="#ppt_x"/>
                                          </p:val>
                                        </p:tav>
                                      </p:tavLst>
                                    </p:anim>
                                    <p:anim calcmode="lin" valueType="num">
                                      <p:cBhvr additive="base">
                                        <p:cTn id="12" dur="500" fill="hold"/>
                                        <p:tgtEl>
                                          <p:spTgt spid="15"/>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100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0-#ppt_w/2"/>
                                          </p:val>
                                        </p:tav>
                                        <p:tav tm="100000">
                                          <p:val>
                                            <p:strVal val="#ppt_x"/>
                                          </p:val>
                                        </p:tav>
                                      </p:tavLst>
                                    </p:anim>
                                    <p:anim calcmode="lin" valueType="num">
                                      <p:cBhvr additive="base">
                                        <p:cTn id="16" dur="500" fill="hold"/>
                                        <p:tgtEl>
                                          <p:spTgt spid="14"/>
                                        </p:tgtEl>
                                        <p:attrNameLst>
                                          <p:attrName>ppt_y</p:attrName>
                                        </p:attrNameLst>
                                      </p:cBhvr>
                                      <p:tavLst>
                                        <p:tav tm="0">
                                          <p:val>
                                            <p:strVal val="#ppt_y"/>
                                          </p:val>
                                        </p:tav>
                                        <p:tav tm="100000">
                                          <p:val>
                                            <p:strVal val="#ppt_y"/>
                                          </p:val>
                                        </p:tav>
                                      </p:tavLst>
                                    </p:anim>
                                  </p:childTnLst>
                                </p:cTn>
                              </p:par>
                              <p:par>
                                <p:cTn id="17" presetID="10" presetClass="entr" presetSubtype="0" fill="hold" nodeType="withEffect">
                                  <p:stCondLst>
                                    <p:cond delay="125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par>
                                <p:cTn id="20" presetID="10" presetClass="entr" presetSubtype="0" fill="hold" nodeType="withEffect">
                                  <p:stCondLst>
                                    <p:cond delay="125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5" grpId="0" animBg="1"/>
      <p:bldP spid="15" grpId="1" animBg="1"/>
      <p:bldP spid="16" grpId="0" animBg="1"/>
      <p:bldP spid="16" grpId="1"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11" name="Content Placeholder 2"/>
          <p:cNvSpPr>
            <a:spLocks noGrp="1"/>
          </p:cNvSpPr>
          <p:nvPr>
            <p:ph idx="10" hasCustomPrompt="1"/>
          </p:nvPr>
        </p:nvSpPr>
        <p:spPr>
          <a:xfrm>
            <a:off x="786210" y="1124744"/>
            <a:ext cx="757158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dirty="0" smtClean="0"/>
              <a:t>Click to add text</a:t>
            </a:r>
          </a:p>
        </p:txBody>
      </p:sp>
      <p:sp>
        <p:nvSpPr>
          <p:cNvPr id="2" name="Title 1"/>
          <p:cNvSpPr>
            <a:spLocks noGrp="1"/>
          </p:cNvSpPr>
          <p:nvPr>
            <p:ph type="title"/>
          </p:nvPr>
        </p:nvSpPr>
        <p:spPr>
          <a:xfrm>
            <a:off x="759199" y="138062"/>
            <a:ext cx="5432982"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dirty="0"/>
          </a:p>
        </p:txBody>
      </p:sp>
    </p:spTree>
    <p:extLst>
      <p:ext uri="{BB962C8B-B14F-4D97-AF65-F5344CB8AC3E}">
        <p14:creationId xmlns:p14="http://schemas.microsoft.com/office/powerpoint/2010/main" val="3834474083"/>
      </p:ext>
    </p:extLst>
  </p:cSld>
  <p:clrMapOvr>
    <a:masterClrMapping/>
  </p:clrMapOvr>
  <p:transition spd="slow">
    <p:push dir="u"/>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sic Page With Picture and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16" name="Title 1"/>
          <p:cNvSpPr>
            <a:spLocks noGrp="1"/>
          </p:cNvSpPr>
          <p:nvPr>
            <p:ph type="title" hasCustomPrompt="1"/>
          </p:nvPr>
        </p:nvSpPr>
        <p:spPr>
          <a:xfrm>
            <a:off x="1825980" y="4617625"/>
            <a:ext cx="5482323" cy="467559"/>
          </a:xfrm>
          <a:prstGeom prst="rect">
            <a:avLst/>
          </a:prstGeom>
        </p:spPr>
        <p:txBody>
          <a:bodyPr anchor="t"/>
          <a:lstStyle>
            <a:lvl1pPr algn="l">
              <a:defRPr sz="1800" b="1" baseline="0">
                <a:solidFill>
                  <a:schemeClr val="tx2"/>
                </a:solidFill>
              </a:defRPr>
            </a:lvl1pPr>
          </a:lstStyle>
          <a:p>
            <a:r>
              <a:rPr lang="en-US" dirty="0" smtClean="0"/>
              <a:t>Photo Caption</a:t>
            </a:r>
            <a:endParaRPr lang="en-CA" dirty="0"/>
          </a:p>
        </p:txBody>
      </p:sp>
      <p:sp>
        <p:nvSpPr>
          <p:cNvPr id="17" name="Picture Placeholder 2"/>
          <p:cNvSpPr>
            <a:spLocks noGrp="1"/>
          </p:cNvSpPr>
          <p:nvPr>
            <p:ph type="pic" idx="1" hasCustomPrompt="1"/>
          </p:nvPr>
        </p:nvSpPr>
        <p:spPr>
          <a:xfrm>
            <a:off x="1821904" y="1196752"/>
            <a:ext cx="5486400" cy="339471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smtClean="0"/>
              <a:t>Click to insert a picture</a:t>
            </a:r>
            <a:endParaRPr lang="en-CA" dirty="0"/>
          </a:p>
        </p:txBody>
      </p:sp>
      <p:sp>
        <p:nvSpPr>
          <p:cNvPr id="19" name="Rectangle 18"/>
          <p:cNvSpPr/>
          <p:nvPr userDrawn="1"/>
        </p:nvSpPr>
        <p:spPr>
          <a:xfrm>
            <a:off x="1821904" y="4617132"/>
            <a:ext cx="45719" cy="46756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Tree>
    <p:extLst>
      <p:ext uri="{BB962C8B-B14F-4D97-AF65-F5344CB8AC3E}">
        <p14:creationId xmlns:p14="http://schemas.microsoft.com/office/powerpoint/2010/main" val="1172016387"/>
      </p:ext>
    </p:extLst>
  </p:cSld>
  <p:clrMapOvr>
    <a:masterClrMapping/>
  </p:clrMapOvr>
  <p:transition spd="slow">
    <p:push dir="u"/>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Page Image">
    <p:bg>
      <p:bgPr>
        <a:solidFill>
          <a:schemeClr val="bg2"/>
        </a:solidFill>
        <a:effectLst/>
      </p:bgPr>
    </p:bg>
    <p:spTree>
      <p:nvGrpSpPr>
        <p:cNvPr id="1" name=""/>
        <p:cNvGrpSpPr/>
        <p:nvPr/>
      </p:nvGrpSpPr>
      <p:grpSpPr>
        <a:xfrm>
          <a:off x="0" y="0"/>
          <a:ext cx="0" cy="0"/>
          <a:chOff x="0" y="0"/>
          <a:chExt cx="0" cy="0"/>
        </a:xfrm>
      </p:grpSpPr>
      <p:sp>
        <p:nvSpPr>
          <p:cNvPr id="12" name="Picture Placeholder 2"/>
          <p:cNvSpPr>
            <a:spLocks noGrp="1"/>
          </p:cNvSpPr>
          <p:nvPr>
            <p:ph type="pic" idx="1" hasCustomPrompt="1"/>
          </p:nvPr>
        </p:nvSpPr>
        <p:spPr>
          <a:xfrm>
            <a:off x="0" y="548680"/>
            <a:ext cx="9144000" cy="6309320"/>
          </a:xfrm>
          <a:prstGeom prst="rect">
            <a:avLst/>
          </a:prstGeom>
        </p:spPr>
        <p:txBody>
          <a:bodyPr/>
          <a:lstStyle>
            <a:lvl1pPr marL="0" indent="0">
              <a:buNone/>
              <a:defRPr sz="14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smtClean="0"/>
              <a:t>Click to insert a picture</a:t>
            </a:r>
            <a:endParaRPr lang="en-CA" dirty="0"/>
          </a:p>
        </p:txBody>
      </p:sp>
    </p:spTree>
    <p:extLst>
      <p:ext uri="{BB962C8B-B14F-4D97-AF65-F5344CB8AC3E}">
        <p14:creationId xmlns:p14="http://schemas.microsoft.com/office/powerpoint/2010/main" val="3667093767"/>
      </p:ext>
    </p:extLst>
  </p:cSld>
  <p:clrMapOvr>
    <a:masterClrMapping/>
  </p:clrMapOvr>
  <p:transition spd="slow">
    <p:push dir="u"/>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With Photo Collage">
    <p:bg>
      <p:bgPr>
        <a:solidFill>
          <a:schemeClr val="bg2"/>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idx="10" hasCustomPrompt="1"/>
          </p:nvPr>
        </p:nvSpPr>
        <p:spPr>
          <a:xfrm>
            <a:off x="4667692" y="841784"/>
            <a:ext cx="4476307" cy="3795823"/>
          </a:xfrm>
          <a:prstGeom prst="rect">
            <a:avLst/>
          </a:prstGeom>
        </p:spPr>
        <p:txBody>
          <a:bodyPr/>
          <a:lstStyle>
            <a:lvl1pPr marL="0" indent="0">
              <a:buNone/>
              <a:defRPr sz="1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smtClean="0"/>
              <a:t>Click to insert a picture</a:t>
            </a:r>
            <a:endParaRPr lang="en-CA" dirty="0"/>
          </a:p>
        </p:txBody>
      </p:sp>
      <p:sp>
        <p:nvSpPr>
          <p:cNvPr id="4" name="Text Placeholder 5"/>
          <p:cNvSpPr>
            <a:spLocks noGrp="1"/>
          </p:cNvSpPr>
          <p:nvPr>
            <p:ph type="body" sz="quarter" idx="11" hasCustomPrompt="1"/>
          </p:nvPr>
        </p:nvSpPr>
        <p:spPr>
          <a:xfrm>
            <a:off x="0" y="841784"/>
            <a:ext cx="4486940" cy="2571750"/>
          </a:xfrm>
          <a:prstGeom prst="rect">
            <a:avLst/>
          </a:prstGeom>
        </p:spPr>
        <p:txBody>
          <a:bodyPr lIns="180000" tIns="108000" rIns="180000" bIns="108000"/>
          <a:lstStyle>
            <a:lvl1pPr marL="0" indent="0">
              <a:buNone/>
              <a:defRPr sz="1800" baseline="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add text</a:t>
            </a:r>
            <a:endParaRPr lang="en-CA" dirty="0"/>
          </a:p>
        </p:txBody>
      </p:sp>
      <p:sp>
        <p:nvSpPr>
          <p:cNvPr id="5" name="Picture Placeholder 3"/>
          <p:cNvSpPr>
            <a:spLocks noGrp="1"/>
          </p:cNvSpPr>
          <p:nvPr>
            <p:ph type="pic" sz="quarter" idx="12" hasCustomPrompt="1"/>
          </p:nvPr>
        </p:nvSpPr>
        <p:spPr>
          <a:xfrm>
            <a:off x="184298" y="3413534"/>
            <a:ext cx="4302642" cy="2571750"/>
          </a:xfrm>
          <a:prstGeom prst="rect">
            <a:avLst/>
          </a:prstGeom>
        </p:spPr>
        <p:txBody>
          <a:bodyPr/>
          <a:lstStyle>
            <a:lvl1pPr marL="0" indent="0">
              <a:buNone/>
              <a:defRPr sz="1800">
                <a:solidFill>
                  <a:schemeClr val="tx2"/>
                </a:solidFill>
              </a:defRPr>
            </a:lvl1pPr>
          </a:lstStyle>
          <a:p>
            <a:r>
              <a:rPr lang="en-CA" dirty="0" smtClean="0"/>
              <a:t>Click to insert a picture</a:t>
            </a:r>
            <a:endParaRPr lang="en-CA" dirty="0"/>
          </a:p>
        </p:txBody>
      </p:sp>
      <p:sp>
        <p:nvSpPr>
          <p:cNvPr id="6" name="Picture Placeholder 7"/>
          <p:cNvSpPr>
            <a:spLocks noGrp="1"/>
          </p:cNvSpPr>
          <p:nvPr>
            <p:ph type="pic" sz="quarter" idx="13" hasCustomPrompt="1"/>
          </p:nvPr>
        </p:nvSpPr>
        <p:spPr>
          <a:xfrm>
            <a:off x="4667694" y="4637497"/>
            <a:ext cx="2171584" cy="1347787"/>
          </a:xfrm>
          <a:prstGeom prst="rect">
            <a:avLst/>
          </a:prstGeom>
        </p:spPr>
        <p:txBody>
          <a:bodyPr/>
          <a:lstStyle>
            <a:lvl1pPr marL="0" indent="0">
              <a:buNone/>
              <a:defRPr sz="1800">
                <a:solidFill>
                  <a:schemeClr val="tx2"/>
                </a:solidFill>
              </a:defRPr>
            </a:lvl1pPr>
          </a:lstStyle>
          <a:p>
            <a:r>
              <a:rPr lang="en-CA" dirty="0" smtClean="0"/>
              <a:t>Click to insert a picture</a:t>
            </a:r>
            <a:endParaRPr lang="en-CA" dirty="0"/>
          </a:p>
        </p:txBody>
      </p:sp>
      <p:sp>
        <p:nvSpPr>
          <p:cNvPr id="7" name="Picture Placeholder 7"/>
          <p:cNvSpPr>
            <a:spLocks noGrp="1"/>
          </p:cNvSpPr>
          <p:nvPr>
            <p:ph type="pic" sz="quarter" idx="14" hasCustomPrompt="1"/>
          </p:nvPr>
        </p:nvSpPr>
        <p:spPr>
          <a:xfrm>
            <a:off x="7020029" y="4637497"/>
            <a:ext cx="2123971" cy="1347787"/>
          </a:xfrm>
          <a:prstGeom prst="rect">
            <a:avLst/>
          </a:prstGeom>
        </p:spPr>
        <p:txBody>
          <a:bodyPr/>
          <a:lstStyle>
            <a:lvl1pPr marL="0" indent="0">
              <a:buNone/>
              <a:defRPr sz="1800">
                <a:solidFill>
                  <a:schemeClr val="tx2"/>
                </a:solidFill>
              </a:defRPr>
            </a:lvl1pPr>
          </a:lstStyle>
          <a:p>
            <a:r>
              <a:rPr lang="en-CA" dirty="0" smtClean="0"/>
              <a:t>Click to insert a picture</a:t>
            </a:r>
            <a:endParaRPr lang="en-CA" dirty="0"/>
          </a:p>
        </p:txBody>
      </p:sp>
      <p:sp>
        <p:nvSpPr>
          <p:cNvPr id="9" name="Rectangle 8"/>
          <p:cNvSpPr/>
          <p:nvPr userDrawn="1"/>
        </p:nvSpPr>
        <p:spPr>
          <a:xfrm>
            <a:off x="4486940" y="4637497"/>
            <a:ext cx="180753" cy="13477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10" name="Rectangle 9"/>
          <p:cNvSpPr/>
          <p:nvPr userDrawn="1"/>
        </p:nvSpPr>
        <p:spPr>
          <a:xfrm>
            <a:off x="4486940" y="841784"/>
            <a:ext cx="180753" cy="37958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11" name="Rectangle 10"/>
          <p:cNvSpPr/>
          <p:nvPr userDrawn="1"/>
        </p:nvSpPr>
        <p:spPr>
          <a:xfrm>
            <a:off x="3545" y="3413534"/>
            <a:ext cx="180753" cy="2571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13" name="Slide Number Placeholder 5"/>
          <p:cNvSpPr>
            <a:spLocks noGrp="1"/>
          </p:cNvSpPr>
          <p:nvPr>
            <p:ph type="sldNum" sz="quarter" idx="15"/>
          </p:nvPr>
        </p:nvSpPr>
        <p:spPr>
          <a:xfrm>
            <a:off x="6553200" y="6356350"/>
            <a:ext cx="2133600" cy="365125"/>
          </a:xfrm>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8" name="Rectangle 7"/>
          <p:cNvSpPr/>
          <p:nvPr userDrawn="1"/>
        </p:nvSpPr>
        <p:spPr>
          <a:xfrm>
            <a:off x="6839277" y="4637496"/>
            <a:ext cx="180753" cy="1347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Tree>
    <p:extLst>
      <p:ext uri="{BB962C8B-B14F-4D97-AF65-F5344CB8AC3E}">
        <p14:creationId xmlns:p14="http://schemas.microsoft.com/office/powerpoint/2010/main" val="1082134365"/>
      </p:ext>
    </p:extLst>
  </p:cSld>
  <p:clrMapOvr>
    <a:masterClrMapping/>
  </p:clrMapOvr>
  <p:transition spd="slow">
    <p:push dir="u"/>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023521606"/>
      </p:ext>
    </p:extLst>
  </p:cSld>
  <p:clrMapOvr>
    <a:masterClrMapping/>
  </p:clrMapOvr>
  <p:transition spd="slow">
    <p:push dir="u"/>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cons">
    <p:bg>
      <p:bgPr>
        <a:solidFill>
          <a:schemeClr val="bg2"/>
        </a:solidFill>
        <a:effectLst/>
      </p:bgPr>
    </p:bg>
    <p:spTree>
      <p:nvGrpSpPr>
        <p:cNvPr id="1" name=""/>
        <p:cNvGrpSpPr/>
        <p:nvPr/>
      </p:nvGrpSpPr>
      <p:grpSpPr>
        <a:xfrm>
          <a:off x="0" y="0"/>
          <a:ext cx="0" cy="0"/>
          <a:chOff x="0" y="0"/>
          <a:chExt cx="0" cy="0"/>
        </a:xfrm>
      </p:grpSpPr>
      <p:sp>
        <p:nvSpPr>
          <p:cNvPr id="336" name="TextBox 335"/>
          <p:cNvSpPr txBox="1"/>
          <p:nvPr userDrawn="1"/>
        </p:nvSpPr>
        <p:spPr>
          <a:xfrm>
            <a:off x="216426" y="728700"/>
            <a:ext cx="1728192" cy="4154984"/>
          </a:xfrm>
          <a:prstGeom prst="rect">
            <a:avLst/>
          </a:prstGeom>
          <a:noFill/>
        </p:spPr>
        <p:txBody>
          <a:bodyPr wrap="square" rtlCol="0">
            <a:spAutoFit/>
          </a:bodyPr>
          <a:lstStyle/>
          <a:p>
            <a:r>
              <a:rPr lang="en-CA" sz="1200" dirty="0" smtClean="0">
                <a:solidFill>
                  <a:prstClr val="black"/>
                </a:solidFill>
              </a:rPr>
              <a:t>This is the sample</a:t>
            </a:r>
            <a:br>
              <a:rPr lang="en-CA" sz="1200" dirty="0" smtClean="0">
                <a:solidFill>
                  <a:prstClr val="black"/>
                </a:solidFill>
              </a:rPr>
            </a:br>
            <a:r>
              <a:rPr lang="en-CA" sz="1200" dirty="0" smtClean="0">
                <a:solidFill>
                  <a:prstClr val="black"/>
                </a:solidFill>
              </a:rPr>
              <a:t>icon page.</a:t>
            </a:r>
          </a:p>
          <a:p>
            <a:endParaRPr lang="en-CA" sz="1200" dirty="0" smtClean="0">
              <a:solidFill>
                <a:prstClr val="black"/>
              </a:solidFill>
            </a:endParaRPr>
          </a:p>
          <a:p>
            <a:r>
              <a:rPr lang="en-CA" sz="1200" dirty="0" smtClean="0">
                <a:solidFill>
                  <a:prstClr val="black"/>
                </a:solidFill>
              </a:rPr>
              <a:t>It features a </a:t>
            </a:r>
            <a:br>
              <a:rPr lang="en-CA" sz="1200" dirty="0" smtClean="0">
                <a:solidFill>
                  <a:prstClr val="black"/>
                </a:solidFill>
              </a:rPr>
            </a:br>
            <a:r>
              <a:rPr lang="en-CA" sz="1200" dirty="0" smtClean="0">
                <a:solidFill>
                  <a:prstClr val="black"/>
                </a:solidFill>
              </a:rPr>
              <a:t>selection of symbols</a:t>
            </a:r>
            <a:br>
              <a:rPr lang="en-CA" sz="1200" dirty="0" smtClean="0">
                <a:solidFill>
                  <a:prstClr val="black"/>
                </a:solidFill>
              </a:rPr>
            </a:br>
            <a:r>
              <a:rPr lang="en-CA" sz="1200" dirty="0" smtClean="0">
                <a:solidFill>
                  <a:prstClr val="black"/>
                </a:solidFill>
              </a:rPr>
              <a:t>for use in your presentation.</a:t>
            </a:r>
          </a:p>
          <a:p>
            <a:endParaRPr lang="en-CA" sz="1200" dirty="0" smtClean="0">
              <a:solidFill>
                <a:prstClr val="black"/>
              </a:solidFill>
            </a:endParaRPr>
          </a:p>
          <a:p>
            <a:r>
              <a:rPr lang="en-CA" sz="1200" dirty="0" smtClean="0">
                <a:solidFill>
                  <a:prstClr val="black"/>
                </a:solidFill>
              </a:rPr>
              <a:t>To use a particular symbol, simply go to the </a:t>
            </a:r>
            <a:r>
              <a:rPr lang="en-CA" sz="1200" b="1" dirty="0" smtClean="0">
                <a:solidFill>
                  <a:prstClr val="black"/>
                </a:solidFill>
              </a:rPr>
              <a:t>(1) View </a:t>
            </a:r>
            <a:r>
              <a:rPr lang="en-CA" sz="1200" dirty="0" smtClean="0">
                <a:solidFill>
                  <a:prstClr val="black"/>
                </a:solidFill>
              </a:rPr>
              <a:t>Tab and select </a:t>
            </a:r>
            <a:r>
              <a:rPr lang="en-CA" sz="1200" b="1" dirty="0" smtClean="0">
                <a:solidFill>
                  <a:prstClr val="black"/>
                </a:solidFill>
              </a:rPr>
              <a:t>Slide Master (2)</a:t>
            </a:r>
            <a:r>
              <a:rPr lang="en-CA" sz="1200" dirty="0" smtClean="0">
                <a:solidFill>
                  <a:prstClr val="black"/>
                </a:solidFill>
              </a:rPr>
              <a:t>. Navigate to the last layout and select the icon(s) you would like to use. Copy them, return to </a:t>
            </a:r>
            <a:r>
              <a:rPr lang="en-CA" sz="1200" b="1" dirty="0" smtClean="0">
                <a:solidFill>
                  <a:prstClr val="black"/>
                </a:solidFill>
              </a:rPr>
              <a:t>(3) Normal</a:t>
            </a:r>
            <a:r>
              <a:rPr lang="en-CA" sz="1200" dirty="0" smtClean="0">
                <a:solidFill>
                  <a:prstClr val="black"/>
                </a:solidFill>
              </a:rPr>
              <a:t> view and paste them on the correct slide. Change the colour by choosing a new shape fill if you wish.</a:t>
            </a:r>
            <a:endParaRPr lang="en-CA" sz="1200" dirty="0">
              <a:solidFill>
                <a:prstClr val="black"/>
              </a:solidFill>
            </a:endParaRPr>
          </a:p>
        </p:txBody>
      </p:sp>
      <p:pic>
        <p:nvPicPr>
          <p:cNvPr id="337" name="Picture 33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1560" y="5090395"/>
            <a:ext cx="7455283" cy="1124008"/>
          </a:xfrm>
          <a:prstGeom prst="rect">
            <a:avLst/>
          </a:prstGeom>
        </p:spPr>
      </p:pic>
      <p:grpSp>
        <p:nvGrpSpPr>
          <p:cNvPr id="338" name="Group 337"/>
          <p:cNvGrpSpPr/>
          <p:nvPr userDrawn="1"/>
        </p:nvGrpSpPr>
        <p:grpSpPr>
          <a:xfrm>
            <a:off x="5351681" y="5109414"/>
            <a:ext cx="407963" cy="407963"/>
            <a:chOff x="5159011" y="3985346"/>
            <a:chExt cx="407963" cy="407963"/>
          </a:xfrm>
        </p:grpSpPr>
        <p:sp>
          <p:nvSpPr>
            <p:cNvPr id="339" name="Oval 338"/>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340" name="TextBox 339"/>
            <p:cNvSpPr txBox="1"/>
            <p:nvPr userDrawn="1"/>
          </p:nvSpPr>
          <p:spPr>
            <a:xfrm>
              <a:off x="5209534" y="4012788"/>
              <a:ext cx="243441" cy="369332"/>
            </a:xfrm>
            <a:prstGeom prst="rect">
              <a:avLst/>
            </a:prstGeom>
            <a:noFill/>
          </p:spPr>
          <p:txBody>
            <a:bodyPr wrap="square" rtlCol="0">
              <a:spAutoFit/>
            </a:bodyPr>
            <a:lstStyle/>
            <a:p>
              <a:r>
                <a:rPr lang="en-CA" b="1" dirty="0" smtClean="0">
                  <a:solidFill>
                    <a:srgbClr val="FFFFFF"/>
                  </a:solidFill>
                </a:rPr>
                <a:t>1</a:t>
              </a:r>
              <a:endParaRPr lang="en-CA" b="1" dirty="0">
                <a:solidFill>
                  <a:srgbClr val="FFFFFF"/>
                </a:solidFill>
              </a:endParaRPr>
            </a:p>
          </p:txBody>
        </p:sp>
      </p:grpSp>
      <p:grpSp>
        <p:nvGrpSpPr>
          <p:cNvPr id="341" name="Group 340"/>
          <p:cNvGrpSpPr/>
          <p:nvPr userDrawn="1"/>
        </p:nvGrpSpPr>
        <p:grpSpPr>
          <a:xfrm>
            <a:off x="2449627" y="5437286"/>
            <a:ext cx="407963" cy="407963"/>
            <a:chOff x="5159011" y="3985346"/>
            <a:chExt cx="407963" cy="407963"/>
          </a:xfrm>
        </p:grpSpPr>
        <p:sp>
          <p:nvSpPr>
            <p:cNvPr id="342" name="Oval 341"/>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343" name="TextBox 342"/>
            <p:cNvSpPr txBox="1"/>
            <p:nvPr userDrawn="1"/>
          </p:nvSpPr>
          <p:spPr>
            <a:xfrm>
              <a:off x="5209534" y="4012788"/>
              <a:ext cx="243441" cy="369332"/>
            </a:xfrm>
            <a:prstGeom prst="rect">
              <a:avLst/>
            </a:prstGeom>
            <a:noFill/>
          </p:spPr>
          <p:txBody>
            <a:bodyPr wrap="square" rtlCol="0">
              <a:spAutoFit/>
            </a:bodyPr>
            <a:lstStyle/>
            <a:p>
              <a:r>
                <a:rPr lang="en-CA" b="1" dirty="0" smtClean="0">
                  <a:solidFill>
                    <a:srgbClr val="FFFFFF"/>
                  </a:solidFill>
                </a:rPr>
                <a:t>2</a:t>
              </a:r>
              <a:endParaRPr lang="en-CA" b="1" dirty="0">
                <a:solidFill>
                  <a:srgbClr val="FFFFFF"/>
                </a:solidFill>
              </a:endParaRPr>
            </a:p>
          </p:txBody>
        </p:sp>
      </p:grpSp>
      <p:grpSp>
        <p:nvGrpSpPr>
          <p:cNvPr id="344" name="Group 343"/>
          <p:cNvGrpSpPr/>
          <p:nvPr userDrawn="1"/>
        </p:nvGrpSpPr>
        <p:grpSpPr>
          <a:xfrm>
            <a:off x="373172" y="5821805"/>
            <a:ext cx="407963" cy="407963"/>
            <a:chOff x="5159011" y="3985346"/>
            <a:chExt cx="407963" cy="407963"/>
          </a:xfrm>
        </p:grpSpPr>
        <p:sp>
          <p:nvSpPr>
            <p:cNvPr id="345" name="Oval 344"/>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346" name="TextBox 345"/>
            <p:cNvSpPr txBox="1"/>
            <p:nvPr userDrawn="1"/>
          </p:nvSpPr>
          <p:spPr>
            <a:xfrm>
              <a:off x="5209534" y="4012788"/>
              <a:ext cx="243441" cy="369332"/>
            </a:xfrm>
            <a:prstGeom prst="rect">
              <a:avLst/>
            </a:prstGeom>
            <a:noFill/>
          </p:spPr>
          <p:txBody>
            <a:bodyPr wrap="square" rtlCol="0">
              <a:spAutoFit/>
            </a:bodyPr>
            <a:lstStyle/>
            <a:p>
              <a:r>
                <a:rPr lang="en-CA" b="1" dirty="0" smtClean="0">
                  <a:solidFill>
                    <a:srgbClr val="FFFFFF"/>
                  </a:solidFill>
                </a:rPr>
                <a:t>3</a:t>
              </a:r>
              <a:endParaRPr lang="en-CA" b="1" dirty="0">
                <a:solidFill>
                  <a:srgbClr val="FFFFFF"/>
                </a:solidFill>
              </a:endParaRPr>
            </a:p>
          </p:txBody>
        </p:sp>
      </p:grpSp>
      <p:sp>
        <p:nvSpPr>
          <p:cNvPr id="14" name="Freeform 5"/>
          <p:cNvSpPr>
            <a:spLocks/>
          </p:cNvSpPr>
          <p:nvPr userDrawn="1"/>
        </p:nvSpPr>
        <p:spPr bwMode="auto">
          <a:xfrm>
            <a:off x="4824413" y="654050"/>
            <a:ext cx="331788" cy="296863"/>
          </a:xfrm>
          <a:custGeom>
            <a:avLst/>
            <a:gdLst>
              <a:gd name="T0" fmla="*/ 43 w 86"/>
              <a:gd name="T1" fmla="*/ 77 h 77"/>
              <a:gd name="T2" fmla="*/ 0 w 86"/>
              <a:gd name="T3" fmla="*/ 24 h 77"/>
              <a:gd name="T4" fmla="*/ 24 w 86"/>
              <a:gd name="T5" fmla="*/ 0 h 77"/>
              <a:gd name="T6" fmla="*/ 43 w 86"/>
              <a:gd name="T7" fmla="*/ 11 h 77"/>
              <a:gd name="T8" fmla="*/ 62 w 86"/>
              <a:gd name="T9" fmla="*/ 0 h 77"/>
              <a:gd name="T10" fmla="*/ 86 w 86"/>
              <a:gd name="T11" fmla="*/ 24 h 77"/>
              <a:gd name="T12" fmla="*/ 43 w 86"/>
              <a:gd name="T13" fmla="*/ 77 h 77"/>
            </a:gdLst>
            <a:ahLst/>
            <a:cxnLst>
              <a:cxn ang="0">
                <a:pos x="T0" y="T1"/>
              </a:cxn>
              <a:cxn ang="0">
                <a:pos x="T2" y="T3"/>
              </a:cxn>
              <a:cxn ang="0">
                <a:pos x="T4" y="T5"/>
              </a:cxn>
              <a:cxn ang="0">
                <a:pos x="T6" y="T7"/>
              </a:cxn>
              <a:cxn ang="0">
                <a:pos x="T8" y="T9"/>
              </a:cxn>
              <a:cxn ang="0">
                <a:pos x="T10" y="T11"/>
              </a:cxn>
              <a:cxn ang="0">
                <a:pos x="T12" y="T13"/>
              </a:cxn>
            </a:cxnLst>
            <a:rect l="0" t="0" r="r" b="b"/>
            <a:pathLst>
              <a:path w="86" h="77">
                <a:moveTo>
                  <a:pt x="43" y="77"/>
                </a:moveTo>
                <a:cubicBezTo>
                  <a:pt x="33" y="57"/>
                  <a:pt x="0" y="50"/>
                  <a:pt x="0" y="24"/>
                </a:cubicBezTo>
                <a:cubicBezTo>
                  <a:pt x="0" y="11"/>
                  <a:pt x="11" y="0"/>
                  <a:pt x="24" y="0"/>
                </a:cubicBezTo>
                <a:cubicBezTo>
                  <a:pt x="32" y="0"/>
                  <a:pt x="39" y="5"/>
                  <a:pt x="43" y="11"/>
                </a:cubicBezTo>
                <a:cubicBezTo>
                  <a:pt x="47" y="5"/>
                  <a:pt x="54" y="0"/>
                  <a:pt x="62" y="0"/>
                </a:cubicBezTo>
                <a:cubicBezTo>
                  <a:pt x="75" y="0"/>
                  <a:pt x="86" y="11"/>
                  <a:pt x="86" y="24"/>
                </a:cubicBezTo>
                <a:cubicBezTo>
                  <a:pt x="86" y="50"/>
                  <a:pt x="53" y="57"/>
                  <a:pt x="4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5" name="Group 14"/>
          <p:cNvGrpSpPr/>
          <p:nvPr userDrawn="1"/>
        </p:nvGrpSpPr>
        <p:grpSpPr>
          <a:xfrm>
            <a:off x="6303963" y="2513013"/>
            <a:ext cx="277813" cy="361950"/>
            <a:chOff x="6303963" y="2513013"/>
            <a:chExt cx="277813" cy="361950"/>
          </a:xfrm>
        </p:grpSpPr>
        <p:sp>
          <p:nvSpPr>
            <p:cNvPr id="16" name="Freeform 6"/>
            <p:cNvSpPr>
              <a:spLocks noEditPoints="1"/>
            </p:cNvSpPr>
            <p:nvPr userDrawn="1"/>
          </p:nvSpPr>
          <p:spPr bwMode="auto">
            <a:xfrm>
              <a:off x="6303963" y="2620963"/>
              <a:ext cx="277813" cy="254000"/>
            </a:xfrm>
            <a:custGeom>
              <a:avLst/>
              <a:gdLst>
                <a:gd name="T0" fmla="*/ 71 w 72"/>
                <a:gd name="T1" fmla="*/ 43 h 66"/>
                <a:gd name="T2" fmla="*/ 57 w 72"/>
                <a:gd name="T3" fmla="*/ 15 h 66"/>
                <a:gd name="T4" fmla="*/ 44 w 72"/>
                <a:gd name="T5" fmla="*/ 3 h 66"/>
                <a:gd name="T6" fmla="*/ 40 w 72"/>
                <a:gd name="T7" fmla="*/ 1 h 66"/>
                <a:gd name="T8" fmla="*/ 36 w 72"/>
                <a:gd name="T9" fmla="*/ 1 h 66"/>
                <a:gd name="T10" fmla="*/ 32 w 72"/>
                <a:gd name="T11" fmla="*/ 1 h 66"/>
                <a:gd name="T12" fmla="*/ 27 w 72"/>
                <a:gd name="T13" fmla="*/ 4 h 66"/>
                <a:gd name="T14" fmla="*/ 4 w 72"/>
                <a:gd name="T15" fmla="*/ 33 h 66"/>
                <a:gd name="T16" fmla="*/ 1 w 72"/>
                <a:gd name="T17" fmla="*/ 50 h 66"/>
                <a:gd name="T18" fmla="*/ 13 w 72"/>
                <a:gd name="T19" fmla="*/ 63 h 66"/>
                <a:gd name="T20" fmla="*/ 59 w 72"/>
                <a:gd name="T21" fmla="*/ 63 h 66"/>
                <a:gd name="T22" fmla="*/ 71 w 72"/>
                <a:gd name="T23" fmla="*/ 51 h 66"/>
                <a:gd name="T24" fmla="*/ 71 w 72"/>
                <a:gd name="T25" fmla="*/ 43 h 66"/>
                <a:gd name="T26" fmla="*/ 38 w 72"/>
                <a:gd name="T27" fmla="*/ 48 h 66"/>
                <a:gd name="T28" fmla="*/ 38 w 72"/>
                <a:gd name="T29" fmla="*/ 53 h 66"/>
                <a:gd name="T30" fmla="*/ 34 w 72"/>
                <a:gd name="T31" fmla="*/ 53 h 66"/>
                <a:gd name="T32" fmla="*/ 34 w 72"/>
                <a:gd name="T33" fmla="*/ 48 h 66"/>
                <a:gd name="T34" fmla="*/ 25 w 72"/>
                <a:gd name="T35" fmla="*/ 46 h 66"/>
                <a:gd name="T36" fmla="*/ 27 w 72"/>
                <a:gd name="T37" fmla="*/ 41 h 66"/>
                <a:gd name="T38" fmla="*/ 35 w 72"/>
                <a:gd name="T39" fmla="*/ 43 h 66"/>
                <a:gd name="T40" fmla="*/ 40 w 72"/>
                <a:gd name="T41" fmla="*/ 40 h 66"/>
                <a:gd name="T42" fmla="*/ 34 w 72"/>
                <a:gd name="T43" fmla="*/ 35 h 66"/>
                <a:gd name="T44" fmla="*/ 26 w 72"/>
                <a:gd name="T45" fmla="*/ 27 h 66"/>
                <a:gd name="T46" fmla="*/ 34 w 72"/>
                <a:gd name="T47" fmla="*/ 18 h 66"/>
                <a:gd name="T48" fmla="*/ 34 w 72"/>
                <a:gd name="T49" fmla="*/ 13 h 66"/>
                <a:gd name="T50" fmla="*/ 39 w 72"/>
                <a:gd name="T51" fmla="*/ 13 h 66"/>
                <a:gd name="T52" fmla="*/ 39 w 72"/>
                <a:gd name="T53" fmla="*/ 18 h 66"/>
                <a:gd name="T54" fmla="*/ 46 w 72"/>
                <a:gd name="T55" fmla="*/ 19 h 66"/>
                <a:gd name="T56" fmla="*/ 44 w 72"/>
                <a:gd name="T57" fmla="*/ 25 h 66"/>
                <a:gd name="T58" fmla="*/ 37 w 72"/>
                <a:gd name="T59" fmla="*/ 23 h 66"/>
                <a:gd name="T60" fmla="*/ 33 w 72"/>
                <a:gd name="T61" fmla="*/ 26 h 66"/>
                <a:gd name="T62" fmla="*/ 39 w 72"/>
                <a:gd name="T63" fmla="*/ 30 h 66"/>
                <a:gd name="T64" fmla="*/ 47 w 72"/>
                <a:gd name="T65" fmla="*/ 39 h 66"/>
                <a:gd name="T66" fmla="*/ 38 w 72"/>
                <a:gd name="T67" fmla="*/ 4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2" h="66">
                  <a:moveTo>
                    <a:pt x="71" y="43"/>
                  </a:moveTo>
                  <a:cubicBezTo>
                    <a:pt x="70" y="32"/>
                    <a:pt x="64" y="23"/>
                    <a:pt x="57" y="15"/>
                  </a:cubicBezTo>
                  <a:cubicBezTo>
                    <a:pt x="53" y="11"/>
                    <a:pt x="49" y="7"/>
                    <a:pt x="44" y="3"/>
                  </a:cubicBezTo>
                  <a:cubicBezTo>
                    <a:pt x="43" y="2"/>
                    <a:pt x="42" y="2"/>
                    <a:pt x="40" y="1"/>
                  </a:cubicBezTo>
                  <a:cubicBezTo>
                    <a:pt x="36" y="1"/>
                    <a:pt x="36" y="1"/>
                    <a:pt x="36" y="1"/>
                  </a:cubicBezTo>
                  <a:cubicBezTo>
                    <a:pt x="36" y="0"/>
                    <a:pt x="32" y="1"/>
                    <a:pt x="32" y="1"/>
                  </a:cubicBezTo>
                  <a:cubicBezTo>
                    <a:pt x="30" y="2"/>
                    <a:pt x="28" y="3"/>
                    <a:pt x="27" y="4"/>
                  </a:cubicBezTo>
                  <a:cubicBezTo>
                    <a:pt x="17" y="12"/>
                    <a:pt x="9" y="22"/>
                    <a:pt x="4" y="33"/>
                  </a:cubicBezTo>
                  <a:cubicBezTo>
                    <a:pt x="1" y="39"/>
                    <a:pt x="0" y="44"/>
                    <a:pt x="1" y="50"/>
                  </a:cubicBezTo>
                  <a:cubicBezTo>
                    <a:pt x="2" y="56"/>
                    <a:pt x="6" y="62"/>
                    <a:pt x="13" y="63"/>
                  </a:cubicBezTo>
                  <a:cubicBezTo>
                    <a:pt x="28" y="66"/>
                    <a:pt x="44" y="66"/>
                    <a:pt x="59" y="63"/>
                  </a:cubicBezTo>
                  <a:cubicBezTo>
                    <a:pt x="66" y="62"/>
                    <a:pt x="70" y="58"/>
                    <a:pt x="71" y="51"/>
                  </a:cubicBezTo>
                  <a:cubicBezTo>
                    <a:pt x="72" y="48"/>
                    <a:pt x="72" y="46"/>
                    <a:pt x="71" y="43"/>
                  </a:cubicBezTo>
                  <a:close/>
                  <a:moveTo>
                    <a:pt x="38" y="48"/>
                  </a:moveTo>
                  <a:cubicBezTo>
                    <a:pt x="38" y="53"/>
                    <a:pt x="38" y="53"/>
                    <a:pt x="38" y="53"/>
                  </a:cubicBezTo>
                  <a:cubicBezTo>
                    <a:pt x="34" y="53"/>
                    <a:pt x="34" y="53"/>
                    <a:pt x="34" y="53"/>
                  </a:cubicBezTo>
                  <a:cubicBezTo>
                    <a:pt x="34" y="48"/>
                    <a:pt x="34" y="48"/>
                    <a:pt x="34" y="48"/>
                  </a:cubicBezTo>
                  <a:cubicBezTo>
                    <a:pt x="30" y="48"/>
                    <a:pt x="27" y="47"/>
                    <a:pt x="25" y="46"/>
                  </a:cubicBezTo>
                  <a:cubicBezTo>
                    <a:pt x="27" y="41"/>
                    <a:pt x="27" y="41"/>
                    <a:pt x="27" y="41"/>
                  </a:cubicBezTo>
                  <a:cubicBezTo>
                    <a:pt x="29" y="42"/>
                    <a:pt x="32" y="43"/>
                    <a:pt x="35" y="43"/>
                  </a:cubicBezTo>
                  <a:cubicBezTo>
                    <a:pt x="38" y="43"/>
                    <a:pt x="40" y="42"/>
                    <a:pt x="40" y="40"/>
                  </a:cubicBezTo>
                  <a:cubicBezTo>
                    <a:pt x="40" y="38"/>
                    <a:pt x="38" y="37"/>
                    <a:pt x="34" y="35"/>
                  </a:cubicBezTo>
                  <a:cubicBezTo>
                    <a:pt x="29" y="34"/>
                    <a:pt x="26" y="31"/>
                    <a:pt x="26" y="27"/>
                  </a:cubicBezTo>
                  <a:cubicBezTo>
                    <a:pt x="26" y="22"/>
                    <a:pt x="29" y="19"/>
                    <a:pt x="34" y="18"/>
                  </a:cubicBezTo>
                  <a:cubicBezTo>
                    <a:pt x="34" y="13"/>
                    <a:pt x="34" y="13"/>
                    <a:pt x="34" y="13"/>
                  </a:cubicBezTo>
                  <a:cubicBezTo>
                    <a:pt x="39" y="13"/>
                    <a:pt x="39" y="13"/>
                    <a:pt x="39" y="13"/>
                  </a:cubicBezTo>
                  <a:cubicBezTo>
                    <a:pt x="39" y="18"/>
                    <a:pt x="39" y="18"/>
                    <a:pt x="39" y="18"/>
                  </a:cubicBezTo>
                  <a:cubicBezTo>
                    <a:pt x="42" y="18"/>
                    <a:pt x="44" y="18"/>
                    <a:pt x="46" y="19"/>
                  </a:cubicBezTo>
                  <a:cubicBezTo>
                    <a:pt x="44" y="25"/>
                    <a:pt x="44" y="25"/>
                    <a:pt x="44" y="25"/>
                  </a:cubicBezTo>
                  <a:cubicBezTo>
                    <a:pt x="43" y="24"/>
                    <a:pt x="41" y="23"/>
                    <a:pt x="37" y="23"/>
                  </a:cubicBezTo>
                  <a:cubicBezTo>
                    <a:pt x="34" y="23"/>
                    <a:pt x="33" y="24"/>
                    <a:pt x="33" y="26"/>
                  </a:cubicBezTo>
                  <a:cubicBezTo>
                    <a:pt x="33" y="27"/>
                    <a:pt x="35" y="28"/>
                    <a:pt x="39" y="30"/>
                  </a:cubicBezTo>
                  <a:cubicBezTo>
                    <a:pt x="45" y="32"/>
                    <a:pt x="47" y="35"/>
                    <a:pt x="47" y="39"/>
                  </a:cubicBezTo>
                  <a:cubicBezTo>
                    <a:pt x="47" y="43"/>
                    <a:pt x="44" y="47"/>
                    <a:pt x="38" y="4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 name="Freeform 7"/>
            <p:cNvSpPr>
              <a:spLocks/>
            </p:cNvSpPr>
            <p:nvPr userDrawn="1"/>
          </p:nvSpPr>
          <p:spPr bwMode="auto">
            <a:xfrm>
              <a:off x="6372225" y="2513013"/>
              <a:ext cx="142875" cy="107950"/>
            </a:xfrm>
            <a:custGeom>
              <a:avLst/>
              <a:gdLst>
                <a:gd name="T0" fmla="*/ 11 w 37"/>
                <a:gd name="T1" fmla="*/ 27 h 28"/>
                <a:gd name="T2" fmla="*/ 15 w 37"/>
                <a:gd name="T3" fmla="*/ 26 h 28"/>
                <a:gd name="T4" fmla="*/ 23 w 37"/>
                <a:gd name="T5" fmla="*/ 22 h 28"/>
                <a:gd name="T6" fmla="*/ 22 w 37"/>
                <a:gd name="T7" fmla="*/ 26 h 28"/>
                <a:gd name="T8" fmla="*/ 27 w 37"/>
                <a:gd name="T9" fmla="*/ 25 h 28"/>
                <a:gd name="T10" fmla="*/ 34 w 37"/>
                <a:gd name="T11" fmla="*/ 18 h 28"/>
                <a:gd name="T12" fmla="*/ 32 w 37"/>
                <a:gd name="T13" fmla="*/ 8 h 28"/>
                <a:gd name="T14" fmla="*/ 29 w 37"/>
                <a:gd name="T15" fmla="*/ 12 h 28"/>
                <a:gd name="T16" fmla="*/ 31 w 37"/>
                <a:gd name="T17" fmla="*/ 5 h 28"/>
                <a:gd name="T18" fmla="*/ 30 w 37"/>
                <a:gd name="T19" fmla="*/ 3 h 28"/>
                <a:gd name="T20" fmla="*/ 9 w 37"/>
                <a:gd name="T21" fmla="*/ 3 h 28"/>
                <a:gd name="T22" fmla="*/ 8 w 37"/>
                <a:gd name="T23" fmla="*/ 6 h 28"/>
                <a:gd name="T24" fmla="*/ 11 w 37"/>
                <a:gd name="T25" fmla="*/ 14 h 28"/>
                <a:gd name="T26" fmla="*/ 10 w 37"/>
                <a:gd name="T27" fmla="*/ 14 h 28"/>
                <a:gd name="T28" fmla="*/ 7 w 37"/>
                <a:gd name="T29" fmla="*/ 7 h 28"/>
                <a:gd name="T30" fmla="*/ 1 w 37"/>
                <a:gd name="T31" fmla="*/ 12 h 28"/>
                <a:gd name="T32" fmla="*/ 1 w 37"/>
                <a:gd name="T33" fmla="*/ 16 h 28"/>
                <a:gd name="T34" fmla="*/ 11 w 37"/>
                <a:gd name="T35"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7" h="28">
                  <a:moveTo>
                    <a:pt x="11" y="27"/>
                  </a:moveTo>
                  <a:cubicBezTo>
                    <a:pt x="12" y="27"/>
                    <a:pt x="14" y="26"/>
                    <a:pt x="15" y="26"/>
                  </a:cubicBezTo>
                  <a:cubicBezTo>
                    <a:pt x="18" y="26"/>
                    <a:pt x="22" y="26"/>
                    <a:pt x="23" y="22"/>
                  </a:cubicBezTo>
                  <a:cubicBezTo>
                    <a:pt x="23" y="24"/>
                    <a:pt x="23" y="25"/>
                    <a:pt x="22" y="26"/>
                  </a:cubicBezTo>
                  <a:cubicBezTo>
                    <a:pt x="24" y="28"/>
                    <a:pt x="26" y="27"/>
                    <a:pt x="27" y="25"/>
                  </a:cubicBezTo>
                  <a:cubicBezTo>
                    <a:pt x="29" y="23"/>
                    <a:pt x="32" y="20"/>
                    <a:pt x="34" y="18"/>
                  </a:cubicBezTo>
                  <a:cubicBezTo>
                    <a:pt x="37" y="14"/>
                    <a:pt x="36" y="11"/>
                    <a:pt x="32" y="8"/>
                  </a:cubicBezTo>
                  <a:cubicBezTo>
                    <a:pt x="31" y="9"/>
                    <a:pt x="30" y="11"/>
                    <a:pt x="29" y="12"/>
                  </a:cubicBezTo>
                  <a:cubicBezTo>
                    <a:pt x="29" y="9"/>
                    <a:pt x="30" y="7"/>
                    <a:pt x="31" y="5"/>
                  </a:cubicBezTo>
                  <a:cubicBezTo>
                    <a:pt x="31" y="5"/>
                    <a:pt x="31" y="3"/>
                    <a:pt x="30" y="3"/>
                  </a:cubicBezTo>
                  <a:cubicBezTo>
                    <a:pt x="23" y="0"/>
                    <a:pt x="16" y="0"/>
                    <a:pt x="9" y="3"/>
                  </a:cubicBezTo>
                  <a:cubicBezTo>
                    <a:pt x="9" y="3"/>
                    <a:pt x="8" y="5"/>
                    <a:pt x="8" y="6"/>
                  </a:cubicBezTo>
                  <a:cubicBezTo>
                    <a:pt x="9" y="9"/>
                    <a:pt x="10" y="11"/>
                    <a:pt x="11" y="14"/>
                  </a:cubicBezTo>
                  <a:cubicBezTo>
                    <a:pt x="10" y="14"/>
                    <a:pt x="10" y="14"/>
                    <a:pt x="10" y="14"/>
                  </a:cubicBezTo>
                  <a:cubicBezTo>
                    <a:pt x="9" y="12"/>
                    <a:pt x="8" y="10"/>
                    <a:pt x="7" y="7"/>
                  </a:cubicBezTo>
                  <a:cubicBezTo>
                    <a:pt x="5" y="9"/>
                    <a:pt x="3" y="10"/>
                    <a:pt x="1" y="12"/>
                  </a:cubicBezTo>
                  <a:cubicBezTo>
                    <a:pt x="0" y="13"/>
                    <a:pt x="0" y="15"/>
                    <a:pt x="1" y="16"/>
                  </a:cubicBezTo>
                  <a:cubicBezTo>
                    <a:pt x="4" y="20"/>
                    <a:pt x="8" y="24"/>
                    <a:pt x="11"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8" name="Freeform 8"/>
          <p:cNvSpPr>
            <a:spLocks/>
          </p:cNvSpPr>
          <p:nvPr userDrawn="1"/>
        </p:nvSpPr>
        <p:spPr bwMode="auto">
          <a:xfrm>
            <a:off x="5357813" y="2949575"/>
            <a:ext cx="146050" cy="41275"/>
          </a:xfrm>
          <a:custGeom>
            <a:avLst/>
            <a:gdLst>
              <a:gd name="T0" fmla="*/ 2 w 38"/>
              <a:gd name="T1" fmla="*/ 6 h 11"/>
              <a:gd name="T2" fmla="*/ 18 w 38"/>
              <a:gd name="T3" fmla="*/ 0 h 11"/>
              <a:gd name="T4" fmla="*/ 35 w 38"/>
              <a:gd name="T5" fmla="*/ 5 h 11"/>
              <a:gd name="T6" fmla="*/ 38 w 38"/>
              <a:gd name="T7" fmla="*/ 8 h 11"/>
              <a:gd name="T8" fmla="*/ 36 w 38"/>
              <a:gd name="T9" fmla="*/ 11 h 11"/>
              <a:gd name="T10" fmla="*/ 31 w 38"/>
              <a:gd name="T11" fmla="*/ 11 h 11"/>
              <a:gd name="T12" fmla="*/ 18 w 38"/>
              <a:gd name="T13" fmla="*/ 7 h 11"/>
              <a:gd name="T14" fmla="*/ 8 w 38"/>
              <a:gd name="T15" fmla="*/ 11 h 11"/>
              <a:gd name="T16" fmla="*/ 3 w 38"/>
              <a:gd name="T17" fmla="*/ 11 h 11"/>
              <a:gd name="T18" fmla="*/ 0 w 38"/>
              <a:gd name="T19" fmla="*/ 9 h 11"/>
              <a:gd name="T20" fmla="*/ 2 w 38"/>
              <a:gd name="T21"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 h="11">
                <a:moveTo>
                  <a:pt x="2" y="6"/>
                </a:moveTo>
                <a:cubicBezTo>
                  <a:pt x="6" y="3"/>
                  <a:pt x="12" y="0"/>
                  <a:pt x="18" y="0"/>
                </a:cubicBezTo>
                <a:cubicBezTo>
                  <a:pt x="24" y="0"/>
                  <a:pt x="30" y="1"/>
                  <a:pt x="35" y="5"/>
                </a:cubicBezTo>
                <a:cubicBezTo>
                  <a:pt x="36" y="6"/>
                  <a:pt x="37" y="7"/>
                  <a:pt x="38" y="8"/>
                </a:cubicBezTo>
                <a:cubicBezTo>
                  <a:pt x="36" y="11"/>
                  <a:pt x="36" y="11"/>
                  <a:pt x="36" y="11"/>
                </a:cubicBezTo>
                <a:cubicBezTo>
                  <a:pt x="31" y="11"/>
                  <a:pt x="31" y="11"/>
                  <a:pt x="31" y="11"/>
                </a:cubicBezTo>
                <a:cubicBezTo>
                  <a:pt x="27" y="8"/>
                  <a:pt x="23" y="7"/>
                  <a:pt x="18" y="7"/>
                </a:cubicBezTo>
                <a:cubicBezTo>
                  <a:pt x="14" y="7"/>
                  <a:pt x="10" y="9"/>
                  <a:pt x="8" y="11"/>
                </a:cubicBezTo>
                <a:cubicBezTo>
                  <a:pt x="3" y="11"/>
                  <a:pt x="3" y="11"/>
                  <a:pt x="3" y="11"/>
                </a:cubicBezTo>
                <a:cubicBezTo>
                  <a:pt x="0" y="9"/>
                  <a:pt x="0" y="9"/>
                  <a:pt x="0" y="9"/>
                </a:cubicBezTo>
                <a:cubicBezTo>
                  <a:pt x="1" y="8"/>
                  <a:pt x="2" y="7"/>
                  <a:pt x="2"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 name="Freeform 9"/>
          <p:cNvSpPr>
            <a:spLocks/>
          </p:cNvSpPr>
          <p:nvPr userDrawn="1"/>
        </p:nvSpPr>
        <p:spPr bwMode="auto">
          <a:xfrm>
            <a:off x="5299075" y="3125788"/>
            <a:ext cx="266700" cy="115888"/>
          </a:xfrm>
          <a:custGeom>
            <a:avLst/>
            <a:gdLst>
              <a:gd name="T0" fmla="*/ 69 w 69"/>
              <a:gd name="T1" fmla="*/ 24 h 30"/>
              <a:gd name="T2" fmla="*/ 64 w 69"/>
              <a:gd name="T3" fmla="*/ 30 h 30"/>
              <a:gd name="T4" fmla="*/ 5 w 69"/>
              <a:gd name="T5" fmla="*/ 30 h 30"/>
              <a:gd name="T6" fmla="*/ 0 w 69"/>
              <a:gd name="T7" fmla="*/ 24 h 30"/>
              <a:gd name="T8" fmla="*/ 0 w 69"/>
              <a:gd name="T9" fmla="*/ 0 h 30"/>
              <a:gd name="T10" fmla="*/ 26 w 69"/>
              <a:gd name="T11" fmla="*/ 0 h 30"/>
              <a:gd name="T12" fmla="*/ 26 w 69"/>
              <a:gd name="T13" fmla="*/ 3 h 30"/>
              <a:gd name="T14" fmla="*/ 31 w 69"/>
              <a:gd name="T15" fmla="*/ 3 h 30"/>
              <a:gd name="T16" fmla="*/ 31 w 69"/>
              <a:gd name="T17" fmla="*/ 10 h 30"/>
              <a:gd name="T18" fmla="*/ 38 w 69"/>
              <a:gd name="T19" fmla="*/ 10 h 30"/>
              <a:gd name="T20" fmla="*/ 38 w 69"/>
              <a:gd name="T21" fmla="*/ 3 h 30"/>
              <a:gd name="T22" fmla="*/ 43 w 69"/>
              <a:gd name="T23" fmla="*/ 3 h 30"/>
              <a:gd name="T24" fmla="*/ 43 w 69"/>
              <a:gd name="T25" fmla="*/ 0 h 30"/>
              <a:gd name="T26" fmla="*/ 69 w 69"/>
              <a:gd name="T27" fmla="*/ 0 h 30"/>
              <a:gd name="T28" fmla="*/ 69 w 69"/>
              <a:gd name="T29" fmla="*/ 0 h 30"/>
              <a:gd name="T30" fmla="*/ 69 w 69"/>
              <a:gd name="T31"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9" h="30">
                <a:moveTo>
                  <a:pt x="69" y="24"/>
                </a:moveTo>
                <a:cubicBezTo>
                  <a:pt x="69" y="27"/>
                  <a:pt x="67" y="30"/>
                  <a:pt x="64" y="30"/>
                </a:cubicBezTo>
                <a:cubicBezTo>
                  <a:pt x="5" y="30"/>
                  <a:pt x="5" y="30"/>
                  <a:pt x="5" y="30"/>
                </a:cubicBezTo>
                <a:cubicBezTo>
                  <a:pt x="2" y="30"/>
                  <a:pt x="0" y="27"/>
                  <a:pt x="0" y="24"/>
                </a:cubicBezTo>
                <a:cubicBezTo>
                  <a:pt x="0" y="0"/>
                  <a:pt x="0" y="0"/>
                  <a:pt x="0" y="0"/>
                </a:cubicBezTo>
                <a:cubicBezTo>
                  <a:pt x="26" y="0"/>
                  <a:pt x="26" y="0"/>
                  <a:pt x="26" y="0"/>
                </a:cubicBezTo>
                <a:cubicBezTo>
                  <a:pt x="26" y="3"/>
                  <a:pt x="26" y="3"/>
                  <a:pt x="26" y="3"/>
                </a:cubicBezTo>
                <a:cubicBezTo>
                  <a:pt x="31" y="3"/>
                  <a:pt x="31" y="3"/>
                  <a:pt x="31" y="3"/>
                </a:cubicBezTo>
                <a:cubicBezTo>
                  <a:pt x="31" y="10"/>
                  <a:pt x="31" y="10"/>
                  <a:pt x="31" y="10"/>
                </a:cubicBezTo>
                <a:cubicBezTo>
                  <a:pt x="38" y="10"/>
                  <a:pt x="38" y="10"/>
                  <a:pt x="38" y="10"/>
                </a:cubicBezTo>
                <a:cubicBezTo>
                  <a:pt x="38" y="3"/>
                  <a:pt x="38" y="3"/>
                  <a:pt x="38" y="3"/>
                </a:cubicBezTo>
                <a:cubicBezTo>
                  <a:pt x="43" y="3"/>
                  <a:pt x="43" y="3"/>
                  <a:pt x="43" y="3"/>
                </a:cubicBezTo>
                <a:cubicBezTo>
                  <a:pt x="43" y="0"/>
                  <a:pt x="43" y="0"/>
                  <a:pt x="43" y="0"/>
                </a:cubicBezTo>
                <a:cubicBezTo>
                  <a:pt x="69" y="0"/>
                  <a:pt x="69" y="0"/>
                  <a:pt x="69" y="0"/>
                </a:cubicBezTo>
                <a:cubicBezTo>
                  <a:pt x="69" y="0"/>
                  <a:pt x="69" y="0"/>
                  <a:pt x="69" y="0"/>
                </a:cubicBezTo>
                <a:lnTo>
                  <a:pt x="69" y="2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 name="Freeform 10"/>
          <p:cNvSpPr>
            <a:spLocks/>
          </p:cNvSpPr>
          <p:nvPr userDrawn="1"/>
        </p:nvSpPr>
        <p:spPr bwMode="auto">
          <a:xfrm>
            <a:off x="5272088" y="2998788"/>
            <a:ext cx="317500" cy="104775"/>
          </a:xfrm>
          <a:custGeom>
            <a:avLst/>
            <a:gdLst>
              <a:gd name="T0" fmla="*/ 76 w 82"/>
              <a:gd name="T1" fmla="*/ 27 h 27"/>
              <a:gd name="T2" fmla="*/ 6 w 82"/>
              <a:gd name="T3" fmla="*/ 27 h 27"/>
              <a:gd name="T4" fmla="*/ 0 w 82"/>
              <a:gd name="T5" fmla="*/ 21 h 27"/>
              <a:gd name="T6" fmla="*/ 0 w 82"/>
              <a:gd name="T7" fmla="*/ 6 h 27"/>
              <a:gd name="T8" fmla="*/ 6 w 82"/>
              <a:gd name="T9" fmla="*/ 0 h 27"/>
              <a:gd name="T10" fmla="*/ 76 w 82"/>
              <a:gd name="T11" fmla="*/ 0 h 27"/>
              <a:gd name="T12" fmla="*/ 82 w 82"/>
              <a:gd name="T13" fmla="*/ 6 h 27"/>
              <a:gd name="T14" fmla="*/ 82 w 82"/>
              <a:gd name="T15" fmla="*/ 21 h 27"/>
              <a:gd name="T16" fmla="*/ 76 w 82"/>
              <a:gd name="T1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27">
                <a:moveTo>
                  <a:pt x="76" y="27"/>
                </a:moveTo>
                <a:cubicBezTo>
                  <a:pt x="6" y="27"/>
                  <a:pt x="6" y="27"/>
                  <a:pt x="6" y="27"/>
                </a:cubicBezTo>
                <a:cubicBezTo>
                  <a:pt x="3" y="27"/>
                  <a:pt x="0" y="24"/>
                  <a:pt x="0" y="21"/>
                </a:cubicBezTo>
                <a:cubicBezTo>
                  <a:pt x="0" y="6"/>
                  <a:pt x="0" y="6"/>
                  <a:pt x="0" y="6"/>
                </a:cubicBezTo>
                <a:cubicBezTo>
                  <a:pt x="0" y="3"/>
                  <a:pt x="3" y="0"/>
                  <a:pt x="6" y="0"/>
                </a:cubicBezTo>
                <a:cubicBezTo>
                  <a:pt x="76" y="0"/>
                  <a:pt x="76" y="0"/>
                  <a:pt x="76" y="0"/>
                </a:cubicBezTo>
                <a:cubicBezTo>
                  <a:pt x="79" y="0"/>
                  <a:pt x="82" y="3"/>
                  <a:pt x="82" y="6"/>
                </a:cubicBezTo>
                <a:cubicBezTo>
                  <a:pt x="82" y="21"/>
                  <a:pt x="82" y="21"/>
                  <a:pt x="82" y="21"/>
                </a:cubicBezTo>
                <a:cubicBezTo>
                  <a:pt x="82" y="24"/>
                  <a:pt x="79" y="27"/>
                  <a:pt x="76"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 name="Freeform 11"/>
          <p:cNvSpPr>
            <a:spLocks noEditPoints="1"/>
          </p:cNvSpPr>
          <p:nvPr userDrawn="1"/>
        </p:nvSpPr>
        <p:spPr bwMode="auto">
          <a:xfrm>
            <a:off x="5241925" y="739775"/>
            <a:ext cx="323850" cy="323850"/>
          </a:xfrm>
          <a:custGeom>
            <a:avLst/>
            <a:gdLst>
              <a:gd name="T0" fmla="*/ 84 w 84"/>
              <a:gd name="T1" fmla="*/ 43 h 84"/>
              <a:gd name="T2" fmla="*/ 82 w 84"/>
              <a:gd name="T3" fmla="*/ 38 h 84"/>
              <a:gd name="T4" fmla="*/ 82 w 84"/>
              <a:gd name="T5" fmla="*/ 34 h 84"/>
              <a:gd name="T6" fmla="*/ 81 w 84"/>
              <a:gd name="T7" fmla="*/ 29 h 84"/>
              <a:gd name="T8" fmla="*/ 74 w 84"/>
              <a:gd name="T9" fmla="*/ 28 h 84"/>
              <a:gd name="T10" fmla="*/ 78 w 84"/>
              <a:gd name="T11" fmla="*/ 20 h 84"/>
              <a:gd name="T12" fmla="*/ 69 w 84"/>
              <a:gd name="T13" fmla="*/ 19 h 84"/>
              <a:gd name="T14" fmla="*/ 71 w 84"/>
              <a:gd name="T15" fmla="*/ 12 h 84"/>
              <a:gd name="T16" fmla="*/ 66 w 84"/>
              <a:gd name="T17" fmla="*/ 9 h 84"/>
              <a:gd name="T18" fmla="*/ 63 w 84"/>
              <a:gd name="T19" fmla="*/ 7 h 84"/>
              <a:gd name="T20" fmla="*/ 59 w 84"/>
              <a:gd name="T21" fmla="*/ 4 h 84"/>
              <a:gd name="T22" fmla="*/ 53 w 84"/>
              <a:gd name="T23" fmla="*/ 9 h 84"/>
              <a:gd name="T24" fmla="*/ 50 w 84"/>
              <a:gd name="T25" fmla="*/ 1 h 84"/>
              <a:gd name="T26" fmla="*/ 46 w 84"/>
              <a:gd name="T27" fmla="*/ 7 h 84"/>
              <a:gd name="T28" fmla="*/ 40 w 84"/>
              <a:gd name="T29" fmla="*/ 0 h 84"/>
              <a:gd name="T30" fmla="*/ 36 w 84"/>
              <a:gd name="T31" fmla="*/ 8 h 84"/>
              <a:gd name="T32" fmla="*/ 31 w 84"/>
              <a:gd name="T33" fmla="*/ 2 h 84"/>
              <a:gd name="T34" fmla="*/ 26 w 84"/>
              <a:gd name="T35" fmla="*/ 5 h 84"/>
              <a:gd name="T36" fmla="*/ 23 w 84"/>
              <a:gd name="T37" fmla="*/ 7 h 84"/>
              <a:gd name="T38" fmla="*/ 17 w 84"/>
              <a:gd name="T39" fmla="*/ 9 h 84"/>
              <a:gd name="T40" fmla="*/ 19 w 84"/>
              <a:gd name="T41" fmla="*/ 16 h 84"/>
              <a:gd name="T42" fmla="*/ 10 w 84"/>
              <a:gd name="T43" fmla="*/ 15 h 84"/>
              <a:gd name="T44" fmla="*/ 12 w 84"/>
              <a:gd name="T45" fmla="*/ 24 h 84"/>
              <a:gd name="T46" fmla="*/ 5 w 84"/>
              <a:gd name="T47" fmla="*/ 24 h 84"/>
              <a:gd name="T48" fmla="*/ 4 w 84"/>
              <a:gd name="T49" fmla="*/ 29 h 84"/>
              <a:gd name="T50" fmla="*/ 3 w 84"/>
              <a:gd name="T51" fmla="*/ 33 h 84"/>
              <a:gd name="T52" fmla="*/ 1 w 84"/>
              <a:gd name="T53" fmla="*/ 38 h 84"/>
              <a:gd name="T54" fmla="*/ 7 w 84"/>
              <a:gd name="T55" fmla="*/ 42 h 84"/>
              <a:gd name="T56" fmla="*/ 1 w 84"/>
              <a:gd name="T57" fmla="*/ 48 h 84"/>
              <a:gd name="T58" fmla="*/ 9 w 84"/>
              <a:gd name="T59" fmla="*/ 52 h 84"/>
              <a:gd name="T60" fmla="*/ 4 w 84"/>
              <a:gd name="T61" fmla="*/ 58 h 84"/>
              <a:gd name="T62" fmla="*/ 7 w 84"/>
              <a:gd name="T63" fmla="*/ 62 h 84"/>
              <a:gd name="T64" fmla="*/ 9 w 84"/>
              <a:gd name="T65" fmla="*/ 65 h 84"/>
              <a:gd name="T66" fmla="*/ 11 w 84"/>
              <a:gd name="T67" fmla="*/ 70 h 84"/>
              <a:gd name="T68" fmla="*/ 19 w 84"/>
              <a:gd name="T69" fmla="*/ 68 h 84"/>
              <a:gd name="T70" fmla="*/ 19 w 84"/>
              <a:gd name="T71" fmla="*/ 77 h 84"/>
              <a:gd name="T72" fmla="*/ 27 w 84"/>
              <a:gd name="T73" fmla="*/ 73 h 84"/>
              <a:gd name="T74" fmla="*/ 28 w 84"/>
              <a:gd name="T75" fmla="*/ 81 h 84"/>
              <a:gd name="T76" fmla="*/ 34 w 84"/>
              <a:gd name="T77" fmla="*/ 76 h 84"/>
              <a:gd name="T78" fmla="*/ 36 w 84"/>
              <a:gd name="T79" fmla="*/ 83 h 84"/>
              <a:gd name="T80" fmla="*/ 42 w 84"/>
              <a:gd name="T81" fmla="*/ 82 h 84"/>
              <a:gd name="T82" fmla="*/ 46 w 84"/>
              <a:gd name="T83" fmla="*/ 82 h 84"/>
              <a:gd name="T84" fmla="*/ 51 w 84"/>
              <a:gd name="T85" fmla="*/ 83 h 84"/>
              <a:gd name="T86" fmla="*/ 53 w 84"/>
              <a:gd name="T87" fmla="*/ 75 h 84"/>
              <a:gd name="T88" fmla="*/ 61 w 84"/>
              <a:gd name="T89" fmla="*/ 80 h 84"/>
              <a:gd name="T90" fmla="*/ 62 w 84"/>
              <a:gd name="T91" fmla="*/ 71 h 84"/>
              <a:gd name="T92" fmla="*/ 69 w 84"/>
              <a:gd name="T93" fmla="*/ 74 h 84"/>
              <a:gd name="T94" fmla="*/ 72 w 84"/>
              <a:gd name="T95" fmla="*/ 69 h 84"/>
              <a:gd name="T96" fmla="*/ 74 w 84"/>
              <a:gd name="T97" fmla="*/ 66 h 84"/>
              <a:gd name="T98" fmla="*/ 78 w 84"/>
              <a:gd name="T99" fmla="*/ 62 h 84"/>
              <a:gd name="T100" fmla="*/ 74 w 84"/>
              <a:gd name="T101" fmla="*/ 56 h 84"/>
              <a:gd name="T102" fmla="*/ 82 w 84"/>
              <a:gd name="T103" fmla="*/ 53 h 84"/>
              <a:gd name="T104" fmla="*/ 77 w 84"/>
              <a:gd name="T105" fmla="*/ 47 h 84"/>
              <a:gd name="T106" fmla="*/ 35 w 84"/>
              <a:gd name="T107" fmla="*/ 40 h 84"/>
              <a:gd name="T108" fmla="*/ 15 w 84"/>
              <a:gd name="T109" fmla="*/ 34 h 84"/>
              <a:gd name="T110" fmla="*/ 19 w 84"/>
              <a:gd name="T111" fmla="*/ 44 h 84"/>
              <a:gd name="T112" fmla="*/ 21 w 84"/>
              <a:gd name="T113" fmla="*/ 51 h 84"/>
              <a:gd name="T114" fmla="*/ 35 w 84"/>
              <a:gd name="T115" fmla="*/ 69 h 84"/>
              <a:gd name="T116" fmla="*/ 64 w 84"/>
              <a:gd name="T117" fmla="*/ 4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4" h="84">
                <a:moveTo>
                  <a:pt x="82" y="46"/>
                </a:moveTo>
                <a:cubicBezTo>
                  <a:pt x="83" y="46"/>
                  <a:pt x="83" y="46"/>
                  <a:pt x="83" y="46"/>
                </a:cubicBezTo>
                <a:cubicBezTo>
                  <a:pt x="84" y="46"/>
                  <a:pt x="84" y="45"/>
                  <a:pt x="84" y="45"/>
                </a:cubicBezTo>
                <a:cubicBezTo>
                  <a:pt x="84" y="44"/>
                  <a:pt x="84" y="44"/>
                  <a:pt x="84" y="43"/>
                </a:cubicBezTo>
                <a:cubicBezTo>
                  <a:pt x="83" y="43"/>
                  <a:pt x="83" y="43"/>
                  <a:pt x="82" y="43"/>
                </a:cubicBezTo>
                <a:cubicBezTo>
                  <a:pt x="82" y="43"/>
                  <a:pt x="79" y="42"/>
                  <a:pt x="77" y="42"/>
                </a:cubicBezTo>
                <a:cubicBezTo>
                  <a:pt x="77" y="41"/>
                  <a:pt x="77" y="40"/>
                  <a:pt x="77" y="39"/>
                </a:cubicBezTo>
                <a:cubicBezTo>
                  <a:pt x="79" y="39"/>
                  <a:pt x="82" y="38"/>
                  <a:pt x="82" y="38"/>
                </a:cubicBezTo>
                <a:cubicBezTo>
                  <a:pt x="83" y="38"/>
                  <a:pt x="83" y="38"/>
                  <a:pt x="83" y="37"/>
                </a:cubicBezTo>
                <a:cubicBezTo>
                  <a:pt x="84" y="37"/>
                  <a:pt x="84" y="36"/>
                  <a:pt x="84" y="36"/>
                </a:cubicBezTo>
                <a:cubicBezTo>
                  <a:pt x="84" y="35"/>
                  <a:pt x="83" y="35"/>
                  <a:pt x="83" y="35"/>
                </a:cubicBezTo>
                <a:cubicBezTo>
                  <a:pt x="83" y="34"/>
                  <a:pt x="82" y="34"/>
                  <a:pt x="82" y="34"/>
                </a:cubicBezTo>
                <a:cubicBezTo>
                  <a:pt x="81" y="34"/>
                  <a:pt x="78" y="34"/>
                  <a:pt x="76" y="35"/>
                </a:cubicBezTo>
                <a:cubicBezTo>
                  <a:pt x="76" y="34"/>
                  <a:pt x="76" y="33"/>
                  <a:pt x="75" y="32"/>
                </a:cubicBezTo>
                <a:cubicBezTo>
                  <a:pt x="78" y="31"/>
                  <a:pt x="80" y="30"/>
                  <a:pt x="81" y="30"/>
                </a:cubicBezTo>
                <a:cubicBezTo>
                  <a:pt x="81" y="30"/>
                  <a:pt x="81" y="29"/>
                  <a:pt x="81" y="29"/>
                </a:cubicBezTo>
                <a:cubicBezTo>
                  <a:pt x="82" y="28"/>
                  <a:pt x="82" y="28"/>
                  <a:pt x="81" y="27"/>
                </a:cubicBezTo>
                <a:cubicBezTo>
                  <a:pt x="81" y="27"/>
                  <a:pt x="81" y="27"/>
                  <a:pt x="81" y="26"/>
                </a:cubicBezTo>
                <a:cubicBezTo>
                  <a:pt x="80" y="26"/>
                  <a:pt x="80" y="26"/>
                  <a:pt x="79" y="26"/>
                </a:cubicBezTo>
                <a:cubicBezTo>
                  <a:pt x="79" y="26"/>
                  <a:pt x="76" y="27"/>
                  <a:pt x="74" y="28"/>
                </a:cubicBezTo>
                <a:cubicBezTo>
                  <a:pt x="73" y="27"/>
                  <a:pt x="73" y="26"/>
                  <a:pt x="73" y="25"/>
                </a:cubicBezTo>
                <a:cubicBezTo>
                  <a:pt x="75" y="24"/>
                  <a:pt x="77" y="22"/>
                  <a:pt x="77" y="22"/>
                </a:cubicBezTo>
                <a:cubicBezTo>
                  <a:pt x="78" y="22"/>
                  <a:pt x="78" y="21"/>
                  <a:pt x="78" y="21"/>
                </a:cubicBezTo>
                <a:cubicBezTo>
                  <a:pt x="78" y="20"/>
                  <a:pt x="78" y="20"/>
                  <a:pt x="78" y="20"/>
                </a:cubicBezTo>
                <a:cubicBezTo>
                  <a:pt x="77" y="19"/>
                  <a:pt x="77" y="19"/>
                  <a:pt x="76" y="19"/>
                </a:cubicBezTo>
                <a:cubicBezTo>
                  <a:pt x="76" y="19"/>
                  <a:pt x="76" y="19"/>
                  <a:pt x="75" y="19"/>
                </a:cubicBezTo>
                <a:cubicBezTo>
                  <a:pt x="75" y="19"/>
                  <a:pt x="72" y="20"/>
                  <a:pt x="70" y="21"/>
                </a:cubicBezTo>
                <a:cubicBezTo>
                  <a:pt x="70" y="21"/>
                  <a:pt x="69" y="20"/>
                  <a:pt x="69" y="19"/>
                </a:cubicBezTo>
                <a:cubicBezTo>
                  <a:pt x="70" y="18"/>
                  <a:pt x="72" y="16"/>
                  <a:pt x="72" y="15"/>
                </a:cubicBezTo>
                <a:cubicBezTo>
                  <a:pt x="73" y="15"/>
                  <a:pt x="73" y="14"/>
                  <a:pt x="73" y="14"/>
                </a:cubicBezTo>
                <a:cubicBezTo>
                  <a:pt x="73" y="13"/>
                  <a:pt x="72" y="13"/>
                  <a:pt x="72" y="13"/>
                </a:cubicBezTo>
                <a:cubicBezTo>
                  <a:pt x="72" y="12"/>
                  <a:pt x="71" y="12"/>
                  <a:pt x="71" y="12"/>
                </a:cubicBezTo>
                <a:cubicBezTo>
                  <a:pt x="70" y="12"/>
                  <a:pt x="70" y="12"/>
                  <a:pt x="70" y="12"/>
                </a:cubicBezTo>
                <a:cubicBezTo>
                  <a:pt x="69" y="13"/>
                  <a:pt x="67" y="14"/>
                  <a:pt x="65" y="16"/>
                </a:cubicBezTo>
                <a:cubicBezTo>
                  <a:pt x="65" y="15"/>
                  <a:pt x="64" y="15"/>
                  <a:pt x="63" y="14"/>
                </a:cubicBezTo>
                <a:cubicBezTo>
                  <a:pt x="65" y="12"/>
                  <a:pt x="66" y="10"/>
                  <a:pt x="66" y="9"/>
                </a:cubicBezTo>
                <a:cubicBezTo>
                  <a:pt x="66" y="9"/>
                  <a:pt x="66" y="9"/>
                  <a:pt x="66" y="8"/>
                </a:cubicBezTo>
                <a:cubicBezTo>
                  <a:pt x="66" y="8"/>
                  <a:pt x="66" y="7"/>
                  <a:pt x="65" y="7"/>
                </a:cubicBezTo>
                <a:cubicBezTo>
                  <a:pt x="65" y="7"/>
                  <a:pt x="65" y="7"/>
                  <a:pt x="64" y="7"/>
                </a:cubicBezTo>
                <a:cubicBezTo>
                  <a:pt x="64" y="7"/>
                  <a:pt x="63" y="7"/>
                  <a:pt x="63" y="7"/>
                </a:cubicBezTo>
                <a:cubicBezTo>
                  <a:pt x="63" y="8"/>
                  <a:pt x="61" y="10"/>
                  <a:pt x="59" y="12"/>
                </a:cubicBezTo>
                <a:cubicBezTo>
                  <a:pt x="59" y="11"/>
                  <a:pt x="58" y="11"/>
                  <a:pt x="57" y="11"/>
                </a:cubicBezTo>
                <a:cubicBezTo>
                  <a:pt x="58" y="8"/>
                  <a:pt x="59" y="6"/>
                  <a:pt x="59" y="5"/>
                </a:cubicBezTo>
                <a:cubicBezTo>
                  <a:pt x="59" y="5"/>
                  <a:pt x="59" y="4"/>
                  <a:pt x="59" y="4"/>
                </a:cubicBezTo>
                <a:cubicBezTo>
                  <a:pt x="58" y="3"/>
                  <a:pt x="58" y="3"/>
                  <a:pt x="58" y="3"/>
                </a:cubicBezTo>
                <a:cubicBezTo>
                  <a:pt x="57" y="3"/>
                  <a:pt x="57" y="3"/>
                  <a:pt x="56" y="3"/>
                </a:cubicBezTo>
                <a:cubicBezTo>
                  <a:pt x="56" y="3"/>
                  <a:pt x="55" y="3"/>
                  <a:pt x="55" y="4"/>
                </a:cubicBezTo>
                <a:cubicBezTo>
                  <a:pt x="55" y="4"/>
                  <a:pt x="54" y="7"/>
                  <a:pt x="53" y="9"/>
                </a:cubicBezTo>
                <a:cubicBezTo>
                  <a:pt x="52" y="9"/>
                  <a:pt x="52" y="9"/>
                  <a:pt x="52" y="8"/>
                </a:cubicBezTo>
                <a:cubicBezTo>
                  <a:pt x="51" y="8"/>
                  <a:pt x="51" y="8"/>
                  <a:pt x="50" y="8"/>
                </a:cubicBezTo>
                <a:cubicBezTo>
                  <a:pt x="51" y="6"/>
                  <a:pt x="51" y="3"/>
                  <a:pt x="51" y="2"/>
                </a:cubicBezTo>
                <a:cubicBezTo>
                  <a:pt x="51" y="2"/>
                  <a:pt x="51" y="2"/>
                  <a:pt x="50" y="1"/>
                </a:cubicBezTo>
                <a:cubicBezTo>
                  <a:pt x="50" y="1"/>
                  <a:pt x="50" y="1"/>
                  <a:pt x="49" y="1"/>
                </a:cubicBezTo>
                <a:cubicBezTo>
                  <a:pt x="49" y="0"/>
                  <a:pt x="48" y="1"/>
                  <a:pt x="48" y="1"/>
                </a:cubicBezTo>
                <a:cubicBezTo>
                  <a:pt x="47" y="1"/>
                  <a:pt x="47" y="1"/>
                  <a:pt x="47" y="2"/>
                </a:cubicBezTo>
                <a:cubicBezTo>
                  <a:pt x="47" y="2"/>
                  <a:pt x="46" y="5"/>
                  <a:pt x="46" y="7"/>
                </a:cubicBezTo>
                <a:cubicBezTo>
                  <a:pt x="45" y="7"/>
                  <a:pt x="44" y="7"/>
                  <a:pt x="43" y="7"/>
                </a:cubicBezTo>
                <a:cubicBezTo>
                  <a:pt x="43" y="5"/>
                  <a:pt x="42" y="2"/>
                  <a:pt x="42" y="2"/>
                </a:cubicBezTo>
                <a:cubicBezTo>
                  <a:pt x="42" y="1"/>
                  <a:pt x="42" y="1"/>
                  <a:pt x="42" y="0"/>
                </a:cubicBezTo>
                <a:cubicBezTo>
                  <a:pt x="41" y="0"/>
                  <a:pt x="41" y="0"/>
                  <a:pt x="40" y="0"/>
                </a:cubicBezTo>
                <a:cubicBezTo>
                  <a:pt x="40" y="0"/>
                  <a:pt x="40" y="0"/>
                  <a:pt x="39" y="0"/>
                </a:cubicBezTo>
                <a:cubicBezTo>
                  <a:pt x="39" y="1"/>
                  <a:pt x="39" y="1"/>
                  <a:pt x="39" y="2"/>
                </a:cubicBezTo>
                <a:cubicBezTo>
                  <a:pt x="39" y="2"/>
                  <a:pt x="38" y="5"/>
                  <a:pt x="38" y="7"/>
                </a:cubicBezTo>
                <a:cubicBezTo>
                  <a:pt x="37" y="7"/>
                  <a:pt x="37" y="7"/>
                  <a:pt x="36" y="8"/>
                </a:cubicBezTo>
                <a:cubicBezTo>
                  <a:pt x="35" y="5"/>
                  <a:pt x="34" y="3"/>
                  <a:pt x="34" y="2"/>
                </a:cubicBezTo>
                <a:cubicBezTo>
                  <a:pt x="34" y="2"/>
                  <a:pt x="34" y="2"/>
                  <a:pt x="33" y="1"/>
                </a:cubicBezTo>
                <a:cubicBezTo>
                  <a:pt x="33" y="1"/>
                  <a:pt x="32" y="1"/>
                  <a:pt x="32" y="1"/>
                </a:cubicBezTo>
                <a:cubicBezTo>
                  <a:pt x="31" y="1"/>
                  <a:pt x="31" y="2"/>
                  <a:pt x="31" y="2"/>
                </a:cubicBezTo>
                <a:cubicBezTo>
                  <a:pt x="30" y="2"/>
                  <a:pt x="30" y="3"/>
                  <a:pt x="30" y="3"/>
                </a:cubicBezTo>
                <a:cubicBezTo>
                  <a:pt x="30" y="4"/>
                  <a:pt x="31" y="6"/>
                  <a:pt x="31" y="9"/>
                </a:cubicBezTo>
                <a:cubicBezTo>
                  <a:pt x="30" y="9"/>
                  <a:pt x="30" y="9"/>
                  <a:pt x="29" y="10"/>
                </a:cubicBezTo>
                <a:cubicBezTo>
                  <a:pt x="28" y="8"/>
                  <a:pt x="26" y="5"/>
                  <a:pt x="26" y="5"/>
                </a:cubicBezTo>
                <a:cubicBezTo>
                  <a:pt x="26" y="4"/>
                  <a:pt x="25" y="4"/>
                  <a:pt x="25" y="4"/>
                </a:cubicBezTo>
                <a:cubicBezTo>
                  <a:pt x="24" y="4"/>
                  <a:pt x="24" y="4"/>
                  <a:pt x="24" y="4"/>
                </a:cubicBezTo>
                <a:cubicBezTo>
                  <a:pt x="23" y="4"/>
                  <a:pt x="23" y="5"/>
                  <a:pt x="23" y="5"/>
                </a:cubicBezTo>
                <a:cubicBezTo>
                  <a:pt x="22" y="6"/>
                  <a:pt x="22" y="6"/>
                  <a:pt x="23" y="7"/>
                </a:cubicBezTo>
                <a:cubicBezTo>
                  <a:pt x="23" y="7"/>
                  <a:pt x="24" y="10"/>
                  <a:pt x="25" y="12"/>
                </a:cubicBezTo>
                <a:cubicBezTo>
                  <a:pt x="24" y="12"/>
                  <a:pt x="23" y="13"/>
                  <a:pt x="23" y="13"/>
                </a:cubicBezTo>
                <a:cubicBezTo>
                  <a:pt x="21" y="11"/>
                  <a:pt x="19" y="9"/>
                  <a:pt x="19" y="9"/>
                </a:cubicBezTo>
                <a:cubicBezTo>
                  <a:pt x="18" y="9"/>
                  <a:pt x="18" y="9"/>
                  <a:pt x="17" y="9"/>
                </a:cubicBezTo>
                <a:cubicBezTo>
                  <a:pt x="17" y="9"/>
                  <a:pt x="16" y="9"/>
                  <a:pt x="16" y="9"/>
                </a:cubicBezTo>
                <a:cubicBezTo>
                  <a:pt x="16" y="9"/>
                  <a:pt x="15" y="10"/>
                  <a:pt x="15" y="10"/>
                </a:cubicBezTo>
                <a:cubicBezTo>
                  <a:pt x="15" y="11"/>
                  <a:pt x="15" y="11"/>
                  <a:pt x="16" y="11"/>
                </a:cubicBezTo>
                <a:cubicBezTo>
                  <a:pt x="16" y="12"/>
                  <a:pt x="17" y="14"/>
                  <a:pt x="19" y="16"/>
                </a:cubicBezTo>
                <a:cubicBezTo>
                  <a:pt x="18" y="17"/>
                  <a:pt x="18" y="17"/>
                  <a:pt x="17" y="18"/>
                </a:cubicBezTo>
                <a:cubicBezTo>
                  <a:pt x="15" y="16"/>
                  <a:pt x="13" y="15"/>
                  <a:pt x="12" y="15"/>
                </a:cubicBezTo>
                <a:cubicBezTo>
                  <a:pt x="12" y="14"/>
                  <a:pt x="11" y="14"/>
                  <a:pt x="11" y="14"/>
                </a:cubicBezTo>
                <a:cubicBezTo>
                  <a:pt x="11" y="14"/>
                  <a:pt x="10" y="15"/>
                  <a:pt x="10" y="15"/>
                </a:cubicBezTo>
                <a:cubicBezTo>
                  <a:pt x="10" y="15"/>
                  <a:pt x="9" y="16"/>
                  <a:pt x="9" y="16"/>
                </a:cubicBezTo>
                <a:cubicBezTo>
                  <a:pt x="9" y="17"/>
                  <a:pt x="10" y="17"/>
                  <a:pt x="10" y="18"/>
                </a:cubicBezTo>
                <a:cubicBezTo>
                  <a:pt x="10" y="18"/>
                  <a:pt x="12" y="20"/>
                  <a:pt x="14" y="22"/>
                </a:cubicBezTo>
                <a:cubicBezTo>
                  <a:pt x="13" y="22"/>
                  <a:pt x="13" y="23"/>
                  <a:pt x="12" y="24"/>
                </a:cubicBezTo>
                <a:cubicBezTo>
                  <a:pt x="10" y="23"/>
                  <a:pt x="8" y="22"/>
                  <a:pt x="7" y="21"/>
                </a:cubicBezTo>
                <a:cubicBezTo>
                  <a:pt x="7" y="21"/>
                  <a:pt x="6" y="21"/>
                  <a:pt x="6" y="21"/>
                </a:cubicBezTo>
                <a:cubicBezTo>
                  <a:pt x="6" y="22"/>
                  <a:pt x="5" y="22"/>
                  <a:pt x="5" y="22"/>
                </a:cubicBezTo>
                <a:cubicBezTo>
                  <a:pt x="5" y="23"/>
                  <a:pt x="5" y="23"/>
                  <a:pt x="5" y="24"/>
                </a:cubicBezTo>
                <a:cubicBezTo>
                  <a:pt x="5" y="24"/>
                  <a:pt x="5" y="25"/>
                  <a:pt x="6" y="25"/>
                </a:cubicBezTo>
                <a:cubicBezTo>
                  <a:pt x="6" y="25"/>
                  <a:pt x="8" y="27"/>
                  <a:pt x="10" y="28"/>
                </a:cubicBezTo>
                <a:cubicBezTo>
                  <a:pt x="10" y="29"/>
                  <a:pt x="10" y="29"/>
                  <a:pt x="9" y="30"/>
                </a:cubicBezTo>
                <a:cubicBezTo>
                  <a:pt x="7" y="30"/>
                  <a:pt x="4" y="29"/>
                  <a:pt x="4" y="29"/>
                </a:cubicBezTo>
                <a:cubicBezTo>
                  <a:pt x="3" y="29"/>
                  <a:pt x="3" y="29"/>
                  <a:pt x="2" y="29"/>
                </a:cubicBezTo>
                <a:cubicBezTo>
                  <a:pt x="2" y="30"/>
                  <a:pt x="2" y="30"/>
                  <a:pt x="2" y="31"/>
                </a:cubicBezTo>
                <a:cubicBezTo>
                  <a:pt x="2" y="31"/>
                  <a:pt x="2" y="31"/>
                  <a:pt x="2" y="32"/>
                </a:cubicBezTo>
                <a:cubicBezTo>
                  <a:pt x="2" y="32"/>
                  <a:pt x="2" y="33"/>
                  <a:pt x="3" y="33"/>
                </a:cubicBezTo>
                <a:cubicBezTo>
                  <a:pt x="3" y="33"/>
                  <a:pt x="6" y="34"/>
                  <a:pt x="8" y="35"/>
                </a:cubicBezTo>
                <a:cubicBezTo>
                  <a:pt x="8" y="36"/>
                  <a:pt x="8" y="36"/>
                  <a:pt x="8" y="37"/>
                </a:cubicBezTo>
                <a:cubicBezTo>
                  <a:pt x="5" y="37"/>
                  <a:pt x="3" y="37"/>
                  <a:pt x="2" y="37"/>
                </a:cubicBezTo>
                <a:cubicBezTo>
                  <a:pt x="1" y="37"/>
                  <a:pt x="1" y="38"/>
                  <a:pt x="1" y="38"/>
                </a:cubicBezTo>
                <a:cubicBezTo>
                  <a:pt x="0" y="38"/>
                  <a:pt x="0" y="39"/>
                  <a:pt x="0" y="39"/>
                </a:cubicBezTo>
                <a:cubicBezTo>
                  <a:pt x="0" y="40"/>
                  <a:pt x="0" y="40"/>
                  <a:pt x="1" y="40"/>
                </a:cubicBezTo>
                <a:cubicBezTo>
                  <a:pt x="1" y="41"/>
                  <a:pt x="1" y="41"/>
                  <a:pt x="2" y="41"/>
                </a:cubicBezTo>
                <a:cubicBezTo>
                  <a:pt x="2" y="41"/>
                  <a:pt x="5" y="42"/>
                  <a:pt x="7" y="42"/>
                </a:cubicBezTo>
                <a:cubicBezTo>
                  <a:pt x="7" y="43"/>
                  <a:pt x="7" y="44"/>
                  <a:pt x="7" y="45"/>
                </a:cubicBezTo>
                <a:cubicBezTo>
                  <a:pt x="5" y="45"/>
                  <a:pt x="2" y="46"/>
                  <a:pt x="2" y="46"/>
                </a:cubicBezTo>
                <a:cubicBezTo>
                  <a:pt x="1" y="46"/>
                  <a:pt x="1" y="46"/>
                  <a:pt x="1" y="47"/>
                </a:cubicBezTo>
                <a:cubicBezTo>
                  <a:pt x="1" y="47"/>
                  <a:pt x="0" y="48"/>
                  <a:pt x="1" y="48"/>
                </a:cubicBezTo>
                <a:cubicBezTo>
                  <a:pt x="1" y="48"/>
                  <a:pt x="1" y="49"/>
                  <a:pt x="1" y="49"/>
                </a:cubicBezTo>
                <a:cubicBezTo>
                  <a:pt x="2" y="49"/>
                  <a:pt x="2" y="50"/>
                  <a:pt x="2" y="50"/>
                </a:cubicBezTo>
                <a:cubicBezTo>
                  <a:pt x="3" y="50"/>
                  <a:pt x="6" y="49"/>
                  <a:pt x="8" y="49"/>
                </a:cubicBezTo>
                <a:cubicBezTo>
                  <a:pt x="8" y="50"/>
                  <a:pt x="8" y="51"/>
                  <a:pt x="9" y="52"/>
                </a:cubicBezTo>
                <a:cubicBezTo>
                  <a:pt x="6" y="53"/>
                  <a:pt x="4" y="54"/>
                  <a:pt x="4" y="54"/>
                </a:cubicBezTo>
                <a:cubicBezTo>
                  <a:pt x="3" y="54"/>
                  <a:pt x="3" y="55"/>
                  <a:pt x="3" y="55"/>
                </a:cubicBezTo>
                <a:cubicBezTo>
                  <a:pt x="3" y="56"/>
                  <a:pt x="3" y="56"/>
                  <a:pt x="3" y="56"/>
                </a:cubicBezTo>
                <a:cubicBezTo>
                  <a:pt x="3" y="57"/>
                  <a:pt x="3" y="57"/>
                  <a:pt x="4" y="58"/>
                </a:cubicBezTo>
                <a:cubicBezTo>
                  <a:pt x="4" y="58"/>
                  <a:pt x="4" y="58"/>
                  <a:pt x="5" y="58"/>
                </a:cubicBezTo>
                <a:cubicBezTo>
                  <a:pt x="5" y="58"/>
                  <a:pt x="8" y="57"/>
                  <a:pt x="10" y="56"/>
                </a:cubicBezTo>
                <a:cubicBezTo>
                  <a:pt x="11" y="57"/>
                  <a:pt x="11" y="58"/>
                  <a:pt x="11" y="58"/>
                </a:cubicBezTo>
                <a:cubicBezTo>
                  <a:pt x="9" y="60"/>
                  <a:pt x="7" y="62"/>
                  <a:pt x="7" y="62"/>
                </a:cubicBezTo>
                <a:cubicBezTo>
                  <a:pt x="7" y="62"/>
                  <a:pt x="6" y="63"/>
                  <a:pt x="6" y="63"/>
                </a:cubicBezTo>
                <a:cubicBezTo>
                  <a:pt x="6" y="63"/>
                  <a:pt x="6" y="64"/>
                  <a:pt x="7" y="64"/>
                </a:cubicBezTo>
                <a:cubicBezTo>
                  <a:pt x="7" y="65"/>
                  <a:pt x="7" y="65"/>
                  <a:pt x="8" y="65"/>
                </a:cubicBezTo>
                <a:cubicBezTo>
                  <a:pt x="8" y="65"/>
                  <a:pt x="9" y="65"/>
                  <a:pt x="9" y="65"/>
                </a:cubicBezTo>
                <a:cubicBezTo>
                  <a:pt x="9" y="65"/>
                  <a:pt x="12" y="64"/>
                  <a:pt x="14" y="63"/>
                </a:cubicBezTo>
                <a:cubicBezTo>
                  <a:pt x="14" y="63"/>
                  <a:pt x="15" y="64"/>
                  <a:pt x="15" y="64"/>
                </a:cubicBezTo>
                <a:cubicBezTo>
                  <a:pt x="14" y="66"/>
                  <a:pt x="12" y="68"/>
                  <a:pt x="12" y="69"/>
                </a:cubicBezTo>
                <a:cubicBezTo>
                  <a:pt x="12" y="69"/>
                  <a:pt x="11" y="70"/>
                  <a:pt x="11" y="70"/>
                </a:cubicBezTo>
                <a:cubicBezTo>
                  <a:pt x="11" y="70"/>
                  <a:pt x="12" y="71"/>
                  <a:pt x="12" y="71"/>
                </a:cubicBezTo>
                <a:cubicBezTo>
                  <a:pt x="12" y="72"/>
                  <a:pt x="13" y="72"/>
                  <a:pt x="13" y="72"/>
                </a:cubicBezTo>
                <a:cubicBezTo>
                  <a:pt x="14" y="72"/>
                  <a:pt x="14" y="72"/>
                  <a:pt x="14" y="71"/>
                </a:cubicBezTo>
                <a:cubicBezTo>
                  <a:pt x="15" y="71"/>
                  <a:pt x="17" y="69"/>
                  <a:pt x="19" y="68"/>
                </a:cubicBezTo>
                <a:cubicBezTo>
                  <a:pt x="19" y="68"/>
                  <a:pt x="20" y="69"/>
                  <a:pt x="21" y="70"/>
                </a:cubicBezTo>
                <a:cubicBezTo>
                  <a:pt x="20" y="72"/>
                  <a:pt x="18" y="74"/>
                  <a:pt x="18" y="74"/>
                </a:cubicBezTo>
                <a:cubicBezTo>
                  <a:pt x="18" y="75"/>
                  <a:pt x="18" y="75"/>
                  <a:pt x="18" y="76"/>
                </a:cubicBezTo>
                <a:cubicBezTo>
                  <a:pt x="18" y="76"/>
                  <a:pt x="18" y="77"/>
                  <a:pt x="19" y="77"/>
                </a:cubicBezTo>
                <a:cubicBezTo>
                  <a:pt x="19" y="77"/>
                  <a:pt x="20" y="77"/>
                  <a:pt x="20" y="77"/>
                </a:cubicBezTo>
                <a:cubicBezTo>
                  <a:pt x="20" y="77"/>
                  <a:pt x="21" y="77"/>
                  <a:pt x="21" y="77"/>
                </a:cubicBezTo>
                <a:cubicBezTo>
                  <a:pt x="22" y="76"/>
                  <a:pt x="23" y="74"/>
                  <a:pt x="25" y="72"/>
                </a:cubicBezTo>
                <a:cubicBezTo>
                  <a:pt x="25" y="73"/>
                  <a:pt x="26" y="73"/>
                  <a:pt x="27" y="73"/>
                </a:cubicBezTo>
                <a:cubicBezTo>
                  <a:pt x="26" y="76"/>
                  <a:pt x="25" y="78"/>
                  <a:pt x="25" y="79"/>
                </a:cubicBezTo>
                <a:cubicBezTo>
                  <a:pt x="25" y="79"/>
                  <a:pt x="25" y="80"/>
                  <a:pt x="25" y="80"/>
                </a:cubicBezTo>
                <a:cubicBezTo>
                  <a:pt x="26" y="80"/>
                  <a:pt x="26" y="81"/>
                  <a:pt x="26" y="81"/>
                </a:cubicBezTo>
                <a:cubicBezTo>
                  <a:pt x="27" y="81"/>
                  <a:pt x="27" y="81"/>
                  <a:pt x="28" y="81"/>
                </a:cubicBezTo>
                <a:cubicBezTo>
                  <a:pt x="28" y="81"/>
                  <a:pt x="29" y="81"/>
                  <a:pt x="29" y="80"/>
                </a:cubicBezTo>
                <a:cubicBezTo>
                  <a:pt x="29" y="80"/>
                  <a:pt x="30" y="77"/>
                  <a:pt x="31" y="75"/>
                </a:cubicBezTo>
                <a:cubicBezTo>
                  <a:pt x="32" y="75"/>
                  <a:pt x="32" y="75"/>
                  <a:pt x="33" y="75"/>
                </a:cubicBezTo>
                <a:cubicBezTo>
                  <a:pt x="33" y="76"/>
                  <a:pt x="33" y="76"/>
                  <a:pt x="34" y="76"/>
                </a:cubicBezTo>
                <a:cubicBezTo>
                  <a:pt x="34" y="78"/>
                  <a:pt x="33" y="81"/>
                  <a:pt x="33" y="81"/>
                </a:cubicBezTo>
                <a:cubicBezTo>
                  <a:pt x="33" y="82"/>
                  <a:pt x="33" y="82"/>
                  <a:pt x="34" y="83"/>
                </a:cubicBezTo>
                <a:cubicBezTo>
                  <a:pt x="34" y="83"/>
                  <a:pt x="34" y="83"/>
                  <a:pt x="35" y="83"/>
                </a:cubicBezTo>
                <a:cubicBezTo>
                  <a:pt x="35" y="83"/>
                  <a:pt x="36" y="83"/>
                  <a:pt x="36" y="83"/>
                </a:cubicBezTo>
                <a:cubicBezTo>
                  <a:pt x="37" y="83"/>
                  <a:pt x="37" y="83"/>
                  <a:pt x="37" y="82"/>
                </a:cubicBezTo>
                <a:cubicBezTo>
                  <a:pt x="37" y="82"/>
                  <a:pt x="38" y="79"/>
                  <a:pt x="39" y="77"/>
                </a:cubicBezTo>
                <a:cubicBezTo>
                  <a:pt x="39" y="77"/>
                  <a:pt x="40" y="77"/>
                  <a:pt x="41" y="77"/>
                </a:cubicBezTo>
                <a:cubicBezTo>
                  <a:pt x="41" y="79"/>
                  <a:pt x="42" y="82"/>
                  <a:pt x="42" y="82"/>
                </a:cubicBezTo>
                <a:cubicBezTo>
                  <a:pt x="42" y="83"/>
                  <a:pt x="42" y="83"/>
                  <a:pt x="42" y="84"/>
                </a:cubicBezTo>
                <a:cubicBezTo>
                  <a:pt x="43" y="84"/>
                  <a:pt x="43" y="84"/>
                  <a:pt x="44" y="84"/>
                </a:cubicBezTo>
                <a:cubicBezTo>
                  <a:pt x="44" y="84"/>
                  <a:pt x="45" y="84"/>
                  <a:pt x="45" y="83"/>
                </a:cubicBezTo>
                <a:cubicBezTo>
                  <a:pt x="45" y="83"/>
                  <a:pt x="45" y="83"/>
                  <a:pt x="46" y="82"/>
                </a:cubicBezTo>
                <a:cubicBezTo>
                  <a:pt x="46" y="82"/>
                  <a:pt x="46" y="79"/>
                  <a:pt x="46" y="77"/>
                </a:cubicBezTo>
                <a:cubicBezTo>
                  <a:pt x="47" y="76"/>
                  <a:pt x="47" y="76"/>
                  <a:pt x="48" y="76"/>
                </a:cubicBezTo>
                <a:cubicBezTo>
                  <a:pt x="49" y="79"/>
                  <a:pt x="50" y="81"/>
                  <a:pt x="50" y="82"/>
                </a:cubicBezTo>
                <a:cubicBezTo>
                  <a:pt x="50" y="82"/>
                  <a:pt x="51" y="82"/>
                  <a:pt x="51" y="83"/>
                </a:cubicBezTo>
                <a:cubicBezTo>
                  <a:pt x="51" y="83"/>
                  <a:pt x="52" y="83"/>
                  <a:pt x="52" y="83"/>
                </a:cubicBezTo>
                <a:cubicBezTo>
                  <a:pt x="53" y="83"/>
                  <a:pt x="53" y="82"/>
                  <a:pt x="53" y="82"/>
                </a:cubicBezTo>
                <a:cubicBezTo>
                  <a:pt x="54" y="82"/>
                  <a:pt x="54" y="81"/>
                  <a:pt x="54" y="81"/>
                </a:cubicBezTo>
                <a:cubicBezTo>
                  <a:pt x="54" y="80"/>
                  <a:pt x="53" y="77"/>
                  <a:pt x="53" y="75"/>
                </a:cubicBezTo>
                <a:cubicBezTo>
                  <a:pt x="54" y="75"/>
                  <a:pt x="54" y="74"/>
                  <a:pt x="55" y="74"/>
                </a:cubicBezTo>
                <a:cubicBezTo>
                  <a:pt x="56" y="76"/>
                  <a:pt x="58" y="79"/>
                  <a:pt x="58" y="79"/>
                </a:cubicBezTo>
                <a:cubicBezTo>
                  <a:pt x="58" y="79"/>
                  <a:pt x="59" y="80"/>
                  <a:pt x="59" y="80"/>
                </a:cubicBezTo>
                <a:cubicBezTo>
                  <a:pt x="60" y="80"/>
                  <a:pt x="60" y="80"/>
                  <a:pt x="61" y="80"/>
                </a:cubicBezTo>
                <a:cubicBezTo>
                  <a:pt x="61" y="79"/>
                  <a:pt x="61" y="79"/>
                  <a:pt x="62" y="79"/>
                </a:cubicBezTo>
                <a:cubicBezTo>
                  <a:pt x="62" y="78"/>
                  <a:pt x="62" y="78"/>
                  <a:pt x="62" y="77"/>
                </a:cubicBezTo>
                <a:cubicBezTo>
                  <a:pt x="61" y="77"/>
                  <a:pt x="60" y="74"/>
                  <a:pt x="60" y="72"/>
                </a:cubicBezTo>
                <a:cubicBezTo>
                  <a:pt x="60" y="72"/>
                  <a:pt x="61" y="71"/>
                  <a:pt x="62" y="71"/>
                </a:cubicBezTo>
                <a:cubicBezTo>
                  <a:pt x="63" y="72"/>
                  <a:pt x="65" y="74"/>
                  <a:pt x="66" y="75"/>
                </a:cubicBezTo>
                <a:cubicBezTo>
                  <a:pt x="66" y="75"/>
                  <a:pt x="66" y="75"/>
                  <a:pt x="67" y="75"/>
                </a:cubicBezTo>
                <a:cubicBezTo>
                  <a:pt x="67" y="75"/>
                  <a:pt x="68" y="75"/>
                  <a:pt x="68" y="75"/>
                </a:cubicBezTo>
                <a:cubicBezTo>
                  <a:pt x="68" y="75"/>
                  <a:pt x="69" y="74"/>
                  <a:pt x="69" y="74"/>
                </a:cubicBezTo>
                <a:cubicBezTo>
                  <a:pt x="69" y="73"/>
                  <a:pt x="69" y="73"/>
                  <a:pt x="68" y="72"/>
                </a:cubicBezTo>
                <a:cubicBezTo>
                  <a:pt x="68" y="72"/>
                  <a:pt x="67" y="70"/>
                  <a:pt x="65" y="68"/>
                </a:cubicBezTo>
                <a:cubicBezTo>
                  <a:pt x="66" y="67"/>
                  <a:pt x="67" y="67"/>
                  <a:pt x="67" y="66"/>
                </a:cubicBezTo>
                <a:cubicBezTo>
                  <a:pt x="69" y="67"/>
                  <a:pt x="71" y="69"/>
                  <a:pt x="72" y="69"/>
                </a:cubicBezTo>
                <a:cubicBezTo>
                  <a:pt x="72" y="69"/>
                  <a:pt x="73" y="70"/>
                  <a:pt x="73" y="69"/>
                </a:cubicBezTo>
                <a:cubicBezTo>
                  <a:pt x="74" y="69"/>
                  <a:pt x="74" y="69"/>
                  <a:pt x="74" y="69"/>
                </a:cubicBezTo>
                <a:cubicBezTo>
                  <a:pt x="75" y="68"/>
                  <a:pt x="75" y="68"/>
                  <a:pt x="75" y="68"/>
                </a:cubicBezTo>
                <a:cubicBezTo>
                  <a:pt x="75" y="67"/>
                  <a:pt x="75" y="67"/>
                  <a:pt x="74" y="66"/>
                </a:cubicBezTo>
                <a:cubicBezTo>
                  <a:pt x="74" y="66"/>
                  <a:pt x="72" y="64"/>
                  <a:pt x="70" y="62"/>
                </a:cubicBezTo>
                <a:cubicBezTo>
                  <a:pt x="71" y="62"/>
                  <a:pt x="71" y="61"/>
                  <a:pt x="72" y="60"/>
                </a:cubicBezTo>
                <a:cubicBezTo>
                  <a:pt x="74" y="61"/>
                  <a:pt x="76" y="62"/>
                  <a:pt x="77" y="62"/>
                </a:cubicBezTo>
                <a:cubicBezTo>
                  <a:pt x="77" y="63"/>
                  <a:pt x="78" y="63"/>
                  <a:pt x="78" y="62"/>
                </a:cubicBezTo>
                <a:cubicBezTo>
                  <a:pt x="79" y="62"/>
                  <a:pt x="79" y="62"/>
                  <a:pt x="79" y="61"/>
                </a:cubicBezTo>
                <a:cubicBezTo>
                  <a:pt x="79" y="61"/>
                  <a:pt x="79" y="61"/>
                  <a:pt x="79" y="60"/>
                </a:cubicBezTo>
                <a:cubicBezTo>
                  <a:pt x="79" y="60"/>
                  <a:pt x="79" y="59"/>
                  <a:pt x="79" y="59"/>
                </a:cubicBezTo>
                <a:cubicBezTo>
                  <a:pt x="78" y="59"/>
                  <a:pt x="76" y="57"/>
                  <a:pt x="74" y="56"/>
                </a:cubicBezTo>
                <a:cubicBezTo>
                  <a:pt x="74" y="55"/>
                  <a:pt x="75" y="54"/>
                  <a:pt x="75" y="54"/>
                </a:cubicBezTo>
                <a:cubicBezTo>
                  <a:pt x="77" y="54"/>
                  <a:pt x="80" y="55"/>
                  <a:pt x="80" y="55"/>
                </a:cubicBezTo>
                <a:cubicBezTo>
                  <a:pt x="81" y="55"/>
                  <a:pt x="81" y="55"/>
                  <a:pt x="82" y="54"/>
                </a:cubicBezTo>
                <a:cubicBezTo>
                  <a:pt x="82" y="54"/>
                  <a:pt x="82" y="54"/>
                  <a:pt x="82" y="53"/>
                </a:cubicBezTo>
                <a:cubicBezTo>
                  <a:pt x="83" y="53"/>
                  <a:pt x="83" y="52"/>
                  <a:pt x="82" y="52"/>
                </a:cubicBezTo>
                <a:cubicBezTo>
                  <a:pt x="82" y="52"/>
                  <a:pt x="82" y="51"/>
                  <a:pt x="81" y="51"/>
                </a:cubicBezTo>
                <a:cubicBezTo>
                  <a:pt x="81" y="51"/>
                  <a:pt x="78" y="50"/>
                  <a:pt x="76" y="49"/>
                </a:cubicBezTo>
                <a:cubicBezTo>
                  <a:pt x="76" y="48"/>
                  <a:pt x="76" y="47"/>
                  <a:pt x="77" y="47"/>
                </a:cubicBezTo>
                <a:cubicBezTo>
                  <a:pt x="79" y="47"/>
                  <a:pt x="82" y="46"/>
                  <a:pt x="82" y="46"/>
                </a:cubicBezTo>
                <a:close/>
                <a:moveTo>
                  <a:pt x="49" y="44"/>
                </a:moveTo>
                <a:cubicBezTo>
                  <a:pt x="48" y="47"/>
                  <a:pt x="44" y="50"/>
                  <a:pt x="40" y="49"/>
                </a:cubicBezTo>
                <a:cubicBezTo>
                  <a:pt x="37" y="47"/>
                  <a:pt x="34" y="44"/>
                  <a:pt x="35" y="40"/>
                </a:cubicBezTo>
                <a:cubicBezTo>
                  <a:pt x="37" y="36"/>
                  <a:pt x="40" y="34"/>
                  <a:pt x="44" y="35"/>
                </a:cubicBezTo>
                <a:cubicBezTo>
                  <a:pt x="48" y="36"/>
                  <a:pt x="50" y="40"/>
                  <a:pt x="49" y="44"/>
                </a:cubicBezTo>
                <a:close/>
                <a:moveTo>
                  <a:pt x="15" y="45"/>
                </a:moveTo>
                <a:cubicBezTo>
                  <a:pt x="14" y="42"/>
                  <a:pt x="14" y="38"/>
                  <a:pt x="15" y="34"/>
                </a:cubicBezTo>
                <a:cubicBezTo>
                  <a:pt x="19" y="21"/>
                  <a:pt x="33" y="12"/>
                  <a:pt x="46" y="15"/>
                </a:cubicBezTo>
                <a:cubicBezTo>
                  <a:pt x="45" y="19"/>
                  <a:pt x="45" y="19"/>
                  <a:pt x="45" y="19"/>
                </a:cubicBezTo>
                <a:cubicBezTo>
                  <a:pt x="34" y="17"/>
                  <a:pt x="23" y="24"/>
                  <a:pt x="20" y="36"/>
                </a:cubicBezTo>
                <a:cubicBezTo>
                  <a:pt x="19" y="39"/>
                  <a:pt x="19" y="42"/>
                  <a:pt x="19" y="44"/>
                </a:cubicBezTo>
                <a:lnTo>
                  <a:pt x="15" y="45"/>
                </a:lnTo>
                <a:close/>
                <a:moveTo>
                  <a:pt x="35" y="69"/>
                </a:moveTo>
                <a:cubicBezTo>
                  <a:pt x="26" y="66"/>
                  <a:pt x="19" y="60"/>
                  <a:pt x="16" y="52"/>
                </a:cubicBezTo>
                <a:cubicBezTo>
                  <a:pt x="21" y="51"/>
                  <a:pt x="21" y="51"/>
                  <a:pt x="21" y="51"/>
                </a:cubicBezTo>
                <a:cubicBezTo>
                  <a:pt x="23" y="57"/>
                  <a:pt x="29" y="62"/>
                  <a:pt x="36" y="64"/>
                </a:cubicBezTo>
                <a:cubicBezTo>
                  <a:pt x="43" y="66"/>
                  <a:pt x="50" y="65"/>
                  <a:pt x="56" y="61"/>
                </a:cubicBezTo>
                <a:cubicBezTo>
                  <a:pt x="59" y="64"/>
                  <a:pt x="59" y="64"/>
                  <a:pt x="59" y="64"/>
                </a:cubicBezTo>
                <a:cubicBezTo>
                  <a:pt x="52" y="69"/>
                  <a:pt x="43" y="71"/>
                  <a:pt x="35" y="69"/>
                </a:cubicBezTo>
                <a:close/>
                <a:moveTo>
                  <a:pt x="69" y="49"/>
                </a:moveTo>
                <a:cubicBezTo>
                  <a:pt x="68" y="53"/>
                  <a:pt x="66" y="57"/>
                  <a:pt x="64" y="59"/>
                </a:cubicBezTo>
                <a:cubicBezTo>
                  <a:pt x="60" y="56"/>
                  <a:pt x="60" y="56"/>
                  <a:pt x="60" y="56"/>
                </a:cubicBezTo>
                <a:cubicBezTo>
                  <a:pt x="62" y="54"/>
                  <a:pt x="64" y="51"/>
                  <a:pt x="64" y="48"/>
                </a:cubicBezTo>
                <a:cubicBezTo>
                  <a:pt x="68" y="37"/>
                  <a:pt x="62" y="25"/>
                  <a:pt x="51" y="21"/>
                </a:cubicBezTo>
                <a:cubicBezTo>
                  <a:pt x="53" y="16"/>
                  <a:pt x="53" y="16"/>
                  <a:pt x="53" y="16"/>
                </a:cubicBezTo>
                <a:cubicBezTo>
                  <a:pt x="66" y="22"/>
                  <a:pt x="73" y="36"/>
                  <a:pt x="69"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 name="Freeform 12"/>
          <p:cNvSpPr>
            <a:spLocks/>
          </p:cNvSpPr>
          <p:nvPr userDrawn="1"/>
        </p:nvSpPr>
        <p:spPr bwMode="auto">
          <a:xfrm>
            <a:off x="4244975" y="758825"/>
            <a:ext cx="431800" cy="385763"/>
          </a:xfrm>
          <a:custGeom>
            <a:avLst/>
            <a:gdLst>
              <a:gd name="T0" fmla="*/ 112 w 112"/>
              <a:gd name="T1" fmla="*/ 3 h 100"/>
              <a:gd name="T2" fmla="*/ 5 w 112"/>
              <a:gd name="T3" fmla="*/ 8 h 100"/>
              <a:gd name="T4" fmla="*/ 5 w 112"/>
              <a:gd name="T5" fmla="*/ 6 h 100"/>
              <a:gd name="T6" fmla="*/ 5 w 112"/>
              <a:gd name="T7" fmla="*/ 3 h 100"/>
              <a:gd name="T8" fmla="*/ 2 w 112"/>
              <a:gd name="T9" fmla="*/ 1 h 100"/>
              <a:gd name="T10" fmla="*/ 0 w 112"/>
              <a:gd name="T11" fmla="*/ 4 h 100"/>
              <a:gd name="T12" fmla="*/ 3 w 112"/>
              <a:gd name="T13" fmla="*/ 6 h 100"/>
              <a:gd name="T14" fmla="*/ 31 w 112"/>
              <a:gd name="T15" fmla="*/ 100 h 100"/>
              <a:gd name="T16" fmla="*/ 33 w 112"/>
              <a:gd name="T17" fmla="*/ 99 h 100"/>
              <a:gd name="T18" fmla="*/ 21 w 112"/>
              <a:gd name="T19" fmla="*/ 58 h 100"/>
              <a:gd name="T20" fmla="*/ 112 w 112"/>
              <a:gd name="T21" fmla="*/ 3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2" h="100">
                <a:moveTo>
                  <a:pt x="112" y="3"/>
                </a:moveTo>
                <a:cubicBezTo>
                  <a:pt x="5" y="8"/>
                  <a:pt x="5" y="8"/>
                  <a:pt x="5" y="8"/>
                </a:cubicBezTo>
                <a:cubicBezTo>
                  <a:pt x="5" y="6"/>
                  <a:pt x="5" y="6"/>
                  <a:pt x="5" y="6"/>
                </a:cubicBezTo>
                <a:cubicBezTo>
                  <a:pt x="5" y="5"/>
                  <a:pt x="6" y="4"/>
                  <a:pt x="5" y="3"/>
                </a:cubicBezTo>
                <a:cubicBezTo>
                  <a:pt x="5" y="1"/>
                  <a:pt x="3" y="0"/>
                  <a:pt x="2" y="1"/>
                </a:cubicBezTo>
                <a:cubicBezTo>
                  <a:pt x="0" y="1"/>
                  <a:pt x="0" y="3"/>
                  <a:pt x="0" y="4"/>
                </a:cubicBezTo>
                <a:cubicBezTo>
                  <a:pt x="0" y="5"/>
                  <a:pt x="1" y="6"/>
                  <a:pt x="3" y="6"/>
                </a:cubicBezTo>
                <a:cubicBezTo>
                  <a:pt x="31" y="100"/>
                  <a:pt x="31" y="100"/>
                  <a:pt x="31" y="100"/>
                </a:cubicBezTo>
                <a:cubicBezTo>
                  <a:pt x="33" y="99"/>
                  <a:pt x="33" y="99"/>
                  <a:pt x="33" y="99"/>
                </a:cubicBezTo>
                <a:cubicBezTo>
                  <a:pt x="21" y="58"/>
                  <a:pt x="21" y="58"/>
                  <a:pt x="21" y="58"/>
                </a:cubicBezTo>
                <a:lnTo>
                  <a:pt x="112" y="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 name="Freeform 13"/>
          <p:cNvSpPr>
            <a:spLocks noEditPoints="1"/>
          </p:cNvSpPr>
          <p:nvPr userDrawn="1"/>
        </p:nvSpPr>
        <p:spPr bwMode="auto">
          <a:xfrm>
            <a:off x="2924175" y="1303338"/>
            <a:ext cx="293688" cy="247650"/>
          </a:xfrm>
          <a:custGeom>
            <a:avLst/>
            <a:gdLst>
              <a:gd name="T0" fmla="*/ 73 w 76"/>
              <a:gd name="T1" fmla="*/ 0 h 64"/>
              <a:gd name="T2" fmla="*/ 65 w 76"/>
              <a:gd name="T3" fmla="*/ 0 h 64"/>
              <a:gd name="T4" fmla="*/ 62 w 76"/>
              <a:gd name="T5" fmla="*/ 3 h 64"/>
              <a:gd name="T6" fmla="*/ 62 w 76"/>
              <a:gd name="T7" fmla="*/ 5 h 64"/>
              <a:gd name="T8" fmla="*/ 10 w 76"/>
              <a:gd name="T9" fmla="*/ 23 h 64"/>
              <a:gd name="T10" fmla="*/ 8 w 76"/>
              <a:gd name="T11" fmla="*/ 21 h 64"/>
              <a:gd name="T12" fmla="*/ 2 w 76"/>
              <a:gd name="T13" fmla="*/ 21 h 64"/>
              <a:gd name="T14" fmla="*/ 0 w 76"/>
              <a:gd name="T15" fmla="*/ 23 h 64"/>
              <a:gd name="T16" fmla="*/ 0 w 76"/>
              <a:gd name="T17" fmla="*/ 41 h 64"/>
              <a:gd name="T18" fmla="*/ 2 w 76"/>
              <a:gd name="T19" fmla="*/ 43 h 64"/>
              <a:gd name="T20" fmla="*/ 8 w 76"/>
              <a:gd name="T21" fmla="*/ 43 h 64"/>
              <a:gd name="T22" fmla="*/ 10 w 76"/>
              <a:gd name="T23" fmla="*/ 41 h 64"/>
              <a:gd name="T24" fmla="*/ 24 w 76"/>
              <a:gd name="T25" fmla="*/ 46 h 64"/>
              <a:gd name="T26" fmla="*/ 23 w 76"/>
              <a:gd name="T27" fmla="*/ 49 h 64"/>
              <a:gd name="T28" fmla="*/ 23 w 76"/>
              <a:gd name="T29" fmla="*/ 51 h 64"/>
              <a:gd name="T30" fmla="*/ 24 w 76"/>
              <a:gd name="T31" fmla="*/ 52 h 64"/>
              <a:gd name="T32" fmla="*/ 38 w 76"/>
              <a:gd name="T33" fmla="*/ 57 h 64"/>
              <a:gd name="T34" fmla="*/ 39 w 76"/>
              <a:gd name="T35" fmla="*/ 57 h 64"/>
              <a:gd name="T36" fmla="*/ 42 w 76"/>
              <a:gd name="T37" fmla="*/ 55 h 64"/>
              <a:gd name="T38" fmla="*/ 43 w 76"/>
              <a:gd name="T39" fmla="*/ 52 h 64"/>
              <a:gd name="T40" fmla="*/ 62 w 76"/>
              <a:gd name="T41" fmla="*/ 59 h 64"/>
              <a:gd name="T42" fmla="*/ 62 w 76"/>
              <a:gd name="T43" fmla="*/ 61 h 64"/>
              <a:gd name="T44" fmla="*/ 65 w 76"/>
              <a:gd name="T45" fmla="*/ 64 h 64"/>
              <a:gd name="T46" fmla="*/ 73 w 76"/>
              <a:gd name="T47" fmla="*/ 64 h 64"/>
              <a:gd name="T48" fmla="*/ 76 w 76"/>
              <a:gd name="T49" fmla="*/ 61 h 64"/>
              <a:gd name="T50" fmla="*/ 76 w 76"/>
              <a:gd name="T51" fmla="*/ 3 h 64"/>
              <a:gd name="T52" fmla="*/ 73 w 76"/>
              <a:gd name="T53" fmla="*/ 0 h 64"/>
              <a:gd name="T54" fmla="*/ 40 w 76"/>
              <a:gd name="T55" fmla="*/ 54 h 64"/>
              <a:gd name="T56" fmla="*/ 38 w 76"/>
              <a:gd name="T57" fmla="*/ 55 h 64"/>
              <a:gd name="T58" fmla="*/ 25 w 76"/>
              <a:gd name="T59" fmla="*/ 50 h 64"/>
              <a:gd name="T60" fmla="*/ 25 w 76"/>
              <a:gd name="T61" fmla="*/ 50 h 64"/>
              <a:gd name="T62" fmla="*/ 25 w 76"/>
              <a:gd name="T63" fmla="*/ 49 h 64"/>
              <a:gd name="T64" fmla="*/ 26 w 76"/>
              <a:gd name="T65" fmla="*/ 46 h 64"/>
              <a:gd name="T66" fmla="*/ 41 w 76"/>
              <a:gd name="T67" fmla="*/ 51 h 64"/>
              <a:gd name="T68" fmla="*/ 40 w 76"/>
              <a:gd name="T6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 h="64">
                <a:moveTo>
                  <a:pt x="73" y="0"/>
                </a:moveTo>
                <a:cubicBezTo>
                  <a:pt x="65" y="0"/>
                  <a:pt x="65" y="0"/>
                  <a:pt x="65" y="0"/>
                </a:cubicBezTo>
                <a:cubicBezTo>
                  <a:pt x="64" y="0"/>
                  <a:pt x="62" y="1"/>
                  <a:pt x="62" y="3"/>
                </a:cubicBezTo>
                <a:cubicBezTo>
                  <a:pt x="62" y="5"/>
                  <a:pt x="62" y="5"/>
                  <a:pt x="62" y="5"/>
                </a:cubicBezTo>
                <a:cubicBezTo>
                  <a:pt x="10" y="23"/>
                  <a:pt x="10" y="23"/>
                  <a:pt x="10" y="23"/>
                </a:cubicBezTo>
                <a:cubicBezTo>
                  <a:pt x="10" y="22"/>
                  <a:pt x="9" y="21"/>
                  <a:pt x="8" y="21"/>
                </a:cubicBezTo>
                <a:cubicBezTo>
                  <a:pt x="2" y="21"/>
                  <a:pt x="2" y="21"/>
                  <a:pt x="2" y="21"/>
                </a:cubicBezTo>
                <a:cubicBezTo>
                  <a:pt x="1" y="21"/>
                  <a:pt x="0" y="22"/>
                  <a:pt x="0" y="23"/>
                </a:cubicBezTo>
                <a:cubicBezTo>
                  <a:pt x="0" y="41"/>
                  <a:pt x="0" y="41"/>
                  <a:pt x="0" y="41"/>
                </a:cubicBezTo>
                <a:cubicBezTo>
                  <a:pt x="0" y="42"/>
                  <a:pt x="1" y="43"/>
                  <a:pt x="2" y="43"/>
                </a:cubicBezTo>
                <a:cubicBezTo>
                  <a:pt x="8" y="43"/>
                  <a:pt x="8" y="43"/>
                  <a:pt x="8" y="43"/>
                </a:cubicBezTo>
                <a:cubicBezTo>
                  <a:pt x="9" y="43"/>
                  <a:pt x="10" y="42"/>
                  <a:pt x="10" y="41"/>
                </a:cubicBezTo>
                <a:cubicBezTo>
                  <a:pt x="24" y="46"/>
                  <a:pt x="24" y="46"/>
                  <a:pt x="24" y="46"/>
                </a:cubicBezTo>
                <a:cubicBezTo>
                  <a:pt x="23" y="49"/>
                  <a:pt x="23" y="49"/>
                  <a:pt x="23" y="49"/>
                </a:cubicBezTo>
                <a:cubicBezTo>
                  <a:pt x="22" y="49"/>
                  <a:pt x="22" y="50"/>
                  <a:pt x="23" y="51"/>
                </a:cubicBezTo>
                <a:cubicBezTo>
                  <a:pt x="23" y="52"/>
                  <a:pt x="24" y="52"/>
                  <a:pt x="24" y="52"/>
                </a:cubicBezTo>
                <a:cubicBezTo>
                  <a:pt x="38" y="57"/>
                  <a:pt x="38" y="57"/>
                  <a:pt x="38" y="57"/>
                </a:cubicBezTo>
                <a:cubicBezTo>
                  <a:pt x="38" y="57"/>
                  <a:pt x="38" y="57"/>
                  <a:pt x="39" y="57"/>
                </a:cubicBezTo>
                <a:cubicBezTo>
                  <a:pt x="40" y="57"/>
                  <a:pt x="41" y="56"/>
                  <a:pt x="42" y="55"/>
                </a:cubicBezTo>
                <a:cubicBezTo>
                  <a:pt x="43" y="52"/>
                  <a:pt x="43" y="52"/>
                  <a:pt x="43" y="52"/>
                </a:cubicBezTo>
                <a:cubicBezTo>
                  <a:pt x="62" y="59"/>
                  <a:pt x="62" y="59"/>
                  <a:pt x="62" y="59"/>
                </a:cubicBezTo>
                <a:cubicBezTo>
                  <a:pt x="62" y="61"/>
                  <a:pt x="62" y="61"/>
                  <a:pt x="62" y="61"/>
                </a:cubicBezTo>
                <a:cubicBezTo>
                  <a:pt x="62" y="63"/>
                  <a:pt x="64" y="64"/>
                  <a:pt x="65" y="64"/>
                </a:cubicBezTo>
                <a:cubicBezTo>
                  <a:pt x="73" y="64"/>
                  <a:pt x="73" y="64"/>
                  <a:pt x="73" y="64"/>
                </a:cubicBezTo>
                <a:cubicBezTo>
                  <a:pt x="75" y="64"/>
                  <a:pt x="76" y="63"/>
                  <a:pt x="76" y="61"/>
                </a:cubicBezTo>
                <a:cubicBezTo>
                  <a:pt x="76" y="3"/>
                  <a:pt x="76" y="3"/>
                  <a:pt x="76" y="3"/>
                </a:cubicBezTo>
                <a:cubicBezTo>
                  <a:pt x="76" y="1"/>
                  <a:pt x="75" y="0"/>
                  <a:pt x="73" y="0"/>
                </a:cubicBezTo>
                <a:close/>
                <a:moveTo>
                  <a:pt x="40" y="54"/>
                </a:moveTo>
                <a:cubicBezTo>
                  <a:pt x="39" y="55"/>
                  <a:pt x="39" y="55"/>
                  <a:pt x="38" y="55"/>
                </a:cubicBezTo>
                <a:cubicBezTo>
                  <a:pt x="25" y="50"/>
                  <a:pt x="25" y="50"/>
                  <a:pt x="25" y="50"/>
                </a:cubicBezTo>
                <a:cubicBezTo>
                  <a:pt x="25" y="50"/>
                  <a:pt x="25" y="50"/>
                  <a:pt x="25" y="50"/>
                </a:cubicBezTo>
                <a:cubicBezTo>
                  <a:pt x="24" y="50"/>
                  <a:pt x="24" y="50"/>
                  <a:pt x="25" y="49"/>
                </a:cubicBezTo>
                <a:cubicBezTo>
                  <a:pt x="26" y="46"/>
                  <a:pt x="26" y="46"/>
                  <a:pt x="26" y="46"/>
                </a:cubicBezTo>
                <a:cubicBezTo>
                  <a:pt x="41" y="51"/>
                  <a:pt x="41" y="51"/>
                  <a:pt x="41" y="51"/>
                </a:cubicBezTo>
                <a:lnTo>
                  <a:pt x="4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4" name="Group 23"/>
          <p:cNvGrpSpPr/>
          <p:nvPr userDrawn="1"/>
        </p:nvGrpSpPr>
        <p:grpSpPr>
          <a:xfrm>
            <a:off x="3449638" y="692150"/>
            <a:ext cx="663575" cy="371476"/>
            <a:chOff x="3449638" y="692150"/>
            <a:chExt cx="663575" cy="371476"/>
          </a:xfrm>
        </p:grpSpPr>
        <p:sp>
          <p:nvSpPr>
            <p:cNvPr id="25" name="Oval 14"/>
            <p:cNvSpPr>
              <a:spLocks noChangeArrowheads="1"/>
            </p:cNvSpPr>
            <p:nvPr userDrawn="1"/>
          </p:nvSpPr>
          <p:spPr bwMode="auto">
            <a:xfrm>
              <a:off x="3554413"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 name="Freeform 15"/>
            <p:cNvSpPr>
              <a:spLocks/>
            </p:cNvSpPr>
            <p:nvPr userDrawn="1"/>
          </p:nvSpPr>
          <p:spPr bwMode="auto">
            <a:xfrm>
              <a:off x="3514725" y="777875"/>
              <a:ext cx="158750" cy="50800"/>
            </a:xfrm>
            <a:custGeom>
              <a:avLst/>
              <a:gdLst>
                <a:gd name="T0" fmla="*/ 27 w 41"/>
                <a:gd name="T1" fmla="*/ 0 h 13"/>
                <a:gd name="T2" fmla="*/ 20 w 41"/>
                <a:gd name="T3" fmla="*/ 0 h 13"/>
                <a:gd name="T4" fmla="*/ 13 w 41"/>
                <a:gd name="T5" fmla="*/ 0 h 13"/>
                <a:gd name="T6" fmla="*/ 1 w 41"/>
                <a:gd name="T7" fmla="*/ 9 h 13"/>
                <a:gd name="T8" fmla="*/ 0 w 41"/>
                <a:gd name="T9" fmla="*/ 13 h 13"/>
                <a:gd name="T10" fmla="*/ 41 w 41"/>
                <a:gd name="T11" fmla="*/ 13 h 13"/>
                <a:gd name="T12" fmla="*/ 40 w 41"/>
                <a:gd name="T13" fmla="*/ 9 h 13"/>
                <a:gd name="T14" fmla="*/ 27 w 41"/>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3">
                  <a:moveTo>
                    <a:pt x="27" y="0"/>
                  </a:moveTo>
                  <a:cubicBezTo>
                    <a:pt x="20" y="0"/>
                    <a:pt x="20" y="0"/>
                    <a:pt x="20" y="0"/>
                  </a:cubicBezTo>
                  <a:cubicBezTo>
                    <a:pt x="13" y="0"/>
                    <a:pt x="13" y="0"/>
                    <a:pt x="13" y="0"/>
                  </a:cubicBezTo>
                  <a:cubicBezTo>
                    <a:pt x="6" y="0"/>
                    <a:pt x="2" y="6"/>
                    <a:pt x="1" y="9"/>
                  </a:cubicBezTo>
                  <a:cubicBezTo>
                    <a:pt x="0" y="13"/>
                    <a:pt x="0" y="13"/>
                    <a:pt x="0" y="13"/>
                  </a:cubicBezTo>
                  <a:cubicBezTo>
                    <a:pt x="41" y="13"/>
                    <a:pt x="41" y="13"/>
                    <a:pt x="41" y="13"/>
                  </a:cubicBezTo>
                  <a:cubicBezTo>
                    <a:pt x="40" y="9"/>
                    <a:pt x="40" y="9"/>
                    <a:pt x="40" y="9"/>
                  </a:cubicBezTo>
                  <a:cubicBezTo>
                    <a:pt x="38" y="6"/>
                    <a:pt x="34" y="0"/>
                    <a:pt x="2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 name="Freeform 16"/>
            <p:cNvSpPr>
              <a:spLocks/>
            </p:cNvSpPr>
            <p:nvPr userDrawn="1"/>
          </p:nvSpPr>
          <p:spPr bwMode="auto">
            <a:xfrm>
              <a:off x="3681413" y="777875"/>
              <a:ext cx="180975" cy="50800"/>
            </a:xfrm>
            <a:custGeom>
              <a:avLst/>
              <a:gdLst>
                <a:gd name="T0" fmla="*/ 34 w 47"/>
                <a:gd name="T1" fmla="*/ 0 h 13"/>
                <a:gd name="T2" fmla="*/ 13 w 47"/>
                <a:gd name="T3" fmla="*/ 0 h 13"/>
                <a:gd name="T4" fmla="*/ 0 w 47"/>
                <a:gd name="T5" fmla="*/ 13 h 13"/>
                <a:gd name="T6" fmla="*/ 47 w 47"/>
                <a:gd name="T7" fmla="*/ 13 h 13"/>
                <a:gd name="T8" fmla="*/ 34 w 47"/>
                <a:gd name="T9" fmla="*/ 0 h 13"/>
              </a:gdLst>
              <a:ahLst/>
              <a:cxnLst>
                <a:cxn ang="0">
                  <a:pos x="T0" y="T1"/>
                </a:cxn>
                <a:cxn ang="0">
                  <a:pos x="T2" y="T3"/>
                </a:cxn>
                <a:cxn ang="0">
                  <a:pos x="T4" y="T5"/>
                </a:cxn>
                <a:cxn ang="0">
                  <a:pos x="T6" y="T7"/>
                </a:cxn>
                <a:cxn ang="0">
                  <a:pos x="T8" y="T9"/>
                </a:cxn>
              </a:cxnLst>
              <a:rect l="0" t="0" r="r" b="b"/>
              <a:pathLst>
                <a:path w="47" h="13">
                  <a:moveTo>
                    <a:pt x="34" y="0"/>
                  </a:moveTo>
                  <a:cubicBezTo>
                    <a:pt x="13" y="0"/>
                    <a:pt x="13" y="0"/>
                    <a:pt x="13" y="0"/>
                  </a:cubicBezTo>
                  <a:cubicBezTo>
                    <a:pt x="6" y="0"/>
                    <a:pt x="0" y="6"/>
                    <a:pt x="0" y="13"/>
                  </a:cubicBezTo>
                  <a:cubicBezTo>
                    <a:pt x="47" y="13"/>
                    <a:pt x="47" y="13"/>
                    <a:pt x="47" y="13"/>
                  </a:cubicBezTo>
                  <a:cubicBezTo>
                    <a:pt x="46" y="7"/>
                    <a:pt x="41" y="0"/>
                    <a:pt x="34"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 name="Oval 17"/>
            <p:cNvSpPr>
              <a:spLocks noChangeArrowheads="1"/>
            </p:cNvSpPr>
            <p:nvPr userDrawn="1"/>
          </p:nvSpPr>
          <p:spPr bwMode="auto">
            <a:xfrm>
              <a:off x="3730625" y="692150"/>
              <a:ext cx="77788"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 name="Freeform 18"/>
            <p:cNvSpPr>
              <a:spLocks/>
            </p:cNvSpPr>
            <p:nvPr userDrawn="1"/>
          </p:nvSpPr>
          <p:spPr bwMode="auto">
            <a:xfrm>
              <a:off x="3870325" y="777875"/>
              <a:ext cx="177800" cy="50800"/>
            </a:xfrm>
            <a:custGeom>
              <a:avLst/>
              <a:gdLst>
                <a:gd name="T0" fmla="*/ 33 w 46"/>
                <a:gd name="T1" fmla="*/ 0 h 13"/>
                <a:gd name="T2" fmla="*/ 12 w 46"/>
                <a:gd name="T3" fmla="*/ 0 h 13"/>
                <a:gd name="T4" fmla="*/ 0 w 46"/>
                <a:gd name="T5" fmla="*/ 13 h 13"/>
                <a:gd name="T6" fmla="*/ 46 w 46"/>
                <a:gd name="T7" fmla="*/ 13 h 13"/>
                <a:gd name="T8" fmla="*/ 33 w 46"/>
                <a:gd name="T9" fmla="*/ 0 h 13"/>
              </a:gdLst>
              <a:ahLst/>
              <a:cxnLst>
                <a:cxn ang="0">
                  <a:pos x="T0" y="T1"/>
                </a:cxn>
                <a:cxn ang="0">
                  <a:pos x="T2" y="T3"/>
                </a:cxn>
                <a:cxn ang="0">
                  <a:pos x="T4" y="T5"/>
                </a:cxn>
                <a:cxn ang="0">
                  <a:pos x="T6" y="T7"/>
                </a:cxn>
                <a:cxn ang="0">
                  <a:pos x="T8" y="T9"/>
                </a:cxn>
              </a:cxnLst>
              <a:rect l="0" t="0" r="r" b="b"/>
              <a:pathLst>
                <a:path w="46" h="13">
                  <a:moveTo>
                    <a:pt x="33" y="0"/>
                  </a:moveTo>
                  <a:cubicBezTo>
                    <a:pt x="12" y="0"/>
                    <a:pt x="12" y="0"/>
                    <a:pt x="12" y="0"/>
                  </a:cubicBezTo>
                  <a:cubicBezTo>
                    <a:pt x="5" y="0"/>
                    <a:pt x="0" y="6"/>
                    <a:pt x="0" y="13"/>
                  </a:cubicBezTo>
                  <a:cubicBezTo>
                    <a:pt x="46" y="13"/>
                    <a:pt x="46" y="13"/>
                    <a:pt x="46" y="13"/>
                  </a:cubicBezTo>
                  <a:cubicBezTo>
                    <a:pt x="46" y="7"/>
                    <a:pt x="41"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0" name="Oval 19"/>
            <p:cNvSpPr>
              <a:spLocks noChangeArrowheads="1"/>
            </p:cNvSpPr>
            <p:nvPr userDrawn="1"/>
          </p:nvSpPr>
          <p:spPr bwMode="auto">
            <a:xfrm>
              <a:off x="3921125"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1" name="Freeform 20"/>
            <p:cNvSpPr>
              <a:spLocks noEditPoints="1"/>
            </p:cNvSpPr>
            <p:nvPr userDrawn="1"/>
          </p:nvSpPr>
          <p:spPr bwMode="auto">
            <a:xfrm>
              <a:off x="3449638" y="839788"/>
              <a:ext cx="663575" cy="223838"/>
            </a:xfrm>
            <a:custGeom>
              <a:avLst/>
              <a:gdLst>
                <a:gd name="T0" fmla="*/ 167 w 172"/>
                <a:gd name="T1" fmla="*/ 14 h 58"/>
                <a:gd name="T2" fmla="*/ 153 w 172"/>
                <a:gd name="T3" fmla="*/ 0 h 58"/>
                <a:gd name="T4" fmla="*/ 19 w 172"/>
                <a:gd name="T5" fmla="*/ 0 h 58"/>
                <a:gd name="T6" fmla="*/ 5 w 172"/>
                <a:gd name="T7" fmla="*/ 14 h 58"/>
                <a:gd name="T8" fmla="*/ 5 w 172"/>
                <a:gd name="T9" fmla="*/ 14 h 58"/>
                <a:gd name="T10" fmla="*/ 0 w 172"/>
                <a:gd name="T11" fmla="*/ 45 h 58"/>
                <a:gd name="T12" fmla="*/ 14 w 172"/>
                <a:gd name="T13" fmla="*/ 58 h 58"/>
                <a:gd name="T14" fmla="*/ 17 w 172"/>
                <a:gd name="T15" fmla="*/ 58 h 58"/>
                <a:gd name="T16" fmla="*/ 18 w 172"/>
                <a:gd name="T17" fmla="*/ 55 h 58"/>
                <a:gd name="T18" fmla="*/ 30 w 172"/>
                <a:gd name="T19" fmla="*/ 46 h 58"/>
                <a:gd name="T20" fmla="*/ 37 w 172"/>
                <a:gd name="T21" fmla="*/ 46 h 58"/>
                <a:gd name="T22" fmla="*/ 44 w 172"/>
                <a:gd name="T23" fmla="*/ 46 h 58"/>
                <a:gd name="T24" fmla="*/ 57 w 172"/>
                <a:gd name="T25" fmla="*/ 55 h 58"/>
                <a:gd name="T26" fmla="*/ 57 w 172"/>
                <a:gd name="T27" fmla="*/ 58 h 58"/>
                <a:gd name="T28" fmla="*/ 60 w 172"/>
                <a:gd name="T29" fmla="*/ 58 h 58"/>
                <a:gd name="T30" fmla="*/ 73 w 172"/>
                <a:gd name="T31" fmla="*/ 46 h 58"/>
                <a:gd name="T32" fmla="*/ 94 w 172"/>
                <a:gd name="T33" fmla="*/ 46 h 58"/>
                <a:gd name="T34" fmla="*/ 106 w 172"/>
                <a:gd name="T35" fmla="*/ 58 h 58"/>
                <a:gd name="T36" fmla="*/ 109 w 172"/>
                <a:gd name="T37" fmla="*/ 58 h 58"/>
                <a:gd name="T38" fmla="*/ 121 w 172"/>
                <a:gd name="T39" fmla="*/ 46 h 58"/>
                <a:gd name="T40" fmla="*/ 142 w 172"/>
                <a:gd name="T41" fmla="*/ 46 h 58"/>
                <a:gd name="T42" fmla="*/ 155 w 172"/>
                <a:gd name="T43" fmla="*/ 58 h 58"/>
                <a:gd name="T44" fmla="*/ 159 w 172"/>
                <a:gd name="T45" fmla="*/ 58 h 58"/>
                <a:gd name="T46" fmla="*/ 172 w 172"/>
                <a:gd name="T47" fmla="*/ 45 h 58"/>
                <a:gd name="T48" fmla="*/ 167 w 172"/>
                <a:gd name="T49" fmla="*/ 14 h 58"/>
                <a:gd name="T50" fmla="*/ 37 w 172"/>
                <a:gd name="T51" fmla="*/ 43 h 58"/>
                <a:gd name="T52" fmla="*/ 27 w 172"/>
                <a:gd name="T53" fmla="*/ 33 h 58"/>
                <a:gd name="T54" fmla="*/ 37 w 172"/>
                <a:gd name="T55" fmla="*/ 23 h 58"/>
                <a:gd name="T56" fmla="*/ 47 w 172"/>
                <a:gd name="T57" fmla="*/ 33 h 58"/>
                <a:gd name="T58" fmla="*/ 37 w 172"/>
                <a:gd name="T59" fmla="*/ 43 h 58"/>
                <a:gd name="T60" fmla="*/ 83 w 172"/>
                <a:gd name="T61" fmla="*/ 43 h 58"/>
                <a:gd name="T62" fmla="*/ 73 w 172"/>
                <a:gd name="T63" fmla="*/ 33 h 58"/>
                <a:gd name="T64" fmla="*/ 83 w 172"/>
                <a:gd name="T65" fmla="*/ 23 h 58"/>
                <a:gd name="T66" fmla="*/ 93 w 172"/>
                <a:gd name="T67" fmla="*/ 33 h 58"/>
                <a:gd name="T68" fmla="*/ 83 w 172"/>
                <a:gd name="T69" fmla="*/ 43 h 58"/>
                <a:gd name="T70" fmla="*/ 132 w 172"/>
                <a:gd name="T71" fmla="*/ 43 h 58"/>
                <a:gd name="T72" fmla="*/ 122 w 172"/>
                <a:gd name="T73" fmla="*/ 33 h 58"/>
                <a:gd name="T74" fmla="*/ 132 w 172"/>
                <a:gd name="T75" fmla="*/ 23 h 58"/>
                <a:gd name="T76" fmla="*/ 142 w 172"/>
                <a:gd name="T77" fmla="*/ 33 h 58"/>
                <a:gd name="T78" fmla="*/ 132 w 172"/>
                <a:gd name="T79" fmla="*/ 4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2" h="58">
                  <a:moveTo>
                    <a:pt x="167" y="14"/>
                  </a:moveTo>
                  <a:cubicBezTo>
                    <a:pt x="167" y="6"/>
                    <a:pt x="161" y="0"/>
                    <a:pt x="153" y="0"/>
                  </a:cubicBezTo>
                  <a:cubicBezTo>
                    <a:pt x="19" y="0"/>
                    <a:pt x="19" y="0"/>
                    <a:pt x="19" y="0"/>
                  </a:cubicBezTo>
                  <a:cubicBezTo>
                    <a:pt x="12" y="0"/>
                    <a:pt x="5" y="6"/>
                    <a:pt x="5" y="14"/>
                  </a:cubicBezTo>
                  <a:cubicBezTo>
                    <a:pt x="5" y="14"/>
                    <a:pt x="5" y="14"/>
                    <a:pt x="5" y="14"/>
                  </a:cubicBezTo>
                  <a:cubicBezTo>
                    <a:pt x="0" y="45"/>
                    <a:pt x="0" y="45"/>
                    <a:pt x="0" y="45"/>
                  </a:cubicBezTo>
                  <a:cubicBezTo>
                    <a:pt x="0" y="52"/>
                    <a:pt x="6" y="58"/>
                    <a:pt x="14" y="58"/>
                  </a:cubicBezTo>
                  <a:cubicBezTo>
                    <a:pt x="17" y="58"/>
                    <a:pt x="17" y="58"/>
                    <a:pt x="17" y="58"/>
                  </a:cubicBezTo>
                  <a:cubicBezTo>
                    <a:pt x="18" y="55"/>
                    <a:pt x="18" y="55"/>
                    <a:pt x="18" y="55"/>
                  </a:cubicBezTo>
                  <a:cubicBezTo>
                    <a:pt x="19" y="52"/>
                    <a:pt x="23" y="46"/>
                    <a:pt x="30" y="46"/>
                  </a:cubicBezTo>
                  <a:cubicBezTo>
                    <a:pt x="37" y="46"/>
                    <a:pt x="37" y="46"/>
                    <a:pt x="37" y="46"/>
                  </a:cubicBezTo>
                  <a:cubicBezTo>
                    <a:pt x="44" y="46"/>
                    <a:pt x="44" y="46"/>
                    <a:pt x="44" y="46"/>
                  </a:cubicBezTo>
                  <a:cubicBezTo>
                    <a:pt x="51" y="46"/>
                    <a:pt x="55" y="52"/>
                    <a:pt x="57" y="55"/>
                  </a:cubicBezTo>
                  <a:cubicBezTo>
                    <a:pt x="57" y="58"/>
                    <a:pt x="57" y="58"/>
                    <a:pt x="57" y="58"/>
                  </a:cubicBezTo>
                  <a:cubicBezTo>
                    <a:pt x="60" y="58"/>
                    <a:pt x="60" y="58"/>
                    <a:pt x="60" y="58"/>
                  </a:cubicBezTo>
                  <a:cubicBezTo>
                    <a:pt x="61" y="52"/>
                    <a:pt x="66" y="46"/>
                    <a:pt x="73" y="46"/>
                  </a:cubicBezTo>
                  <a:cubicBezTo>
                    <a:pt x="94" y="46"/>
                    <a:pt x="94" y="46"/>
                    <a:pt x="94" y="46"/>
                  </a:cubicBezTo>
                  <a:cubicBezTo>
                    <a:pt x="101" y="46"/>
                    <a:pt x="106" y="52"/>
                    <a:pt x="106" y="58"/>
                  </a:cubicBezTo>
                  <a:cubicBezTo>
                    <a:pt x="109" y="58"/>
                    <a:pt x="109" y="58"/>
                    <a:pt x="109" y="58"/>
                  </a:cubicBezTo>
                  <a:cubicBezTo>
                    <a:pt x="109" y="52"/>
                    <a:pt x="115" y="46"/>
                    <a:pt x="121" y="46"/>
                  </a:cubicBezTo>
                  <a:cubicBezTo>
                    <a:pt x="142" y="46"/>
                    <a:pt x="142" y="46"/>
                    <a:pt x="142" y="46"/>
                  </a:cubicBezTo>
                  <a:cubicBezTo>
                    <a:pt x="150" y="46"/>
                    <a:pt x="155" y="52"/>
                    <a:pt x="155" y="58"/>
                  </a:cubicBezTo>
                  <a:cubicBezTo>
                    <a:pt x="159" y="58"/>
                    <a:pt x="159" y="58"/>
                    <a:pt x="159" y="58"/>
                  </a:cubicBezTo>
                  <a:cubicBezTo>
                    <a:pt x="166" y="58"/>
                    <a:pt x="172" y="52"/>
                    <a:pt x="172" y="45"/>
                  </a:cubicBezTo>
                  <a:lnTo>
                    <a:pt x="167" y="14"/>
                  </a:lnTo>
                  <a:close/>
                  <a:moveTo>
                    <a:pt x="37" y="43"/>
                  </a:moveTo>
                  <a:cubicBezTo>
                    <a:pt x="32" y="43"/>
                    <a:pt x="27" y="39"/>
                    <a:pt x="27" y="33"/>
                  </a:cubicBezTo>
                  <a:cubicBezTo>
                    <a:pt x="27" y="28"/>
                    <a:pt x="32" y="23"/>
                    <a:pt x="37" y="23"/>
                  </a:cubicBezTo>
                  <a:cubicBezTo>
                    <a:pt x="43" y="23"/>
                    <a:pt x="47" y="28"/>
                    <a:pt x="47" y="33"/>
                  </a:cubicBezTo>
                  <a:cubicBezTo>
                    <a:pt x="47" y="39"/>
                    <a:pt x="43" y="43"/>
                    <a:pt x="37" y="43"/>
                  </a:cubicBezTo>
                  <a:close/>
                  <a:moveTo>
                    <a:pt x="83" y="43"/>
                  </a:moveTo>
                  <a:cubicBezTo>
                    <a:pt x="78" y="43"/>
                    <a:pt x="73" y="39"/>
                    <a:pt x="73" y="33"/>
                  </a:cubicBezTo>
                  <a:cubicBezTo>
                    <a:pt x="73" y="28"/>
                    <a:pt x="78" y="23"/>
                    <a:pt x="83" y="23"/>
                  </a:cubicBezTo>
                  <a:cubicBezTo>
                    <a:pt x="89" y="23"/>
                    <a:pt x="93" y="28"/>
                    <a:pt x="93" y="33"/>
                  </a:cubicBezTo>
                  <a:cubicBezTo>
                    <a:pt x="93" y="39"/>
                    <a:pt x="89" y="43"/>
                    <a:pt x="83" y="43"/>
                  </a:cubicBezTo>
                  <a:close/>
                  <a:moveTo>
                    <a:pt x="132" y="43"/>
                  </a:moveTo>
                  <a:cubicBezTo>
                    <a:pt x="126" y="43"/>
                    <a:pt x="122" y="39"/>
                    <a:pt x="122" y="33"/>
                  </a:cubicBezTo>
                  <a:cubicBezTo>
                    <a:pt x="122" y="28"/>
                    <a:pt x="126" y="23"/>
                    <a:pt x="132" y="23"/>
                  </a:cubicBezTo>
                  <a:cubicBezTo>
                    <a:pt x="137" y="23"/>
                    <a:pt x="142" y="28"/>
                    <a:pt x="142" y="33"/>
                  </a:cubicBezTo>
                  <a:cubicBezTo>
                    <a:pt x="142" y="39"/>
                    <a:pt x="137" y="43"/>
                    <a:pt x="132"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32" name="Freeform 21"/>
          <p:cNvSpPr>
            <a:spLocks noEditPoints="1"/>
          </p:cNvSpPr>
          <p:nvPr userDrawn="1"/>
        </p:nvSpPr>
        <p:spPr bwMode="auto">
          <a:xfrm>
            <a:off x="5657850" y="2987675"/>
            <a:ext cx="352425" cy="312738"/>
          </a:xfrm>
          <a:custGeom>
            <a:avLst/>
            <a:gdLst>
              <a:gd name="T0" fmla="*/ 91 w 91"/>
              <a:gd name="T1" fmla="*/ 76 h 81"/>
              <a:gd name="T2" fmla="*/ 82 w 91"/>
              <a:gd name="T3" fmla="*/ 57 h 81"/>
              <a:gd name="T4" fmla="*/ 77 w 91"/>
              <a:gd name="T5" fmla="*/ 53 h 81"/>
              <a:gd name="T6" fmla="*/ 67 w 91"/>
              <a:gd name="T7" fmla="*/ 53 h 81"/>
              <a:gd name="T8" fmla="*/ 67 w 91"/>
              <a:gd name="T9" fmla="*/ 51 h 81"/>
              <a:gd name="T10" fmla="*/ 75 w 91"/>
              <a:gd name="T11" fmla="*/ 51 h 81"/>
              <a:gd name="T12" fmla="*/ 81 w 91"/>
              <a:gd name="T13" fmla="*/ 44 h 81"/>
              <a:gd name="T14" fmla="*/ 81 w 91"/>
              <a:gd name="T15" fmla="*/ 6 h 81"/>
              <a:gd name="T16" fmla="*/ 75 w 91"/>
              <a:gd name="T17" fmla="*/ 0 h 81"/>
              <a:gd name="T18" fmla="*/ 16 w 91"/>
              <a:gd name="T19" fmla="*/ 0 h 81"/>
              <a:gd name="T20" fmla="*/ 10 w 91"/>
              <a:gd name="T21" fmla="*/ 6 h 81"/>
              <a:gd name="T22" fmla="*/ 10 w 91"/>
              <a:gd name="T23" fmla="*/ 44 h 81"/>
              <a:gd name="T24" fmla="*/ 16 w 91"/>
              <a:gd name="T25" fmla="*/ 51 h 81"/>
              <a:gd name="T26" fmla="*/ 24 w 91"/>
              <a:gd name="T27" fmla="*/ 51 h 81"/>
              <a:gd name="T28" fmla="*/ 24 w 91"/>
              <a:gd name="T29" fmla="*/ 53 h 81"/>
              <a:gd name="T30" fmla="*/ 14 w 91"/>
              <a:gd name="T31" fmla="*/ 53 h 81"/>
              <a:gd name="T32" fmla="*/ 9 w 91"/>
              <a:gd name="T33" fmla="*/ 57 h 81"/>
              <a:gd name="T34" fmla="*/ 1 w 91"/>
              <a:gd name="T35" fmla="*/ 76 h 81"/>
              <a:gd name="T36" fmla="*/ 1 w 91"/>
              <a:gd name="T37" fmla="*/ 80 h 81"/>
              <a:gd name="T38" fmla="*/ 4 w 91"/>
              <a:gd name="T39" fmla="*/ 81 h 81"/>
              <a:gd name="T40" fmla="*/ 27 w 91"/>
              <a:gd name="T41" fmla="*/ 81 h 81"/>
              <a:gd name="T42" fmla="*/ 28 w 91"/>
              <a:gd name="T43" fmla="*/ 81 h 81"/>
              <a:gd name="T44" fmla="*/ 46 w 91"/>
              <a:gd name="T45" fmla="*/ 81 h 81"/>
              <a:gd name="T46" fmla="*/ 64 w 91"/>
              <a:gd name="T47" fmla="*/ 81 h 81"/>
              <a:gd name="T48" fmla="*/ 64 w 91"/>
              <a:gd name="T49" fmla="*/ 81 h 81"/>
              <a:gd name="T50" fmla="*/ 87 w 91"/>
              <a:gd name="T51" fmla="*/ 81 h 81"/>
              <a:gd name="T52" fmla="*/ 91 w 91"/>
              <a:gd name="T53" fmla="*/ 80 h 81"/>
              <a:gd name="T54" fmla="*/ 91 w 91"/>
              <a:gd name="T55" fmla="*/ 76 h 81"/>
              <a:gd name="T56" fmla="*/ 15 w 91"/>
              <a:gd name="T57" fmla="*/ 44 h 81"/>
              <a:gd name="T58" fmla="*/ 15 w 91"/>
              <a:gd name="T59" fmla="*/ 6 h 81"/>
              <a:gd name="T60" fmla="*/ 16 w 91"/>
              <a:gd name="T61" fmla="*/ 5 h 81"/>
              <a:gd name="T62" fmla="*/ 75 w 91"/>
              <a:gd name="T63" fmla="*/ 5 h 81"/>
              <a:gd name="T64" fmla="*/ 76 w 91"/>
              <a:gd name="T65" fmla="*/ 6 h 81"/>
              <a:gd name="T66" fmla="*/ 76 w 91"/>
              <a:gd name="T67" fmla="*/ 44 h 81"/>
              <a:gd name="T68" fmla="*/ 75 w 91"/>
              <a:gd name="T69" fmla="*/ 45 h 81"/>
              <a:gd name="T70" fmla="*/ 16 w 91"/>
              <a:gd name="T71" fmla="*/ 45 h 81"/>
              <a:gd name="T72" fmla="*/ 15 w 91"/>
              <a:gd name="T73" fmla="*/ 44 h 81"/>
              <a:gd name="T74" fmla="*/ 61 w 91"/>
              <a:gd name="T75" fmla="*/ 75 h 81"/>
              <a:gd name="T76" fmla="*/ 60 w 91"/>
              <a:gd name="T77" fmla="*/ 75 h 81"/>
              <a:gd name="T78" fmla="*/ 53 w 91"/>
              <a:gd name="T79" fmla="*/ 75 h 81"/>
              <a:gd name="T80" fmla="*/ 50 w 91"/>
              <a:gd name="T81" fmla="*/ 75 h 81"/>
              <a:gd name="T82" fmla="*/ 42 w 91"/>
              <a:gd name="T83" fmla="*/ 75 h 81"/>
              <a:gd name="T84" fmla="*/ 39 w 91"/>
              <a:gd name="T85" fmla="*/ 75 h 81"/>
              <a:gd name="T86" fmla="*/ 32 w 91"/>
              <a:gd name="T87" fmla="*/ 75 h 81"/>
              <a:gd name="T88" fmla="*/ 31 w 91"/>
              <a:gd name="T89" fmla="*/ 75 h 81"/>
              <a:gd name="T90" fmla="*/ 31 w 91"/>
              <a:gd name="T91" fmla="*/ 73 h 81"/>
              <a:gd name="T92" fmla="*/ 32 w 91"/>
              <a:gd name="T93" fmla="*/ 68 h 81"/>
              <a:gd name="T94" fmla="*/ 33 w 91"/>
              <a:gd name="T95" fmla="*/ 67 h 81"/>
              <a:gd name="T96" fmla="*/ 40 w 91"/>
              <a:gd name="T97" fmla="*/ 67 h 81"/>
              <a:gd name="T98" fmla="*/ 52 w 91"/>
              <a:gd name="T99" fmla="*/ 67 h 81"/>
              <a:gd name="T100" fmla="*/ 58 w 91"/>
              <a:gd name="T101" fmla="*/ 67 h 81"/>
              <a:gd name="T102" fmla="*/ 60 w 91"/>
              <a:gd name="T103" fmla="*/ 68 h 81"/>
              <a:gd name="T104" fmla="*/ 61 w 91"/>
              <a:gd name="T105" fmla="*/ 73 h 81"/>
              <a:gd name="T106" fmla="*/ 61 w 91"/>
              <a:gd name="T107"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 h="81">
                <a:moveTo>
                  <a:pt x="91" y="76"/>
                </a:moveTo>
                <a:cubicBezTo>
                  <a:pt x="82" y="57"/>
                  <a:pt x="82" y="57"/>
                  <a:pt x="82" y="57"/>
                </a:cubicBezTo>
                <a:cubicBezTo>
                  <a:pt x="81" y="55"/>
                  <a:pt x="79" y="53"/>
                  <a:pt x="77" y="53"/>
                </a:cubicBezTo>
                <a:cubicBezTo>
                  <a:pt x="67" y="53"/>
                  <a:pt x="67" y="53"/>
                  <a:pt x="67" y="53"/>
                </a:cubicBezTo>
                <a:cubicBezTo>
                  <a:pt x="67" y="51"/>
                  <a:pt x="67" y="51"/>
                  <a:pt x="67" y="51"/>
                </a:cubicBezTo>
                <a:cubicBezTo>
                  <a:pt x="75" y="51"/>
                  <a:pt x="75" y="51"/>
                  <a:pt x="75" y="51"/>
                </a:cubicBezTo>
                <a:cubicBezTo>
                  <a:pt x="79" y="51"/>
                  <a:pt x="81" y="48"/>
                  <a:pt x="81" y="44"/>
                </a:cubicBezTo>
                <a:cubicBezTo>
                  <a:pt x="81" y="6"/>
                  <a:pt x="81" y="6"/>
                  <a:pt x="81" y="6"/>
                </a:cubicBezTo>
                <a:cubicBezTo>
                  <a:pt x="81" y="3"/>
                  <a:pt x="79" y="0"/>
                  <a:pt x="75" y="0"/>
                </a:cubicBezTo>
                <a:cubicBezTo>
                  <a:pt x="16" y="0"/>
                  <a:pt x="16" y="0"/>
                  <a:pt x="16" y="0"/>
                </a:cubicBezTo>
                <a:cubicBezTo>
                  <a:pt x="13" y="0"/>
                  <a:pt x="10" y="3"/>
                  <a:pt x="10" y="6"/>
                </a:cubicBezTo>
                <a:cubicBezTo>
                  <a:pt x="10" y="44"/>
                  <a:pt x="10" y="44"/>
                  <a:pt x="10" y="44"/>
                </a:cubicBezTo>
                <a:cubicBezTo>
                  <a:pt x="10" y="48"/>
                  <a:pt x="13" y="51"/>
                  <a:pt x="16" y="51"/>
                </a:cubicBezTo>
                <a:cubicBezTo>
                  <a:pt x="24" y="51"/>
                  <a:pt x="24" y="51"/>
                  <a:pt x="24" y="51"/>
                </a:cubicBezTo>
                <a:cubicBezTo>
                  <a:pt x="24" y="53"/>
                  <a:pt x="24" y="53"/>
                  <a:pt x="24" y="53"/>
                </a:cubicBezTo>
                <a:cubicBezTo>
                  <a:pt x="14" y="53"/>
                  <a:pt x="14" y="53"/>
                  <a:pt x="14" y="53"/>
                </a:cubicBezTo>
                <a:cubicBezTo>
                  <a:pt x="12" y="53"/>
                  <a:pt x="10" y="55"/>
                  <a:pt x="9" y="57"/>
                </a:cubicBezTo>
                <a:cubicBezTo>
                  <a:pt x="1" y="76"/>
                  <a:pt x="1" y="76"/>
                  <a:pt x="1" y="76"/>
                </a:cubicBezTo>
                <a:cubicBezTo>
                  <a:pt x="0" y="77"/>
                  <a:pt x="0" y="78"/>
                  <a:pt x="1" y="80"/>
                </a:cubicBezTo>
                <a:cubicBezTo>
                  <a:pt x="1" y="81"/>
                  <a:pt x="3" y="81"/>
                  <a:pt x="4" y="81"/>
                </a:cubicBezTo>
                <a:cubicBezTo>
                  <a:pt x="27" y="81"/>
                  <a:pt x="27" y="81"/>
                  <a:pt x="27" y="81"/>
                </a:cubicBezTo>
                <a:cubicBezTo>
                  <a:pt x="27" y="81"/>
                  <a:pt x="28" y="81"/>
                  <a:pt x="28" y="81"/>
                </a:cubicBezTo>
                <a:cubicBezTo>
                  <a:pt x="46" y="81"/>
                  <a:pt x="46" y="81"/>
                  <a:pt x="46" y="81"/>
                </a:cubicBezTo>
                <a:cubicBezTo>
                  <a:pt x="64" y="81"/>
                  <a:pt x="64" y="81"/>
                  <a:pt x="64" y="81"/>
                </a:cubicBezTo>
                <a:cubicBezTo>
                  <a:pt x="64" y="81"/>
                  <a:pt x="64" y="81"/>
                  <a:pt x="64" y="81"/>
                </a:cubicBezTo>
                <a:cubicBezTo>
                  <a:pt x="87" y="81"/>
                  <a:pt x="87" y="81"/>
                  <a:pt x="87" y="81"/>
                </a:cubicBezTo>
                <a:cubicBezTo>
                  <a:pt x="89" y="81"/>
                  <a:pt x="90" y="81"/>
                  <a:pt x="91" y="80"/>
                </a:cubicBezTo>
                <a:cubicBezTo>
                  <a:pt x="91" y="78"/>
                  <a:pt x="91" y="77"/>
                  <a:pt x="91" y="76"/>
                </a:cubicBezTo>
                <a:close/>
                <a:moveTo>
                  <a:pt x="15" y="44"/>
                </a:moveTo>
                <a:cubicBezTo>
                  <a:pt x="15" y="6"/>
                  <a:pt x="15" y="6"/>
                  <a:pt x="15" y="6"/>
                </a:cubicBezTo>
                <a:cubicBezTo>
                  <a:pt x="15" y="6"/>
                  <a:pt x="16" y="5"/>
                  <a:pt x="16" y="5"/>
                </a:cubicBezTo>
                <a:cubicBezTo>
                  <a:pt x="75" y="5"/>
                  <a:pt x="75" y="5"/>
                  <a:pt x="75" y="5"/>
                </a:cubicBezTo>
                <a:cubicBezTo>
                  <a:pt x="76" y="5"/>
                  <a:pt x="76" y="6"/>
                  <a:pt x="76" y="6"/>
                </a:cubicBezTo>
                <a:cubicBezTo>
                  <a:pt x="76" y="44"/>
                  <a:pt x="76" y="44"/>
                  <a:pt x="76" y="44"/>
                </a:cubicBezTo>
                <a:cubicBezTo>
                  <a:pt x="76" y="45"/>
                  <a:pt x="76" y="45"/>
                  <a:pt x="75" y="45"/>
                </a:cubicBezTo>
                <a:cubicBezTo>
                  <a:pt x="16" y="45"/>
                  <a:pt x="16" y="45"/>
                  <a:pt x="16" y="45"/>
                </a:cubicBezTo>
                <a:cubicBezTo>
                  <a:pt x="16" y="45"/>
                  <a:pt x="15" y="45"/>
                  <a:pt x="15" y="44"/>
                </a:cubicBezTo>
                <a:close/>
                <a:moveTo>
                  <a:pt x="61" y="75"/>
                </a:moveTo>
                <a:cubicBezTo>
                  <a:pt x="60" y="75"/>
                  <a:pt x="60" y="75"/>
                  <a:pt x="60" y="75"/>
                </a:cubicBezTo>
                <a:cubicBezTo>
                  <a:pt x="53" y="75"/>
                  <a:pt x="53" y="75"/>
                  <a:pt x="53" y="75"/>
                </a:cubicBezTo>
                <a:cubicBezTo>
                  <a:pt x="50" y="75"/>
                  <a:pt x="50" y="75"/>
                  <a:pt x="50" y="75"/>
                </a:cubicBezTo>
                <a:cubicBezTo>
                  <a:pt x="42" y="75"/>
                  <a:pt x="42" y="75"/>
                  <a:pt x="42" y="75"/>
                </a:cubicBezTo>
                <a:cubicBezTo>
                  <a:pt x="39" y="75"/>
                  <a:pt x="39" y="75"/>
                  <a:pt x="39" y="75"/>
                </a:cubicBezTo>
                <a:cubicBezTo>
                  <a:pt x="32" y="75"/>
                  <a:pt x="32" y="75"/>
                  <a:pt x="32" y="75"/>
                </a:cubicBezTo>
                <a:cubicBezTo>
                  <a:pt x="32" y="75"/>
                  <a:pt x="31" y="75"/>
                  <a:pt x="31" y="75"/>
                </a:cubicBezTo>
                <a:cubicBezTo>
                  <a:pt x="31" y="74"/>
                  <a:pt x="30" y="74"/>
                  <a:pt x="31" y="73"/>
                </a:cubicBezTo>
                <a:cubicBezTo>
                  <a:pt x="32" y="68"/>
                  <a:pt x="32" y="68"/>
                  <a:pt x="32" y="68"/>
                </a:cubicBezTo>
                <a:cubicBezTo>
                  <a:pt x="32" y="67"/>
                  <a:pt x="33" y="67"/>
                  <a:pt x="33" y="67"/>
                </a:cubicBezTo>
                <a:cubicBezTo>
                  <a:pt x="40" y="67"/>
                  <a:pt x="40" y="67"/>
                  <a:pt x="40" y="67"/>
                </a:cubicBezTo>
                <a:cubicBezTo>
                  <a:pt x="52" y="67"/>
                  <a:pt x="52" y="67"/>
                  <a:pt x="52" y="67"/>
                </a:cubicBezTo>
                <a:cubicBezTo>
                  <a:pt x="58" y="67"/>
                  <a:pt x="58" y="67"/>
                  <a:pt x="58" y="67"/>
                </a:cubicBezTo>
                <a:cubicBezTo>
                  <a:pt x="59" y="67"/>
                  <a:pt x="59" y="67"/>
                  <a:pt x="60" y="68"/>
                </a:cubicBezTo>
                <a:cubicBezTo>
                  <a:pt x="61" y="73"/>
                  <a:pt x="61" y="73"/>
                  <a:pt x="61" y="73"/>
                </a:cubicBezTo>
                <a:cubicBezTo>
                  <a:pt x="61" y="74"/>
                  <a:pt x="61" y="74"/>
                  <a:pt x="61" y="7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3" name="Freeform 22"/>
          <p:cNvSpPr>
            <a:spLocks noEditPoints="1"/>
          </p:cNvSpPr>
          <p:nvPr userDrawn="1"/>
        </p:nvSpPr>
        <p:spPr bwMode="auto">
          <a:xfrm>
            <a:off x="4298950" y="2392363"/>
            <a:ext cx="447675" cy="347663"/>
          </a:xfrm>
          <a:custGeom>
            <a:avLst/>
            <a:gdLst>
              <a:gd name="T0" fmla="*/ 0 w 116"/>
              <a:gd name="T1" fmla="*/ 82 h 90"/>
              <a:gd name="T2" fmla="*/ 1 w 116"/>
              <a:gd name="T3" fmla="*/ 86 h 90"/>
              <a:gd name="T4" fmla="*/ 7 w 116"/>
              <a:gd name="T5" fmla="*/ 90 h 90"/>
              <a:gd name="T6" fmla="*/ 58 w 116"/>
              <a:gd name="T7" fmla="*/ 90 h 90"/>
              <a:gd name="T8" fmla="*/ 110 w 116"/>
              <a:gd name="T9" fmla="*/ 90 h 90"/>
              <a:gd name="T10" fmla="*/ 116 w 116"/>
              <a:gd name="T11" fmla="*/ 86 h 90"/>
              <a:gd name="T12" fmla="*/ 116 w 116"/>
              <a:gd name="T13" fmla="*/ 82 h 90"/>
              <a:gd name="T14" fmla="*/ 116 w 116"/>
              <a:gd name="T15" fmla="*/ 6 h 90"/>
              <a:gd name="T16" fmla="*/ 116 w 116"/>
              <a:gd name="T17" fmla="*/ 6 h 90"/>
              <a:gd name="T18" fmla="*/ 116 w 116"/>
              <a:gd name="T19" fmla="*/ 4 h 90"/>
              <a:gd name="T20" fmla="*/ 109 w 116"/>
              <a:gd name="T21" fmla="*/ 0 h 90"/>
              <a:gd name="T22" fmla="*/ 58 w 116"/>
              <a:gd name="T23" fmla="*/ 0 h 90"/>
              <a:gd name="T24" fmla="*/ 7 w 116"/>
              <a:gd name="T25" fmla="*/ 0 h 90"/>
              <a:gd name="T26" fmla="*/ 1 w 116"/>
              <a:gd name="T27" fmla="*/ 4 h 90"/>
              <a:gd name="T28" fmla="*/ 1 w 116"/>
              <a:gd name="T29" fmla="*/ 4 h 90"/>
              <a:gd name="T30" fmla="*/ 0 w 116"/>
              <a:gd name="T31" fmla="*/ 6 h 90"/>
              <a:gd name="T32" fmla="*/ 0 w 116"/>
              <a:gd name="T33" fmla="*/ 82 h 90"/>
              <a:gd name="T34" fmla="*/ 7 w 116"/>
              <a:gd name="T35" fmla="*/ 15 h 90"/>
              <a:gd name="T36" fmla="*/ 28 w 116"/>
              <a:gd name="T37" fmla="*/ 33 h 90"/>
              <a:gd name="T38" fmla="*/ 43 w 116"/>
              <a:gd name="T39" fmla="*/ 45 h 90"/>
              <a:gd name="T40" fmla="*/ 28 w 116"/>
              <a:gd name="T41" fmla="*/ 57 h 90"/>
              <a:gd name="T42" fmla="*/ 7 w 116"/>
              <a:gd name="T43" fmla="*/ 75 h 90"/>
              <a:gd name="T44" fmla="*/ 7 w 116"/>
              <a:gd name="T45" fmla="*/ 15 h 90"/>
              <a:gd name="T46" fmla="*/ 7 w 116"/>
              <a:gd name="T47" fmla="*/ 84 h 90"/>
              <a:gd name="T48" fmla="*/ 7 w 116"/>
              <a:gd name="T49" fmla="*/ 84 h 90"/>
              <a:gd name="T50" fmla="*/ 7 w 116"/>
              <a:gd name="T51" fmla="*/ 84 h 90"/>
              <a:gd name="T52" fmla="*/ 32 w 116"/>
              <a:gd name="T53" fmla="*/ 62 h 90"/>
              <a:gd name="T54" fmla="*/ 49 w 116"/>
              <a:gd name="T55" fmla="*/ 49 h 90"/>
              <a:gd name="T56" fmla="*/ 58 w 116"/>
              <a:gd name="T57" fmla="*/ 52 h 90"/>
              <a:gd name="T58" fmla="*/ 68 w 116"/>
              <a:gd name="T59" fmla="*/ 49 h 90"/>
              <a:gd name="T60" fmla="*/ 84 w 116"/>
              <a:gd name="T61" fmla="*/ 62 h 90"/>
              <a:gd name="T62" fmla="*/ 109 w 116"/>
              <a:gd name="T63" fmla="*/ 84 h 90"/>
              <a:gd name="T64" fmla="*/ 109 w 116"/>
              <a:gd name="T65" fmla="*/ 84 h 90"/>
              <a:gd name="T66" fmla="*/ 109 w 116"/>
              <a:gd name="T67" fmla="*/ 84 h 90"/>
              <a:gd name="T68" fmla="*/ 58 w 116"/>
              <a:gd name="T69" fmla="*/ 84 h 90"/>
              <a:gd name="T70" fmla="*/ 7 w 116"/>
              <a:gd name="T71" fmla="*/ 84 h 90"/>
              <a:gd name="T72" fmla="*/ 109 w 116"/>
              <a:gd name="T73" fmla="*/ 75 h 90"/>
              <a:gd name="T74" fmla="*/ 88 w 116"/>
              <a:gd name="T75" fmla="*/ 57 h 90"/>
              <a:gd name="T76" fmla="*/ 73 w 116"/>
              <a:gd name="T77" fmla="*/ 45 h 90"/>
              <a:gd name="T78" fmla="*/ 88 w 116"/>
              <a:gd name="T79" fmla="*/ 33 h 90"/>
              <a:gd name="T80" fmla="*/ 109 w 116"/>
              <a:gd name="T81" fmla="*/ 15 h 90"/>
              <a:gd name="T82" fmla="*/ 109 w 116"/>
              <a:gd name="T83" fmla="*/ 75 h 90"/>
              <a:gd name="T84" fmla="*/ 58 w 116"/>
              <a:gd name="T85" fmla="*/ 6 h 90"/>
              <a:gd name="T86" fmla="*/ 109 w 116"/>
              <a:gd name="T87" fmla="*/ 6 h 90"/>
              <a:gd name="T88" fmla="*/ 109 w 116"/>
              <a:gd name="T89" fmla="*/ 6 h 90"/>
              <a:gd name="T90" fmla="*/ 84 w 116"/>
              <a:gd name="T91" fmla="*/ 28 h 90"/>
              <a:gd name="T92" fmla="*/ 67 w 116"/>
              <a:gd name="T93" fmla="*/ 41 h 90"/>
              <a:gd name="T94" fmla="*/ 58 w 116"/>
              <a:gd name="T95" fmla="*/ 45 h 90"/>
              <a:gd name="T96" fmla="*/ 49 w 116"/>
              <a:gd name="T97" fmla="*/ 41 h 90"/>
              <a:gd name="T98" fmla="*/ 33 w 116"/>
              <a:gd name="T99" fmla="*/ 28 h 90"/>
              <a:gd name="T100" fmla="*/ 7 w 116"/>
              <a:gd name="T101" fmla="*/ 6 h 90"/>
              <a:gd name="T102" fmla="*/ 58 w 116"/>
              <a:gd name="T103" fmla="*/ 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6" h="90">
                <a:moveTo>
                  <a:pt x="0" y="82"/>
                </a:moveTo>
                <a:cubicBezTo>
                  <a:pt x="0" y="84"/>
                  <a:pt x="0" y="85"/>
                  <a:pt x="1" y="86"/>
                </a:cubicBezTo>
                <a:cubicBezTo>
                  <a:pt x="2" y="89"/>
                  <a:pt x="4" y="90"/>
                  <a:pt x="7" y="90"/>
                </a:cubicBezTo>
                <a:cubicBezTo>
                  <a:pt x="58" y="90"/>
                  <a:pt x="58" y="90"/>
                  <a:pt x="58" y="90"/>
                </a:cubicBezTo>
                <a:cubicBezTo>
                  <a:pt x="110" y="90"/>
                  <a:pt x="110" y="90"/>
                  <a:pt x="110" y="90"/>
                </a:cubicBezTo>
                <a:cubicBezTo>
                  <a:pt x="112" y="90"/>
                  <a:pt x="115" y="89"/>
                  <a:pt x="116" y="86"/>
                </a:cubicBezTo>
                <a:cubicBezTo>
                  <a:pt x="116" y="85"/>
                  <a:pt x="116" y="83"/>
                  <a:pt x="116" y="82"/>
                </a:cubicBezTo>
                <a:cubicBezTo>
                  <a:pt x="116" y="6"/>
                  <a:pt x="116" y="6"/>
                  <a:pt x="116" y="6"/>
                </a:cubicBezTo>
                <a:cubicBezTo>
                  <a:pt x="116" y="6"/>
                  <a:pt x="116" y="6"/>
                  <a:pt x="116" y="6"/>
                </a:cubicBezTo>
                <a:cubicBezTo>
                  <a:pt x="116" y="5"/>
                  <a:pt x="116" y="5"/>
                  <a:pt x="116" y="4"/>
                </a:cubicBezTo>
                <a:cubicBezTo>
                  <a:pt x="115" y="2"/>
                  <a:pt x="112" y="0"/>
                  <a:pt x="109" y="0"/>
                </a:cubicBezTo>
                <a:cubicBezTo>
                  <a:pt x="58" y="0"/>
                  <a:pt x="58" y="0"/>
                  <a:pt x="58" y="0"/>
                </a:cubicBezTo>
                <a:cubicBezTo>
                  <a:pt x="7" y="0"/>
                  <a:pt x="7" y="0"/>
                  <a:pt x="7" y="0"/>
                </a:cubicBezTo>
                <a:cubicBezTo>
                  <a:pt x="4" y="0"/>
                  <a:pt x="2" y="2"/>
                  <a:pt x="1" y="4"/>
                </a:cubicBezTo>
                <a:cubicBezTo>
                  <a:pt x="1" y="4"/>
                  <a:pt x="1" y="4"/>
                  <a:pt x="1" y="4"/>
                </a:cubicBezTo>
                <a:cubicBezTo>
                  <a:pt x="1" y="5"/>
                  <a:pt x="0" y="6"/>
                  <a:pt x="0" y="6"/>
                </a:cubicBezTo>
                <a:lnTo>
                  <a:pt x="0" y="82"/>
                </a:lnTo>
                <a:close/>
                <a:moveTo>
                  <a:pt x="7" y="15"/>
                </a:moveTo>
                <a:cubicBezTo>
                  <a:pt x="28" y="33"/>
                  <a:pt x="28" y="33"/>
                  <a:pt x="28" y="33"/>
                </a:cubicBezTo>
                <a:cubicBezTo>
                  <a:pt x="43" y="45"/>
                  <a:pt x="43" y="45"/>
                  <a:pt x="43" y="45"/>
                </a:cubicBezTo>
                <a:cubicBezTo>
                  <a:pt x="28" y="57"/>
                  <a:pt x="28" y="57"/>
                  <a:pt x="28" y="57"/>
                </a:cubicBezTo>
                <a:cubicBezTo>
                  <a:pt x="7" y="75"/>
                  <a:pt x="7" y="75"/>
                  <a:pt x="7" y="75"/>
                </a:cubicBezTo>
                <a:lnTo>
                  <a:pt x="7" y="15"/>
                </a:lnTo>
                <a:close/>
                <a:moveTo>
                  <a:pt x="7" y="84"/>
                </a:moveTo>
                <a:cubicBezTo>
                  <a:pt x="7" y="84"/>
                  <a:pt x="7" y="84"/>
                  <a:pt x="7" y="84"/>
                </a:cubicBezTo>
                <a:cubicBezTo>
                  <a:pt x="7" y="84"/>
                  <a:pt x="7" y="84"/>
                  <a:pt x="7" y="84"/>
                </a:cubicBezTo>
                <a:cubicBezTo>
                  <a:pt x="32" y="62"/>
                  <a:pt x="32" y="62"/>
                  <a:pt x="32" y="62"/>
                </a:cubicBezTo>
                <a:cubicBezTo>
                  <a:pt x="49" y="49"/>
                  <a:pt x="49" y="49"/>
                  <a:pt x="49" y="49"/>
                </a:cubicBezTo>
                <a:cubicBezTo>
                  <a:pt x="52" y="51"/>
                  <a:pt x="55" y="52"/>
                  <a:pt x="58" y="52"/>
                </a:cubicBezTo>
                <a:cubicBezTo>
                  <a:pt x="62" y="52"/>
                  <a:pt x="65" y="51"/>
                  <a:pt x="68" y="49"/>
                </a:cubicBezTo>
                <a:cubicBezTo>
                  <a:pt x="84" y="62"/>
                  <a:pt x="84" y="62"/>
                  <a:pt x="84" y="62"/>
                </a:cubicBezTo>
                <a:cubicBezTo>
                  <a:pt x="109" y="84"/>
                  <a:pt x="109" y="84"/>
                  <a:pt x="109" y="84"/>
                </a:cubicBezTo>
                <a:cubicBezTo>
                  <a:pt x="109" y="84"/>
                  <a:pt x="109" y="84"/>
                  <a:pt x="109" y="84"/>
                </a:cubicBezTo>
                <a:cubicBezTo>
                  <a:pt x="109" y="84"/>
                  <a:pt x="109" y="84"/>
                  <a:pt x="109" y="84"/>
                </a:cubicBezTo>
                <a:cubicBezTo>
                  <a:pt x="58" y="84"/>
                  <a:pt x="58" y="84"/>
                  <a:pt x="58" y="84"/>
                </a:cubicBezTo>
                <a:lnTo>
                  <a:pt x="7" y="84"/>
                </a:lnTo>
                <a:close/>
                <a:moveTo>
                  <a:pt x="109" y="75"/>
                </a:moveTo>
                <a:cubicBezTo>
                  <a:pt x="88" y="57"/>
                  <a:pt x="88" y="57"/>
                  <a:pt x="88" y="57"/>
                </a:cubicBezTo>
                <a:cubicBezTo>
                  <a:pt x="73" y="45"/>
                  <a:pt x="73" y="45"/>
                  <a:pt x="73" y="45"/>
                </a:cubicBezTo>
                <a:cubicBezTo>
                  <a:pt x="88" y="33"/>
                  <a:pt x="88" y="33"/>
                  <a:pt x="88" y="33"/>
                </a:cubicBezTo>
                <a:cubicBezTo>
                  <a:pt x="109" y="15"/>
                  <a:pt x="109" y="15"/>
                  <a:pt x="109" y="15"/>
                </a:cubicBezTo>
                <a:lnTo>
                  <a:pt x="109" y="75"/>
                </a:lnTo>
                <a:close/>
                <a:moveTo>
                  <a:pt x="58" y="6"/>
                </a:moveTo>
                <a:cubicBezTo>
                  <a:pt x="109" y="6"/>
                  <a:pt x="109" y="6"/>
                  <a:pt x="109" y="6"/>
                </a:cubicBezTo>
                <a:cubicBezTo>
                  <a:pt x="109" y="6"/>
                  <a:pt x="109" y="6"/>
                  <a:pt x="109" y="6"/>
                </a:cubicBezTo>
                <a:cubicBezTo>
                  <a:pt x="84" y="28"/>
                  <a:pt x="84" y="28"/>
                  <a:pt x="84" y="28"/>
                </a:cubicBezTo>
                <a:cubicBezTo>
                  <a:pt x="67" y="41"/>
                  <a:pt x="67" y="41"/>
                  <a:pt x="67" y="41"/>
                </a:cubicBezTo>
                <a:cubicBezTo>
                  <a:pt x="65" y="44"/>
                  <a:pt x="62" y="45"/>
                  <a:pt x="58" y="45"/>
                </a:cubicBezTo>
                <a:cubicBezTo>
                  <a:pt x="55" y="45"/>
                  <a:pt x="51" y="44"/>
                  <a:pt x="49" y="41"/>
                </a:cubicBezTo>
                <a:cubicBezTo>
                  <a:pt x="33" y="28"/>
                  <a:pt x="33" y="28"/>
                  <a:pt x="33" y="28"/>
                </a:cubicBezTo>
                <a:cubicBezTo>
                  <a:pt x="7" y="6"/>
                  <a:pt x="7" y="6"/>
                  <a:pt x="7" y="6"/>
                </a:cubicBezTo>
                <a:lnTo>
                  <a:pt x="5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34" name="Group 33"/>
          <p:cNvGrpSpPr/>
          <p:nvPr userDrawn="1"/>
        </p:nvGrpSpPr>
        <p:grpSpPr>
          <a:xfrm>
            <a:off x="6064250" y="1249363"/>
            <a:ext cx="385763" cy="382587"/>
            <a:chOff x="6064250" y="1249363"/>
            <a:chExt cx="385763" cy="382587"/>
          </a:xfrm>
        </p:grpSpPr>
        <p:sp>
          <p:nvSpPr>
            <p:cNvPr id="35" name="Freeform 23"/>
            <p:cNvSpPr>
              <a:spLocks/>
            </p:cNvSpPr>
            <p:nvPr userDrawn="1"/>
          </p:nvSpPr>
          <p:spPr bwMode="auto">
            <a:xfrm>
              <a:off x="6188075" y="1249363"/>
              <a:ext cx="261938" cy="258763"/>
            </a:xfrm>
            <a:custGeom>
              <a:avLst/>
              <a:gdLst>
                <a:gd name="T0" fmla="*/ 5 w 68"/>
                <a:gd name="T1" fmla="*/ 0 h 67"/>
                <a:gd name="T2" fmla="*/ 0 w 68"/>
                <a:gd name="T3" fmla="*/ 5 h 67"/>
                <a:gd name="T4" fmla="*/ 5 w 68"/>
                <a:gd name="T5" fmla="*/ 11 h 67"/>
                <a:gd name="T6" fmla="*/ 56 w 68"/>
                <a:gd name="T7" fmla="*/ 62 h 67"/>
                <a:gd name="T8" fmla="*/ 62 w 68"/>
                <a:gd name="T9" fmla="*/ 67 h 67"/>
                <a:gd name="T10" fmla="*/ 68 w 68"/>
                <a:gd name="T11" fmla="*/ 62 h 67"/>
                <a:gd name="T12" fmla="*/ 5 w 68"/>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68" h="67">
                  <a:moveTo>
                    <a:pt x="5" y="0"/>
                  </a:moveTo>
                  <a:cubicBezTo>
                    <a:pt x="2" y="0"/>
                    <a:pt x="0" y="2"/>
                    <a:pt x="0" y="5"/>
                  </a:cubicBezTo>
                  <a:cubicBezTo>
                    <a:pt x="0" y="8"/>
                    <a:pt x="2" y="11"/>
                    <a:pt x="5" y="11"/>
                  </a:cubicBezTo>
                  <a:cubicBezTo>
                    <a:pt x="33" y="11"/>
                    <a:pt x="56" y="34"/>
                    <a:pt x="56" y="62"/>
                  </a:cubicBezTo>
                  <a:cubicBezTo>
                    <a:pt x="56" y="65"/>
                    <a:pt x="59" y="67"/>
                    <a:pt x="62" y="67"/>
                  </a:cubicBezTo>
                  <a:cubicBezTo>
                    <a:pt x="65" y="67"/>
                    <a:pt x="68" y="65"/>
                    <a:pt x="68" y="62"/>
                  </a:cubicBezTo>
                  <a:cubicBezTo>
                    <a:pt x="68" y="28"/>
                    <a:pt x="40"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6" name="Freeform 24"/>
            <p:cNvSpPr>
              <a:spLocks/>
            </p:cNvSpPr>
            <p:nvPr userDrawn="1"/>
          </p:nvSpPr>
          <p:spPr bwMode="auto">
            <a:xfrm>
              <a:off x="6188075" y="1330325"/>
              <a:ext cx="176213" cy="177800"/>
            </a:xfrm>
            <a:custGeom>
              <a:avLst/>
              <a:gdLst>
                <a:gd name="T0" fmla="*/ 5 w 46"/>
                <a:gd name="T1" fmla="*/ 0 h 46"/>
                <a:gd name="T2" fmla="*/ 0 w 46"/>
                <a:gd name="T3" fmla="*/ 5 h 46"/>
                <a:gd name="T4" fmla="*/ 5 w 46"/>
                <a:gd name="T5" fmla="*/ 10 h 46"/>
                <a:gd name="T6" fmla="*/ 35 w 46"/>
                <a:gd name="T7" fmla="*/ 41 h 46"/>
                <a:gd name="T8" fmla="*/ 40 w 46"/>
                <a:gd name="T9" fmla="*/ 46 h 46"/>
                <a:gd name="T10" fmla="*/ 46 w 46"/>
                <a:gd name="T11" fmla="*/ 41 h 46"/>
                <a:gd name="T12" fmla="*/ 5 w 46"/>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46" h="46">
                  <a:moveTo>
                    <a:pt x="5" y="0"/>
                  </a:moveTo>
                  <a:cubicBezTo>
                    <a:pt x="2" y="0"/>
                    <a:pt x="0" y="2"/>
                    <a:pt x="0" y="5"/>
                  </a:cubicBezTo>
                  <a:cubicBezTo>
                    <a:pt x="0" y="8"/>
                    <a:pt x="2" y="10"/>
                    <a:pt x="5" y="10"/>
                  </a:cubicBezTo>
                  <a:cubicBezTo>
                    <a:pt x="21" y="10"/>
                    <a:pt x="35" y="24"/>
                    <a:pt x="35" y="41"/>
                  </a:cubicBezTo>
                  <a:cubicBezTo>
                    <a:pt x="35" y="44"/>
                    <a:pt x="37" y="46"/>
                    <a:pt x="40" y="46"/>
                  </a:cubicBezTo>
                  <a:cubicBezTo>
                    <a:pt x="43" y="46"/>
                    <a:pt x="46" y="44"/>
                    <a:pt x="46" y="41"/>
                  </a:cubicBezTo>
                  <a:cubicBezTo>
                    <a:pt x="46" y="18"/>
                    <a:pt x="28"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7" name="Freeform 25"/>
            <p:cNvSpPr>
              <a:spLocks/>
            </p:cNvSpPr>
            <p:nvPr userDrawn="1"/>
          </p:nvSpPr>
          <p:spPr bwMode="auto">
            <a:xfrm>
              <a:off x="6064250" y="1381125"/>
              <a:ext cx="250825" cy="250825"/>
            </a:xfrm>
            <a:custGeom>
              <a:avLst/>
              <a:gdLst>
                <a:gd name="T0" fmla="*/ 24 w 65"/>
                <a:gd name="T1" fmla="*/ 1 h 65"/>
                <a:gd name="T2" fmla="*/ 20 w 65"/>
                <a:gd name="T3" fmla="*/ 0 h 65"/>
                <a:gd name="T4" fmla="*/ 18 w 65"/>
                <a:gd name="T5" fmla="*/ 1 h 65"/>
                <a:gd name="T6" fmla="*/ 17 w 65"/>
                <a:gd name="T7" fmla="*/ 3 h 65"/>
                <a:gd name="T8" fmla="*/ 13 w 65"/>
                <a:gd name="T9" fmla="*/ 29 h 65"/>
                <a:gd name="T10" fmla="*/ 1 w 65"/>
                <a:gd name="T11" fmla="*/ 42 h 65"/>
                <a:gd name="T12" fmla="*/ 1 w 65"/>
                <a:gd name="T13" fmla="*/ 46 h 65"/>
                <a:gd name="T14" fmla="*/ 20 w 65"/>
                <a:gd name="T15" fmla="*/ 64 h 65"/>
                <a:gd name="T16" fmla="*/ 23 w 65"/>
                <a:gd name="T17" fmla="*/ 64 h 65"/>
                <a:gd name="T18" fmla="*/ 36 w 65"/>
                <a:gd name="T19" fmla="*/ 52 h 65"/>
                <a:gd name="T20" fmla="*/ 62 w 65"/>
                <a:gd name="T21" fmla="*/ 48 h 65"/>
                <a:gd name="T22" fmla="*/ 65 w 65"/>
                <a:gd name="T23" fmla="*/ 45 h 65"/>
                <a:gd name="T24" fmla="*/ 64 w 65"/>
                <a:gd name="T25" fmla="*/ 41 h 65"/>
                <a:gd name="T26" fmla="*/ 24 w 65"/>
                <a:gd name="T27" fmla="*/ 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65">
                  <a:moveTo>
                    <a:pt x="24" y="1"/>
                  </a:moveTo>
                  <a:cubicBezTo>
                    <a:pt x="23" y="0"/>
                    <a:pt x="22" y="0"/>
                    <a:pt x="20" y="0"/>
                  </a:cubicBezTo>
                  <a:cubicBezTo>
                    <a:pt x="20" y="0"/>
                    <a:pt x="19" y="0"/>
                    <a:pt x="18" y="1"/>
                  </a:cubicBezTo>
                  <a:cubicBezTo>
                    <a:pt x="18" y="2"/>
                    <a:pt x="17" y="2"/>
                    <a:pt x="17" y="3"/>
                  </a:cubicBezTo>
                  <a:cubicBezTo>
                    <a:pt x="13" y="29"/>
                    <a:pt x="13" y="29"/>
                    <a:pt x="13" y="29"/>
                  </a:cubicBezTo>
                  <a:cubicBezTo>
                    <a:pt x="1" y="42"/>
                    <a:pt x="1" y="42"/>
                    <a:pt x="1" y="42"/>
                  </a:cubicBezTo>
                  <a:cubicBezTo>
                    <a:pt x="0" y="43"/>
                    <a:pt x="0" y="45"/>
                    <a:pt x="1" y="46"/>
                  </a:cubicBezTo>
                  <a:cubicBezTo>
                    <a:pt x="20" y="64"/>
                    <a:pt x="20" y="64"/>
                    <a:pt x="20" y="64"/>
                  </a:cubicBezTo>
                  <a:cubicBezTo>
                    <a:pt x="21" y="65"/>
                    <a:pt x="22" y="65"/>
                    <a:pt x="23" y="64"/>
                  </a:cubicBezTo>
                  <a:cubicBezTo>
                    <a:pt x="36" y="52"/>
                    <a:pt x="36" y="52"/>
                    <a:pt x="36" y="52"/>
                  </a:cubicBezTo>
                  <a:cubicBezTo>
                    <a:pt x="62" y="48"/>
                    <a:pt x="62" y="48"/>
                    <a:pt x="62" y="48"/>
                  </a:cubicBezTo>
                  <a:cubicBezTo>
                    <a:pt x="64" y="48"/>
                    <a:pt x="65" y="46"/>
                    <a:pt x="65" y="45"/>
                  </a:cubicBezTo>
                  <a:cubicBezTo>
                    <a:pt x="65" y="43"/>
                    <a:pt x="65" y="42"/>
                    <a:pt x="64" y="41"/>
                  </a:cubicBezTo>
                  <a:lnTo>
                    <a:pt x="24"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38" name="Freeform 26"/>
          <p:cNvSpPr>
            <a:spLocks/>
          </p:cNvSpPr>
          <p:nvPr userDrawn="1"/>
        </p:nvSpPr>
        <p:spPr bwMode="auto">
          <a:xfrm>
            <a:off x="4283075" y="1782763"/>
            <a:ext cx="355600" cy="409575"/>
          </a:xfrm>
          <a:custGeom>
            <a:avLst/>
            <a:gdLst>
              <a:gd name="T0" fmla="*/ 90 w 92"/>
              <a:gd name="T1" fmla="*/ 49 h 106"/>
              <a:gd name="T2" fmla="*/ 6 w 92"/>
              <a:gd name="T3" fmla="*/ 1 h 106"/>
              <a:gd name="T4" fmla="*/ 2 w 92"/>
              <a:gd name="T5" fmla="*/ 1 h 106"/>
              <a:gd name="T6" fmla="*/ 0 w 92"/>
              <a:gd name="T7" fmla="*/ 4 h 106"/>
              <a:gd name="T8" fmla="*/ 0 w 92"/>
              <a:gd name="T9" fmla="*/ 102 h 106"/>
              <a:gd name="T10" fmla="*/ 2 w 92"/>
              <a:gd name="T11" fmla="*/ 105 h 106"/>
              <a:gd name="T12" fmla="*/ 4 w 92"/>
              <a:gd name="T13" fmla="*/ 106 h 106"/>
              <a:gd name="T14" fmla="*/ 6 w 92"/>
              <a:gd name="T15" fmla="*/ 105 h 106"/>
              <a:gd name="T16" fmla="*/ 90 w 92"/>
              <a:gd name="T17" fmla="*/ 56 h 106"/>
              <a:gd name="T18" fmla="*/ 92 w 92"/>
              <a:gd name="T19" fmla="*/ 53 h 106"/>
              <a:gd name="T20" fmla="*/ 90 w 92"/>
              <a:gd name="T21" fmla="*/ 4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 h="106">
                <a:moveTo>
                  <a:pt x="90" y="49"/>
                </a:moveTo>
                <a:cubicBezTo>
                  <a:pt x="6" y="1"/>
                  <a:pt x="6" y="1"/>
                  <a:pt x="6" y="1"/>
                </a:cubicBezTo>
                <a:cubicBezTo>
                  <a:pt x="4" y="0"/>
                  <a:pt x="3" y="0"/>
                  <a:pt x="2" y="1"/>
                </a:cubicBezTo>
                <a:cubicBezTo>
                  <a:pt x="0" y="1"/>
                  <a:pt x="0" y="3"/>
                  <a:pt x="0" y="4"/>
                </a:cubicBezTo>
                <a:cubicBezTo>
                  <a:pt x="0" y="102"/>
                  <a:pt x="0" y="102"/>
                  <a:pt x="0" y="102"/>
                </a:cubicBezTo>
                <a:cubicBezTo>
                  <a:pt x="0" y="103"/>
                  <a:pt x="0" y="105"/>
                  <a:pt x="2" y="105"/>
                </a:cubicBezTo>
                <a:cubicBezTo>
                  <a:pt x="2" y="106"/>
                  <a:pt x="3" y="106"/>
                  <a:pt x="4" y="106"/>
                </a:cubicBezTo>
                <a:cubicBezTo>
                  <a:pt x="4" y="106"/>
                  <a:pt x="5" y="106"/>
                  <a:pt x="6" y="105"/>
                </a:cubicBezTo>
                <a:cubicBezTo>
                  <a:pt x="90" y="56"/>
                  <a:pt x="90" y="56"/>
                  <a:pt x="90" y="56"/>
                </a:cubicBezTo>
                <a:cubicBezTo>
                  <a:pt x="92" y="56"/>
                  <a:pt x="92" y="54"/>
                  <a:pt x="92" y="53"/>
                </a:cubicBezTo>
                <a:cubicBezTo>
                  <a:pt x="92" y="51"/>
                  <a:pt x="92" y="50"/>
                  <a:pt x="90"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39" name="Group 38"/>
          <p:cNvGrpSpPr/>
          <p:nvPr userDrawn="1"/>
        </p:nvGrpSpPr>
        <p:grpSpPr>
          <a:xfrm>
            <a:off x="6113463" y="3044825"/>
            <a:ext cx="460375" cy="158750"/>
            <a:chOff x="6113463" y="3044825"/>
            <a:chExt cx="460375" cy="158750"/>
          </a:xfrm>
        </p:grpSpPr>
        <p:sp>
          <p:nvSpPr>
            <p:cNvPr id="40" name="Freeform 27"/>
            <p:cNvSpPr>
              <a:spLocks/>
            </p:cNvSpPr>
            <p:nvPr userDrawn="1"/>
          </p:nvSpPr>
          <p:spPr bwMode="auto">
            <a:xfrm>
              <a:off x="6242050" y="3103563"/>
              <a:ext cx="204788" cy="42863"/>
            </a:xfrm>
            <a:custGeom>
              <a:avLst/>
              <a:gdLst>
                <a:gd name="T0" fmla="*/ 6 w 53"/>
                <a:gd name="T1" fmla="*/ 11 h 11"/>
                <a:gd name="T2" fmla="*/ 47 w 53"/>
                <a:gd name="T3" fmla="*/ 11 h 11"/>
                <a:gd name="T4" fmla="*/ 53 w 53"/>
                <a:gd name="T5" fmla="*/ 6 h 11"/>
                <a:gd name="T6" fmla="*/ 47 w 53"/>
                <a:gd name="T7" fmla="*/ 0 h 11"/>
                <a:gd name="T8" fmla="*/ 6 w 53"/>
                <a:gd name="T9" fmla="*/ 0 h 11"/>
                <a:gd name="T10" fmla="*/ 0 w 53"/>
                <a:gd name="T11" fmla="*/ 6 h 11"/>
                <a:gd name="T12" fmla="*/ 6 w 53"/>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53" h="11">
                  <a:moveTo>
                    <a:pt x="6" y="11"/>
                  </a:moveTo>
                  <a:cubicBezTo>
                    <a:pt x="47" y="11"/>
                    <a:pt x="47" y="11"/>
                    <a:pt x="47" y="11"/>
                  </a:cubicBezTo>
                  <a:cubicBezTo>
                    <a:pt x="50" y="11"/>
                    <a:pt x="53" y="8"/>
                    <a:pt x="53" y="6"/>
                  </a:cubicBezTo>
                  <a:cubicBezTo>
                    <a:pt x="53" y="3"/>
                    <a:pt x="50" y="0"/>
                    <a:pt x="47" y="0"/>
                  </a:cubicBezTo>
                  <a:cubicBezTo>
                    <a:pt x="6" y="0"/>
                    <a:pt x="6" y="0"/>
                    <a:pt x="6" y="0"/>
                  </a:cubicBezTo>
                  <a:cubicBezTo>
                    <a:pt x="3" y="0"/>
                    <a:pt x="0" y="3"/>
                    <a:pt x="0" y="6"/>
                  </a:cubicBezTo>
                  <a:cubicBezTo>
                    <a:pt x="0" y="8"/>
                    <a:pt x="3" y="11"/>
                    <a:pt x="6"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1" name="Freeform 28"/>
            <p:cNvSpPr>
              <a:spLocks/>
            </p:cNvSpPr>
            <p:nvPr userDrawn="1"/>
          </p:nvSpPr>
          <p:spPr bwMode="auto">
            <a:xfrm>
              <a:off x="6113463" y="3044825"/>
              <a:ext cx="209550" cy="158750"/>
            </a:xfrm>
            <a:custGeom>
              <a:avLst/>
              <a:gdLst>
                <a:gd name="T0" fmla="*/ 54 w 54"/>
                <a:gd name="T1" fmla="*/ 29 h 41"/>
                <a:gd name="T2" fmla="*/ 44 w 54"/>
                <a:gd name="T3" fmla="*/ 29 h 41"/>
                <a:gd name="T4" fmla="*/ 40 w 54"/>
                <a:gd name="T5" fmla="*/ 31 h 41"/>
                <a:gd name="T6" fmla="*/ 13 w 54"/>
                <a:gd name="T7" fmla="*/ 31 h 41"/>
                <a:gd name="T8" fmla="*/ 9 w 54"/>
                <a:gd name="T9" fmla="*/ 27 h 41"/>
                <a:gd name="T10" fmla="*/ 9 w 54"/>
                <a:gd name="T11" fmla="*/ 14 h 41"/>
                <a:gd name="T12" fmla="*/ 13 w 54"/>
                <a:gd name="T13" fmla="*/ 10 h 41"/>
                <a:gd name="T14" fmla="*/ 40 w 54"/>
                <a:gd name="T15" fmla="*/ 10 h 41"/>
                <a:gd name="T16" fmla="*/ 44 w 54"/>
                <a:gd name="T17" fmla="*/ 12 h 41"/>
                <a:gd name="T18" fmla="*/ 54 w 54"/>
                <a:gd name="T19" fmla="*/ 12 h 41"/>
                <a:gd name="T20" fmla="*/ 40 w 54"/>
                <a:gd name="T21" fmla="*/ 0 h 41"/>
                <a:gd name="T22" fmla="*/ 13 w 54"/>
                <a:gd name="T23" fmla="*/ 0 h 41"/>
                <a:gd name="T24" fmla="*/ 0 w 54"/>
                <a:gd name="T25" fmla="*/ 14 h 41"/>
                <a:gd name="T26" fmla="*/ 0 w 54"/>
                <a:gd name="T27" fmla="*/ 27 h 41"/>
                <a:gd name="T28" fmla="*/ 13 w 54"/>
                <a:gd name="T29" fmla="*/ 41 h 41"/>
                <a:gd name="T30" fmla="*/ 40 w 54"/>
                <a:gd name="T31" fmla="*/ 41 h 41"/>
                <a:gd name="T32" fmla="*/ 54 w 54"/>
                <a:gd name="T33" fmla="*/ 2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9"/>
                  </a:moveTo>
                  <a:cubicBezTo>
                    <a:pt x="44" y="29"/>
                    <a:pt x="44" y="29"/>
                    <a:pt x="44" y="29"/>
                  </a:cubicBezTo>
                  <a:cubicBezTo>
                    <a:pt x="43" y="30"/>
                    <a:pt x="42" y="31"/>
                    <a:pt x="40" y="31"/>
                  </a:cubicBezTo>
                  <a:cubicBezTo>
                    <a:pt x="13" y="31"/>
                    <a:pt x="13" y="31"/>
                    <a:pt x="13" y="31"/>
                  </a:cubicBezTo>
                  <a:cubicBezTo>
                    <a:pt x="11" y="31"/>
                    <a:pt x="9" y="29"/>
                    <a:pt x="9" y="27"/>
                  </a:cubicBezTo>
                  <a:cubicBezTo>
                    <a:pt x="9" y="14"/>
                    <a:pt x="9" y="14"/>
                    <a:pt x="9" y="14"/>
                  </a:cubicBezTo>
                  <a:cubicBezTo>
                    <a:pt x="9" y="12"/>
                    <a:pt x="11" y="10"/>
                    <a:pt x="13" y="10"/>
                  </a:cubicBezTo>
                  <a:cubicBezTo>
                    <a:pt x="40" y="10"/>
                    <a:pt x="40" y="10"/>
                    <a:pt x="40" y="10"/>
                  </a:cubicBezTo>
                  <a:cubicBezTo>
                    <a:pt x="42" y="10"/>
                    <a:pt x="43" y="11"/>
                    <a:pt x="44" y="12"/>
                  </a:cubicBezTo>
                  <a:cubicBezTo>
                    <a:pt x="54" y="12"/>
                    <a:pt x="54" y="12"/>
                    <a:pt x="54" y="12"/>
                  </a:cubicBezTo>
                  <a:cubicBezTo>
                    <a:pt x="53" y="6"/>
                    <a:pt x="47" y="0"/>
                    <a:pt x="40" y="0"/>
                  </a:cubicBezTo>
                  <a:cubicBezTo>
                    <a:pt x="13" y="0"/>
                    <a:pt x="13" y="0"/>
                    <a:pt x="13" y="0"/>
                  </a:cubicBezTo>
                  <a:cubicBezTo>
                    <a:pt x="6" y="0"/>
                    <a:pt x="0" y="7"/>
                    <a:pt x="0" y="14"/>
                  </a:cubicBezTo>
                  <a:cubicBezTo>
                    <a:pt x="0" y="27"/>
                    <a:pt x="0" y="27"/>
                    <a:pt x="0" y="27"/>
                  </a:cubicBezTo>
                  <a:cubicBezTo>
                    <a:pt x="0" y="34"/>
                    <a:pt x="6" y="41"/>
                    <a:pt x="13" y="41"/>
                  </a:cubicBezTo>
                  <a:cubicBezTo>
                    <a:pt x="40" y="41"/>
                    <a:pt x="40" y="41"/>
                    <a:pt x="40" y="41"/>
                  </a:cubicBezTo>
                  <a:cubicBezTo>
                    <a:pt x="47" y="41"/>
                    <a:pt x="53" y="35"/>
                    <a:pt x="54"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2" name="Freeform 29"/>
            <p:cNvSpPr>
              <a:spLocks/>
            </p:cNvSpPr>
            <p:nvPr userDrawn="1"/>
          </p:nvSpPr>
          <p:spPr bwMode="auto">
            <a:xfrm>
              <a:off x="6364288" y="3044825"/>
              <a:ext cx="209550" cy="158750"/>
            </a:xfrm>
            <a:custGeom>
              <a:avLst/>
              <a:gdLst>
                <a:gd name="T0" fmla="*/ 54 w 54"/>
                <a:gd name="T1" fmla="*/ 27 h 41"/>
                <a:gd name="T2" fmla="*/ 54 w 54"/>
                <a:gd name="T3" fmla="*/ 14 h 41"/>
                <a:gd name="T4" fmla="*/ 41 w 54"/>
                <a:gd name="T5" fmla="*/ 0 h 41"/>
                <a:gd name="T6" fmla="*/ 14 w 54"/>
                <a:gd name="T7" fmla="*/ 0 h 41"/>
                <a:gd name="T8" fmla="*/ 0 w 54"/>
                <a:gd name="T9" fmla="*/ 12 h 41"/>
                <a:gd name="T10" fmla="*/ 10 w 54"/>
                <a:gd name="T11" fmla="*/ 12 h 41"/>
                <a:gd name="T12" fmla="*/ 14 w 54"/>
                <a:gd name="T13" fmla="*/ 10 h 41"/>
                <a:gd name="T14" fmla="*/ 41 w 54"/>
                <a:gd name="T15" fmla="*/ 10 h 41"/>
                <a:gd name="T16" fmla="*/ 45 w 54"/>
                <a:gd name="T17" fmla="*/ 14 h 41"/>
                <a:gd name="T18" fmla="*/ 45 w 54"/>
                <a:gd name="T19" fmla="*/ 27 h 41"/>
                <a:gd name="T20" fmla="*/ 41 w 54"/>
                <a:gd name="T21" fmla="*/ 31 h 41"/>
                <a:gd name="T22" fmla="*/ 14 w 54"/>
                <a:gd name="T23" fmla="*/ 31 h 41"/>
                <a:gd name="T24" fmla="*/ 10 w 54"/>
                <a:gd name="T25" fmla="*/ 29 h 41"/>
                <a:gd name="T26" fmla="*/ 0 w 54"/>
                <a:gd name="T27" fmla="*/ 29 h 41"/>
                <a:gd name="T28" fmla="*/ 14 w 54"/>
                <a:gd name="T29" fmla="*/ 41 h 41"/>
                <a:gd name="T30" fmla="*/ 41 w 54"/>
                <a:gd name="T31" fmla="*/ 41 h 41"/>
                <a:gd name="T32" fmla="*/ 54 w 54"/>
                <a:gd name="T33" fmla="*/ 2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7"/>
                  </a:moveTo>
                  <a:cubicBezTo>
                    <a:pt x="54" y="14"/>
                    <a:pt x="54" y="14"/>
                    <a:pt x="54" y="14"/>
                  </a:cubicBezTo>
                  <a:cubicBezTo>
                    <a:pt x="54" y="7"/>
                    <a:pt x="48" y="0"/>
                    <a:pt x="41" y="0"/>
                  </a:cubicBezTo>
                  <a:cubicBezTo>
                    <a:pt x="14" y="0"/>
                    <a:pt x="14" y="0"/>
                    <a:pt x="14" y="0"/>
                  </a:cubicBezTo>
                  <a:cubicBezTo>
                    <a:pt x="7" y="0"/>
                    <a:pt x="1" y="6"/>
                    <a:pt x="0" y="12"/>
                  </a:cubicBezTo>
                  <a:cubicBezTo>
                    <a:pt x="10" y="12"/>
                    <a:pt x="10" y="12"/>
                    <a:pt x="10" y="12"/>
                  </a:cubicBezTo>
                  <a:cubicBezTo>
                    <a:pt x="11" y="11"/>
                    <a:pt x="12" y="10"/>
                    <a:pt x="14" y="10"/>
                  </a:cubicBezTo>
                  <a:cubicBezTo>
                    <a:pt x="41" y="10"/>
                    <a:pt x="41" y="10"/>
                    <a:pt x="41" y="10"/>
                  </a:cubicBezTo>
                  <a:cubicBezTo>
                    <a:pt x="43" y="10"/>
                    <a:pt x="45" y="12"/>
                    <a:pt x="45" y="14"/>
                  </a:cubicBezTo>
                  <a:cubicBezTo>
                    <a:pt x="45" y="27"/>
                    <a:pt x="45" y="27"/>
                    <a:pt x="45" y="27"/>
                  </a:cubicBezTo>
                  <a:cubicBezTo>
                    <a:pt x="45" y="29"/>
                    <a:pt x="43" y="31"/>
                    <a:pt x="41" y="31"/>
                  </a:cubicBezTo>
                  <a:cubicBezTo>
                    <a:pt x="14" y="31"/>
                    <a:pt x="14" y="31"/>
                    <a:pt x="14" y="31"/>
                  </a:cubicBezTo>
                  <a:cubicBezTo>
                    <a:pt x="12" y="31"/>
                    <a:pt x="11" y="30"/>
                    <a:pt x="10" y="29"/>
                  </a:cubicBezTo>
                  <a:cubicBezTo>
                    <a:pt x="0" y="29"/>
                    <a:pt x="0" y="29"/>
                    <a:pt x="0" y="29"/>
                  </a:cubicBezTo>
                  <a:cubicBezTo>
                    <a:pt x="1" y="35"/>
                    <a:pt x="7" y="41"/>
                    <a:pt x="14" y="41"/>
                  </a:cubicBezTo>
                  <a:cubicBezTo>
                    <a:pt x="41" y="41"/>
                    <a:pt x="41" y="41"/>
                    <a:pt x="41" y="41"/>
                  </a:cubicBezTo>
                  <a:cubicBezTo>
                    <a:pt x="48" y="41"/>
                    <a:pt x="54" y="34"/>
                    <a:pt x="54"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43" name="Group 42"/>
          <p:cNvGrpSpPr/>
          <p:nvPr userDrawn="1"/>
        </p:nvGrpSpPr>
        <p:grpSpPr>
          <a:xfrm>
            <a:off x="4819650" y="1831975"/>
            <a:ext cx="436563" cy="441325"/>
            <a:chOff x="4819650" y="1831975"/>
            <a:chExt cx="436563" cy="441325"/>
          </a:xfrm>
        </p:grpSpPr>
        <p:sp>
          <p:nvSpPr>
            <p:cNvPr id="44" name="Freeform 30"/>
            <p:cNvSpPr>
              <a:spLocks noEditPoints="1"/>
            </p:cNvSpPr>
            <p:nvPr userDrawn="1"/>
          </p:nvSpPr>
          <p:spPr bwMode="auto">
            <a:xfrm>
              <a:off x="4819650" y="1831975"/>
              <a:ext cx="436563" cy="441325"/>
            </a:xfrm>
            <a:custGeom>
              <a:avLst/>
              <a:gdLst>
                <a:gd name="T0" fmla="*/ 57 w 113"/>
                <a:gd name="T1" fmla="*/ 114 h 114"/>
                <a:gd name="T2" fmla="*/ 16 w 113"/>
                <a:gd name="T3" fmla="*/ 97 h 114"/>
                <a:gd name="T4" fmla="*/ 0 w 113"/>
                <a:gd name="T5" fmla="*/ 57 h 114"/>
                <a:gd name="T6" fmla="*/ 16 w 113"/>
                <a:gd name="T7" fmla="*/ 17 h 114"/>
                <a:gd name="T8" fmla="*/ 57 w 113"/>
                <a:gd name="T9" fmla="*/ 0 h 114"/>
                <a:gd name="T10" fmla="*/ 97 w 113"/>
                <a:gd name="T11" fmla="*/ 17 h 114"/>
                <a:gd name="T12" fmla="*/ 113 w 113"/>
                <a:gd name="T13" fmla="*/ 57 h 114"/>
                <a:gd name="T14" fmla="*/ 97 w 113"/>
                <a:gd name="T15" fmla="*/ 97 h 114"/>
                <a:gd name="T16" fmla="*/ 57 w 113"/>
                <a:gd name="T17" fmla="*/ 114 h 114"/>
                <a:gd name="T18" fmla="*/ 57 w 113"/>
                <a:gd name="T19" fmla="*/ 4 h 114"/>
                <a:gd name="T20" fmla="*/ 20 w 113"/>
                <a:gd name="T21" fmla="*/ 20 h 114"/>
                <a:gd name="T22" fmla="*/ 4 w 113"/>
                <a:gd name="T23" fmla="*/ 57 h 114"/>
                <a:gd name="T24" fmla="*/ 20 w 113"/>
                <a:gd name="T25" fmla="*/ 94 h 114"/>
                <a:gd name="T26" fmla="*/ 57 w 113"/>
                <a:gd name="T27" fmla="*/ 109 h 114"/>
                <a:gd name="T28" fmla="*/ 94 w 113"/>
                <a:gd name="T29" fmla="*/ 94 h 114"/>
                <a:gd name="T30" fmla="*/ 109 w 113"/>
                <a:gd name="T31" fmla="*/ 57 h 114"/>
                <a:gd name="T32" fmla="*/ 94 w 113"/>
                <a:gd name="T33" fmla="*/ 20 h 114"/>
                <a:gd name="T34" fmla="*/ 57 w 113"/>
                <a:gd name="T35" fmla="*/ 4 h 114"/>
                <a:gd name="T36" fmla="*/ 57 w 113"/>
                <a:gd name="T37" fmla="*/ 107 h 114"/>
                <a:gd name="T38" fmla="*/ 6 w 113"/>
                <a:gd name="T39" fmla="*/ 57 h 114"/>
                <a:gd name="T40" fmla="*/ 57 w 113"/>
                <a:gd name="T41" fmla="*/ 6 h 114"/>
                <a:gd name="T42" fmla="*/ 107 w 113"/>
                <a:gd name="T43" fmla="*/ 57 h 114"/>
                <a:gd name="T44" fmla="*/ 57 w 113"/>
                <a:gd name="T45" fmla="*/ 107 h 114"/>
                <a:gd name="T46" fmla="*/ 57 w 113"/>
                <a:gd name="T47" fmla="*/ 11 h 114"/>
                <a:gd name="T48" fmla="*/ 10 w 113"/>
                <a:gd name="T49" fmla="*/ 57 h 114"/>
                <a:gd name="T50" fmla="*/ 57 w 113"/>
                <a:gd name="T51" fmla="*/ 103 h 114"/>
                <a:gd name="T52" fmla="*/ 103 w 113"/>
                <a:gd name="T53" fmla="*/ 57 h 114"/>
                <a:gd name="T54" fmla="*/ 57 w 113"/>
                <a:gd name="T55" fmla="*/ 1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3" h="114">
                  <a:moveTo>
                    <a:pt x="57" y="114"/>
                  </a:moveTo>
                  <a:cubicBezTo>
                    <a:pt x="41" y="114"/>
                    <a:pt x="27" y="108"/>
                    <a:pt x="16" y="97"/>
                  </a:cubicBezTo>
                  <a:cubicBezTo>
                    <a:pt x="6" y="86"/>
                    <a:pt x="0" y="72"/>
                    <a:pt x="0" y="57"/>
                  </a:cubicBezTo>
                  <a:cubicBezTo>
                    <a:pt x="0" y="42"/>
                    <a:pt x="6" y="27"/>
                    <a:pt x="16" y="17"/>
                  </a:cubicBezTo>
                  <a:cubicBezTo>
                    <a:pt x="27" y="6"/>
                    <a:pt x="41" y="0"/>
                    <a:pt x="57" y="0"/>
                  </a:cubicBezTo>
                  <a:cubicBezTo>
                    <a:pt x="72" y="0"/>
                    <a:pt x="86" y="6"/>
                    <a:pt x="97" y="17"/>
                  </a:cubicBezTo>
                  <a:cubicBezTo>
                    <a:pt x="108" y="27"/>
                    <a:pt x="113" y="42"/>
                    <a:pt x="113" y="57"/>
                  </a:cubicBezTo>
                  <a:cubicBezTo>
                    <a:pt x="113" y="72"/>
                    <a:pt x="108" y="86"/>
                    <a:pt x="97" y="97"/>
                  </a:cubicBezTo>
                  <a:cubicBezTo>
                    <a:pt x="86" y="108"/>
                    <a:pt x="72" y="114"/>
                    <a:pt x="57" y="114"/>
                  </a:cubicBezTo>
                  <a:close/>
                  <a:moveTo>
                    <a:pt x="57" y="4"/>
                  </a:moveTo>
                  <a:cubicBezTo>
                    <a:pt x="43" y="4"/>
                    <a:pt x="30" y="10"/>
                    <a:pt x="20" y="20"/>
                  </a:cubicBezTo>
                  <a:cubicBezTo>
                    <a:pt x="10" y="30"/>
                    <a:pt x="4" y="43"/>
                    <a:pt x="4" y="57"/>
                  </a:cubicBezTo>
                  <a:cubicBezTo>
                    <a:pt x="4" y="71"/>
                    <a:pt x="10" y="84"/>
                    <a:pt x="20" y="94"/>
                  </a:cubicBezTo>
                  <a:cubicBezTo>
                    <a:pt x="30" y="104"/>
                    <a:pt x="43" y="109"/>
                    <a:pt x="57" y="109"/>
                  </a:cubicBezTo>
                  <a:cubicBezTo>
                    <a:pt x="71" y="109"/>
                    <a:pt x="84" y="104"/>
                    <a:pt x="94" y="94"/>
                  </a:cubicBezTo>
                  <a:cubicBezTo>
                    <a:pt x="104" y="84"/>
                    <a:pt x="109" y="71"/>
                    <a:pt x="109" y="57"/>
                  </a:cubicBezTo>
                  <a:cubicBezTo>
                    <a:pt x="109" y="43"/>
                    <a:pt x="104" y="30"/>
                    <a:pt x="94" y="20"/>
                  </a:cubicBezTo>
                  <a:cubicBezTo>
                    <a:pt x="84" y="10"/>
                    <a:pt x="71" y="4"/>
                    <a:pt x="57" y="4"/>
                  </a:cubicBezTo>
                  <a:close/>
                  <a:moveTo>
                    <a:pt x="57" y="107"/>
                  </a:moveTo>
                  <a:cubicBezTo>
                    <a:pt x="29" y="107"/>
                    <a:pt x="6" y="85"/>
                    <a:pt x="6" y="57"/>
                  </a:cubicBezTo>
                  <a:cubicBezTo>
                    <a:pt x="6" y="29"/>
                    <a:pt x="29" y="6"/>
                    <a:pt x="57" y="6"/>
                  </a:cubicBezTo>
                  <a:cubicBezTo>
                    <a:pt x="85" y="6"/>
                    <a:pt x="107" y="29"/>
                    <a:pt x="107" y="57"/>
                  </a:cubicBezTo>
                  <a:cubicBezTo>
                    <a:pt x="107" y="85"/>
                    <a:pt x="85" y="107"/>
                    <a:pt x="57" y="107"/>
                  </a:cubicBezTo>
                  <a:close/>
                  <a:moveTo>
                    <a:pt x="57" y="11"/>
                  </a:moveTo>
                  <a:cubicBezTo>
                    <a:pt x="31" y="11"/>
                    <a:pt x="10" y="31"/>
                    <a:pt x="10" y="57"/>
                  </a:cubicBezTo>
                  <a:cubicBezTo>
                    <a:pt x="10" y="82"/>
                    <a:pt x="31" y="103"/>
                    <a:pt x="57" y="103"/>
                  </a:cubicBezTo>
                  <a:cubicBezTo>
                    <a:pt x="82" y="103"/>
                    <a:pt x="103" y="82"/>
                    <a:pt x="103" y="57"/>
                  </a:cubicBezTo>
                  <a:cubicBezTo>
                    <a:pt x="103" y="31"/>
                    <a:pt x="82" y="11"/>
                    <a:pt x="57"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5" name="Freeform 31"/>
            <p:cNvSpPr>
              <a:spLocks/>
            </p:cNvSpPr>
            <p:nvPr userDrawn="1"/>
          </p:nvSpPr>
          <p:spPr bwMode="auto">
            <a:xfrm>
              <a:off x="5013325" y="1898650"/>
              <a:ext cx="50800" cy="53975"/>
            </a:xfrm>
            <a:custGeom>
              <a:avLst/>
              <a:gdLst>
                <a:gd name="T0" fmla="*/ 0 w 13"/>
                <a:gd name="T1" fmla="*/ 2 h 14"/>
                <a:gd name="T2" fmla="*/ 3 w 13"/>
                <a:gd name="T3" fmla="*/ 0 h 14"/>
                <a:gd name="T4" fmla="*/ 4 w 13"/>
                <a:gd name="T5" fmla="*/ 1 h 14"/>
                <a:gd name="T6" fmla="*/ 10 w 13"/>
                <a:gd name="T7" fmla="*/ 10 h 14"/>
                <a:gd name="T8" fmla="*/ 10 w 13"/>
                <a:gd name="T9" fmla="*/ 10 h 14"/>
                <a:gd name="T10" fmla="*/ 10 w 13"/>
                <a:gd name="T11" fmla="*/ 1 h 14"/>
                <a:gd name="T12" fmla="*/ 11 w 13"/>
                <a:gd name="T13" fmla="*/ 0 h 14"/>
                <a:gd name="T14" fmla="*/ 13 w 13"/>
                <a:gd name="T15" fmla="*/ 1 h 14"/>
                <a:gd name="T16" fmla="*/ 13 w 13"/>
                <a:gd name="T17" fmla="*/ 12 h 14"/>
                <a:gd name="T18" fmla="*/ 11 w 13"/>
                <a:gd name="T19" fmla="*/ 14 h 14"/>
                <a:gd name="T20" fmla="*/ 9 w 13"/>
                <a:gd name="T21" fmla="*/ 14 h 14"/>
                <a:gd name="T22" fmla="*/ 4 w 13"/>
                <a:gd name="T23" fmla="*/ 5 h 14"/>
                <a:gd name="T24" fmla="*/ 4 w 13"/>
                <a:gd name="T25" fmla="*/ 5 h 14"/>
                <a:gd name="T26" fmla="*/ 4 w 13"/>
                <a:gd name="T27" fmla="*/ 13 h 14"/>
                <a:gd name="T28" fmla="*/ 2 w 13"/>
                <a:gd name="T29" fmla="*/ 14 h 14"/>
                <a:gd name="T30" fmla="*/ 0 w 13"/>
                <a:gd name="T31" fmla="*/ 13 h 14"/>
                <a:gd name="T32" fmla="*/ 0 w 13"/>
                <a:gd name="T33"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4">
                  <a:moveTo>
                    <a:pt x="0" y="2"/>
                  </a:moveTo>
                  <a:cubicBezTo>
                    <a:pt x="0" y="0"/>
                    <a:pt x="1" y="0"/>
                    <a:pt x="3" y="0"/>
                  </a:cubicBezTo>
                  <a:cubicBezTo>
                    <a:pt x="3" y="0"/>
                    <a:pt x="4" y="0"/>
                    <a:pt x="4" y="1"/>
                  </a:cubicBezTo>
                  <a:cubicBezTo>
                    <a:pt x="10" y="10"/>
                    <a:pt x="10" y="10"/>
                    <a:pt x="10" y="10"/>
                  </a:cubicBezTo>
                  <a:cubicBezTo>
                    <a:pt x="10" y="10"/>
                    <a:pt x="10" y="10"/>
                    <a:pt x="10" y="10"/>
                  </a:cubicBezTo>
                  <a:cubicBezTo>
                    <a:pt x="10" y="1"/>
                    <a:pt x="10" y="1"/>
                    <a:pt x="10" y="1"/>
                  </a:cubicBezTo>
                  <a:cubicBezTo>
                    <a:pt x="10" y="0"/>
                    <a:pt x="10" y="0"/>
                    <a:pt x="11" y="0"/>
                  </a:cubicBezTo>
                  <a:cubicBezTo>
                    <a:pt x="12" y="0"/>
                    <a:pt x="13" y="0"/>
                    <a:pt x="13" y="1"/>
                  </a:cubicBezTo>
                  <a:cubicBezTo>
                    <a:pt x="13" y="12"/>
                    <a:pt x="13" y="12"/>
                    <a:pt x="13" y="12"/>
                  </a:cubicBezTo>
                  <a:cubicBezTo>
                    <a:pt x="13" y="14"/>
                    <a:pt x="12" y="14"/>
                    <a:pt x="11" y="14"/>
                  </a:cubicBezTo>
                  <a:cubicBezTo>
                    <a:pt x="10" y="14"/>
                    <a:pt x="10" y="14"/>
                    <a:pt x="9" y="14"/>
                  </a:cubicBezTo>
                  <a:cubicBezTo>
                    <a:pt x="4" y="5"/>
                    <a:pt x="4" y="5"/>
                    <a:pt x="4" y="5"/>
                  </a:cubicBezTo>
                  <a:cubicBezTo>
                    <a:pt x="4" y="5"/>
                    <a:pt x="4" y="5"/>
                    <a:pt x="4" y="5"/>
                  </a:cubicBezTo>
                  <a:cubicBezTo>
                    <a:pt x="4" y="13"/>
                    <a:pt x="4" y="13"/>
                    <a:pt x="4" y="13"/>
                  </a:cubicBezTo>
                  <a:cubicBezTo>
                    <a:pt x="4" y="14"/>
                    <a:pt x="3" y="14"/>
                    <a:pt x="2" y="14"/>
                  </a:cubicBezTo>
                  <a:cubicBezTo>
                    <a:pt x="1" y="14"/>
                    <a:pt x="0" y="14"/>
                    <a:pt x="0" y="13"/>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6" name="Freeform 32"/>
            <p:cNvSpPr>
              <a:spLocks/>
            </p:cNvSpPr>
            <p:nvPr userDrawn="1"/>
          </p:nvSpPr>
          <p:spPr bwMode="auto">
            <a:xfrm>
              <a:off x="5153025" y="2020888"/>
              <a:ext cx="41275" cy="55563"/>
            </a:xfrm>
            <a:custGeom>
              <a:avLst/>
              <a:gdLst>
                <a:gd name="T0" fmla="*/ 0 w 11"/>
                <a:gd name="T1" fmla="*/ 1 h 14"/>
                <a:gd name="T2" fmla="*/ 2 w 11"/>
                <a:gd name="T3" fmla="*/ 0 h 14"/>
                <a:gd name="T4" fmla="*/ 9 w 11"/>
                <a:gd name="T5" fmla="*/ 0 h 14"/>
                <a:gd name="T6" fmla="*/ 11 w 11"/>
                <a:gd name="T7" fmla="*/ 1 h 14"/>
                <a:gd name="T8" fmla="*/ 9 w 11"/>
                <a:gd name="T9" fmla="*/ 2 h 14"/>
                <a:gd name="T10" fmla="*/ 3 w 11"/>
                <a:gd name="T11" fmla="*/ 2 h 14"/>
                <a:gd name="T12" fmla="*/ 3 w 11"/>
                <a:gd name="T13" fmla="*/ 5 h 14"/>
                <a:gd name="T14" fmla="*/ 9 w 11"/>
                <a:gd name="T15" fmla="*/ 5 h 14"/>
                <a:gd name="T16" fmla="*/ 10 w 11"/>
                <a:gd name="T17" fmla="*/ 6 h 14"/>
                <a:gd name="T18" fmla="*/ 9 w 11"/>
                <a:gd name="T19" fmla="*/ 8 h 14"/>
                <a:gd name="T20" fmla="*/ 3 w 11"/>
                <a:gd name="T21" fmla="*/ 8 h 14"/>
                <a:gd name="T22" fmla="*/ 3 w 11"/>
                <a:gd name="T23" fmla="*/ 11 h 14"/>
                <a:gd name="T24" fmla="*/ 10 w 11"/>
                <a:gd name="T25" fmla="*/ 11 h 14"/>
                <a:gd name="T26" fmla="*/ 11 w 11"/>
                <a:gd name="T27" fmla="*/ 12 h 14"/>
                <a:gd name="T28" fmla="*/ 10 w 11"/>
                <a:gd name="T29" fmla="*/ 14 h 14"/>
                <a:gd name="T30" fmla="*/ 2 w 11"/>
                <a:gd name="T31" fmla="*/ 14 h 14"/>
                <a:gd name="T32" fmla="*/ 0 w 11"/>
                <a:gd name="T33" fmla="*/ 12 h 14"/>
                <a:gd name="T34" fmla="*/ 0 w 11"/>
                <a:gd name="T35"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1"/>
                  </a:moveTo>
                  <a:cubicBezTo>
                    <a:pt x="0" y="0"/>
                    <a:pt x="1" y="0"/>
                    <a:pt x="2" y="0"/>
                  </a:cubicBezTo>
                  <a:cubicBezTo>
                    <a:pt x="9" y="0"/>
                    <a:pt x="9" y="0"/>
                    <a:pt x="9" y="0"/>
                  </a:cubicBezTo>
                  <a:cubicBezTo>
                    <a:pt x="10" y="0"/>
                    <a:pt x="11" y="0"/>
                    <a:pt x="11" y="1"/>
                  </a:cubicBezTo>
                  <a:cubicBezTo>
                    <a:pt x="11" y="2"/>
                    <a:pt x="10" y="2"/>
                    <a:pt x="9" y="2"/>
                  </a:cubicBezTo>
                  <a:cubicBezTo>
                    <a:pt x="3" y="2"/>
                    <a:pt x="3" y="2"/>
                    <a:pt x="3" y="2"/>
                  </a:cubicBezTo>
                  <a:cubicBezTo>
                    <a:pt x="3" y="5"/>
                    <a:pt x="3" y="5"/>
                    <a:pt x="3" y="5"/>
                  </a:cubicBezTo>
                  <a:cubicBezTo>
                    <a:pt x="9" y="5"/>
                    <a:pt x="9" y="5"/>
                    <a:pt x="9" y="5"/>
                  </a:cubicBezTo>
                  <a:cubicBezTo>
                    <a:pt x="10" y="5"/>
                    <a:pt x="10" y="5"/>
                    <a:pt x="10" y="6"/>
                  </a:cubicBezTo>
                  <a:cubicBezTo>
                    <a:pt x="10" y="7"/>
                    <a:pt x="10" y="8"/>
                    <a:pt x="9" y="8"/>
                  </a:cubicBezTo>
                  <a:cubicBezTo>
                    <a:pt x="3" y="8"/>
                    <a:pt x="3" y="8"/>
                    <a:pt x="3" y="8"/>
                  </a:cubicBezTo>
                  <a:cubicBezTo>
                    <a:pt x="3" y="11"/>
                    <a:pt x="3" y="11"/>
                    <a:pt x="3" y="11"/>
                  </a:cubicBezTo>
                  <a:cubicBezTo>
                    <a:pt x="10" y="11"/>
                    <a:pt x="10" y="11"/>
                    <a:pt x="10" y="11"/>
                  </a:cubicBezTo>
                  <a:cubicBezTo>
                    <a:pt x="11" y="11"/>
                    <a:pt x="11" y="11"/>
                    <a:pt x="11" y="12"/>
                  </a:cubicBezTo>
                  <a:cubicBezTo>
                    <a:pt x="11" y="13"/>
                    <a:pt x="11" y="14"/>
                    <a:pt x="10" y="14"/>
                  </a:cubicBezTo>
                  <a:cubicBezTo>
                    <a:pt x="2" y="14"/>
                    <a:pt x="2" y="14"/>
                    <a:pt x="2" y="14"/>
                  </a:cubicBezTo>
                  <a:cubicBezTo>
                    <a:pt x="1" y="14"/>
                    <a:pt x="0" y="13"/>
                    <a:pt x="0" y="12"/>
                  </a:cubicBezTo>
                  <a:lnTo>
                    <a:pt x="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7" name="Freeform 33"/>
            <p:cNvSpPr>
              <a:spLocks/>
            </p:cNvSpPr>
            <p:nvPr userDrawn="1"/>
          </p:nvSpPr>
          <p:spPr bwMode="auto">
            <a:xfrm>
              <a:off x="5016500" y="2149475"/>
              <a:ext cx="42863" cy="53975"/>
            </a:xfrm>
            <a:custGeom>
              <a:avLst/>
              <a:gdLst>
                <a:gd name="T0" fmla="*/ 8 w 11"/>
                <a:gd name="T1" fmla="*/ 6 h 14"/>
                <a:gd name="T2" fmla="*/ 11 w 11"/>
                <a:gd name="T3" fmla="*/ 10 h 14"/>
                <a:gd name="T4" fmla="*/ 6 w 11"/>
                <a:gd name="T5" fmla="*/ 14 h 14"/>
                <a:gd name="T6" fmla="*/ 0 w 11"/>
                <a:gd name="T7" fmla="*/ 11 h 14"/>
                <a:gd name="T8" fmla="*/ 1 w 11"/>
                <a:gd name="T9" fmla="*/ 9 h 14"/>
                <a:gd name="T10" fmla="*/ 6 w 11"/>
                <a:gd name="T11" fmla="*/ 12 h 14"/>
                <a:gd name="T12" fmla="*/ 8 w 11"/>
                <a:gd name="T13" fmla="*/ 10 h 14"/>
                <a:gd name="T14" fmla="*/ 7 w 11"/>
                <a:gd name="T15" fmla="*/ 9 h 14"/>
                <a:gd name="T16" fmla="*/ 3 w 11"/>
                <a:gd name="T17" fmla="*/ 8 h 14"/>
                <a:gd name="T18" fmla="*/ 0 w 11"/>
                <a:gd name="T19" fmla="*/ 4 h 14"/>
                <a:gd name="T20" fmla="*/ 5 w 11"/>
                <a:gd name="T21" fmla="*/ 0 h 14"/>
                <a:gd name="T22" fmla="*/ 11 w 11"/>
                <a:gd name="T23" fmla="*/ 3 h 14"/>
                <a:gd name="T24" fmla="*/ 9 w 11"/>
                <a:gd name="T25" fmla="*/ 4 h 14"/>
                <a:gd name="T26" fmla="*/ 5 w 11"/>
                <a:gd name="T27" fmla="*/ 2 h 14"/>
                <a:gd name="T28" fmla="*/ 3 w 11"/>
                <a:gd name="T29" fmla="*/ 4 h 14"/>
                <a:gd name="T30" fmla="*/ 5 w 11"/>
                <a:gd name="T31" fmla="*/ 5 h 14"/>
                <a:gd name="T32" fmla="*/ 8 w 11"/>
                <a:gd name="T33"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4">
                  <a:moveTo>
                    <a:pt x="8" y="6"/>
                  </a:moveTo>
                  <a:cubicBezTo>
                    <a:pt x="11" y="6"/>
                    <a:pt x="11" y="8"/>
                    <a:pt x="11" y="10"/>
                  </a:cubicBezTo>
                  <a:cubicBezTo>
                    <a:pt x="11" y="12"/>
                    <a:pt x="10" y="14"/>
                    <a:pt x="6" y="14"/>
                  </a:cubicBezTo>
                  <a:cubicBezTo>
                    <a:pt x="2" y="14"/>
                    <a:pt x="0" y="12"/>
                    <a:pt x="0" y="11"/>
                  </a:cubicBezTo>
                  <a:cubicBezTo>
                    <a:pt x="0" y="10"/>
                    <a:pt x="0" y="9"/>
                    <a:pt x="1" y="9"/>
                  </a:cubicBezTo>
                  <a:cubicBezTo>
                    <a:pt x="3" y="9"/>
                    <a:pt x="2" y="12"/>
                    <a:pt x="6" y="12"/>
                  </a:cubicBezTo>
                  <a:cubicBezTo>
                    <a:pt x="7" y="12"/>
                    <a:pt x="8" y="11"/>
                    <a:pt x="8" y="10"/>
                  </a:cubicBezTo>
                  <a:cubicBezTo>
                    <a:pt x="8" y="10"/>
                    <a:pt x="8" y="9"/>
                    <a:pt x="7" y="9"/>
                  </a:cubicBezTo>
                  <a:cubicBezTo>
                    <a:pt x="3" y="8"/>
                    <a:pt x="3" y="8"/>
                    <a:pt x="3" y="8"/>
                  </a:cubicBezTo>
                  <a:cubicBezTo>
                    <a:pt x="0" y="7"/>
                    <a:pt x="0" y="5"/>
                    <a:pt x="0" y="4"/>
                  </a:cubicBezTo>
                  <a:cubicBezTo>
                    <a:pt x="0" y="1"/>
                    <a:pt x="3" y="0"/>
                    <a:pt x="5" y="0"/>
                  </a:cubicBezTo>
                  <a:cubicBezTo>
                    <a:pt x="8" y="0"/>
                    <a:pt x="11" y="1"/>
                    <a:pt x="11" y="3"/>
                  </a:cubicBezTo>
                  <a:cubicBezTo>
                    <a:pt x="11" y="4"/>
                    <a:pt x="10" y="4"/>
                    <a:pt x="9" y="4"/>
                  </a:cubicBezTo>
                  <a:cubicBezTo>
                    <a:pt x="8" y="4"/>
                    <a:pt x="8" y="2"/>
                    <a:pt x="5" y="2"/>
                  </a:cubicBezTo>
                  <a:cubicBezTo>
                    <a:pt x="4" y="2"/>
                    <a:pt x="3" y="3"/>
                    <a:pt x="3" y="4"/>
                  </a:cubicBezTo>
                  <a:cubicBezTo>
                    <a:pt x="3" y="5"/>
                    <a:pt x="4" y="5"/>
                    <a:pt x="5" y="5"/>
                  </a:cubicBezTo>
                  <a:lnTo>
                    <a:pt x="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8" name="Freeform 34"/>
            <p:cNvSpPr>
              <a:spLocks/>
            </p:cNvSpPr>
            <p:nvPr userDrawn="1"/>
          </p:nvSpPr>
          <p:spPr bwMode="auto">
            <a:xfrm>
              <a:off x="4881563" y="2017713"/>
              <a:ext cx="66675" cy="58738"/>
            </a:xfrm>
            <a:custGeom>
              <a:avLst/>
              <a:gdLst>
                <a:gd name="T0" fmla="*/ 15 w 17"/>
                <a:gd name="T1" fmla="*/ 13 h 15"/>
                <a:gd name="T2" fmla="*/ 13 w 17"/>
                <a:gd name="T3" fmla="*/ 15 h 15"/>
                <a:gd name="T4" fmla="*/ 11 w 17"/>
                <a:gd name="T5" fmla="*/ 13 h 15"/>
                <a:gd name="T6" fmla="*/ 9 w 17"/>
                <a:gd name="T7" fmla="*/ 5 h 15"/>
                <a:gd name="T8" fmla="*/ 9 w 17"/>
                <a:gd name="T9" fmla="*/ 5 h 15"/>
                <a:gd name="T10" fmla="*/ 7 w 17"/>
                <a:gd name="T11" fmla="*/ 13 h 15"/>
                <a:gd name="T12" fmla="*/ 5 w 17"/>
                <a:gd name="T13" fmla="*/ 15 h 15"/>
                <a:gd name="T14" fmla="*/ 3 w 17"/>
                <a:gd name="T15" fmla="*/ 13 h 15"/>
                <a:gd name="T16" fmla="*/ 0 w 17"/>
                <a:gd name="T17" fmla="*/ 3 h 15"/>
                <a:gd name="T18" fmla="*/ 0 w 17"/>
                <a:gd name="T19" fmla="*/ 2 h 15"/>
                <a:gd name="T20" fmla="*/ 1 w 17"/>
                <a:gd name="T21" fmla="*/ 0 h 15"/>
                <a:gd name="T22" fmla="*/ 3 w 17"/>
                <a:gd name="T23" fmla="*/ 2 h 15"/>
                <a:gd name="T24" fmla="*/ 5 w 17"/>
                <a:gd name="T25" fmla="*/ 11 h 15"/>
                <a:gd name="T26" fmla="*/ 5 w 17"/>
                <a:gd name="T27" fmla="*/ 11 h 15"/>
                <a:gd name="T28" fmla="*/ 7 w 17"/>
                <a:gd name="T29" fmla="*/ 2 h 15"/>
                <a:gd name="T30" fmla="*/ 9 w 17"/>
                <a:gd name="T31" fmla="*/ 0 h 15"/>
                <a:gd name="T32" fmla="*/ 10 w 17"/>
                <a:gd name="T33" fmla="*/ 2 h 15"/>
                <a:gd name="T34" fmla="*/ 13 w 17"/>
                <a:gd name="T35" fmla="*/ 11 h 15"/>
                <a:gd name="T36" fmla="*/ 13 w 17"/>
                <a:gd name="T37" fmla="*/ 11 h 15"/>
                <a:gd name="T38" fmla="*/ 15 w 17"/>
                <a:gd name="T39" fmla="*/ 2 h 15"/>
                <a:gd name="T40" fmla="*/ 16 w 17"/>
                <a:gd name="T41" fmla="*/ 0 h 15"/>
                <a:gd name="T42" fmla="*/ 17 w 17"/>
                <a:gd name="T43" fmla="*/ 2 h 15"/>
                <a:gd name="T44" fmla="*/ 17 w 17"/>
                <a:gd name="T45" fmla="*/ 3 h 15"/>
                <a:gd name="T46" fmla="*/ 15 w 17"/>
                <a:gd name="T47"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 h="15">
                  <a:moveTo>
                    <a:pt x="15" y="13"/>
                  </a:moveTo>
                  <a:cubicBezTo>
                    <a:pt x="14" y="14"/>
                    <a:pt x="14" y="15"/>
                    <a:pt x="13" y="15"/>
                  </a:cubicBezTo>
                  <a:cubicBezTo>
                    <a:pt x="11" y="15"/>
                    <a:pt x="11" y="14"/>
                    <a:pt x="11" y="13"/>
                  </a:cubicBezTo>
                  <a:cubicBezTo>
                    <a:pt x="9" y="5"/>
                    <a:pt x="9" y="5"/>
                    <a:pt x="9" y="5"/>
                  </a:cubicBezTo>
                  <a:cubicBezTo>
                    <a:pt x="9" y="5"/>
                    <a:pt x="9" y="5"/>
                    <a:pt x="9" y="5"/>
                  </a:cubicBezTo>
                  <a:cubicBezTo>
                    <a:pt x="7" y="13"/>
                    <a:pt x="7" y="13"/>
                    <a:pt x="7" y="13"/>
                  </a:cubicBezTo>
                  <a:cubicBezTo>
                    <a:pt x="6" y="14"/>
                    <a:pt x="6" y="15"/>
                    <a:pt x="5" y="15"/>
                  </a:cubicBezTo>
                  <a:cubicBezTo>
                    <a:pt x="3" y="15"/>
                    <a:pt x="3" y="14"/>
                    <a:pt x="3" y="13"/>
                  </a:cubicBezTo>
                  <a:cubicBezTo>
                    <a:pt x="0" y="3"/>
                    <a:pt x="0" y="3"/>
                    <a:pt x="0" y="3"/>
                  </a:cubicBezTo>
                  <a:cubicBezTo>
                    <a:pt x="0" y="2"/>
                    <a:pt x="0" y="2"/>
                    <a:pt x="0" y="2"/>
                  </a:cubicBezTo>
                  <a:cubicBezTo>
                    <a:pt x="0" y="1"/>
                    <a:pt x="1" y="0"/>
                    <a:pt x="1" y="0"/>
                  </a:cubicBezTo>
                  <a:cubicBezTo>
                    <a:pt x="2" y="0"/>
                    <a:pt x="3" y="1"/>
                    <a:pt x="3" y="2"/>
                  </a:cubicBezTo>
                  <a:cubicBezTo>
                    <a:pt x="5" y="11"/>
                    <a:pt x="5" y="11"/>
                    <a:pt x="5" y="11"/>
                  </a:cubicBezTo>
                  <a:cubicBezTo>
                    <a:pt x="5" y="11"/>
                    <a:pt x="5" y="11"/>
                    <a:pt x="5" y="11"/>
                  </a:cubicBezTo>
                  <a:cubicBezTo>
                    <a:pt x="7" y="2"/>
                    <a:pt x="7" y="2"/>
                    <a:pt x="7" y="2"/>
                  </a:cubicBezTo>
                  <a:cubicBezTo>
                    <a:pt x="7" y="1"/>
                    <a:pt x="7" y="0"/>
                    <a:pt x="9" y="0"/>
                  </a:cubicBezTo>
                  <a:cubicBezTo>
                    <a:pt x="10" y="0"/>
                    <a:pt x="10" y="1"/>
                    <a:pt x="10" y="2"/>
                  </a:cubicBezTo>
                  <a:cubicBezTo>
                    <a:pt x="13" y="11"/>
                    <a:pt x="13" y="11"/>
                    <a:pt x="13" y="11"/>
                  </a:cubicBezTo>
                  <a:cubicBezTo>
                    <a:pt x="13" y="11"/>
                    <a:pt x="13" y="11"/>
                    <a:pt x="13" y="11"/>
                  </a:cubicBezTo>
                  <a:cubicBezTo>
                    <a:pt x="15" y="2"/>
                    <a:pt x="15" y="2"/>
                    <a:pt x="15" y="2"/>
                  </a:cubicBezTo>
                  <a:cubicBezTo>
                    <a:pt x="15" y="1"/>
                    <a:pt x="15" y="0"/>
                    <a:pt x="16" y="0"/>
                  </a:cubicBezTo>
                  <a:cubicBezTo>
                    <a:pt x="17" y="0"/>
                    <a:pt x="17" y="1"/>
                    <a:pt x="17" y="2"/>
                  </a:cubicBezTo>
                  <a:cubicBezTo>
                    <a:pt x="17" y="2"/>
                    <a:pt x="17" y="2"/>
                    <a:pt x="17" y="3"/>
                  </a:cubicBezTo>
                  <a:lnTo>
                    <a:pt x="15"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9" name="Freeform 35"/>
            <p:cNvSpPr>
              <a:spLocks noEditPoints="1"/>
            </p:cNvSpPr>
            <p:nvPr userDrawn="1"/>
          </p:nvSpPr>
          <p:spPr bwMode="auto">
            <a:xfrm>
              <a:off x="5021263" y="2036763"/>
              <a:ext cx="34925" cy="31750"/>
            </a:xfrm>
            <a:custGeom>
              <a:avLst/>
              <a:gdLst>
                <a:gd name="T0" fmla="*/ 5 w 9"/>
                <a:gd name="T1" fmla="*/ 0 h 8"/>
                <a:gd name="T2" fmla="*/ 2 w 9"/>
                <a:gd name="T3" fmla="*/ 1 h 8"/>
                <a:gd name="T4" fmla="*/ 2 w 9"/>
                <a:gd name="T5" fmla="*/ 7 h 8"/>
                <a:gd name="T6" fmla="*/ 5 w 9"/>
                <a:gd name="T7" fmla="*/ 8 h 8"/>
                <a:gd name="T8" fmla="*/ 7 w 9"/>
                <a:gd name="T9" fmla="*/ 7 h 8"/>
                <a:gd name="T10" fmla="*/ 7 w 9"/>
                <a:gd name="T11" fmla="*/ 1 h 8"/>
                <a:gd name="T12" fmla="*/ 5 w 9"/>
                <a:gd name="T13" fmla="*/ 0 h 8"/>
                <a:gd name="T14" fmla="*/ 6 w 9"/>
                <a:gd name="T15" fmla="*/ 6 h 8"/>
                <a:gd name="T16" fmla="*/ 3 w 9"/>
                <a:gd name="T17" fmla="*/ 6 h 8"/>
                <a:gd name="T18" fmla="*/ 3 w 9"/>
                <a:gd name="T19" fmla="*/ 2 h 8"/>
                <a:gd name="T20" fmla="*/ 6 w 9"/>
                <a:gd name="T21" fmla="*/ 2 h 8"/>
                <a:gd name="T22" fmla="*/ 6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7"/>
                    <a:pt x="4" y="8"/>
                    <a:pt x="5" y="8"/>
                  </a:cubicBezTo>
                  <a:cubicBezTo>
                    <a:pt x="6" y="8"/>
                    <a:pt x="7" y="7"/>
                    <a:pt x="7" y="7"/>
                  </a:cubicBezTo>
                  <a:cubicBezTo>
                    <a:pt x="9" y="5"/>
                    <a:pt x="9" y="3"/>
                    <a:pt x="7" y="1"/>
                  </a:cubicBezTo>
                  <a:cubicBezTo>
                    <a:pt x="7" y="0"/>
                    <a:pt x="6" y="0"/>
                    <a:pt x="5" y="0"/>
                  </a:cubicBezTo>
                  <a:close/>
                  <a:moveTo>
                    <a:pt x="6" y="6"/>
                  </a:moveTo>
                  <a:cubicBezTo>
                    <a:pt x="5" y="7"/>
                    <a:pt x="4" y="7"/>
                    <a:pt x="3" y="6"/>
                  </a:cubicBezTo>
                  <a:cubicBezTo>
                    <a:pt x="2" y="5"/>
                    <a:pt x="2" y="3"/>
                    <a:pt x="3" y="2"/>
                  </a:cubicBezTo>
                  <a:cubicBezTo>
                    <a:pt x="4" y="1"/>
                    <a:pt x="5" y="1"/>
                    <a:pt x="6" y="2"/>
                  </a:cubicBezTo>
                  <a:cubicBezTo>
                    <a:pt x="7" y="3"/>
                    <a:pt x="7" y="5"/>
                    <a:pt x="6"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0" name="Freeform 36"/>
            <p:cNvSpPr>
              <a:spLocks noEditPoints="1"/>
            </p:cNvSpPr>
            <p:nvPr userDrawn="1"/>
          </p:nvSpPr>
          <p:spPr bwMode="auto">
            <a:xfrm>
              <a:off x="4948238" y="1960563"/>
              <a:ext cx="180975" cy="184150"/>
            </a:xfrm>
            <a:custGeom>
              <a:avLst/>
              <a:gdLst>
                <a:gd name="T0" fmla="*/ 16 w 47"/>
                <a:gd name="T1" fmla="*/ 17 h 48"/>
                <a:gd name="T2" fmla="*/ 0 w 47"/>
                <a:gd name="T3" fmla="*/ 48 h 48"/>
                <a:gd name="T4" fmla="*/ 31 w 47"/>
                <a:gd name="T5" fmla="*/ 31 h 48"/>
                <a:gd name="T6" fmla="*/ 47 w 47"/>
                <a:gd name="T7" fmla="*/ 0 h 48"/>
                <a:gd name="T8" fmla="*/ 16 w 47"/>
                <a:gd name="T9" fmla="*/ 17 h 48"/>
                <a:gd name="T10" fmla="*/ 27 w 47"/>
                <a:gd name="T11" fmla="*/ 27 h 48"/>
                <a:gd name="T12" fmla="*/ 24 w 47"/>
                <a:gd name="T13" fmla="*/ 29 h 48"/>
                <a:gd name="T14" fmla="*/ 20 w 47"/>
                <a:gd name="T15" fmla="*/ 27 h 48"/>
                <a:gd name="T16" fmla="*/ 20 w 47"/>
                <a:gd name="T17" fmla="*/ 20 h 48"/>
                <a:gd name="T18" fmla="*/ 24 w 47"/>
                <a:gd name="T19" fmla="*/ 19 h 48"/>
                <a:gd name="T20" fmla="*/ 27 w 47"/>
                <a:gd name="T21" fmla="*/ 20 h 48"/>
                <a:gd name="T22" fmla="*/ 27 w 47"/>
                <a:gd name="T23" fmla="*/ 2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16" y="17"/>
                  </a:moveTo>
                  <a:cubicBezTo>
                    <a:pt x="0" y="48"/>
                    <a:pt x="0" y="48"/>
                    <a:pt x="0" y="48"/>
                  </a:cubicBezTo>
                  <a:cubicBezTo>
                    <a:pt x="31" y="31"/>
                    <a:pt x="31" y="31"/>
                    <a:pt x="31" y="31"/>
                  </a:cubicBezTo>
                  <a:cubicBezTo>
                    <a:pt x="47" y="0"/>
                    <a:pt x="47" y="0"/>
                    <a:pt x="47" y="0"/>
                  </a:cubicBezTo>
                  <a:lnTo>
                    <a:pt x="16" y="17"/>
                  </a:lnTo>
                  <a:close/>
                  <a:moveTo>
                    <a:pt x="27" y="27"/>
                  </a:moveTo>
                  <a:cubicBezTo>
                    <a:pt x="26" y="28"/>
                    <a:pt x="25" y="29"/>
                    <a:pt x="24" y="29"/>
                  </a:cubicBezTo>
                  <a:cubicBezTo>
                    <a:pt x="22" y="29"/>
                    <a:pt x="21" y="28"/>
                    <a:pt x="20" y="27"/>
                  </a:cubicBezTo>
                  <a:cubicBezTo>
                    <a:pt x="18" y="25"/>
                    <a:pt x="18" y="22"/>
                    <a:pt x="20" y="20"/>
                  </a:cubicBezTo>
                  <a:cubicBezTo>
                    <a:pt x="21" y="19"/>
                    <a:pt x="22" y="19"/>
                    <a:pt x="24" y="19"/>
                  </a:cubicBezTo>
                  <a:cubicBezTo>
                    <a:pt x="25" y="19"/>
                    <a:pt x="26" y="19"/>
                    <a:pt x="27" y="20"/>
                  </a:cubicBezTo>
                  <a:cubicBezTo>
                    <a:pt x="29" y="22"/>
                    <a:pt x="29" y="25"/>
                    <a:pt x="27"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1" name="Rectangle 37"/>
            <p:cNvSpPr>
              <a:spLocks noChangeArrowheads="1"/>
            </p:cNvSpPr>
            <p:nvPr userDrawn="1"/>
          </p:nvSpPr>
          <p:spPr bwMode="auto">
            <a:xfrm>
              <a:off x="4867275" y="2049463"/>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2" name="Freeform 38"/>
            <p:cNvSpPr>
              <a:spLocks/>
            </p:cNvSpPr>
            <p:nvPr userDrawn="1"/>
          </p:nvSpPr>
          <p:spPr bwMode="auto">
            <a:xfrm>
              <a:off x="4916488" y="2160588"/>
              <a:ext cx="12700" cy="15875"/>
            </a:xfrm>
            <a:custGeom>
              <a:avLst/>
              <a:gdLst>
                <a:gd name="T0" fmla="*/ 0 w 8"/>
                <a:gd name="T1" fmla="*/ 10 h 10"/>
                <a:gd name="T2" fmla="*/ 0 w 8"/>
                <a:gd name="T3" fmla="*/ 7 h 10"/>
                <a:gd name="T4" fmla="*/ 5 w 8"/>
                <a:gd name="T5" fmla="*/ 0 h 10"/>
                <a:gd name="T6" fmla="*/ 8 w 8"/>
                <a:gd name="T7" fmla="*/ 3 h 10"/>
                <a:gd name="T8" fmla="*/ 0 w 8"/>
                <a:gd name="T9" fmla="*/ 10 h 10"/>
              </a:gdLst>
              <a:ahLst/>
              <a:cxnLst>
                <a:cxn ang="0">
                  <a:pos x="T0" y="T1"/>
                </a:cxn>
                <a:cxn ang="0">
                  <a:pos x="T2" y="T3"/>
                </a:cxn>
                <a:cxn ang="0">
                  <a:pos x="T4" y="T5"/>
                </a:cxn>
                <a:cxn ang="0">
                  <a:pos x="T6" y="T7"/>
                </a:cxn>
                <a:cxn ang="0">
                  <a:pos x="T8" y="T9"/>
                </a:cxn>
              </a:cxnLst>
              <a:rect l="0" t="0" r="r" b="b"/>
              <a:pathLst>
                <a:path w="8" h="10">
                  <a:moveTo>
                    <a:pt x="0" y="10"/>
                  </a:moveTo>
                  <a:lnTo>
                    <a:pt x="0" y="7"/>
                  </a:lnTo>
                  <a:lnTo>
                    <a:pt x="5" y="0"/>
                  </a:lnTo>
                  <a:lnTo>
                    <a:pt x="8" y="3"/>
                  </a:lnTo>
                  <a:lnTo>
                    <a:pt x="0"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3" name="Rectangle 39"/>
            <p:cNvSpPr>
              <a:spLocks noChangeArrowheads="1"/>
            </p:cNvSpPr>
            <p:nvPr userDrawn="1"/>
          </p:nvSpPr>
          <p:spPr bwMode="auto">
            <a:xfrm>
              <a:off x="5037138" y="2211388"/>
              <a:ext cx="3175"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4" name="Freeform 40"/>
            <p:cNvSpPr>
              <a:spLocks/>
            </p:cNvSpPr>
            <p:nvPr userDrawn="1"/>
          </p:nvSpPr>
          <p:spPr bwMode="auto">
            <a:xfrm>
              <a:off x="5148263" y="2160588"/>
              <a:ext cx="15875" cy="15875"/>
            </a:xfrm>
            <a:custGeom>
              <a:avLst/>
              <a:gdLst>
                <a:gd name="T0" fmla="*/ 8 w 10"/>
                <a:gd name="T1" fmla="*/ 10 h 10"/>
                <a:gd name="T2" fmla="*/ 0 w 10"/>
                <a:gd name="T3" fmla="*/ 3 h 10"/>
                <a:gd name="T4" fmla="*/ 3 w 10"/>
                <a:gd name="T5" fmla="*/ 0 h 10"/>
                <a:gd name="T6" fmla="*/ 10 w 10"/>
                <a:gd name="T7" fmla="*/ 7 h 10"/>
                <a:gd name="T8" fmla="*/ 8 w 10"/>
                <a:gd name="T9" fmla="*/ 10 h 10"/>
              </a:gdLst>
              <a:ahLst/>
              <a:cxnLst>
                <a:cxn ang="0">
                  <a:pos x="T0" y="T1"/>
                </a:cxn>
                <a:cxn ang="0">
                  <a:pos x="T2" y="T3"/>
                </a:cxn>
                <a:cxn ang="0">
                  <a:pos x="T4" y="T5"/>
                </a:cxn>
                <a:cxn ang="0">
                  <a:pos x="T6" y="T7"/>
                </a:cxn>
                <a:cxn ang="0">
                  <a:pos x="T8" y="T9"/>
                </a:cxn>
              </a:cxnLst>
              <a:rect l="0" t="0" r="r" b="b"/>
              <a:pathLst>
                <a:path w="10" h="10">
                  <a:moveTo>
                    <a:pt x="8" y="10"/>
                  </a:moveTo>
                  <a:lnTo>
                    <a:pt x="0" y="3"/>
                  </a:lnTo>
                  <a:lnTo>
                    <a:pt x="3" y="0"/>
                  </a:lnTo>
                  <a:lnTo>
                    <a:pt x="10" y="7"/>
                  </a:lnTo>
                  <a:lnTo>
                    <a:pt x="8"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5" name="Rectangle 41"/>
            <p:cNvSpPr>
              <a:spLocks noChangeArrowheads="1"/>
            </p:cNvSpPr>
            <p:nvPr userDrawn="1"/>
          </p:nvSpPr>
          <p:spPr bwMode="auto">
            <a:xfrm>
              <a:off x="5199063" y="2049463"/>
              <a:ext cx="1111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6" name="Freeform 42"/>
            <p:cNvSpPr>
              <a:spLocks/>
            </p:cNvSpPr>
            <p:nvPr userDrawn="1"/>
          </p:nvSpPr>
          <p:spPr bwMode="auto">
            <a:xfrm>
              <a:off x="5148263" y="1925638"/>
              <a:ext cx="15875" cy="14288"/>
            </a:xfrm>
            <a:custGeom>
              <a:avLst/>
              <a:gdLst>
                <a:gd name="T0" fmla="*/ 3 w 10"/>
                <a:gd name="T1" fmla="*/ 9 h 9"/>
                <a:gd name="T2" fmla="*/ 0 w 10"/>
                <a:gd name="T3" fmla="*/ 7 h 9"/>
                <a:gd name="T4" fmla="*/ 8 w 10"/>
                <a:gd name="T5" fmla="*/ 0 h 9"/>
                <a:gd name="T6" fmla="*/ 10 w 10"/>
                <a:gd name="T7" fmla="*/ 2 h 9"/>
                <a:gd name="T8" fmla="*/ 3 w 10"/>
                <a:gd name="T9" fmla="*/ 9 h 9"/>
              </a:gdLst>
              <a:ahLst/>
              <a:cxnLst>
                <a:cxn ang="0">
                  <a:pos x="T0" y="T1"/>
                </a:cxn>
                <a:cxn ang="0">
                  <a:pos x="T2" y="T3"/>
                </a:cxn>
                <a:cxn ang="0">
                  <a:pos x="T4" y="T5"/>
                </a:cxn>
                <a:cxn ang="0">
                  <a:pos x="T6" y="T7"/>
                </a:cxn>
                <a:cxn ang="0">
                  <a:pos x="T8" y="T9"/>
                </a:cxn>
              </a:cxnLst>
              <a:rect l="0" t="0" r="r" b="b"/>
              <a:pathLst>
                <a:path w="10" h="9">
                  <a:moveTo>
                    <a:pt x="3" y="9"/>
                  </a:moveTo>
                  <a:lnTo>
                    <a:pt x="0" y="7"/>
                  </a:lnTo>
                  <a:lnTo>
                    <a:pt x="8" y="0"/>
                  </a:lnTo>
                  <a:lnTo>
                    <a:pt x="10" y="2"/>
                  </a:lnTo>
                  <a:lnTo>
                    <a:pt x="3"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7" name="Rectangle 43"/>
            <p:cNvSpPr>
              <a:spLocks noChangeArrowheads="1"/>
            </p:cNvSpPr>
            <p:nvPr userDrawn="1"/>
          </p:nvSpPr>
          <p:spPr bwMode="auto">
            <a:xfrm>
              <a:off x="5037138" y="1878013"/>
              <a:ext cx="3175" cy="127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8" name="Freeform 44"/>
            <p:cNvSpPr>
              <a:spLocks/>
            </p:cNvSpPr>
            <p:nvPr userDrawn="1"/>
          </p:nvSpPr>
          <p:spPr bwMode="auto">
            <a:xfrm>
              <a:off x="4916488" y="1925638"/>
              <a:ext cx="12700" cy="14288"/>
            </a:xfrm>
            <a:custGeom>
              <a:avLst/>
              <a:gdLst>
                <a:gd name="T0" fmla="*/ 5 w 8"/>
                <a:gd name="T1" fmla="*/ 9 h 9"/>
                <a:gd name="T2" fmla="*/ 0 w 8"/>
                <a:gd name="T3" fmla="*/ 2 h 9"/>
                <a:gd name="T4" fmla="*/ 0 w 8"/>
                <a:gd name="T5" fmla="*/ 0 h 9"/>
                <a:gd name="T6" fmla="*/ 8 w 8"/>
                <a:gd name="T7" fmla="*/ 7 h 9"/>
                <a:gd name="T8" fmla="*/ 5 w 8"/>
                <a:gd name="T9" fmla="*/ 9 h 9"/>
              </a:gdLst>
              <a:ahLst/>
              <a:cxnLst>
                <a:cxn ang="0">
                  <a:pos x="T0" y="T1"/>
                </a:cxn>
                <a:cxn ang="0">
                  <a:pos x="T2" y="T3"/>
                </a:cxn>
                <a:cxn ang="0">
                  <a:pos x="T4" y="T5"/>
                </a:cxn>
                <a:cxn ang="0">
                  <a:pos x="T6" y="T7"/>
                </a:cxn>
                <a:cxn ang="0">
                  <a:pos x="T8" y="T9"/>
                </a:cxn>
              </a:cxnLst>
              <a:rect l="0" t="0" r="r" b="b"/>
              <a:pathLst>
                <a:path w="8" h="9">
                  <a:moveTo>
                    <a:pt x="5" y="9"/>
                  </a:moveTo>
                  <a:lnTo>
                    <a:pt x="0" y="2"/>
                  </a:lnTo>
                  <a:lnTo>
                    <a:pt x="0" y="0"/>
                  </a:lnTo>
                  <a:lnTo>
                    <a:pt x="8" y="7"/>
                  </a:lnTo>
                  <a:lnTo>
                    <a:pt x="5"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59" name="Group 58"/>
          <p:cNvGrpSpPr/>
          <p:nvPr userDrawn="1"/>
        </p:nvGrpSpPr>
        <p:grpSpPr>
          <a:xfrm>
            <a:off x="5337175" y="1831975"/>
            <a:ext cx="449263" cy="449263"/>
            <a:chOff x="5337175" y="1831975"/>
            <a:chExt cx="449263" cy="449263"/>
          </a:xfrm>
        </p:grpSpPr>
        <p:sp>
          <p:nvSpPr>
            <p:cNvPr id="60" name="Freeform 45"/>
            <p:cNvSpPr>
              <a:spLocks noEditPoints="1"/>
            </p:cNvSpPr>
            <p:nvPr userDrawn="1"/>
          </p:nvSpPr>
          <p:spPr bwMode="auto">
            <a:xfrm>
              <a:off x="5337175" y="1831975"/>
              <a:ext cx="449263" cy="449263"/>
            </a:xfrm>
            <a:custGeom>
              <a:avLst/>
              <a:gdLst>
                <a:gd name="T0" fmla="*/ 58 w 116"/>
                <a:gd name="T1" fmla="*/ 116 h 116"/>
                <a:gd name="T2" fmla="*/ 17 w 116"/>
                <a:gd name="T3" fmla="*/ 99 h 116"/>
                <a:gd name="T4" fmla="*/ 0 w 116"/>
                <a:gd name="T5" fmla="*/ 58 h 116"/>
                <a:gd name="T6" fmla="*/ 17 w 116"/>
                <a:gd name="T7" fmla="*/ 17 h 116"/>
                <a:gd name="T8" fmla="*/ 58 w 116"/>
                <a:gd name="T9" fmla="*/ 0 h 116"/>
                <a:gd name="T10" fmla="*/ 99 w 116"/>
                <a:gd name="T11" fmla="*/ 17 h 116"/>
                <a:gd name="T12" fmla="*/ 116 w 116"/>
                <a:gd name="T13" fmla="*/ 58 h 116"/>
                <a:gd name="T14" fmla="*/ 99 w 116"/>
                <a:gd name="T15" fmla="*/ 99 h 116"/>
                <a:gd name="T16" fmla="*/ 58 w 116"/>
                <a:gd name="T17" fmla="*/ 116 h 116"/>
                <a:gd name="T18" fmla="*/ 58 w 116"/>
                <a:gd name="T19" fmla="*/ 4 h 116"/>
                <a:gd name="T20" fmla="*/ 20 w 116"/>
                <a:gd name="T21" fmla="*/ 20 h 116"/>
                <a:gd name="T22" fmla="*/ 4 w 116"/>
                <a:gd name="T23" fmla="*/ 58 h 116"/>
                <a:gd name="T24" fmla="*/ 20 w 116"/>
                <a:gd name="T25" fmla="*/ 96 h 116"/>
                <a:gd name="T26" fmla="*/ 58 w 116"/>
                <a:gd name="T27" fmla="*/ 112 h 116"/>
                <a:gd name="T28" fmla="*/ 96 w 116"/>
                <a:gd name="T29" fmla="*/ 96 h 116"/>
                <a:gd name="T30" fmla="*/ 112 w 116"/>
                <a:gd name="T31" fmla="*/ 58 h 116"/>
                <a:gd name="T32" fmla="*/ 96 w 116"/>
                <a:gd name="T33" fmla="*/ 20 h 116"/>
                <a:gd name="T34" fmla="*/ 58 w 116"/>
                <a:gd name="T35" fmla="*/ 4 h 116"/>
                <a:gd name="T36" fmla="*/ 58 w 116"/>
                <a:gd name="T37" fmla="*/ 110 h 116"/>
                <a:gd name="T38" fmla="*/ 6 w 116"/>
                <a:gd name="T39" fmla="*/ 58 h 116"/>
                <a:gd name="T40" fmla="*/ 58 w 116"/>
                <a:gd name="T41" fmla="*/ 6 h 116"/>
                <a:gd name="T42" fmla="*/ 110 w 116"/>
                <a:gd name="T43" fmla="*/ 58 h 116"/>
                <a:gd name="T44" fmla="*/ 58 w 116"/>
                <a:gd name="T45" fmla="*/ 110 h 116"/>
                <a:gd name="T46" fmla="*/ 58 w 116"/>
                <a:gd name="T47" fmla="*/ 11 h 116"/>
                <a:gd name="T48" fmla="*/ 11 w 116"/>
                <a:gd name="T49" fmla="*/ 58 h 116"/>
                <a:gd name="T50" fmla="*/ 58 w 116"/>
                <a:gd name="T51" fmla="*/ 105 h 116"/>
                <a:gd name="T52" fmla="*/ 105 w 116"/>
                <a:gd name="T53" fmla="*/ 58 h 116"/>
                <a:gd name="T54" fmla="*/ 58 w 116"/>
                <a:gd name="T55" fmla="*/ 1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6" h="116">
                  <a:moveTo>
                    <a:pt x="58" y="116"/>
                  </a:moveTo>
                  <a:cubicBezTo>
                    <a:pt x="42" y="116"/>
                    <a:pt x="28" y="110"/>
                    <a:pt x="17" y="99"/>
                  </a:cubicBezTo>
                  <a:cubicBezTo>
                    <a:pt x="6" y="88"/>
                    <a:pt x="0" y="74"/>
                    <a:pt x="0" y="58"/>
                  </a:cubicBezTo>
                  <a:cubicBezTo>
                    <a:pt x="0" y="43"/>
                    <a:pt x="6" y="28"/>
                    <a:pt x="17" y="17"/>
                  </a:cubicBezTo>
                  <a:cubicBezTo>
                    <a:pt x="28" y="6"/>
                    <a:pt x="42" y="0"/>
                    <a:pt x="58" y="0"/>
                  </a:cubicBezTo>
                  <a:cubicBezTo>
                    <a:pt x="73" y="0"/>
                    <a:pt x="88" y="6"/>
                    <a:pt x="99" y="17"/>
                  </a:cubicBezTo>
                  <a:cubicBezTo>
                    <a:pt x="110" y="28"/>
                    <a:pt x="116" y="43"/>
                    <a:pt x="116" y="58"/>
                  </a:cubicBezTo>
                  <a:cubicBezTo>
                    <a:pt x="116" y="74"/>
                    <a:pt x="110" y="88"/>
                    <a:pt x="99" y="99"/>
                  </a:cubicBezTo>
                  <a:cubicBezTo>
                    <a:pt x="88" y="110"/>
                    <a:pt x="73" y="116"/>
                    <a:pt x="58" y="116"/>
                  </a:cubicBezTo>
                  <a:close/>
                  <a:moveTo>
                    <a:pt x="58" y="4"/>
                  </a:moveTo>
                  <a:cubicBezTo>
                    <a:pt x="44" y="4"/>
                    <a:pt x="30" y="10"/>
                    <a:pt x="20" y="20"/>
                  </a:cubicBezTo>
                  <a:cubicBezTo>
                    <a:pt x="10" y="30"/>
                    <a:pt x="4" y="44"/>
                    <a:pt x="4" y="58"/>
                  </a:cubicBezTo>
                  <a:cubicBezTo>
                    <a:pt x="4" y="72"/>
                    <a:pt x="10" y="86"/>
                    <a:pt x="20" y="96"/>
                  </a:cubicBezTo>
                  <a:cubicBezTo>
                    <a:pt x="30" y="106"/>
                    <a:pt x="44" y="112"/>
                    <a:pt x="58" y="112"/>
                  </a:cubicBezTo>
                  <a:cubicBezTo>
                    <a:pt x="72" y="112"/>
                    <a:pt x="86" y="106"/>
                    <a:pt x="96" y="96"/>
                  </a:cubicBezTo>
                  <a:cubicBezTo>
                    <a:pt x="106" y="86"/>
                    <a:pt x="112" y="72"/>
                    <a:pt x="112" y="58"/>
                  </a:cubicBezTo>
                  <a:cubicBezTo>
                    <a:pt x="112" y="44"/>
                    <a:pt x="106" y="30"/>
                    <a:pt x="96" y="20"/>
                  </a:cubicBezTo>
                  <a:cubicBezTo>
                    <a:pt x="86" y="10"/>
                    <a:pt x="72" y="4"/>
                    <a:pt x="58" y="4"/>
                  </a:cubicBezTo>
                  <a:close/>
                  <a:moveTo>
                    <a:pt x="58" y="110"/>
                  </a:moveTo>
                  <a:cubicBezTo>
                    <a:pt x="29" y="110"/>
                    <a:pt x="6" y="87"/>
                    <a:pt x="6" y="58"/>
                  </a:cubicBezTo>
                  <a:cubicBezTo>
                    <a:pt x="6" y="30"/>
                    <a:pt x="29" y="6"/>
                    <a:pt x="58" y="6"/>
                  </a:cubicBezTo>
                  <a:cubicBezTo>
                    <a:pt x="86" y="6"/>
                    <a:pt x="110" y="30"/>
                    <a:pt x="110" y="58"/>
                  </a:cubicBezTo>
                  <a:cubicBezTo>
                    <a:pt x="110" y="87"/>
                    <a:pt x="86" y="110"/>
                    <a:pt x="58" y="110"/>
                  </a:cubicBezTo>
                  <a:close/>
                  <a:moveTo>
                    <a:pt x="58" y="11"/>
                  </a:moveTo>
                  <a:cubicBezTo>
                    <a:pt x="32" y="11"/>
                    <a:pt x="11" y="32"/>
                    <a:pt x="11" y="58"/>
                  </a:cubicBezTo>
                  <a:cubicBezTo>
                    <a:pt x="11" y="84"/>
                    <a:pt x="32" y="105"/>
                    <a:pt x="58" y="105"/>
                  </a:cubicBezTo>
                  <a:cubicBezTo>
                    <a:pt x="84" y="105"/>
                    <a:pt x="105" y="84"/>
                    <a:pt x="105" y="58"/>
                  </a:cubicBezTo>
                  <a:cubicBezTo>
                    <a:pt x="105" y="32"/>
                    <a:pt x="84" y="11"/>
                    <a:pt x="58"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1" name="Freeform 46"/>
            <p:cNvSpPr>
              <a:spLocks/>
            </p:cNvSpPr>
            <p:nvPr userDrawn="1"/>
          </p:nvSpPr>
          <p:spPr bwMode="auto">
            <a:xfrm>
              <a:off x="5538788" y="1898650"/>
              <a:ext cx="46038" cy="57150"/>
            </a:xfrm>
            <a:custGeom>
              <a:avLst/>
              <a:gdLst>
                <a:gd name="T0" fmla="*/ 0 w 12"/>
                <a:gd name="T1" fmla="*/ 2 h 15"/>
                <a:gd name="T2" fmla="*/ 2 w 12"/>
                <a:gd name="T3" fmla="*/ 0 h 15"/>
                <a:gd name="T4" fmla="*/ 3 w 12"/>
                <a:gd name="T5" fmla="*/ 1 h 15"/>
                <a:gd name="T6" fmla="*/ 9 w 12"/>
                <a:gd name="T7" fmla="*/ 10 h 15"/>
                <a:gd name="T8" fmla="*/ 9 w 12"/>
                <a:gd name="T9" fmla="*/ 10 h 15"/>
                <a:gd name="T10" fmla="*/ 9 w 12"/>
                <a:gd name="T11" fmla="*/ 2 h 15"/>
                <a:gd name="T12" fmla="*/ 11 w 12"/>
                <a:gd name="T13" fmla="*/ 0 h 15"/>
                <a:gd name="T14" fmla="*/ 12 w 12"/>
                <a:gd name="T15" fmla="*/ 2 h 15"/>
                <a:gd name="T16" fmla="*/ 12 w 12"/>
                <a:gd name="T17" fmla="*/ 13 h 15"/>
                <a:gd name="T18" fmla="*/ 10 w 12"/>
                <a:gd name="T19" fmla="*/ 15 h 15"/>
                <a:gd name="T20" fmla="*/ 9 w 12"/>
                <a:gd name="T21" fmla="*/ 14 h 15"/>
                <a:gd name="T22" fmla="*/ 3 w 12"/>
                <a:gd name="T23" fmla="*/ 5 h 15"/>
                <a:gd name="T24" fmla="*/ 3 w 12"/>
                <a:gd name="T25" fmla="*/ 5 h 15"/>
                <a:gd name="T26" fmla="*/ 3 w 12"/>
                <a:gd name="T27" fmla="*/ 14 h 15"/>
                <a:gd name="T28" fmla="*/ 1 w 12"/>
                <a:gd name="T29" fmla="*/ 15 h 15"/>
                <a:gd name="T30" fmla="*/ 0 w 12"/>
                <a:gd name="T31" fmla="*/ 14 h 15"/>
                <a:gd name="T32" fmla="*/ 0 w 12"/>
                <a:gd name="T33"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0" y="2"/>
                  </a:moveTo>
                  <a:cubicBezTo>
                    <a:pt x="0" y="1"/>
                    <a:pt x="0" y="0"/>
                    <a:pt x="2" y="0"/>
                  </a:cubicBezTo>
                  <a:cubicBezTo>
                    <a:pt x="2" y="0"/>
                    <a:pt x="3" y="0"/>
                    <a:pt x="3" y="1"/>
                  </a:cubicBezTo>
                  <a:cubicBezTo>
                    <a:pt x="9" y="10"/>
                    <a:pt x="9" y="10"/>
                    <a:pt x="9" y="10"/>
                  </a:cubicBezTo>
                  <a:cubicBezTo>
                    <a:pt x="9" y="10"/>
                    <a:pt x="9" y="10"/>
                    <a:pt x="9" y="10"/>
                  </a:cubicBezTo>
                  <a:cubicBezTo>
                    <a:pt x="9" y="2"/>
                    <a:pt x="9" y="2"/>
                    <a:pt x="9" y="2"/>
                  </a:cubicBezTo>
                  <a:cubicBezTo>
                    <a:pt x="9" y="1"/>
                    <a:pt x="10" y="0"/>
                    <a:pt x="11" y="0"/>
                  </a:cubicBezTo>
                  <a:cubicBezTo>
                    <a:pt x="12" y="0"/>
                    <a:pt x="12" y="1"/>
                    <a:pt x="12" y="2"/>
                  </a:cubicBezTo>
                  <a:cubicBezTo>
                    <a:pt x="12" y="13"/>
                    <a:pt x="12" y="13"/>
                    <a:pt x="12" y="13"/>
                  </a:cubicBezTo>
                  <a:cubicBezTo>
                    <a:pt x="12" y="14"/>
                    <a:pt x="12" y="15"/>
                    <a:pt x="10" y="15"/>
                  </a:cubicBezTo>
                  <a:cubicBezTo>
                    <a:pt x="9" y="15"/>
                    <a:pt x="9" y="15"/>
                    <a:pt x="9" y="14"/>
                  </a:cubicBezTo>
                  <a:cubicBezTo>
                    <a:pt x="3" y="5"/>
                    <a:pt x="3" y="5"/>
                    <a:pt x="3" y="5"/>
                  </a:cubicBezTo>
                  <a:cubicBezTo>
                    <a:pt x="3" y="5"/>
                    <a:pt x="3" y="5"/>
                    <a:pt x="3" y="5"/>
                  </a:cubicBezTo>
                  <a:cubicBezTo>
                    <a:pt x="3" y="14"/>
                    <a:pt x="3" y="14"/>
                    <a:pt x="3" y="14"/>
                  </a:cubicBezTo>
                  <a:cubicBezTo>
                    <a:pt x="3" y="15"/>
                    <a:pt x="2" y="15"/>
                    <a:pt x="1" y="15"/>
                  </a:cubicBezTo>
                  <a:cubicBezTo>
                    <a:pt x="0" y="15"/>
                    <a:pt x="0" y="15"/>
                    <a:pt x="0" y="14"/>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2" name="Freeform 47"/>
            <p:cNvSpPr>
              <a:spLocks/>
            </p:cNvSpPr>
            <p:nvPr userDrawn="1"/>
          </p:nvSpPr>
          <p:spPr bwMode="auto">
            <a:xfrm>
              <a:off x="5676900" y="2025650"/>
              <a:ext cx="42863" cy="53975"/>
            </a:xfrm>
            <a:custGeom>
              <a:avLst/>
              <a:gdLst>
                <a:gd name="T0" fmla="*/ 0 w 11"/>
                <a:gd name="T1" fmla="*/ 2 h 14"/>
                <a:gd name="T2" fmla="*/ 2 w 11"/>
                <a:gd name="T3" fmla="*/ 0 h 14"/>
                <a:gd name="T4" fmla="*/ 10 w 11"/>
                <a:gd name="T5" fmla="*/ 0 h 14"/>
                <a:gd name="T6" fmla="*/ 11 w 11"/>
                <a:gd name="T7" fmla="*/ 1 h 14"/>
                <a:gd name="T8" fmla="*/ 10 w 11"/>
                <a:gd name="T9" fmla="*/ 2 h 14"/>
                <a:gd name="T10" fmla="*/ 3 w 11"/>
                <a:gd name="T11" fmla="*/ 2 h 14"/>
                <a:gd name="T12" fmla="*/ 3 w 11"/>
                <a:gd name="T13" fmla="*/ 5 h 14"/>
                <a:gd name="T14" fmla="*/ 9 w 11"/>
                <a:gd name="T15" fmla="*/ 5 h 14"/>
                <a:gd name="T16" fmla="*/ 10 w 11"/>
                <a:gd name="T17" fmla="*/ 7 h 14"/>
                <a:gd name="T18" fmla="*/ 9 w 11"/>
                <a:gd name="T19" fmla="*/ 8 h 14"/>
                <a:gd name="T20" fmla="*/ 3 w 11"/>
                <a:gd name="T21" fmla="*/ 8 h 14"/>
                <a:gd name="T22" fmla="*/ 3 w 11"/>
                <a:gd name="T23" fmla="*/ 11 h 14"/>
                <a:gd name="T24" fmla="*/ 10 w 11"/>
                <a:gd name="T25" fmla="*/ 11 h 14"/>
                <a:gd name="T26" fmla="*/ 11 w 11"/>
                <a:gd name="T27" fmla="*/ 13 h 14"/>
                <a:gd name="T28" fmla="*/ 10 w 11"/>
                <a:gd name="T29" fmla="*/ 14 h 14"/>
                <a:gd name="T30" fmla="*/ 2 w 11"/>
                <a:gd name="T31" fmla="*/ 14 h 14"/>
                <a:gd name="T32" fmla="*/ 0 w 11"/>
                <a:gd name="T33" fmla="*/ 12 h 14"/>
                <a:gd name="T34" fmla="*/ 0 w 11"/>
                <a:gd name="T35"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2"/>
                  </a:moveTo>
                  <a:cubicBezTo>
                    <a:pt x="0" y="0"/>
                    <a:pt x="1" y="0"/>
                    <a:pt x="2" y="0"/>
                  </a:cubicBezTo>
                  <a:cubicBezTo>
                    <a:pt x="10" y="0"/>
                    <a:pt x="10" y="0"/>
                    <a:pt x="10" y="0"/>
                  </a:cubicBezTo>
                  <a:cubicBezTo>
                    <a:pt x="11" y="0"/>
                    <a:pt x="11" y="0"/>
                    <a:pt x="11" y="1"/>
                  </a:cubicBezTo>
                  <a:cubicBezTo>
                    <a:pt x="11" y="2"/>
                    <a:pt x="11" y="2"/>
                    <a:pt x="10" y="2"/>
                  </a:cubicBezTo>
                  <a:cubicBezTo>
                    <a:pt x="3" y="2"/>
                    <a:pt x="3" y="2"/>
                    <a:pt x="3" y="2"/>
                  </a:cubicBezTo>
                  <a:cubicBezTo>
                    <a:pt x="3" y="5"/>
                    <a:pt x="3" y="5"/>
                    <a:pt x="3" y="5"/>
                  </a:cubicBezTo>
                  <a:cubicBezTo>
                    <a:pt x="9" y="5"/>
                    <a:pt x="9" y="5"/>
                    <a:pt x="9" y="5"/>
                  </a:cubicBezTo>
                  <a:cubicBezTo>
                    <a:pt x="10" y="5"/>
                    <a:pt x="10" y="6"/>
                    <a:pt x="10" y="7"/>
                  </a:cubicBezTo>
                  <a:cubicBezTo>
                    <a:pt x="10" y="8"/>
                    <a:pt x="10" y="8"/>
                    <a:pt x="9" y="8"/>
                  </a:cubicBezTo>
                  <a:cubicBezTo>
                    <a:pt x="3" y="8"/>
                    <a:pt x="3" y="8"/>
                    <a:pt x="3" y="8"/>
                  </a:cubicBezTo>
                  <a:cubicBezTo>
                    <a:pt x="3" y="11"/>
                    <a:pt x="3" y="11"/>
                    <a:pt x="3" y="11"/>
                  </a:cubicBezTo>
                  <a:cubicBezTo>
                    <a:pt x="10" y="11"/>
                    <a:pt x="10" y="11"/>
                    <a:pt x="10" y="11"/>
                  </a:cubicBezTo>
                  <a:cubicBezTo>
                    <a:pt x="11" y="11"/>
                    <a:pt x="11" y="12"/>
                    <a:pt x="11" y="13"/>
                  </a:cubicBezTo>
                  <a:cubicBezTo>
                    <a:pt x="11" y="14"/>
                    <a:pt x="11" y="14"/>
                    <a:pt x="10" y="14"/>
                  </a:cubicBezTo>
                  <a:cubicBezTo>
                    <a:pt x="2" y="14"/>
                    <a:pt x="2" y="14"/>
                    <a:pt x="2" y="14"/>
                  </a:cubicBezTo>
                  <a:cubicBezTo>
                    <a:pt x="1" y="14"/>
                    <a:pt x="0" y="14"/>
                    <a:pt x="0" y="12"/>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3" name="Freeform 48"/>
            <p:cNvSpPr>
              <a:spLocks/>
            </p:cNvSpPr>
            <p:nvPr userDrawn="1"/>
          </p:nvSpPr>
          <p:spPr bwMode="auto">
            <a:xfrm>
              <a:off x="5538788" y="2152650"/>
              <a:ext cx="46038" cy="58738"/>
            </a:xfrm>
            <a:custGeom>
              <a:avLst/>
              <a:gdLst>
                <a:gd name="T0" fmla="*/ 8 w 12"/>
                <a:gd name="T1" fmla="*/ 7 h 15"/>
                <a:gd name="T2" fmla="*/ 12 w 12"/>
                <a:gd name="T3" fmla="*/ 11 h 15"/>
                <a:gd name="T4" fmla="*/ 6 w 12"/>
                <a:gd name="T5" fmla="*/ 15 h 15"/>
                <a:gd name="T6" fmla="*/ 0 w 12"/>
                <a:gd name="T7" fmla="*/ 12 h 15"/>
                <a:gd name="T8" fmla="*/ 1 w 12"/>
                <a:gd name="T9" fmla="*/ 10 h 15"/>
                <a:gd name="T10" fmla="*/ 6 w 12"/>
                <a:gd name="T11" fmla="*/ 13 h 15"/>
                <a:gd name="T12" fmla="*/ 9 w 12"/>
                <a:gd name="T13" fmla="*/ 11 h 15"/>
                <a:gd name="T14" fmla="*/ 7 w 12"/>
                <a:gd name="T15" fmla="*/ 10 h 15"/>
                <a:gd name="T16" fmla="*/ 4 w 12"/>
                <a:gd name="T17" fmla="*/ 9 h 15"/>
                <a:gd name="T18" fmla="*/ 0 w 12"/>
                <a:gd name="T19" fmla="*/ 5 h 15"/>
                <a:gd name="T20" fmla="*/ 6 w 12"/>
                <a:gd name="T21" fmla="*/ 0 h 15"/>
                <a:gd name="T22" fmla="*/ 11 w 12"/>
                <a:gd name="T23" fmla="*/ 4 h 15"/>
                <a:gd name="T24" fmla="*/ 10 w 12"/>
                <a:gd name="T25" fmla="*/ 5 h 15"/>
                <a:gd name="T26" fmla="*/ 6 w 12"/>
                <a:gd name="T27" fmla="*/ 3 h 15"/>
                <a:gd name="T28" fmla="*/ 3 w 12"/>
                <a:gd name="T29" fmla="*/ 5 h 15"/>
                <a:gd name="T30" fmla="*/ 5 w 12"/>
                <a:gd name="T31" fmla="*/ 6 h 15"/>
                <a:gd name="T32" fmla="*/ 8 w 12"/>
                <a:gd name="T33"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8" y="7"/>
                  </a:moveTo>
                  <a:cubicBezTo>
                    <a:pt x="11" y="7"/>
                    <a:pt x="12" y="9"/>
                    <a:pt x="12" y="11"/>
                  </a:cubicBezTo>
                  <a:cubicBezTo>
                    <a:pt x="12" y="13"/>
                    <a:pt x="10" y="15"/>
                    <a:pt x="6" y="15"/>
                  </a:cubicBezTo>
                  <a:cubicBezTo>
                    <a:pt x="2" y="15"/>
                    <a:pt x="0" y="13"/>
                    <a:pt x="0" y="12"/>
                  </a:cubicBezTo>
                  <a:cubicBezTo>
                    <a:pt x="0" y="11"/>
                    <a:pt x="1" y="10"/>
                    <a:pt x="1" y="10"/>
                  </a:cubicBezTo>
                  <a:cubicBezTo>
                    <a:pt x="3" y="10"/>
                    <a:pt x="3" y="13"/>
                    <a:pt x="6" y="13"/>
                  </a:cubicBezTo>
                  <a:cubicBezTo>
                    <a:pt x="8" y="13"/>
                    <a:pt x="9" y="12"/>
                    <a:pt x="9" y="11"/>
                  </a:cubicBezTo>
                  <a:cubicBezTo>
                    <a:pt x="9" y="11"/>
                    <a:pt x="8" y="10"/>
                    <a:pt x="7" y="10"/>
                  </a:cubicBezTo>
                  <a:cubicBezTo>
                    <a:pt x="4" y="9"/>
                    <a:pt x="4" y="9"/>
                    <a:pt x="4" y="9"/>
                  </a:cubicBezTo>
                  <a:cubicBezTo>
                    <a:pt x="1" y="8"/>
                    <a:pt x="0" y="6"/>
                    <a:pt x="0" y="5"/>
                  </a:cubicBezTo>
                  <a:cubicBezTo>
                    <a:pt x="0" y="2"/>
                    <a:pt x="3" y="0"/>
                    <a:pt x="6" y="0"/>
                  </a:cubicBezTo>
                  <a:cubicBezTo>
                    <a:pt x="8" y="0"/>
                    <a:pt x="11" y="2"/>
                    <a:pt x="11" y="4"/>
                  </a:cubicBezTo>
                  <a:cubicBezTo>
                    <a:pt x="11" y="5"/>
                    <a:pt x="11" y="5"/>
                    <a:pt x="10" y="5"/>
                  </a:cubicBezTo>
                  <a:cubicBezTo>
                    <a:pt x="8" y="5"/>
                    <a:pt x="9" y="3"/>
                    <a:pt x="6" y="3"/>
                  </a:cubicBezTo>
                  <a:cubicBezTo>
                    <a:pt x="4" y="3"/>
                    <a:pt x="3" y="4"/>
                    <a:pt x="3" y="5"/>
                  </a:cubicBezTo>
                  <a:cubicBezTo>
                    <a:pt x="3" y="6"/>
                    <a:pt x="4" y="6"/>
                    <a:pt x="5" y="6"/>
                  </a:cubicBez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4" name="Freeform 49"/>
            <p:cNvSpPr>
              <a:spLocks noEditPoints="1"/>
            </p:cNvSpPr>
            <p:nvPr userDrawn="1"/>
          </p:nvSpPr>
          <p:spPr bwMode="auto">
            <a:xfrm>
              <a:off x="5407025" y="2020888"/>
              <a:ext cx="53975" cy="58738"/>
            </a:xfrm>
            <a:custGeom>
              <a:avLst/>
              <a:gdLst>
                <a:gd name="T0" fmla="*/ 7 w 14"/>
                <a:gd name="T1" fmla="*/ 0 h 15"/>
                <a:gd name="T2" fmla="*/ 14 w 14"/>
                <a:gd name="T3" fmla="*/ 8 h 15"/>
                <a:gd name="T4" fmla="*/ 7 w 14"/>
                <a:gd name="T5" fmla="*/ 15 h 15"/>
                <a:gd name="T6" fmla="*/ 0 w 14"/>
                <a:gd name="T7" fmla="*/ 8 h 15"/>
                <a:gd name="T8" fmla="*/ 7 w 14"/>
                <a:gd name="T9" fmla="*/ 0 h 15"/>
                <a:gd name="T10" fmla="*/ 7 w 14"/>
                <a:gd name="T11" fmla="*/ 13 h 15"/>
                <a:gd name="T12" fmla="*/ 11 w 14"/>
                <a:gd name="T13" fmla="*/ 8 h 15"/>
                <a:gd name="T14" fmla="*/ 7 w 14"/>
                <a:gd name="T15" fmla="*/ 3 h 15"/>
                <a:gd name="T16" fmla="*/ 3 w 14"/>
                <a:gd name="T17" fmla="*/ 8 h 15"/>
                <a:gd name="T18" fmla="*/ 7 w 14"/>
                <a:gd name="T19"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0"/>
                  </a:moveTo>
                  <a:cubicBezTo>
                    <a:pt x="12" y="0"/>
                    <a:pt x="14" y="3"/>
                    <a:pt x="14" y="8"/>
                  </a:cubicBezTo>
                  <a:cubicBezTo>
                    <a:pt x="14" y="12"/>
                    <a:pt x="12" y="15"/>
                    <a:pt x="7" y="15"/>
                  </a:cubicBezTo>
                  <a:cubicBezTo>
                    <a:pt x="2" y="15"/>
                    <a:pt x="0" y="12"/>
                    <a:pt x="0" y="8"/>
                  </a:cubicBezTo>
                  <a:cubicBezTo>
                    <a:pt x="0" y="3"/>
                    <a:pt x="3" y="0"/>
                    <a:pt x="7" y="0"/>
                  </a:cubicBezTo>
                  <a:close/>
                  <a:moveTo>
                    <a:pt x="7" y="13"/>
                  </a:moveTo>
                  <a:cubicBezTo>
                    <a:pt x="10" y="13"/>
                    <a:pt x="11" y="10"/>
                    <a:pt x="11" y="8"/>
                  </a:cubicBezTo>
                  <a:cubicBezTo>
                    <a:pt x="11" y="5"/>
                    <a:pt x="10" y="3"/>
                    <a:pt x="7" y="3"/>
                  </a:cubicBezTo>
                  <a:cubicBezTo>
                    <a:pt x="5" y="3"/>
                    <a:pt x="3" y="5"/>
                    <a:pt x="3" y="8"/>
                  </a:cubicBezTo>
                  <a:cubicBezTo>
                    <a:pt x="3" y="10"/>
                    <a:pt x="4" y="13"/>
                    <a:pt x="7" y="1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5" name="Rectangle 50"/>
            <p:cNvSpPr>
              <a:spLocks noChangeArrowheads="1"/>
            </p:cNvSpPr>
            <p:nvPr userDrawn="1"/>
          </p:nvSpPr>
          <p:spPr bwMode="auto">
            <a:xfrm>
              <a:off x="5384800"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6" name="Freeform 51"/>
            <p:cNvSpPr>
              <a:spLocks/>
            </p:cNvSpPr>
            <p:nvPr userDrawn="1"/>
          </p:nvSpPr>
          <p:spPr bwMode="auto">
            <a:xfrm>
              <a:off x="5434013" y="2168525"/>
              <a:ext cx="15875" cy="15875"/>
            </a:xfrm>
            <a:custGeom>
              <a:avLst/>
              <a:gdLst>
                <a:gd name="T0" fmla="*/ 3 w 10"/>
                <a:gd name="T1" fmla="*/ 10 h 10"/>
                <a:gd name="T2" fmla="*/ 0 w 10"/>
                <a:gd name="T3" fmla="*/ 7 h 10"/>
                <a:gd name="T4" fmla="*/ 8 w 10"/>
                <a:gd name="T5" fmla="*/ 0 h 10"/>
                <a:gd name="T6" fmla="*/ 10 w 10"/>
                <a:gd name="T7" fmla="*/ 2 h 10"/>
                <a:gd name="T8" fmla="*/ 3 w 10"/>
                <a:gd name="T9" fmla="*/ 10 h 10"/>
              </a:gdLst>
              <a:ahLst/>
              <a:cxnLst>
                <a:cxn ang="0">
                  <a:pos x="T0" y="T1"/>
                </a:cxn>
                <a:cxn ang="0">
                  <a:pos x="T2" y="T3"/>
                </a:cxn>
                <a:cxn ang="0">
                  <a:pos x="T4" y="T5"/>
                </a:cxn>
                <a:cxn ang="0">
                  <a:pos x="T6" y="T7"/>
                </a:cxn>
                <a:cxn ang="0">
                  <a:pos x="T8" y="T9"/>
                </a:cxn>
              </a:cxnLst>
              <a:rect l="0" t="0" r="r" b="b"/>
              <a:pathLst>
                <a:path w="10" h="10">
                  <a:moveTo>
                    <a:pt x="3" y="10"/>
                  </a:moveTo>
                  <a:lnTo>
                    <a:pt x="0" y="7"/>
                  </a:lnTo>
                  <a:lnTo>
                    <a:pt x="8" y="0"/>
                  </a:lnTo>
                  <a:lnTo>
                    <a:pt x="10" y="2"/>
                  </a:lnTo>
                  <a:lnTo>
                    <a:pt x="3"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7" name="Rectangle 52"/>
            <p:cNvSpPr>
              <a:spLocks noChangeArrowheads="1"/>
            </p:cNvSpPr>
            <p:nvPr userDrawn="1"/>
          </p:nvSpPr>
          <p:spPr bwMode="auto">
            <a:xfrm>
              <a:off x="5557838" y="2219325"/>
              <a:ext cx="3175" cy="142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8" name="Freeform 53"/>
            <p:cNvSpPr>
              <a:spLocks/>
            </p:cNvSpPr>
            <p:nvPr userDrawn="1"/>
          </p:nvSpPr>
          <p:spPr bwMode="auto">
            <a:xfrm>
              <a:off x="5673725" y="2168525"/>
              <a:ext cx="15875" cy="15875"/>
            </a:xfrm>
            <a:custGeom>
              <a:avLst/>
              <a:gdLst>
                <a:gd name="T0" fmla="*/ 7 w 10"/>
                <a:gd name="T1" fmla="*/ 10 h 10"/>
                <a:gd name="T2" fmla="*/ 0 w 10"/>
                <a:gd name="T3" fmla="*/ 2 h 10"/>
                <a:gd name="T4" fmla="*/ 2 w 10"/>
                <a:gd name="T5" fmla="*/ 0 h 10"/>
                <a:gd name="T6" fmla="*/ 10 w 10"/>
                <a:gd name="T7" fmla="*/ 7 h 10"/>
                <a:gd name="T8" fmla="*/ 7 w 10"/>
                <a:gd name="T9" fmla="*/ 10 h 10"/>
              </a:gdLst>
              <a:ahLst/>
              <a:cxnLst>
                <a:cxn ang="0">
                  <a:pos x="T0" y="T1"/>
                </a:cxn>
                <a:cxn ang="0">
                  <a:pos x="T2" y="T3"/>
                </a:cxn>
                <a:cxn ang="0">
                  <a:pos x="T4" y="T5"/>
                </a:cxn>
                <a:cxn ang="0">
                  <a:pos x="T6" y="T7"/>
                </a:cxn>
                <a:cxn ang="0">
                  <a:pos x="T8" y="T9"/>
                </a:cxn>
              </a:cxnLst>
              <a:rect l="0" t="0" r="r" b="b"/>
              <a:pathLst>
                <a:path w="10" h="10">
                  <a:moveTo>
                    <a:pt x="7" y="10"/>
                  </a:moveTo>
                  <a:lnTo>
                    <a:pt x="0" y="2"/>
                  </a:lnTo>
                  <a:lnTo>
                    <a:pt x="2" y="0"/>
                  </a:lnTo>
                  <a:lnTo>
                    <a:pt x="10" y="7"/>
                  </a:lnTo>
                  <a:lnTo>
                    <a:pt x="7"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9" name="Rectangle 54"/>
            <p:cNvSpPr>
              <a:spLocks noChangeArrowheads="1"/>
            </p:cNvSpPr>
            <p:nvPr userDrawn="1"/>
          </p:nvSpPr>
          <p:spPr bwMode="auto">
            <a:xfrm>
              <a:off x="5724525"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0" name="Freeform 55"/>
            <p:cNvSpPr>
              <a:spLocks/>
            </p:cNvSpPr>
            <p:nvPr userDrawn="1"/>
          </p:nvSpPr>
          <p:spPr bwMode="auto">
            <a:xfrm>
              <a:off x="5673725" y="1928813"/>
              <a:ext cx="15875" cy="11113"/>
            </a:xfrm>
            <a:custGeom>
              <a:avLst/>
              <a:gdLst>
                <a:gd name="T0" fmla="*/ 2 w 10"/>
                <a:gd name="T1" fmla="*/ 7 h 7"/>
                <a:gd name="T2" fmla="*/ 0 w 10"/>
                <a:gd name="T3" fmla="*/ 7 h 7"/>
                <a:gd name="T4" fmla="*/ 7 w 10"/>
                <a:gd name="T5" fmla="*/ 0 h 7"/>
                <a:gd name="T6" fmla="*/ 10 w 10"/>
                <a:gd name="T7" fmla="*/ 3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lnTo>
                    <a:pt x="0" y="7"/>
                  </a:lnTo>
                  <a:lnTo>
                    <a:pt x="7" y="0"/>
                  </a:lnTo>
                  <a:lnTo>
                    <a:pt x="10" y="3"/>
                  </a:lnTo>
                  <a:lnTo>
                    <a:pt x="2"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1" name="Rectangle 56"/>
            <p:cNvSpPr>
              <a:spLocks noChangeArrowheads="1"/>
            </p:cNvSpPr>
            <p:nvPr userDrawn="1"/>
          </p:nvSpPr>
          <p:spPr bwMode="auto">
            <a:xfrm>
              <a:off x="5557838" y="1878013"/>
              <a:ext cx="3175" cy="158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2" name="Freeform 57"/>
            <p:cNvSpPr>
              <a:spLocks/>
            </p:cNvSpPr>
            <p:nvPr userDrawn="1"/>
          </p:nvSpPr>
          <p:spPr bwMode="auto">
            <a:xfrm>
              <a:off x="5434013" y="1928813"/>
              <a:ext cx="15875" cy="11113"/>
            </a:xfrm>
            <a:custGeom>
              <a:avLst/>
              <a:gdLst>
                <a:gd name="T0" fmla="*/ 8 w 10"/>
                <a:gd name="T1" fmla="*/ 7 h 7"/>
                <a:gd name="T2" fmla="*/ 0 w 10"/>
                <a:gd name="T3" fmla="*/ 3 h 7"/>
                <a:gd name="T4" fmla="*/ 3 w 10"/>
                <a:gd name="T5" fmla="*/ 0 h 7"/>
                <a:gd name="T6" fmla="*/ 10 w 10"/>
                <a:gd name="T7" fmla="*/ 7 h 7"/>
                <a:gd name="T8" fmla="*/ 8 w 10"/>
                <a:gd name="T9" fmla="*/ 7 h 7"/>
              </a:gdLst>
              <a:ahLst/>
              <a:cxnLst>
                <a:cxn ang="0">
                  <a:pos x="T0" y="T1"/>
                </a:cxn>
                <a:cxn ang="0">
                  <a:pos x="T2" y="T3"/>
                </a:cxn>
                <a:cxn ang="0">
                  <a:pos x="T4" y="T5"/>
                </a:cxn>
                <a:cxn ang="0">
                  <a:pos x="T6" y="T7"/>
                </a:cxn>
                <a:cxn ang="0">
                  <a:pos x="T8" y="T9"/>
                </a:cxn>
              </a:cxnLst>
              <a:rect l="0" t="0" r="r" b="b"/>
              <a:pathLst>
                <a:path w="10" h="7">
                  <a:moveTo>
                    <a:pt x="8" y="7"/>
                  </a:moveTo>
                  <a:lnTo>
                    <a:pt x="0" y="3"/>
                  </a:lnTo>
                  <a:lnTo>
                    <a:pt x="3" y="0"/>
                  </a:lnTo>
                  <a:lnTo>
                    <a:pt x="10" y="7"/>
                  </a:ln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3" name="Freeform 58"/>
            <p:cNvSpPr>
              <a:spLocks noEditPoints="1"/>
            </p:cNvSpPr>
            <p:nvPr userDrawn="1"/>
          </p:nvSpPr>
          <p:spPr bwMode="auto">
            <a:xfrm>
              <a:off x="5541963" y="2041525"/>
              <a:ext cx="34925" cy="30163"/>
            </a:xfrm>
            <a:custGeom>
              <a:avLst/>
              <a:gdLst>
                <a:gd name="T0" fmla="*/ 5 w 9"/>
                <a:gd name="T1" fmla="*/ 0 h 8"/>
                <a:gd name="T2" fmla="*/ 2 w 9"/>
                <a:gd name="T3" fmla="*/ 1 h 8"/>
                <a:gd name="T4" fmla="*/ 2 w 9"/>
                <a:gd name="T5" fmla="*/ 7 h 8"/>
                <a:gd name="T6" fmla="*/ 5 w 9"/>
                <a:gd name="T7" fmla="*/ 8 h 8"/>
                <a:gd name="T8" fmla="*/ 8 w 9"/>
                <a:gd name="T9" fmla="*/ 7 h 8"/>
                <a:gd name="T10" fmla="*/ 8 w 9"/>
                <a:gd name="T11" fmla="*/ 1 h 8"/>
                <a:gd name="T12" fmla="*/ 5 w 9"/>
                <a:gd name="T13" fmla="*/ 0 h 8"/>
                <a:gd name="T14" fmla="*/ 7 w 9"/>
                <a:gd name="T15" fmla="*/ 6 h 8"/>
                <a:gd name="T16" fmla="*/ 3 w 9"/>
                <a:gd name="T17" fmla="*/ 6 h 8"/>
                <a:gd name="T18" fmla="*/ 3 w 9"/>
                <a:gd name="T19" fmla="*/ 2 h 8"/>
                <a:gd name="T20" fmla="*/ 7 w 9"/>
                <a:gd name="T21" fmla="*/ 2 h 8"/>
                <a:gd name="T22" fmla="*/ 7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8"/>
                    <a:pt x="4" y="8"/>
                    <a:pt x="5" y="8"/>
                  </a:cubicBezTo>
                  <a:cubicBezTo>
                    <a:pt x="6" y="8"/>
                    <a:pt x="7" y="8"/>
                    <a:pt x="8" y="7"/>
                  </a:cubicBezTo>
                  <a:cubicBezTo>
                    <a:pt x="9" y="5"/>
                    <a:pt x="9" y="3"/>
                    <a:pt x="8" y="1"/>
                  </a:cubicBezTo>
                  <a:cubicBezTo>
                    <a:pt x="7" y="0"/>
                    <a:pt x="6" y="0"/>
                    <a:pt x="5" y="0"/>
                  </a:cubicBezTo>
                  <a:close/>
                  <a:moveTo>
                    <a:pt x="7" y="6"/>
                  </a:moveTo>
                  <a:cubicBezTo>
                    <a:pt x="6" y="7"/>
                    <a:pt x="4" y="7"/>
                    <a:pt x="3" y="6"/>
                  </a:cubicBezTo>
                  <a:cubicBezTo>
                    <a:pt x="2" y="5"/>
                    <a:pt x="2" y="3"/>
                    <a:pt x="3" y="2"/>
                  </a:cubicBezTo>
                  <a:cubicBezTo>
                    <a:pt x="4" y="1"/>
                    <a:pt x="6" y="1"/>
                    <a:pt x="7" y="2"/>
                  </a:cubicBezTo>
                  <a:cubicBezTo>
                    <a:pt x="8" y="3"/>
                    <a:pt x="8" y="5"/>
                    <a:pt x="7"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4" name="Freeform 59"/>
            <p:cNvSpPr>
              <a:spLocks noEditPoints="1"/>
            </p:cNvSpPr>
            <p:nvPr userDrawn="1"/>
          </p:nvSpPr>
          <p:spPr bwMode="auto">
            <a:xfrm>
              <a:off x="5468938" y="1963738"/>
              <a:ext cx="185738" cy="185738"/>
            </a:xfrm>
            <a:custGeom>
              <a:avLst/>
              <a:gdLst>
                <a:gd name="T0" fmla="*/ 17 w 48"/>
                <a:gd name="T1" fmla="*/ 17 h 48"/>
                <a:gd name="T2" fmla="*/ 17 w 48"/>
                <a:gd name="T3" fmla="*/ 17 h 48"/>
                <a:gd name="T4" fmla="*/ 0 w 48"/>
                <a:gd name="T5" fmla="*/ 48 h 48"/>
                <a:gd name="T6" fmla="*/ 31 w 48"/>
                <a:gd name="T7" fmla="*/ 31 h 48"/>
                <a:gd name="T8" fmla="*/ 31 w 48"/>
                <a:gd name="T9" fmla="*/ 31 h 48"/>
                <a:gd name="T10" fmla="*/ 48 w 48"/>
                <a:gd name="T11" fmla="*/ 0 h 48"/>
                <a:gd name="T12" fmla="*/ 17 w 48"/>
                <a:gd name="T13" fmla="*/ 17 h 48"/>
                <a:gd name="T14" fmla="*/ 28 w 48"/>
                <a:gd name="T15" fmla="*/ 28 h 48"/>
                <a:gd name="T16" fmla="*/ 24 w 48"/>
                <a:gd name="T17" fmla="*/ 29 h 48"/>
                <a:gd name="T18" fmla="*/ 20 w 48"/>
                <a:gd name="T19" fmla="*/ 28 h 48"/>
                <a:gd name="T20" fmla="*/ 20 w 48"/>
                <a:gd name="T21" fmla="*/ 20 h 48"/>
                <a:gd name="T22" fmla="*/ 24 w 48"/>
                <a:gd name="T23" fmla="*/ 19 h 48"/>
                <a:gd name="T24" fmla="*/ 28 w 48"/>
                <a:gd name="T25" fmla="*/ 20 h 48"/>
                <a:gd name="T26" fmla="*/ 28 w 48"/>
                <a:gd name="T27" fmla="*/ 2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17" y="17"/>
                  </a:moveTo>
                  <a:cubicBezTo>
                    <a:pt x="17" y="17"/>
                    <a:pt x="17" y="17"/>
                    <a:pt x="17" y="17"/>
                  </a:cubicBezTo>
                  <a:cubicBezTo>
                    <a:pt x="0" y="48"/>
                    <a:pt x="0" y="48"/>
                    <a:pt x="0" y="48"/>
                  </a:cubicBezTo>
                  <a:cubicBezTo>
                    <a:pt x="31" y="31"/>
                    <a:pt x="31" y="31"/>
                    <a:pt x="31" y="31"/>
                  </a:cubicBezTo>
                  <a:cubicBezTo>
                    <a:pt x="31" y="31"/>
                    <a:pt x="31" y="31"/>
                    <a:pt x="31" y="31"/>
                  </a:cubicBezTo>
                  <a:cubicBezTo>
                    <a:pt x="48" y="0"/>
                    <a:pt x="48" y="0"/>
                    <a:pt x="48" y="0"/>
                  </a:cubicBezTo>
                  <a:lnTo>
                    <a:pt x="17" y="17"/>
                  </a:lnTo>
                  <a:close/>
                  <a:moveTo>
                    <a:pt x="28" y="28"/>
                  </a:moveTo>
                  <a:cubicBezTo>
                    <a:pt x="27" y="29"/>
                    <a:pt x="25" y="29"/>
                    <a:pt x="24" y="29"/>
                  </a:cubicBezTo>
                  <a:cubicBezTo>
                    <a:pt x="23" y="29"/>
                    <a:pt x="21" y="29"/>
                    <a:pt x="20" y="28"/>
                  </a:cubicBezTo>
                  <a:cubicBezTo>
                    <a:pt x="18" y="26"/>
                    <a:pt x="18" y="22"/>
                    <a:pt x="20" y="20"/>
                  </a:cubicBezTo>
                  <a:cubicBezTo>
                    <a:pt x="21" y="19"/>
                    <a:pt x="23" y="19"/>
                    <a:pt x="24" y="19"/>
                  </a:cubicBezTo>
                  <a:cubicBezTo>
                    <a:pt x="25" y="19"/>
                    <a:pt x="27" y="19"/>
                    <a:pt x="28" y="20"/>
                  </a:cubicBezTo>
                  <a:cubicBezTo>
                    <a:pt x="30" y="22"/>
                    <a:pt x="30" y="26"/>
                    <a:pt x="28" y="2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75" name="Freeform 60"/>
          <p:cNvSpPr>
            <a:spLocks noEditPoints="1"/>
          </p:cNvSpPr>
          <p:nvPr userDrawn="1"/>
        </p:nvSpPr>
        <p:spPr bwMode="auto">
          <a:xfrm>
            <a:off x="5619750" y="966788"/>
            <a:ext cx="215900" cy="215900"/>
          </a:xfrm>
          <a:custGeom>
            <a:avLst/>
            <a:gdLst>
              <a:gd name="T0" fmla="*/ 47 w 56"/>
              <a:gd name="T1" fmla="*/ 16 h 56"/>
              <a:gd name="T2" fmla="*/ 33 w 56"/>
              <a:gd name="T3" fmla="*/ 6 h 56"/>
              <a:gd name="T4" fmla="*/ 15 w 56"/>
              <a:gd name="T5" fmla="*/ 9 h 56"/>
              <a:gd name="T6" fmla="*/ 5 w 56"/>
              <a:gd name="T7" fmla="*/ 23 h 56"/>
              <a:gd name="T8" fmla="*/ 8 w 56"/>
              <a:gd name="T9" fmla="*/ 40 h 56"/>
              <a:gd name="T10" fmla="*/ 23 w 56"/>
              <a:gd name="T11" fmla="*/ 50 h 56"/>
              <a:gd name="T12" fmla="*/ 40 w 56"/>
              <a:gd name="T13" fmla="*/ 47 h 56"/>
              <a:gd name="T14" fmla="*/ 50 w 56"/>
              <a:gd name="T15" fmla="*/ 33 h 56"/>
              <a:gd name="T16" fmla="*/ 42 w 56"/>
              <a:gd name="T17" fmla="*/ 36 h 56"/>
              <a:gd name="T18" fmla="*/ 41 w 56"/>
              <a:gd name="T19" fmla="*/ 38 h 56"/>
              <a:gd name="T20" fmla="*/ 38 w 56"/>
              <a:gd name="T21" fmla="*/ 40 h 56"/>
              <a:gd name="T22" fmla="*/ 36 w 56"/>
              <a:gd name="T23" fmla="*/ 42 h 56"/>
              <a:gd name="T24" fmla="*/ 35 w 56"/>
              <a:gd name="T25" fmla="*/ 42 h 56"/>
              <a:gd name="T26" fmla="*/ 32 w 56"/>
              <a:gd name="T27" fmla="*/ 44 h 56"/>
              <a:gd name="T28" fmla="*/ 30 w 56"/>
              <a:gd name="T29" fmla="*/ 44 h 56"/>
              <a:gd name="T30" fmla="*/ 29 w 56"/>
              <a:gd name="T31" fmla="*/ 44 h 56"/>
              <a:gd name="T32" fmla="*/ 27 w 56"/>
              <a:gd name="T33" fmla="*/ 44 h 56"/>
              <a:gd name="T34" fmla="*/ 25 w 56"/>
              <a:gd name="T35" fmla="*/ 44 h 56"/>
              <a:gd name="T36" fmla="*/ 23 w 56"/>
              <a:gd name="T37" fmla="*/ 44 h 56"/>
              <a:gd name="T38" fmla="*/ 20 w 56"/>
              <a:gd name="T39" fmla="*/ 42 h 56"/>
              <a:gd name="T40" fmla="*/ 19 w 56"/>
              <a:gd name="T41" fmla="*/ 42 h 56"/>
              <a:gd name="T42" fmla="*/ 17 w 56"/>
              <a:gd name="T43" fmla="*/ 40 h 56"/>
              <a:gd name="T44" fmla="*/ 15 w 56"/>
              <a:gd name="T45" fmla="*/ 38 h 56"/>
              <a:gd name="T46" fmla="*/ 13 w 56"/>
              <a:gd name="T47" fmla="*/ 36 h 56"/>
              <a:gd name="T48" fmla="*/ 12 w 56"/>
              <a:gd name="T49" fmla="*/ 31 h 56"/>
              <a:gd name="T50" fmla="*/ 11 w 56"/>
              <a:gd name="T51" fmla="*/ 30 h 56"/>
              <a:gd name="T52" fmla="*/ 11 w 56"/>
              <a:gd name="T53" fmla="*/ 28 h 56"/>
              <a:gd name="T54" fmla="*/ 11 w 56"/>
              <a:gd name="T55" fmla="*/ 26 h 56"/>
              <a:gd name="T56" fmla="*/ 12 w 56"/>
              <a:gd name="T57" fmla="*/ 24 h 56"/>
              <a:gd name="T58" fmla="*/ 12 w 56"/>
              <a:gd name="T59" fmla="*/ 23 h 56"/>
              <a:gd name="T60" fmla="*/ 13 w 56"/>
              <a:gd name="T61" fmla="*/ 20 h 56"/>
              <a:gd name="T62" fmla="*/ 15 w 56"/>
              <a:gd name="T63" fmla="*/ 18 h 56"/>
              <a:gd name="T64" fmla="*/ 17 w 56"/>
              <a:gd name="T65" fmla="*/ 15 h 56"/>
              <a:gd name="T66" fmla="*/ 19 w 56"/>
              <a:gd name="T67" fmla="*/ 14 h 56"/>
              <a:gd name="T68" fmla="*/ 20 w 56"/>
              <a:gd name="T69" fmla="*/ 13 h 56"/>
              <a:gd name="T70" fmla="*/ 23 w 56"/>
              <a:gd name="T71" fmla="*/ 12 h 56"/>
              <a:gd name="T72" fmla="*/ 24 w 56"/>
              <a:gd name="T73" fmla="*/ 12 h 56"/>
              <a:gd name="T74" fmla="*/ 26 w 56"/>
              <a:gd name="T75" fmla="*/ 12 h 56"/>
              <a:gd name="T76" fmla="*/ 28 w 56"/>
              <a:gd name="T77" fmla="*/ 11 h 56"/>
              <a:gd name="T78" fmla="*/ 30 w 56"/>
              <a:gd name="T79" fmla="*/ 12 h 56"/>
              <a:gd name="T80" fmla="*/ 32 w 56"/>
              <a:gd name="T81" fmla="*/ 12 h 56"/>
              <a:gd name="T82" fmla="*/ 33 w 56"/>
              <a:gd name="T83" fmla="*/ 12 h 56"/>
              <a:gd name="T84" fmla="*/ 36 w 56"/>
              <a:gd name="T85" fmla="*/ 14 h 56"/>
              <a:gd name="T86" fmla="*/ 38 w 56"/>
              <a:gd name="T87" fmla="*/ 15 h 56"/>
              <a:gd name="T88" fmla="*/ 40 w 56"/>
              <a:gd name="T89" fmla="*/ 17 h 56"/>
              <a:gd name="T90" fmla="*/ 42 w 56"/>
              <a:gd name="T91" fmla="*/ 19 h 56"/>
              <a:gd name="T92" fmla="*/ 43 w 56"/>
              <a:gd name="T93" fmla="*/ 23 h 56"/>
              <a:gd name="T94" fmla="*/ 44 w 56"/>
              <a:gd name="T95" fmla="*/ 24 h 56"/>
              <a:gd name="T96" fmla="*/ 44 w 56"/>
              <a:gd name="T97" fmla="*/ 25 h 56"/>
              <a:gd name="T98" fmla="*/ 44 w 56"/>
              <a:gd name="T99" fmla="*/ 27 h 56"/>
              <a:gd name="T100" fmla="*/ 44 w 56"/>
              <a:gd name="T101" fmla="*/ 29 h 56"/>
              <a:gd name="T102" fmla="*/ 44 w 56"/>
              <a:gd name="T103" fmla="*/ 31 h 56"/>
              <a:gd name="T104" fmla="*/ 42 w 56"/>
              <a:gd name="T105" fmla="*/ 3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6" h="56">
                <a:moveTo>
                  <a:pt x="56" y="33"/>
                </a:moveTo>
                <a:cubicBezTo>
                  <a:pt x="56" y="23"/>
                  <a:pt x="56" y="23"/>
                  <a:pt x="56" y="23"/>
                </a:cubicBezTo>
                <a:cubicBezTo>
                  <a:pt x="50" y="23"/>
                  <a:pt x="50" y="23"/>
                  <a:pt x="50" y="23"/>
                </a:cubicBezTo>
                <a:cubicBezTo>
                  <a:pt x="49" y="20"/>
                  <a:pt x="48" y="18"/>
                  <a:pt x="47" y="16"/>
                </a:cubicBezTo>
                <a:cubicBezTo>
                  <a:pt x="51" y="12"/>
                  <a:pt x="51" y="12"/>
                  <a:pt x="51" y="12"/>
                </a:cubicBezTo>
                <a:cubicBezTo>
                  <a:pt x="44" y="5"/>
                  <a:pt x="44" y="5"/>
                  <a:pt x="44" y="5"/>
                </a:cubicBezTo>
                <a:cubicBezTo>
                  <a:pt x="40" y="9"/>
                  <a:pt x="40" y="9"/>
                  <a:pt x="40" y="9"/>
                </a:cubicBezTo>
                <a:cubicBezTo>
                  <a:pt x="38" y="7"/>
                  <a:pt x="35" y="6"/>
                  <a:pt x="33" y="6"/>
                </a:cubicBezTo>
                <a:cubicBezTo>
                  <a:pt x="33" y="0"/>
                  <a:pt x="33" y="0"/>
                  <a:pt x="33" y="0"/>
                </a:cubicBezTo>
                <a:cubicBezTo>
                  <a:pt x="23" y="0"/>
                  <a:pt x="23" y="0"/>
                  <a:pt x="23" y="0"/>
                </a:cubicBezTo>
                <a:cubicBezTo>
                  <a:pt x="23" y="6"/>
                  <a:pt x="23" y="6"/>
                  <a:pt x="23" y="6"/>
                </a:cubicBezTo>
                <a:cubicBezTo>
                  <a:pt x="20" y="6"/>
                  <a:pt x="18" y="7"/>
                  <a:pt x="15" y="9"/>
                </a:cubicBezTo>
                <a:cubicBezTo>
                  <a:pt x="11" y="5"/>
                  <a:pt x="11" y="5"/>
                  <a:pt x="11" y="5"/>
                </a:cubicBezTo>
                <a:cubicBezTo>
                  <a:pt x="4" y="12"/>
                  <a:pt x="4" y="12"/>
                  <a:pt x="4" y="12"/>
                </a:cubicBezTo>
                <a:cubicBezTo>
                  <a:pt x="8" y="16"/>
                  <a:pt x="8" y="16"/>
                  <a:pt x="8" y="16"/>
                </a:cubicBezTo>
                <a:cubicBezTo>
                  <a:pt x="7" y="18"/>
                  <a:pt x="6" y="20"/>
                  <a:pt x="5" y="23"/>
                </a:cubicBezTo>
                <a:cubicBezTo>
                  <a:pt x="0" y="23"/>
                  <a:pt x="0" y="23"/>
                  <a:pt x="0" y="23"/>
                </a:cubicBezTo>
                <a:cubicBezTo>
                  <a:pt x="0" y="33"/>
                  <a:pt x="0" y="33"/>
                  <a:pt x="0" y="33"/>
                </a:cubicBezTo>
                <a:cubicBezTo>
                  <a:pt x="5" y="33"/>
                  <a:pt x="5" y="33"/>
                  <a:pt x="5" y="33"/>
                </a:cubicBezTo>
                <a:cubicBezTo>
                  <a:pt x="6" y="36"/>
                  <a:pt x="7" y="38"/>
                  <a:pt x="8" y="40"/>
                </a:cubicBezTo>
                <a:cubicBezTo>
                  <a:pt x="4" y="44"/>
                  <a:pt x="4" y="44"/>
                  <a:pt x="4" y="44"/>
                </a:cubicBezTo>
                <a:cubicBezTo>
                  <a:pt x="11" y="51"/>
                  <a:pt x="11" y="51"/>
                  <a:pt x="11" y="51"/>
                </a:cubicBezTo>
                <a:cubicBezTo>
                  <a:pt x="15" y="47"/>
                  <a:pt x="15" y="47"/>
                  <a:pt x="15" y="47"/>
                </a:cubicBezTo>
                <a:cubicBezTo>
                  <a:pt x="18" y="49"/>
                  <a:pt x="20" y="50"/>
                  <a:pt x="23" y="50"/>
                </a:cubicBezTo>
                <a:cubicBezTo>
                  <a:pt x="23" y="56"/>
                  <a:pt x="23" y="56"/>
                  <a:pt x="23" y="56"/>
                </a:cubicBezTo>
                <a:cubicBezTo>
                  <a:pt x="33" y="56"/>
                  <a:pt x="33" y="56"/>
                  <a:pt x="33" y="56"/>
                </a:cubicBezTo>
                <a:cubicBezTo>
                  <a:pt x="33" y="50"/>
                  <a:pt x="33" y="50"/>
                  <a:pt x="33" y="50"/>
                </a:cubicBezTo>
                <a:cubicBezTo>
                  <a:pt x="35" y="50"/>
                  <a:pt x="38" y="49"/>
                  <a:pt x="40" y="47"/>
                </a:cubicBezTo>
                <a:cubicBezTo>
                  <a:pt x="44" y="51"/>
                  <a:pt x="44" y="51"/>
                  <a:pt x="44" y="51"/>
                </a:cubicBezTo>
                <a:cubicBezTo>
                  <a:pt x="51" y="44"/>
                  <a:pt x="51" y="44"/>
                  <a:pt x="51" y="44"/>
                </a:cubicBezTo>
                <a:cubicBezTo>
                  <a:pt x="47" y="40"/>
                  <a:pt x="47" y="40"/>
                  <a:pt x="47" y="40"/>
                </a:cubicBezTo>
                <a:cubicBezTo>
                  <a:pt x="48" y="38"/>
                  <a:pt x="49" y="36"/>
                  <a:pt x="50" y="33"/>
                </a:cubicBezTo>
                <a:lnTo>
                  <a:pt x="56" y="33"/>
                </a:lnTo>
                <a:close/>
                <a:moveTo>
                  <a:pt x="42" y="36"/>
                </a:moveTo>
                <a:cubicBezTo>
                  <a:pt x="42" y="36"/>
                  <a:pt x="42" y="36"/>
                  <a:pt x="42" y="36"/>
                </a:cubicBezTo>
                <a:cubicBezTo>
                  <a:pt x="42" y="36"/>
                  <a:pt x="42" y="36"/>
                  <a:pt x="42" y="36"/>
                </a:cubicBezTo>
                <a:cubicBezTo>
                  <a:pt x="42" y="36"/>
                  <a:pt x="42" y="36"/>
                  <a:pt x="42" y="37"/>
                </a:cubicBezTo>
                <a:cubicBezTo>
                  <a:pt x="42" y="37"/>
                  <a:pt x="42" y="37"/>
                  <a:pt x="42" y="37"/>
                </a:cubicBezTo>
                <a:cubicBezTo>
                  <a:pt x="41" y="37"/>
                  <a:pt x="41" y="38"/>
                  <a:pt x="41" y="38"/>
                </a:cubicBezTo>
                <a:cubicBezTo>
                  <a:pt x="41" y="38"/>
                  <a:pt x="41" y="38"/>
                  <a:pt x="41" y="38"/>
                </a:cubicBezTo>
                <a:cubicBezTo>
                  <a:pt x="40" y="38"/>
                  <a:pt x="40" y="38"/>
                  <a:pt x="40" y="39"/>
                </a:cubicBezTo>
                <a:cubicBezTo>
                  <a:pt x="40" y="39"/>
                  <a:pt x="40" y="39"/>
                  <a:pt x="40" y="39"/>
                </a:cubicBezTo>
                <a:cubicBezTo>
                  <a:pt x="40" y="39"/>
                  <a:pt x="39" y="40"/>
                  <a:pt x="38" y="40"/>
                </a:cubicBezTo>
                <a:cubicBezTo>
                  <a:pt x="38" y="40"/>
                  <a:pt x="38" y="40"/>
                  <a:pt x="38" y="40"/>
                </a:cubicBezTo>
                <a:cubicBezTo>
                  <a:pt x="38" y="41"/>
                  <a:pt x="38" y="41"/>
                  <a:pt x="38" y="41"/>
                </a:cubicBezTo>
                <a:cubicBezTo>
                  <a:pt x="38" y="41"/>
                  <a:pt x="38" y="41"/>
                  <a:pt x="38" y="41"/>
                </a:cubicBezTo>
                <a:cubicBezTo>
                  <a:pt x="37" y="41"/>
                  <a:pt x="37" y="42"/>
                  <a:pt x="36" y="42"/>
                </a:cubicBezTo>
                <a:cubicBezTo>
                  <a:pt x="36" y="42"/>
                  <a:pt x="36" y="42"/>
                  <a:pt x="36" y="42"/>
                </a:cubicBezTo>
                <a:cubicBezTo>
                  <a:pt x="36" y="42"/>
                  <a:pt x="36" y="42"/>
                  <a:pt x="36" y="42"/>
                </a:cubicBezTo>
                <a:cubicBezTo>
                  <a:pt x="36" y="42"/>
                  <a:pt x="36" y="42"/>
                  <a:pt x="36" y="42"/>
                </a:cubicBezTo>
                <a:cubicBezTo>
                  <a:pt x="36" y="42"/>
                  <a:pt x="36" y="42"/>
                  <a:pt x="35" y="42"/>
                </a:cubicBezTo>
                <a:cubicBezTo>
                  <a:pt x="35" y="42"/>
                  <a:pt x="35" y="42"/>
                  <a:pt x="35" y="42"/>
                </a:cubicBezTo>
                <a:cubicBezTo>
                  <a:pt x="34" y="43"/>
                  <a:pt x="34" y="43"/>
                  <a:pt x="33" y="44"/>
                </a:cubicBezTo>
                <a:cubicBezTo>
                  <a:pt x="33" y="44"/>
                  <a:pt x="33" y="44"/>
                  <a:pt x="33" y="44"/>
                </a:cubicBezTo>
                <a:cubicBezTo>
                  <a:pt x="33" y="44"/>
                  <a:pt x="33" y="44"/>
                  <a:pt x="33" y="44"/>
                </a:cubicBezTo>
                <a:cubicBezTo>
                  <a:pt x="32" y="44"/>
                  <a:pt x="32" y="44"/>
                  <a:pt x="32" y="44"/>
                </a:cubicBezTo>
                <a:cubicBezTo>
                  <a:pt x="32" y="44"/>
                  <a:pt x="32" y="44"/>
                  <a:pt x="32" y="44"/>
                </a:cubicBezTo>
                <a:cubicBezTo>
                  <a:pt x="31" y="44"/>
                  <a:pt x="31" y="44"/>
                  <a:pt x="31" y="44"/>
                </a:cubicBezTo>
                <a:cubicBezTo>
                  <a:pt x="31" y="44"/>
                  <a:pt x="31" y="44"/>
                  <a:pt x="31" y="44"/>
                </a:cubicBezTo>
                <a:cubicBezTo>
                  <a:pt x="31" y="44"/>
                  <a:pt x="30" y="44"/>
                  <a:pt x="30" y="44"/>
                </a:cubicBezTo>
                <a:cubicBezTo>
                  <a:pt x="30" y="44"/>
                  <a:pt x="30" y="44"/>
                  <a:pt x="30" y="44"/>
                </a:cubicBezTo>
                <a:cubicBezTo>
                  <a:pt x="30" y="44"/>
                  <a:pt x="30" y="44"/>
                  <a:pt x="29" y="44"/>
                </a:cubicBezTo>
                <a:cubicBezTo>
                  <a:pt x="29" y="44"/>
                  <a:pt x="29" y="44"/>
                  <a:pt x="29" y="44"/>
                </a:cubicBezTo>
                <a:cubicBezTo>
                  <a:pt x="29" y="44"/>
                  <a:pt x="29" y="44"/>
                  <a:pt x="29" y="44"/>
                </a:cubicBezTo>
                <a:cubicBezTo>
                  <a:pt x="29" y="44"/>
                  <a:pt x="29" y="44"/>
                  <a:pt x="28" y="44"/>
                </a:cubicBezTo>
                <a:cubicBezTo>
                  <a:pt x="28" y="44"/>
                  <a:pt x="28" y="44"/>
                  <a:pt x="28" y="44"/>
                </a:cubicBezTo>
                <a:cubicBezTo>
                  <a:pt x="27" y="44"/>
                  <a:pt x="27" y="44"/>
                  <a:pt x="27" y="44"/>
                </a:cubicBezTo>
                <a:cubicBezTo>
                  <a:pt x="27" y="44"/>
                  <a:pt x="27" y="44"/>
                  <a:pt x="27" y="44"/>
                </a:cubicBezTo>
                <a:cubicBezTo>
                  <a:pt x="26" y="44"/>
                  <a:pt x="26" y="44"/>
                  <a:pt x="26" y="44"/>
                </a:cubicBezTo>
                <a:cubicBezTo>
                  <a:pt x="26" y="44"/>
                  <a:pt x="26" y="44"/>
                  <a:pt x="26" y="44"/>
                </a:cubicBezTo>
                <a:cubicBezTo>
                  <a:pt x="26" y="44"/>
                  <a:pt x="25" y="44"/>
                  <a:pt x="25" y="44"/>
                </a:cubicBezTo>
                <a:cubicBezTo>
                  <a:pt x="25" y="44"/>
                  <a:pt x="25" y="44"/>
                  <a:pt x="25" y="44"/>
                </a:cubicBezTo>
                <a:cubicBezTo>
                  <a:pt x="25" y="44"/>
                  <a:pt x="25" y="44"/>
                  <a:pt x="24" y="44"/>
                </a:cubicBezTo>
                <a:cubicBezTo>
                  <a:pt x="24" y="44"/>
                  <a:pt x="24" y="44"/>
                  <a:pt x="24" y="44"/>
                </a:cubicBezTo>
                <a:cubicBezTo>
                  <a:pt x="24" y="44"/>
                  <a:pt x="24" y="44"/>
                  <a:pt x="24" y="44"/>
                </a:cubicBezTo>
                <a:cubicBezTo>
                  <a:pt x="24" y="44"/>
                  <a:pt x="24" y="44"/>
                  <a:pt x="23" y="44"/>
                </a:cubicBezTo>
                <a:cubicBezTo>
                  <a:pt x="23" y="44"/>
                  <a:pt x="23" y="44"/>
                  <a:pt x="23" y="44"/>
                </a:cubicBezTo>
                <a:cubicBezTo>
                  <a:pt x="23" y="44"/>
                  <a:pt x="23" y="44"/>
                  <a:pt x="23" y="44"/>
                </a:cubicBezTo>
                <a:cubicBezTo>
                  <a:pt x="23" y="44"/>
                  <a:pt x="23" y="44"/>
                  <a:pt x="23" y="44"/>
                </a:cubicBezTo>
                <a:cubicBezTo>
                  <a:pt x="22" y="43"/>
                  <a:pt x="21" y="43"/>
                  <a:pt x="20" y="42"/>
                </a:cubicBezTo>
                <a:cubicBezTo>
                  <a:pt x="20" y="42"/>
                  <a:pt x="20" y="42"/>
                  <a:pt x="20" y="42"/>
                </a:cubicBezTo>
                <a:cubicBezTo>
                  <a:pt x="19" y="42"/>
                  <a:pt x="19" y="42"/>
                  <a:pt x="19" y="42"/>
                </a:cubicBezTo>
                <a:cubicBezTo>
                  <a:pt x="19" y="42"/>
                  <a:pt x="19" y="42"/>
                  <a:pt x="19" y="42"/>
                </a:cubicBezTo>
                <a:cubicBezTo>
                  <a:pt x="19" y="42"/>
                  <a:pt x="19" y="42"/>
                  <a:pt x="19" y="42"/>
                </a:cubicBezTo>
                <a:cubicBezTo>
                  <a:pt x="18" y="42"/>
                  <a:pt x="18" y="41"/>
                  <a:pt x="17" y="41"/>
                </a:cubicBezTo>
                <a:cubicBezTo>
                  <a:pt x="17" y="41"/>
                  <a:pt x="17" y="41"/>
                  <a:pt x="17" y="41"/>
                </a:cubicBezTo>
                <a:cubicBezTo>
                  <a:pt x="17" y="41"/>
                  <a:pt x="17" y="41"/>
                  <a:pt x="17" y="40"/>
                </a:cubicBezTo>
                <a:cubicBezTo>
                  <a:pt x="17" y="40"/>
                  <a:pt x="17" y="40"/>
                  <a:pt x="17" y="40"/>
                </a:cubicBezTo>
                <a:cubicBezTo>
                  <a:pt x="16" y="40"/>
                  <a:pt x="16" y="39"/>
                  <a:pt x="15" y="39"/>
                </a:cubicBezTo>
                <a:cubicBezTo>
                  <a:pt x="15" y="39"/>
                  <a:pt x="15" y="39"/>
                  <a:pt x="15" y="39"/>
                </a:cubicBezTo>
                <a:cubicBezTo>
                  <a:pt x="15" y="38"/>
                  <a:pt x="15" y="38"/>
                  <a:pt x="15" y="38"/>
                </a:cubicBezTo>
                <a:cubicBezTo>
                  <a:pt x="15" y="38"/>
                  <a:pt x="15" y="38"/>
                  <a:pt x="15" y="38"/>
                </a:cubicBezTo>
                <a:cubicBezTo>
                  <a:pt x="14" y="38"/>
                  <a:pt x="14" y="37"/>
                  <a:pt x="14" y="37"/>
                </a:cubicBezTo>
                <a:cubicBezTo>
                  <a:pt x="14" y="37"/>
                  <a:pt x="14" y="37"/>
                  <a:pt x="14" y="37"/>
                </a:cubicBezTo>
                <a:cubicBezTo>
                  <a:pt x="14" y="36"/>
                  <a:pt x="14" y="36"/>
                  <a:pt x="13" y="36"/>
                </a:cubicBezTo>
                <a:cubicBezTo>
                  <a:pt x="13" y="36"/>
                  <a:pt x="13" y="36"/>
                  <a:pt x="13" y="36"/>
                </a:cubicBezTo>
                <a:cubicBezTo>
                  <a:pt x="13" y="36"/>
                  <a:pt x="13" y="36"/>
                  <a:pt x="13" y="36"/>
                </a:cubicBezTo>
                <a:cubicBezTo>
                  <a:pt x="13" y="34"/>
                  <a:pt x="12" y="33"/>
                  <a:pt x="12" y="32"/>
                </a:cubicBezTo>
                <a:cubicBezTo>
                  <a:pt x="12" y="32"/>
                  <a:pt x="12" y="32"/>
                  <a:pt x="12" y="32"/>
                </a:cubicBezTo>
                <a:cubicBezTo>
                  <a:pt x="12" y="32"/>
                  <a:pt x="12" y="32"/>
                  <a:pt x="12" y="31"/>
                </a:cubicBezTo>
                <a:cubicBezTo>
                  <a:pt x="12" y="31"/>
                  <a:pt x="12" y="31"/>
                  <a:pt x="12" y="31"/>
                </a:cubicBezTo>
                <a:cubicBezTo>
                  <a:pt x="11" y="31"/>
                  <a:pt x="11" y="31"/>
                  <a:pt x="11" y="30"/>
                </a:cubicBezTo>
                <a:cubicBezTo>
                  <a:pt x="11" y="30"/>
                  <a:pt x="11" y="30"/>
                  <a:pt x="11" y="30"/>
                </a:cubicBezTo>
                <a:cubicBezTo>
                  <a:pt x="11" y="30"/>
                  <a:pt x="11" y="30"/>
                  <a:pt x="11" y="30"/>
                </a:cubicBezTo>
                <a:cubicBezTo>
                  <a:pt x="11" y="30"/>
                  <a:pt x="11" y="30"/>
                  <a:pt x="11" y="29"/>
                </a:cubicBezTo>
                <a:cubicBezTo>
                  <a:pt x="11" y="29"/>
                  <a:pt x="11" y="29"/>
                  <a:pt x="11" y="29"/>
                </a:cubicBezTo>
                <a:cubicBezTo>
                  <a:pt x="11" y="29"/>
                  <a:pt x="11" y="29"/>
                  <a:pt x="11" y="29"/>
                </a:cubicBezTo>
                <a:cubicBezTo>
                  <a:pt x="11" y="28"/>
                  <a:pt x="11" y="28"/>
                  <a:pt x="11" y="28"/>
                </a:cubicBezTo>
                <a:cubicBezTo>
                  <a:pt x="11" y="28"/>
                  <a:pt x="11" y="27"/>
                  <a:pt x="11" y="27"/>
                </a:cubicBezTo>
                <a:cubicBezTo>
                  <a:pt x="11" y="27"/>
                  <a:pt x="11" y="27"/>
                  <a:pt x="11" y="27"/>
                </a:cubicBezTo>
                <a:cubicBezTo>
                  <a:pt x="11" y="27"/>
                  <a:pt x="11" y="27"/>
                  <a:pt x="11" y="26"/>
                </a:cubicBezTo>
                <a:cubicBezTo>
                  <a:pt x="11" y="26"/>
                  <a:pt x="11" y="26"/>
                  <a:pt x="11" y="26"/>
                </a:cubicBezTo>
                <a:cubicBezTo>
                  <a:pt x="11" y="26"/>
                  <a:pt x="11" y="26"/>
                  <a:pt x="11" y="25"/>
                </a:cubicBezTo>
                <a:cubicBezTo>
                  <a:pt x="11" y="25"/>
                  <a:pt x="11" y="25"/>
                  <a:pt x="11" y="25"/>
                </a:cubicBezTo>
                <a:cubicBezTo>
                  <a:pt x="11" y="25"/>
                  <a:pt x="11" y="25"/>
                  <a:pt x="12" y="25"/>
                </a:cubicBezTo>
                <a:cubicBezTo>
                  <a:pt x="12" y="25"/>
                  <a:pt x="12" y="25"/>
                  <a:pt x="12" y="24"/>
                </a:cubicBezTo>
                <a:cubicBezTo>
                  <a:pt x="12" y="24"/>
                  <a:pt x="12" y="24"/>
                  <a:pt x="12" y="24"/>
                </a:cubicBezTo>
                <a:cubicBezTo>
                  <a:pt x="12" y="24"/>
                  <a:pt x="12" y="24"/>
                  <a:pt x="12" y="24"/>
                </a:cubicBezTo>
                <a:cubicBezTo>
                  <a:pt x="12" y="23"/>
                  <a:pt x="12" y="23"/>
                  <a:pt x="12" y="23"/>
                </a:cubicBezTo>
                <a:cubicBezTo>
                  <a:pt x="12" y="23"/>
                  <a:pt x="12" y="23"/>
                  <a:pt x="12" y="23"/>
                </a:cubicBezTo>
                <a:cubicBezTo>
                  <a:pt x="12" y="23"/>
                  <a:pt x="12" y="23"/>
                  <a:pt x="12" y="23"/>
                </a:cubicBezTo>
                <a:cubicBezTo>
                  <a:pt x="12" y="22"/>
                  <a:pt x="13" y="21"/>
                  <a:pt x="13" y="20"/>
                </a:cubicBezTo>
                <a:cubicBezTo>
                  <a:pt x="13" y="20"/>
                  <a:pt x="13" y="20"/>
                  <a:pt x="13" y="20"/>
                </a:cubicBezTo>
                <a:cubicBezTo>
                  <a:pt x="13" y="20"/>
                  <a:pt x="13" y="20"/>
                  <a:pt x="13" y="20"/>
                </a:cubicBezTo>
                <a:cubicBezTo>
                  <a:pt x="13" y="20"/>
                  <a:pt x="13" y="20"/>
                  <a:pt x="13" y="20"/>
                </a:cubicBezTo>
                <a:cubicBezTo>
                  <a:pt x="14" y="19"/>
                  <a:pt x="14" y="19"/>
                  <a:pt x="14" y="19"/>
                </a:cubicBezTo>
                <a:cubicBezTo>
                  <a:pt x="14" y="19"/>
                  <a:pt x="14" y="19"/>
                  <a:pt x="14" y="19"/>
                </a:cubicBezTo>
                <a:cubicBezTo>
                  <a:pt x="14" y="19"/>
                  <a:pt x="14" y="18"/>
                  <a:pt x="15" y="18"/>
                </a:cubicBezTo>
                <a:cubicBezTo>
                  <a:pt x="15" y="18"/>
                  <a:pt x="15" y="18"/>
                  <a:pt x="15" y="18"/>
                </a:cubicBezTo>
                <a:cubicBezTo>
                  <a:pt x="15" y="17"/>
                  <a:pt x="15" y="17"/>
                  <a:pt x="15" y="17"/>
                </a:cubicBezTo>
                <a:cubicBezTo>
                  <a:pt x="15" y="17"/>
                  <a:pt x="15" y="17"/>
                  <a:pt x="15" y="17"/>
                </a:cubicBezTo>
                <a:cubicBezTo>
                  <a:pt x="16" y="17"/>
                  <a:pt x="16" y="16"/>
                  <a:pt x="17" y="15"/>
                </a:cubicBezTo>
                <a:cubicBezTo>
                  <a:pt x="17" y="15"/>
                  <a:pt x="17" y="15"/>
                  <a:pt x="17" y="15"/>
                </a:cubicBezTo>
                <a:cubicBezTo>
                  <a:pt x="17" y="15"/>
                  <a:pt x="17" y="15"/>
                  <a:pt x="17" y="15"/>
                </a:cubicBezTo>
                <a:cubicBezTo>
                  <a:pt x="17" y="15"/>
                  <a:pt x="17" y="15"/>
                  <a:pt x="17" y="15"/>
                </a:cubicBezTo>
                <a:cubicBezTo>
                  <a:pt x="18" y="15"/>
                  <a:pt x="18" y="14"/>
                  <a:pt x="19" y="14"/>
                </a:cubicBezTo>
                <a:cubicBezTo>
                  <a:pt x="19" y="14"/>
                  <a:pt x="19" y="14"/>
                  <a:pt x="19" y="14"/>
                </a:cubicBezTo>
                <a:cubicBezTo>
                  <a:pt x="19" y="14"/>
                  <a:pt x="19" y="14"/>
                  <a:pt x="19" y="14"/>
                </a:cubicBezTo>
                <a:cubicBezTo>
                  <a:pt x="19" y="14"/>
                  <a:pt x="19" y="14"/>
                  <a:pt x="19" y="14"/>
                </a:cubicBezTo>
                <a:cubicBezTo>
                  <a:pt x="20" y="14"/>
                  <a:pt x="20" y="13"/>
                  <a:pt x="20" y="13"/>
                </a:cubicBezTo>
                <a:cubicBezTo>
                  <a:pt x="20" y="13"/>
                  <a:pt x="20" y="13"/>
                  <a:pt x="20" y="13"/>
                </a:cubicBezTo>
                <a:cubicBezTo>
                  <a:pt x="21" y="13"/>
                  <a:pt x="22" y="12"/>
                  <a:pt x="23" y="12"/>
                </a:cubicBezTo>
                <a:cubicBezTo>
                  <a:pt x="23" y="12"/>
                  <a:pt x="23" y="12"/>
                  <a:pt x="23" y="12"/>
                </a:cubicBezTo>
                <a:cubicBezTo>
                  <a:pt x="23" y="12"/>
                  <a:pt x="23" y="12"/>
                  <a:pt x="23" y="12"/>
                </a:cubicBezTo>
                <a:cubicBezTo>
                  <a:pt x="23" y="12"/>
                  <a:pt x="23" y="12"/>
                  <a:pt x="23" y="12"/>
                </a:cubicBezTo>
                <a:cubicBezTo>
                  <a:pt x="24" y="12"/>
                  <a:pt x="24" y="12"/>
                  <a:pt x="24" y="12"/>
                </a:cubicBezTo>
                <a:cubicBezTo>
                  <a:pt x="24" y="12"/>
                  <a:pt x="24" y="12"/>
                  <a:pt x="24" y="12"/>
                </a:cubicBezTo>
                <a:cubicBezTo>
                  <a:pt x="24" y="12"/>
                  <a:pt x="24" y="12"/>
                  <a:pt x="24" y="12"/>
                </a:cubicBezTo>
                <a:cubicBezTo>
                  <a:pt x="25" y="12"/>
                  <a:pt x="25" y="12"/>
                  <a:pt x="25" y="12"/>
                </a:cubicBezTo>
                <a:cubicBezTo>
                  <a:pt x="25" y="12"/>
                  <a:pt x="25" y="12"/>
                  <a:pt x="25" y="12"/>
                </a:cubicBezTo>
                <a:cubicBezTo>
                  <a:pt x="25" y="12"/>
                  <a:pt x="26" y="12"/>
                  <a:pt x="26" y="12"/>
                </a:cubicBezTo>
                <a:cubicBezTo>
                  <a:pt x="26" y="12"/>
                  <a:pt x="26" y="12"/>
                  <a:pt x="26" y="12"/>
                </a:cubicBezTo>
                <a:cubicBezTo>
                  <a:pt x="26" y="11"/>
                  <a:pt x="26" y="11"/>
                  <a:pt x="27" y="11"/>
                </a:cubicBezTo>
                <a:cubicBezTo>
                  <a:pt x="27" y="11"/>
                  <a:pt x="27" y="11"/>
                  <a:pt x="27" y="11"/>
                </a:cubicBezTo>
                <a:cubicBezTo>
                  <a:pt x="27" y="11"/>
                  <a:pt x="27" y="11"/>
                  <a:pt x="28" y="11"/>
                </a:cubicBezTo>
                <a:cubicBezTo>
                  <a:pt x="28" y="11"/>
                  <a:pt x="28" y="11"/>
                  <a:pt x="28" y="11"/>
                </a:cubicBezTo>
                <a:cubicBezTo>
                  <a:pt x="29" y="11"/>
                  <a:pt x="29" y="11"/>
                  <a:pt x="29" y="11"/>
                </a:cubicBezTo>
                <a:cubicBezTo>
                  <a:pt x="29" y="11"/>
                  <a:pt x="29" y="11"/>
                  <a:pt x="29" y="12"/>
                </a:cubicBezTo>
                <a:cubicBezTo>
                  <a:pt x="29" y="12"/>
                  <a:pt x="29" y="12"/>
                  <a:pt x="29" y="12"/>
                </a:cubicBezTo>
                <a:cubicBezTo>
                  <a:pt x="30" y="12"/>
                  <a:pt x="30" y="12"/>
                  <a:pt x="30" y="12"/>
                </a:cubicBezTo>
                <a:cubicBezTo>
                  <a:pt x="30" y="12"/>
                  <a:pt x="30" y="12"/>
                  <a:pt x="30" y="12"/>
                </a:cubicBezTo>
                <a:cubicBezTo>
                  <a:pt x="30" y="12"/>
                  <a:pt x="31" y="12"/>
                  <a:pt x="31" y="12"/>
                </a:cubicBezTo>
                <a:cubicBezTo>
                  <a:pt x="31" y="12"/>
                  <a:pt x="31" y="12"/>
                  <a:pt x="31" y="12"/>
                </a:cubicBezTo>
                <a:cubicBezTo>
                  <a:pt x="31" y="12"/>
                  <a:pt x="31" y="12"/>
                  <a:pt x="32" y="12"/>
                </a:cubicBezTo>
                <a:cubicBezTo>
                  <a:pt x="32" y="12"/>
                  <a:pt x="32" y="12"/>
                  <a:pt x="32" y="12"/>
                </a:cubicBezTo>
                <a:cubicBezTo>
                  <a:pt x="32" y="12"/>
                  <a:pt x="32" y="12"/>
                  <a:pt x="33" y="12"/>
                </a:cubicBezTo>
                <a:cubicBezTo>
                  <a:pt x="33" y="12"/>
                  <a:pt x="33" y="12"/>
                  <a:pt x="33" y="12"/>
                </a:cubicBezTo>
                <a:cubicBezTo>
                  <a:pt x="33" y="12"/>
                  <a:pt x="33" y="12"/>
                  <a:pt x="33" y="12"/>
                </a:cubicBezTo>
                <a:cubicBezTo>
                  <a:pt x="34" y="12"/>
                  <a:pt x="34" y="13"/>
                  <a:pt x="35" y="13"/>
                </a:cubicBezTo>
                <a:cubicBezTo>
                  <a:pt x="35" y="13"/>
                  <a:pt x="35" y="13"/>
                  <a:pt x="35" y="13"/>
                </a:cubicBezTo>
                <a:cubicBezTo>
                  <a:pt x="36" y="13"/>
                  <a:pt x="36" y="14"/>
                  <a:pt x="36" y="14"/>
                </a:cubicBezTo>
                <a:cubicBezTo>
                  <a:pt x="36" y="14"/>
                  <a:pt x="36" y="14"/>
                  <a:pt x="36" y="14"/>
                </a:cubicBezTo>
                <a:cubicBezTo>
                  <a:pt x="36" y="14"/>
                  <a:pt x="36" y="14"/>
                  <a:pt x="36" y="14"/>
                </a:cubicBezTo>
                <a:cubicBezTo>
                  <a:pt x="36" y="14"/>
                  <a:pt x="36" y="14"/>
                  <a:pt x="36" y="14"/>
                </a:cubicBezTo>
                <a:cubicBezTo>
                  <a:pt x="37" y="14"/>
                  <a:pt x="37" y="15"/>
                  <a:pt x="38" y="15"/>
                </a:cubicBezTo>
                <a:cubicBezTo>
                  <a:pt x="38" y="15"/>
                  <a:pt x="38" y="15"/>
                  <a:pt x="38" y="15"/>
                </a:cubicBezTo>
                <a:cubicBezTo>
                  <a:pt x="38" y="15"/>
                  <a:pt x="38" y="15"/>
                  <a:pt x="38" y="15"/>
                </a:cubicBezTo>
                <a:cubicBezTo>
                  <a:pt x="38" y="15"/>
                  <a:pt x="38" y="15"/>
                  <a:pt x="38" y="15"/>
                </a:cubicBezTo>
                <a:cubicBezTo>
                  <a:pt x="39" y="16"/>
                  <a:pt x="40" y="17"/>
                  <a:pt x="40" y="17"/>
                </a:cubicBezTo>
                <a:cubicBezTo>
                  <a:pt x="40" y="17"/>
                  <a:pt x="40" y="17"/>
                  <a:pt x="40" y="17"/>
                </a:cubicBezTo>
                <a:cubicBezTo>
                  <a:pt x="40" y="17"/>
                  <a:pt x="40" y="17"/>
                  <a:pt x="41" y="18"/>
                </a:cubicBezTo>
                <a:cubicBezTo>
                  <a:pt x="41" y="18"/>
                  <a:pt x="41" y="18"/>
                  <a:pt x="41" y="18"/>
                </a:cubicBezTo>
                <a:cubicBezTo>
                  <a:pt x="41" y="18"/>
                  <a:pt x="41" y="19"/>
                  <a:pt x="42" y="19"/>
                </a:cubicBezTo>
                <a:cubicBezTo>
                  <a:pt x="42" y="19"/>
                  <a:pt x="42" y="19"/>
                  <a:pt x="42" y="19"/>
                </a:cubicBezTo>
                <a:cubicBezTo>
                  <a:pt x="42" y="19"/>
                  <a:pt x="42" y="19"/>
                  <a:pt x="42" y="20"/>
                </a:cubicBezTo>
                <a:cubicBezTo>
                  <a:pt x="42" y="20"/>
                  <a:pt x="42" y="20"/>
                  <a:pt x="42" y="20"/>
                </a:cubicBezTo>
                <a:cubicBezTo>
                  <a:pt x="42" y="20"/>
                  <a:pt x="42" y="20"/>
                  <a:pt x="42" y="20"/>
                </a:cubicBezTo>
                <a:cubicBezTo>
                  <a:pt x="43" y="21"/>
                  <a:pt x="43" y="22"/>
                  <a:pt x="43" y="23"/>
                </a:cubicBezTo>
                <a:cubicBezTo>
                  <a:pt x="43" y="23"/>
                  <a:pt x="43" y="23"/>
                  <a:pt x="43" y="23"/>
                </a:cubicBezTo>
                <a:cubicBezTo>
                  <a:pt x="43" y="23"/>
                  <a:pt x="43" y="23"/>
                  <a:pt x="43" y="23"/>
                </a:cubicBezTo>
                <a:cubicBezTo>
                  <a:pt x="43" y="23"/>
                  <a:pt x="44" y="23"/>
                  <a:pt x="44" y="24"/>
                </a:cubicBezTo>
                <a:cubicBezTo>
                  <a:pt x="44" y="24"/>
                  <a:pt x="44" y="24"/>
                  <a:pt x="44" y="24"/>
                </a:cubicBezTo>
                <a:cubicBezTo>
                  <a:pt x="44" y="24"/>
                  <a:pt x="44" y="24"/>
                  <a:pt x="44" y="24"/>
                </a:cubicBezTo>
                <a:cubicBezTo>
                  <a:pt x="44" y="25"/>
                  <a:pt x="44" y="25"/>
                  <a:pt x="44" y="25"/>
                </a:cubicBezTo>
                <a:cubicBezTo>
                  <a:pt x="44" y="25"/>
                  <a:pt x="44" y="25"/>
                  <a:pt x="44" y="25"/>
                </a:cubicBezTo>
                <a:cubicBezTo>
                  <a:pt x="44" y="25"/>
                  <a:pt x="44" y="25"/>
                  <a:pt x="44" y="25"/>
                </a:cubicBezTo>
                <a:cubicBezTo>
                  <a:pt x="44" y="26"/>
                  <a:pt x="44" y="26"/>
                  <a:pt x="44" y="26"/>
                </a:cubicBezTo>
                <a:cubicBezTo>
                  <a:pt x="44" y="26"/>
                  <a:pt x="44" y="26"/>
                  <a:pt x="44" y="26"/>
                </a:cubicBezTo>
                <a:cubicBezTo>
                  <a:pt x="44" y="27"/>
                  <a:pt x="44" y="27"/>
                  <a:pt x="44" y="27"/>
                </a:cubicBezTo>
                <a:cubicBezTo>
                  <a:pt x="44" y="27"/>
                  <a:pt x="44" y="27"/>
                  <a:pt x="44" y="27"/>
                </a:cubicBezTo>
                <a:cubicBezTo>
                  <a:pt x="44" y="27"/>
                  <a:pt x="44" y="28"/>
                  <a:pt x="44" y="28"/>
                </a:cubicBezTo>
                <a:cubicBezTo>
                  <a:pt x="44" y="28"/>
                  <a:pt x="44" y="28"/>
                  <a:pt x="44" y="29"/>
                </a:cubicBezTo>
                <a:cubicBezTo>
                  <a:pt x="44" y="29"/>
                  <a:pt x="44" y="29"/>
                  <a:pt x="44" y="29"/>
                </a:cubicBezTo>
                <a:cubicBezTo>
                  <a:pt x="44" y="29"/>
                  <a:pt x="44" y="29"/>
                  <a:pt x="44" y="29"/>
                </a:cubicBezTo>
                <a:cubicBezTo>
                  <a:pt x="44" y="30"/>
                  <a:pt x="44" y="30"/>
                  <a:pt x="44" y="30"/>
                </a:cubicBezTo>
                <a:cubicBezTo>
                  <a:pt x="44" y="30"/>
                  <a:pt x="44" y="30"/>
                  <a:pt x="44" y="30"/>
                </a:cubicBezTo>
                <a:cubicBezTo>
                  <a:pt x="44" y="30"/>
                  <a:pt x="44" y="30"/>
                  <a:pt x="44" y="30"/>
                </a:cubicBezTo>
                <a:cubicBezTo>
                  <a:pt x="44" y="31"/>
                  <a:pt x="44" y="31"/>
                  <a:pt x="44" y="31"/>
                </a:cubicBezTo>
                <a:cubicBezTo>
                  <a:pt x="44" y="31"/>
                  <a:pt x="44" y="31"/>
                  <a:pt x="44" y="31"/>
                </a:cubicBezTo>
                <a:cubicBezTo>
                  <a:pt x="44" y="32"/>
                  <a:pt x="44" y="32"/>
                  <a:pt x="44" y="32"/>
                </a:cubicBezTo>
                <a:cubicBezTo>
                  <a:pt x="44" y="32"/>
                  <a:pt x="44" y="32"/>
                  <a:pt x="44" y="32"/>
                </a:cubicBezTo>
                <a:cubicBezTo>
                  <a:pt x="43" y="33"/>
                  <a:pt x="43" y="34"/>
                  <a:pt x="42" y="3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6" name="Freeform 61"/>
          <p:cNvSpPr>
            <a:spLocks noEditPoints="1"/>
          </p:cNvSpPr>
          <p:nvPr userDrawn="1"/>
        </p:nvSpPr>
        <p:spPr bwMode="auto">
          <a:xfrm>
            <a:off x="5514975" y="1319213"/>
            <a:ext cx="301625" cy="382588"/>
          </a:xfrm>
          <a:custGeom>
            <a:avLst/>
            <a:gdLst>
              <a:gd name="T0" fmla="*/ 5 w 78"/>
              <a:gd name="T1" fmla="*/ 58 h 99"/>
              <a:gd name="T2" fmla="*/ 5 w 78"/>
              <a:gd name="T3" fmla="*/ 40 h 99"/>
              <a:gd name="T4" fmla="*/ 23 w 78"/>
              <a:gd name="T5" fmla="*/ 40 h 99"/>
              <a:gd name="T6" fmla="*/ 23 w 78"/>
              <a:gd name="T7" fmla="*/ 58 h 99"/>
              <a:gd name="T8" fmla="*/ 5 w 78"/>
              <a:gd name="T9" fmla="*/ 58 h 99"/>
              <a:gd name="T10" fmla="*/ 27 w 78"/>
              <a:gd name="T11" fmla="*/ 80 h 99"/>
              <a:gd name="T12" fmla="*/ 27 w 78"/>
              <a:gd name="T13" fmla="*/ 71 h 99"/>
              <a:gd name="T14" fmla="*/ 27 w 78"/>
              <a:gd name="T15" fmla="*/ 26 h 99"/>
              <a:gd name="T16" fmla="*/ 27 w 78"/>
              <a:gd name="T17" fmla="*/ 18 h 99"/>
              <a:gd name="T18" fmla="*/ 36 w 78"/>
              <a:gd name="T19" fmla="*/ 18 h 99"/>
              <a:gd name="T20" fmla="*/ 35 w 78"/>
              <a:gd name="T21" fmla="*/ 80 h 99"/>
              <a:gd name="T22" fmla="*/ 27 w 78"/>
              <a:gd name="T23" fmla="*/ 80 h 99"/>
              <a:gd name="T24" fmla="*/ 43 w 78"/>
              <a:gd name="T25" fmla="*/ 96 h 99"/>
              <a:gd name="T26" fmla="*/ 43 w 78"/>
              <a:gd name="T27" fmla="*/ 88 h 99"/>
              <a:gd name="T28" fmla="*/ 43 w 78"/>
              <a:gd name="T29" fmla="*/ 10 h 99"/>
              <a:gd name="T30" fmla="*/ 43 w 78"/>
              <a:gd name="T31" fmla="*/ 2 h 99"/>
              <a:gd name="T32" fmla="*/ 51 w 78"/>
              <a:gd name="T33" fmla="*/ 2 h 99"/>
              <a:gd name="T34" fmla="*/ 52 w 78"/>
              <a:gd name="T35" fmla="*/ 96 h 99"/>
              <a:gd name="T36" fmla="*/ 43 w 78"/>
              <a:gd name="T37" fmla="*/ 96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 h="99">
                <a:moveTo>
                  <a:pt x="5" y="58"/>
                </a:moveTo>
                <a:cubicBezTo>
                  <a:pt x="0" y="53"/>
                  <a:pt x="0" y="45"/>
                  <a:pt x="5" y="40"/>
                </a:cubicBezTo>
                <a:cubicBezTo>
                  <a:pt x="10" y="35"/>
                  <a:pt x="18" y="36"/>
                  <a:pt x="23" y="40"/>
                </a:cubicBezTo>
                <a:cubicBezTo>
                  <a:pt x="28" y="45"/>
                  <a:pt x="28" y="53"/>
                  <a:pt x="23" y="58"/>
                </a:cubicBezTo>
                <a:cubicBezTo>
                  <a:pt x="18" y="63"/>
                  <a:pt x="10" y="63"/>
                  <a:pt x="5" y="58"/>
                </a:cubicBezTo>
                <a:close/>
                <a:moveTo>
                  <a:pt x="27" y="80"/>
                </a:moveTo>
                <a:cubicBezTo>
                  <a:pt x="24" y="77"/>
                  <a:pt x="24" y="74"/>
                  <a:pt x="27" y="71"/>
                </a:cubicBezTo>
                <a:cubicBezTo>
                  <a:pt x="39" y="59"/>
                  <a:pt x="40" y="38"/>
                  <a:pt x="27" y="26"/>
                </a:cubicBezTo>
                <a:cubicBezTo>
                  <a:pt x="25" y="24"/>
                  <a:pt x="25" y="20"/>
                  <a:pt x="27" y="18"/>
                </a:cubicBezTo>
                <a:cubicBezTo>
                  <a:pt x="30" y="15"/>
                  <a:pt x="33" y="15"/>
                  <a:pt x="36" y="18"/>
                </a:cubicBezTo>
                <a:cubicBezTo>
                  <a:pt x="53" y="35"/>
                  <a:pt x="52" y="63"/>
                  <a:pt x="35" y="80"/>
                </a:cubicBezTo>
                <a:cubicBezTo>
                  <a:pt x="33" y="82"/>
                  <a:pt x="29" y="82"/>
                  <a:pt x="27" y="80"/>
                </a:cubicBezTo>
                <a:close/>
                <a:moveTo>
                  <a:pt x="43" y="96"/>
                </a:moveTo>
                <a:cubicBezTo>
                  <a:pt x="41" y="94"/>
                  <a:pt x="41" y="90"/>
                  <a:pt x="43" y="88"/>
                </a:cubicBezTo>
                <a:cubicBezTo>
                  <a:pt x="65" y="67"/>
                  <a:pt x="65" y="32"/>
                  <a:pt x="43" y="10"/>
                </a:cubicBezTo>
                <a:cubicBezTo>
                  <a:pt x="41" y="8"/>
                  <a:pt x="41" y="4"/>
                  <a:pt x="43" y="2"/>
                </a:cubicBezTo>
                <a:cubicBezTo>
                  <a:pt x="45" y="0"/>
                  <a:pt x="49" y="0"/>
                  <a:pt x="51" y="2"/>
                </a:cubicBezTo>
                <a:cubicBezTo>
                  <a:pt x="78" y="28"/>
                  <a:pt x="78" y="70"/>
                  <a:pt x="52" y="96"/>
                </a:cubicBezTo>
                <a:cubicBezTo>
                  <a:pt x="49" y="99"/>
                  <a:pt x="46" y="99"/>
                  <a:pt x="43" y="9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7" name="Freeform 62"/>
          <p:cNvSpPr>
            <a:spLocks/>
          </p:cNvSpPr>
          <p:nvPr userDrawn="1"/>
        </p:nvSpPr>
        <p:spPr bwMode="auto">
          <a:xfrm>
            <a:off x="4078288" y="1295400"/>
            <a:ext cx="266700" cy="274638"/>
          </a:xfrm>
          <a:custGeom>
            <a:avLst/>
            <a:gdLst>
              <a:gd name="T0" fmla="*/ 33 w 69"/>
              <a:gd name="T1" fmla="*/ 0 h 71"/>
              <a:gd name="T2" fmla="*/ 69 w 69"/>
              <a:gd name="T3" fmla="*/ 28 h 71"/>
              <a:gd name="T4" fmla="*/ 43 w 69"/>
              <a:gd name="T5" fmla="*/ 60 h 71"/>
              <a:gd name="T6" fmla="*/ 32 w 69"/>
              <a:gd name="T7" fmla="*/ 71 h 71"/>
              <a:gd name="T8" fmla="*/ 23 w 69"/>
              <a:gd name="T9" fmla="*/ 62 h 71"/>
              <a:gd name="T10" fmla="*/ 47 w 69"/>
              <a:gd name="T11" fmla="*/ 28 h 71"/>
              <a:gd name="T12" fmla="*/ 34 w 69"/>
              <a:gd name="T13" fmla="*/ 16 h 71"/>
              <a:gd name="T14" fmla="*/ 9 w 69"/>
              <a:gd name="T15" fmla="*/ 34 h 71"/>
              <a:gd name="T16" fmla="*/ 0 w 69"/>
              <a:gd name="T17" fmla="*/ 26 h 71"/>
              <a:gd name="T18" fmla="*/ 33 w 69"/>
              <a:gd name="T19"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71">
                <a:moveTo>
                  <a:pt x="33" y="0"/>
                </a:moveTo>
                <a:cubicBezTo>
                  <a:pt x="51" y="0"/>
                  <a:pt x="69" y="8"/>
                  <a:pt x="69" y="28"/>
                </a:cubicBezTo>
                <a:cubicBezTo>
                  <a:pt x="69" y="46"/>
                  <a:pt x="48" y="53"/>
                  <a:pt x="43" y="60"/>
                </a:cubicBezTo>
                <a:cubicBezTo>
                  <a:pt x="40" y="65"/>
                  <a:pt x="41" y="71"/>
                  <a:pt x="32" y="71"/>
                </a:cubicBezTo>
                <a:cubicBezTo>
                  <a:pt x="26" y="71"/>
                  <a:pt x="23" y="67"/>
                  <a:pt x="23" y="62"/>
                </a:cubicBezTo>
                <a:cubicBezTo>
                  <a:pt x="23" y="45"/>
                  <a:pt x="47" y="42"/>
                  <a:pt x="47" y="28"/>
                </a:cubicBezTo>
                <a:cubicBezTo>
                  <a:pt x="47" y="20"/>
                  <a:pt x="42" y="16"/>
                  <a:pt x="34" y="16"/>
                </a:cubicBezTo>
                <a:cubicBezTo>
                  <a:pt x="16" y="16"/>
                  <a:pt x="23" y="34"/>
                  <a:pt x="9" y="34"/>
                </a:cubicBezTo>
                <a:cubicBezTo>
                  <a:pt x="5" y="34"/>
                  <a:pt x="0" y="31"/>
                  <a:pt x="0" y="26"/>
                </a:cubicBezTo>
                <a:cubicBezTo>
                  <a:pt x="0" y="12"/>
                  <a:pt x="16"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8" name="Oval 63"/>
          <p:cNvSpPr>
            <a:spLocks noChangeArrowheads="1"/>
          </p:cNvSpPr>
          <p:nvPr userDrawn="1"/>
        </p:nvSpPr>
        <p:spPr bwMode="auto">
          <a:xfrm>
            <a:off x="4159250" y="1589088"/>
            <a:ext cx="88900" cy="920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79" name="Group 78"/>
          <p:cNvGrpSpPr/>
          <p:nvPr userDrawn="1"/>
        </p:nvGrpSpPr>
        <p:grpSpPr>
          <a:xfrm>
            <a:off x="2784475" y="1724025"/>
            <a:ext cx="325438" cy="679450"/>
            <a:chOff x="2784475" y="1724025"/>
            <a:chExt cx="325438" cy="679450"/>
          </a:xfrm>
        </p:grpSpPr>
        <p:sp>
          <p:nvSpPr>
            <p:cNvPr id="80" name="Oval 64"/>
            <p:cNvSpPr>
              <a:spLocks noChangeArrowheads="1"/>
            </p:cNvSpPr>
            <p:nvPr userDrawn="1"/>
          </p:nvSpPr>
          <p:spPr bwMode="auto">
            <a:xfrm>
              <a:off x="2894013" y="1724025"/>
              <a:ext cx="107950" cy="1079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1" name="Line 65"/>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2" name="Line 66"/>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3" name="Freeform 67"/>
            <p:cNvSpPr>
              <a:spLocks/>
            </p:cNvSpPr>
            <p:nvPr userDrawn="1"/>
          </p:nvSpPr>
          <p:spPr bwMode="auto">
            <a:xfrm>
              <a:off x="2784475" y="1847850"/>
              <a:ext cx="325438" cy="555625"/>
            </a:xfrm>
            <a:custGeom>
              <a:avLst/>
              <a:gdLst>
                <a:gd name="T0" fmla="*/ 40 w 84"/>
                <a:gd name="T1" fmla="*/ 86 h 144"/>
                <a:gd name="T2" fmla="*/ 40 w 84"/>
                <a:gd name="T3" fmla="*/ 135 h 144"/>
                <a:gd name="T4" fmla="*/ 27 w 84"/>
                <a:gd name="T5" fmla="*/ 135 h 144"/>
                <a:gd name="T6" fmla="*/ 26 w 84"/>
                <a:gd name="T7" fmla="*/ 86 h 144"/>
                <a:gd name="T8" fmla="*/ 9 w 84"/>
                <a:gd name="T9" fmla="*/ 86 h 144"/>
                <a:gd name="T10" fmla="*/ 28 w 84"/>
                <a:gd name="T11" fmla="*/ 20 h 144"/>
                <a:gd name="T12" fmla="*/ 25 w 84"/>
                <a:gd name="T13" fmla="*/ 20 h 144"/>
                <a:gd name="T14" fmla="*/ 14 w 84"/>
                <a:gd name="T15" fmla="*/ 58 h 144"/>
                <a:gd name="T16" fmla="*/ 2 w 84"/>
                <a:gd name="T17" fmla="*/ 54 h 144"/>
                <a:gd name="T18" fmla="*/ 15 w 84"/>
                <a:gd name="T19" fmla="*/ 13 h 144"/>
                <a:gd name="T20" fmla="*/ 32 w 84"/>
                <a:gd name="T21" fmla="*/ 0 h 144"/>
                <a:gd name="T22" fmla="*/ 41 w 84"/>
                <a:gd name="T23" fmla="*/ 0 h 144"/>
                <a:gd name="T24" fmla="*/ 41 w 84"/>
                <a:gd name="T25" fmla="*/ 0 h 144"/>
                <a:gd name="T26" fmla="*/ 51 w 84"/>
                <a:gd name="T27" fmla="*/ 0 h 144"/>
                <a:gd name="T28" fmla="*/ 69 w 84"/>
                <a:gd name="T29" fmla="*/ 13 h 144"/>
                <a:gd name="T30" fmla="*/ 81 w 84"/>
                <a:gd name="T31" fmla="*/ 54 h 144"/>
                <a:gd name="T32" fmla="*/ 70 w 84"/>
                <a:gd name="T33" fmla="*/ 58 h 144"/>
                <a:gd name="T34" fmla="*/ 59 w 84"/>
                <a:gd name="T35" fmla="*/ 20 h 144"/>
                <a:gd name="T36" fmla="*/ 56 w 84"/>
                <a:gd name="T37" fmla="*/ 20 h 144"/>
                <a:gd name="T38" fmla="*/ 75 w 84"/>
                <a:gd name="T39" fmla="*/ 86 h 144"/>
                <a:gd name="T40" fmla="*/ 57 w 84"/>
                <a:gd name="T41" fmla="*/ 86 h 144"/>
                <a:gd name="T42" fmla="*/ 57 w 84"/>
                <a:gd name="T43" fmla="*/ 135 h 144"/>
                <a:gd name="T44" fmla="*/ 44 w 84"/>
                <a:gd name="T45" fmla="*/ 135 h 144"/>
                <a:gd name="T46" fmla="*/ 44 w 84"/>
                <a:gd name="T47" fmla="*/ 86 h 144"/>
                <a:gd name="T48" fmla="*/ 40 w 84"/>
                <a:gd name="T49" fmla="*/ 8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4" h="144">
                  <a:moveTo>
                    <a:pt x="40" y="86"/>
                  </a:moveTo>
                  <a:cubicBezTo>
                    <a:pt x="40" y="135"/>
                    <a:pt x="40" y="135"/>
                    <a:pt x="40" y="135"/>
                  </a:cubicBezTo>
                  <a:cubicBezTo>
                    <a:pt x="40" y="144"/>
                    <a:pt x="27" y="144"/>
                    <a:pt x="27" y="135"/>
                  </a:cubicBezTo>
                  <a:cubicBezTo>
                    <a:pt x="26" y="86"/>
                    <a:pt x="26" y="86"/>
                    <a:pt x="26" y="86"/>
                  </a:cubicBezTo>
                  <a:cubicBezTo>
                    <a:pt x="9" y="86"/>
                    <a:pt x="9" y="86"/>
                    <a:pt x="9" y="86"/>
                  </a:cubicBezTo>
                  <a:cubicBezTo>
                    <a:pt x="28" y="20"/>
                    <a:pt x="28" y="20"/>
                    <a:pt x="28" y="20"/>
                  </a:cubicBezTo>
                  <a:cubicBezTo>
                    <a:pt x="25" y="20"/>
                    <a:pt x="25" y="20"/>
                    <a:pt x="25" y="20"/>
                  </a:cubicBezTo>
                  <a:cubicBezTo>
                    <a:pt x="14" y="58"/>
                    <a:pt x="14" y="58"/>
                    <a:pt x="14" y="58"/>
                  </a:cubicBezTo>
                  <a:cubicBezTo>
                    <a:pt x="11" y="66"/>
                    <a:pt x="0" y="63"/>
                    <a:pt x="2" y="54"/>
                  </a:cubicBezTo>
                  <a:cubicBezTo>
                    <a:pt x="15" y="13"/>
                    <a:pt x="15" y="13"/>
                    <a:pt x="15" y="13"/>
                  </a:cubicBezTo>
                  <a:cubicBezTo>
                    <a:pt x="16" y="9"/>
                    <a:pt x="22" y="0"/>
                    <a:pt x="32" y="0"/>
                  </a:cubicBezTo>
                  <a:cubicBezTo>
                    <a:pt x="41" y="0"/>
                    <a:pt x="41" y="0"/>
                    <a:pt x="41" y="0"/>
                  </a:cubicBezTo>
                  <a:cubicBezTo>
                    <a:pt x="41" y="0"/>
                    <a:pt x="41" y="0"/>
                    <a:pt x="41" y="0"/>
                  </a:cubicBezTo>
                  <a:cubicBezTo>
                    <a:pt x="51" y="0"/>
                    <a:pt x="51" y="0"/>
                    <a:pt x="51" y="0"/>
                  </a:cubicBezTo>
                  <a:cubicBezTo>
                    <a:pt x="61" y="0"/>
                    <a:pt x="67" y="9"/>
                    <a:pt x="69" y="13"/>
                  </a:cubicBezTo>
                  <a:cubicBezTo>
                    <a:pt x="81" y="54"/>
                    <a:pt x="81" y="54"/>
                    <a:pt x="81" y="54"/>
                  </a:cubicBezTo>
                  <a:cubicBezTo>
                    <a:pt x="84" y="62"/>
                    <a:pt x="73" y="66"/>
                    <a:pt x="70" y="58"/>
                  </a:cubicBezTo>
                  <a:cubicBezTo>
                    <a:pt x="59" y="20"/>
                    <a:pt x="59" y="20"/>
                    <a:pt x="59" y="20"/>
                  </a:cubicBezTo>
                  <a:cubicBezTo>
                    <a:pt x="56" y="20"/>
                    <a:pt x="56" y="20"/>
                    <a:pt x="56" y="20"/>
                  </a:cubicBezTo>
                  <a:cubicBezTo>
                    <a:pt x="75" y="86"/>
                    <a:pt x="75" y="86"/>
                    <a:pt x="75" y="86"/>
                  </a:cubicBezTo>
                  <a:cubicBezTo>
                    <a:pt x="57" y="86"/>
                    <a:pt x="57" y="86"/>
                    <a:pt x="57" y="86"/>
                  </a:cubicBezTo>
                  <a:cubicBezTo>
                    <a:pt x="57" y="135"/>
                    <a:pt x="57" y="135"/>
                    <a:pt x="57" y="135"/>
                  </a:cubicBezTo>
                  <a:cubicBezTo>
                    <a:pt x="57" y="144"/>
                    <a:pt x="44" y="144"/>
                    <a:pt x="44" y="135"/>
                  </a:cubicBezTo>
                  <a:cubicBezTo>
                    <a:pt x="44" y="86"/>
                    <a:pt x="44" y="86"/>
                    <a:pt x="44" y="86"/>
                  </a:cubicBezTo>
                  <a:lnTo>
                    <a:pt x="40" y="8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84" name="Group 83"/>
          <p:cNvGrpSpPr/>
          <p:nvPr userDrawn="1"/>
        </p:nvGrpSpPr>
        <p:grpSpPr>
          <a:xfrm>
            <a:off x="3194050" y="1724025"/>
            <a:ext cx="255588" cy="684213"/>
            <a:chOff x="3194050" y="1724025"/>
            <a:chExt cx="255588" cy="684213"/>
          </a:xfrm>
        </p:grpSpPr>
        <p:sp>
          <p:nvSpPr>
            <p:cNvPr id="85" name="Freeform 68"/>
            <p:cNvSpPr>
              <a:spLocks/>
            </p:cNvSpPr>
            <p:nvPr userDrawn="1"/>
          </p:nvSpPr>
          <p:spPr bwMode="auto">
            <a:xfrm>
              <a:off x="3194050" y="1847850"/>
              <a:ext cx="255588" cy="560388"/>
            </a:xfrm>
            <a:custGeom>
              <a:avLst/>
              <a:gdLst>
                <a:gd name="T0" fmla="*/ 18 w 66"/>
                <a:gd name="T1" fmla="*/ 0 h 145"/>
                <a:gd name="T2" fmla="*/ 0 w 66"/>
                <a:gd name="T3" fmla="*/ 19 h 145"/>
                <a:gd name="T4" fmla="*/ 0 w 66"/>
                <a:gd name="T5" fmla="*/ 63 h 145"/>
                <a:gd name="T6" fmla="*/ 12 w 66"/>
                <a:gd name="T7" fmla="*/ 63 h 145"/>
                <a:gd name="T8" fmla="*/ 12 w 66"/>
                <a:gd name="T9" fmla="*/ 23 h 145"/>
                <a:gd name="T10" fmla="*/ 15 w 66"/>
                <a:gd name="T11" fmla="*/ 23 h 145"/>
                <a:gd name="T12" fmla="*/ 15 w 66"/>
                <a:gd name="T13" fmla="*/ 133 h 145"/>
                <a:gd name="T14" fmla="*/ 31 w 66"/>
                <a:gd name="T15" fmla="*/ 133 h 145"/>
                <a:gd name="T16" fmla="*/ 31 w 66"/>
                <a:gd name="T17" fmla="*/ 69 h 145"/>
                <a:gd name="T18" fmla="*/ 34 w 66"/>
                <a:gd name="T19" fmla="*/ 69 h 145"/>
                <a:gd name="T20" fmla="*/ 34 w 66"/>
                <a:gd name="T21" fmla="*/ 133 h 145"/>
                <a:gd name="T22" fmla="*/ 51 w 66"/>
                <a:gd name="T23" fmla="*/ 133 h 145"/>
                <a:gd name="T24" fmla="*/ 51 w 66"/>
                <a:gd name="T25" fmla="*/ 23 h 145"/>
                <a:gd name="T26" fmla="*/ 54 w 66"/>
                <a:gd name="T27" fmla="*/ 23 h 145"/>
                <a:gd name="T28" fmla="*/ 54 w 66"/>
                <a:gd name="T29" fmla="*/ 63 h 145"/>
                <a:gd name="T30" fmla="*/ 66 w 66"/>
                <a:gd name="T31" fmla="*/ 63 h 145"/>
                <a:gd name="T32" fmla="*/ 66 w 66"/>
                <a:gd name="T33" fmla="*/ 19 h 145"/>
                <a:gd name="T34" fmla="*/ 48 w 66"/>
                <a:gd name="T35" fmla="*/ 0 h 145"/>
                <a:gd name="T36" fmla="*/ 18 w 66"/>
                <a:gd name="T37"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5">
                  <a:moveTo>
                    <a:pt x="18" y="0"/>
                  </a:moveTo>
                  <a:cubicBezTo>
                    <a:pt x="8" y="0"/>
                    <a:pt x="0" y="9"/>
                    <a:pt x="0" y="19"/>
                  </a:cubicBezTo>
                  <a:cubicBezTo>
                    <a:pt x="0" y="63"/>
                    <a:pt x="0" y="63"/>
                    <a:pt x="0" y="63"/>
                  </a:cubicBezTo>
                  <a:cubicBezTo>
                    <a:pt x="0" y="71"/>
                    <a:pt x="12" y="71"/>
                    <a:pt x="12" y="63"/>
                  </a:cubicBezTo>
                  <a:cubicBezTo>
                    <a:pt x="12" y="23"/>
                    <a:pt x="12" y="23"/>
                    <a:pt x="12" y="23"/>
                  </a:cubicBezTo>
                  <a:cubicBezTo>
                    <a:pt x="15" y="23"/>
                    <a:pt x="15" y="23"/>
                    <a:pt x="15" y="23"/>
                  </a:cubicBezTo>
                  <a:cubicBezTo>
                    <a:pt x="15" y="133"/>
                    <a:pt x="15" y="133"/>
                    <a:pt x="15" y="133"/>
                  </a:cubicBezTo>
                  <a:cubicBezTo>
                    <a:pt x="15" y="145"/>
                    <a:pt x="31" y="144"/>
                    <a:pt x="31" y="133"/>
                  </a:cubicBezTo>
                  <a:cubicBezTo>
                    <a:pt x="31" y="69"/>
                    <a:pt x="31" y="69"/>
                    <a:pt x="31" y="69"/>
                  </a:cubicBezTo>
                  <a:cubicBezTo>
                    <a:pt x="34" y="69"/>
                    <a:pt x="34" y="69"/>
                    <a:pt x="34" y="69"/>
                  </a:cubicBezTo>
                  <a:cubicBezTo>
                    <a:pt x="34" y="133"/>
                    <a:pt x="34" y="133"/>
                    <a:pt x="34" y="133"/>
                  </a:cubicBezTo>
                  <a:cubicBezTo>
                    <a:pt x="34" y="144"/>
                    <a:pt x="51" y="145"/>
                    <a:pt x="51" y="133"/>
                  </a:cubicBezTo>
                  <a:cubicBezTo>
                    <a:pt x="51" y="23"/>
                    <a:pt x="51" y="23"/>
                    <a:pt x="51" y="23"/>
                  </a:cubicBezTo>
                  <a:cubicBezTo>
                    <a:pt x="54" y="23"/>
                    <a:pt x="54" y="23"/>
                    <a:pt x="54" y="23"/>
                  </a:cubicBezTo>
                  <a:cubicBezTo>
                    <a:pt x="54" y="63"/>
                    <a:pt x="54" y="63"/>
                    <a:pt x="54" y="63"/>
                  </a:cubicBezTo>
                  <a:cubicBezTo>
                    <a:pt x="54" y="71"/>
                    <a:pt x="66" y="71"/>
                    <a:pt x="66" y="63"/>
                  </a:cubicBezTo>
                  <a:cubicBezTo>
                    <a:pt x="66" y="19"/>
                    <a:pt x="66" y="19"/>
                    <a:pt x="66" y="19"/>
                  </a:cubicBezTo>
                  <a:cubicBezTo>
                    <a:pt x="66" y="10"/>
                    <a:pt x="58" y="0"/>
                    <a:pt x="48" y="0"/>
                  </a:cubicBezTo>
                  <a:lnTo>
                    <a:pt x="1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6" name="Oval 69"/>
            <p:cNvSpPr>
              <a:spLocks noChangeArrowheads="1"/>
            </p:cNvSpPr>
            <p:nvPr userDrawn="1"/>
          </p:nvSpPr>
          <p:spPr bwMode="auto">
            <a:xfrm>
              <a:off x="3268663" y="1724025"/>
              <a:ext cx="107950" cy="1127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7" name="Line 70"/>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8" name="Line 71"/>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89" name="Group 88"/>
          <p:cNvGrpSpPr/>
          <p:nvPr userDrawn="1"/>
        </p:nvGrpSpPr>
        <p:grpSpPr>
          <a:xfrm>
            <a:off x="6180138" y="1743075"/>
            <a:ext cx="469900" cy="649288"/>
            <a:chOff x="6180138" y="1743075"/>
            <a:chExt cx="469900" cy="649288"/>
          </a:xfrm>
        </p:grpSpPr>
        <p:sp>
          <p:nvSpPr>
            <p:cNvPr id="90" name="Freeform 72"/>
            <p:cNvSpPr>
              <a:spLocks/>
            </p:cNvSpPr>
            <p:nvPr userDrawn="1"/>
          </p:nvSpPr>
          <p:spPr bwMode="auto">
            <a:xfrm>
              <a:off x="6330950" y="1966913"/>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1" name="Freeform 73"/>
            <p:cNvSpPr>
              <a:spLocks/>
            </p:cNvSpPr>
            <p:nvPr userDrawn="1"/>
          </p:nvSpPr>
          <p:spPr bwMode="auto">
            <a:xfrm>
              <a:off x="6330950" y="2098675"/>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2" name="Freeform 74"/>
            <p:cNvSpPr>
              <a:spLocks/>
            </p:cNvSpPr>
            <p:nvPr userDrawn="1"/>
          </p:nvSpPr>
          <p:spPr bwMode="auto">
            <a:xfrm>
              <a:off x="6330950" y="2230438"/>
              <a:ext cx="242888" cy="38100"/>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3" name="Freeform 75"/>
            <p:cNvSpPr>
              <a:spLocks/>
            </p:cNvSpPr>
            <p:nvPr userDrawn="1"/>
          </p:nvSpPr>
          <p:spPr bwMode="auto">
            <a:xfrm>
              <a:off x="6342063" y="1743075"/>
              <a:ext cx="146050" cy="120650"/>
            </a:xfrm>
            <a:custGeom>
              <a:avLst/>
              <a:gdLst>
                <a:gd name="T0" fmla="*/ 4 w 38"/>
                <a:gd name="T1" fmla="*/ 31 h 31"/>
                <a:gd name="T2" fmla="*/ 34 w 38"/>
                <a:gd name="T3" fmla="*/ 31 h 31"/>
                <a:gd name="T4" fmla="*/ 38 w 38"/>
                <a:gd name="T5" fmla="*/ 28 h 31"/>
                <a:gd name="T6" fmla="*/ 38 w 38"/>
                <a:gd name="T7" fmla="*/ 13 h 31"/>
                <a:gd name="T8" fmla="*/ 34 w 38"/>
                <a:gd name="T9" fmla="*/ 9 h 31"/>
                <a:gd name="T10" fmla="*/ 29 w 38"/>
                <a:gd name="T11" fmla="*/ 9 h 31"/>
                <a:gd name="T12" fmla="*/ 29 w 38"/>
                <a:gd name="T13" fmla="*/ 9 h 31"/>
                <a:gd name="T14" fmla="*/ 29 w 38"/>
                <a:gd name="T15" fmla="*/ 1 h 31"/>
                <a:gd name="T16" fmla="*/ 27 w 38"/>
                <a:gd name="T17" fmla="*/ 0 h 31"/>
                <a:gd name="T18" fmla="*/ 11 w 38"/>
                <a:gd name="T19" fmla="*/ 0 h 31"/>
                <a:gd name="T20" fmla="*/ 9 w 38"/>
                <a:gd name="T21" fmla="*/ 1 h 31"/>
                <a:gd name="T22" fmla="*/ 9 w 38"/>
                <a:gd name="T23" fmla="*/ 9 h 31"/>
                <a:gd name="T24" fmla="*/ 9 w 38"/>
                <a:gd name="T25" fmla="*/ 9 h 31"/>
                <a:gd name="T26" fmla="*/ 4 w 38"/>
                <a:gd name="T27" fmla="*/ 9 h 31"/>
                <a:gd name="T28" fmla="*/ 0 w 38"/>
                <a:gd name="T29" fmla="*/ 13 h 31"/>
                <a:gd name="T30" fmla="*/ 0 w 38"/>
                <a:gd name="T31" fmla="*/ 28 h 31"/>
                <a:gd name="T32" fmla="*/ 4 w 38"/>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8" h="31">
                  <a:moveTo>
                    <a:pt x="4" y="31"/>
                  </a:moveTo>
                  <a:cubicBezTo>
                    <a:pt x="34" y="31"/>
                    <a:pt x="34" y="31"/>
                    <a:pt x="34" y="31"/>
                  </a:cubicBezTo>
                  <a:cubicBezTo>
                    <a:pt x="36" y="31"/>
                    <a:pt x="38" y="30"/>
                    <a:pt x="38" y="28"/>
                  </a:cubicBezTo>
                  <a:cubicBezTo>
                    <a:pt x="38" y="13"/>
                    <a:pt x="38" y="13"/>
                    <a:pt x="38" y="13"/>
                  </a:cubicBezTo>
                  <a:cubicBezTo>
                    <a:pt x="38" y="11"/>
                    <a:pt x="36" y="9"/>
                    <a:pt x="34" y="9"/>
                  </a:cubicBezTo>
                  <a:cubicBezTo>
                    <a:pt x="29" y="9"/>
                    <a:pt x="29" y="9"/>
                    <a:pt x="29" y="9"/>
                  </a:cubicBezTo>
                  <a:cubicBezTo>
                    <a:pt x="29" y="9"/>
                    <a:pt x="29" y="9"/>
                    <a:pt x="29" y="9"/>
                  </a:cubicBezTo>
                  <a:cubicBezTo>
                    <a:pt x="29" y="1"/>
                    <a:pt x="29" y="1"/>
                    <a:pt x="29" y="1"/>
                  </a:cubicBezTo>
                  <a:cubicBezTo>
                    <a:pt x="29" y="1"/>
                    <a:pt x="28" y="0"/>
                    <a:pt x="27" y="0"/>
                  </a:cubicBezTo>
                  <a:cubicBezTo>
                    <a:pt x="11" y="0"/>
                    <a:pt x="11" y="0"/>
                    <a:pt x="11" y="0"/>
                  </a:cubicBezTo>
                  <a:cubicBezTo>
                    <a:pt x="10" y="0"/>
                    <a:pt x="9" y="1"/>
                    <a:pt x="9" y="1"/>
                  </a:cubicBezTo>
                  <a:cubicBezTo>
                    <a:pt x="9" y="9"/>
                    <a:pt x="9" y="9"/>
                    <a:pt x="9" y="9"/>
                  </a:cubicBezTo>
                  <a:cubicBezTo>
                    <a:pt x="9" y="9"/>
                    <a:pt x="9" y="9"/>
                    <a:pt x="9" y="9"/>
                  </a:cubicBezTo>
                  <a:cubicBezTo>
                    <a:pt x="4" y="9"/>
                    <a:pt x="4" y="9"/>
                    <a:pt x="4" y="9"/>
                  </a:cubicBezTo>
                  <a:cubicBezTo>
                    <a:pt x="2" y="9"/>
                    <a:pt x="0" y="11"/>
                    <a:pt x="0" y="13"/>
                  </a:cubicBezTo>
                  <a:cubicBezTo>
                    <a:pt x="0" y="28"/>
                    <a:pt x="0" y="28"/>
                    <a:pt x="0" y="28"/>
                  </a:cubicBezTo>
                  <a:cubicBezTo>
                    <a:pt x="0" y="30"/>
                    <a:pt x="2" y="31"/>
                    <a:pt x="4" y="31"/>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4" name="Freeform 76"/>
            <p:cNvSpPr>
              <a:spLocks/>
            </p:cNvSpPr>
            <p:nvPr userDrawn="1"/>
          </p:nvSpPr>
          <p:spPr bwMode="auto">
            <a:xfrm>
              <a:off x="6180138" y="1804988"/>
              <a:ext cx="469900" cy="587375"/>
            </a:xfrm>
            <a:custGeom>
              <a:avLst/>
              <a:gdLst>
                <a:gd name="T0" fmla="*/ 108 w 122"/>
                <a:gd name="T1" fmla="*/ 0 h 152"/>
                <a:gd name="T2" fmla="*/ 85 w 122"/>
                <a:gd name="T3" fmla="*/ 0 h 152"/>
                <a:gd name="T4" fmla="*/ 85 w 122"/>
                <a:gd name="T5" fmla="*/ 10 h 152"/>
                <a:gd name="T6" fmla="*/ 108 w 122"/>
                <a:gd name="T7" fmla="*/ 10 h 152"/>
                <a:gd name="T8" fmla="*/ 112 w 122"/>
                <a:gd name="T9" fmla="*/ 12 h 152"/>
                <a:gd name="T10" fmla="*/ 112 w 122"/>
                <a:gd name="T11" fmla="*/ 140 h 152"/>
                <a:gd name="T12" fmla="*/ 108 w 122"/>
                <a:gd name="T13" fmla="*/ 142 h 152"/>
                <a:gd name="T14" fmla="*/ 14 w 122"/>
                <a:gd name="T15" fmla="*/ 142 h 152"/>
                <a:gd name="T16" fmla="*/ 10 w 122"/>
                <a:gd name="T17" fmla="*/ 140 h 152"/>
                <a:gd name="T18" fmla="*/ 10 w 122"/>
                <a:gd name="T19" fmla="*/ 12 h 152"/>
                <a:gd name="T20" fmla="*/ 14 w 122"/>
                <a:gd name="T21" fmla="*/ 10 h 152"/>
                <a:gd name="T22" fmla="*/ 37 w 122"/>
                <a:gd name="T23" fmla="*/ 10 h 152"/>
                <a:gd name="T24" fmla="*/ 37 w 122"/>
                <a:gd name="T25" fmla="*/ 0 h 152"/>
                <a:gd name="T26" fmla="*/ 14 w 122"/>
                <a:gd name="T27" fmla="*/ 0 h 152"/>
                <a:gd name="T28" fmla="*/ 0 w 122"/>
                <a:gd name="T29" fmla="*/ 12 h 152"/>
                <a:gd name="T30" fmla="*/ 0 w 122"/>
                <a:gd name="T31" fmla="*/ 140 h 152"/>
                <a:gd name="T32" fmla="*/ 14 w 122"/>
                <a:gd name="T33" fmla="*/ 152 h 152"/>
                <a:gd name="T34" fmla="*/ 108 w 122"/>
                <a:gd name="T35" fmla="*/ 152 h 152"/>
                <a:gd name="T36" fmla="*/ 122 w 122"/>
                <a:gd name="T37" fmla="*/ 140 h 152"/>
                <a:gd name="T38" fmla="*/ 122 w 122"/>
                <a:gd name="T39" fmla="*/ 12 h 152"/>
                <a:gd name="T40" fmla="*/ 108 w 122"/>
                <a:gd name="T41"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2" h="152">
                  <a:moveTo>
                    <a:pt x="108" y="0"/>
                  </a:moveTo>
                  <a:cubicBezTo>
                    <a:pt x="85" y="0"/>
                    <a:pt x="85" y="0"/>
                    <a:pt x="85" y="0"/>
                  </a:cubicBezTo>
                  <a:cubicBezTo>
                    <a:pt x="85" y="10"/>
                    <a:pt x="85" y="10"/>
                    <a:pt x="85" y="10"/>
                  </a:cubicBezTo>
                  <a:cubicBezTo>
                    <a:pt x="108" y="10"/>
                    <a:pt x="108" y="10"/>
                    <a:pt x="108" y="10"/>
                  </a:cubicBezTo>
                  <a:cubicBezTo>
                    <a:pt x="110" y="10"/>
                    <a:pt x="112" y="11"/>
                    <a:pt x="112" y="12"/>
                  </a:cubicBezTo>
                  <a:cubicBezTo>
                    <a:pt x="112" y="140"/>
                    <a:pt x="112" y="140"/>
                    <a:pt x="112" y="140"/>
                  </a:cubicBezTo>
                  <a:cubicBezTo>
                    <a:pt x="112" y="141"/>
                    <a:pt x="110" y="142"/>
                    <a:pt x="108" y="142"/>
                  </a:cubicBezTo>
                  <a:cubicBezTo>
                    <a:pt x="14" y="142"/>
                    <a:pt x="14" y="142"/>
                    <a:pt x="14" y="142"/>
                  </a:cubicBezTo>
                  <a:cubicBezTo>
                    <a:pt x="12" y="142"/>
                    <a:pt x="10" y="141"/>
                    <a:pt x="10" y="140"/>
                  </a:cubicBezTo>
                  <a:cubicBezTo>
                    <a:pt x="10" y="12"/>
                    <a:pt x="10" y="12"/>
                    <a:pt x="10" y="12"/>
                  </a:cubicBezTo>
                  <a:cubicBezTo>
                    <a:pt x="10" y="11"/>
                    <a:pt x="12" y="10"/>
                    <a:pt x="14" y="10"/>
                  </a:cubicBezTo>
                  <a:cubicBezTo>
                    <a:pt x="37" y="10"/>
                    <a:pt x="37" y="10"/>
                    <a:pt x="37" y="10"/>
                  </a:cubicBezTo>
                  <a:cubicBezTo>
                    <a:pt x="37" y="0"/>
                    <a:pt x="37" y="0"/>
                    <a:pt x="37" y="0"/>
                  </a:cubicBezTo>
                  <a:cubicBezTo>
                    <a:pt x="14" y="0"/>
                    <a:pt x="14" y="0"/>
                    <a:pt x="14" y="0"/>
                  </a:cubicBezTo>
                  <a:cubicBezTo>
                    <a:pt x="6" y="0"/>
                    <a:pt x="0" y="5"/>
                    <a:pt x="0" y="12"/>
                  </a:cubicBezTo>
                  <a:cubicBezTo>
                    <a:pt x="0" y="140"/>
                    <a:pt x="0" y="140"/>
                    <a:pt x="0" y="140"/>
                  </a:cubicBezTo>
                  <a:cubicBezTo>
                    <a:pt x="0" y="147"/>
                    <a:pt x="6" y="152"/>
                    <a:pt x="14" y="152"/>
                  </a:cubicBezTo>
                  <a:cubicBezTo>
                    <a:pt x="108" y="152"/>
                    <a:pt x="108" y="152"/>
                    <a:pt x="108" y="152"/>
                  </a:cubicBezTo>
                  <a:cubicBezTo>
                    <a:pt x="115" y="152"/>
                    <a:pt x="122" y="147"/>
                    <a:pt x="122" y="140"/>
                  </a:cubicBezTo>
                  <a:cubicBezTo>
                    <a:pt x="122" y="12"/>
                    <a:pt x="122" y="12"/>
                    <a:pt x="122" y="12"/>
                  </a:cubicBezTo>
                  <a:cubicBezTo>
                    <a:pt x="122" y="5"/>
                    <a:pt x="115" y="0"/>
                    <a:pt x="108" y="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5" name="Freeform 77"/>
            <p:cNvSpPr>
              <a:spLocks/>
            </p:cNvSpPr>
            <p:nvPr userDrawn="1"/>
          </p:nvSpPr>
          <p:spPr bwMode="auto">
            <a:xfrm>
              <a:off x="6242050" y="1909763"/>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8 h 30"/>
                <a:gd name="T14" fmla="*/ 2 w 30"/>
                <a:gd name="T15" fmla="*/ 26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5 h 30"/>
                <a:gd name="T28" fmla="*/ 6 w 30"/>
                <a:gd name="T29" fmla="*/ 17 h 30"/>
                <a:gd name="T30" fmla="*/ 7 w 30"/>
                <a:gd name="T31" fmla="*/ 18 h 30"/>
                <a:gd name="T32" fmla="*/ 8 w 30"/>
                <a:gd name="T33" fmla="*/ 21 h 30"/>
                <a:gd name="T34" fmla="*/ 12 w 30"/>
                <a:gd name="T35" fmla="*/ 15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0"/>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29"/>
                    <a:pt x="3" y="29"/>
                    <a:pt x="3" y="28"/>
                  </a:cubicBezTo>
                  <a:cubicBezTo>
                    <a:pt x="3" y="28"/>
                    <a:pt x="2" y="27"/>
                    <a:pt x="2" y="26"/>
                  </a:cubicBezTo>
                  <a:cubicBezTo>
                    <a:pt x="2" y="26"/>
                    <a:pt x="1" y="24"/>
                    <a:pt x="1" y="23"/>
                  </a:cubicBezTo>
                  <a:cubicBezTo>
                    <a:pt x="1" y="23"/>
                    <a:pt x="1" y="22"/>
                    <a:pt x="1" y="22"/>
                  </a:cubicBezTo>
                  <a:cubicBezTo>
                    <a:pt x="0" y="20"/>
                    <a:pt x="0" y="19"/>
                    <a:pt x="0" y="19"/>
                  </a:cubicBezTo>
                  <a:cubicBezTo>
                    <a:pt x="0" y="18"/>
                    <a:pt x="0" y="17"/>
                    <a:pt x="1" y="16"/>
                  </a:cubicBezTo>
                  <a:cubicBezTo>
                    <a:pt x="3" y="15"/>
                    <a:pt x="4" y="15"/>
                    <a:pt x="5" y="15"/>
                  </a:cubicBezTo>
                  <a:cubicBezTo>
                    <a:pt x="5" y="15"/>
                    <a:pt x="5" y="15"/>
                    <a:pt x="6" y="15"/>
                  </a:cubicBezTo>
                  <a:cubicBezTo>
                    <a:pt x="6" y="16"/>
                    <a:pt x="6" y="16"/>
                    <a:pt x="6" y="17"/>
                  </a:cubicBezTo>
                  <a:cubicBezTo>
                    <a:pt x="6" y="17"/>
                    <a:pt x="7" y="18"/>
                    <a:pt x="7" y="18"/>
                  </a:cubicBezTo>
                  <a:cubicBezTo>
                    <a:pt x="7" y="20"/>
                    <a:pt x="8" y="21"/>
                    <a:pt x="8" y="21"/>
                  </a:cubicBezTo>
                  <a:cubicBezTo>
                    <a:pt x="9" y="21"/>
                    <a:pt x="10" y="19"/>
                    <a:pt x="12" y="15"/>
                  </a:cubicBezTo>
                  <a:cubicBezTo>
                    <a:pt x="14" y="12"/>
                    <a:pt x="12" y="15"/>
                    <a:pt x="14" y="13"/>
                  </a:cubicBezTo>
                  <a:cubicBezTo>
                    <a:pt x="16" y="9"/>
                    <a:pt x="18" y="7"/>
                    <a:pt x="19" y="6"/>
                  </a:cubicBezTo>
                  <a:cubicBezTo>
                    <a:pt x="20" y="4"/>
                    <a:pt x="21" y="3"/>
                    <a:pt x="22" y="2"/>
                  </a:cubicBezTo>
                  <a:cubicBezTo>
                    <a:pt x="23" y="2"/>
                    <a:pt x="24" y="1"/>
                    <a:pt x="25" y="1"/>
                  </a:cubicBezTo>
                  <a:cubicBezTo>
                    <a:pt x="26" y="0"/>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6" name="Freeform 78"/>
            <p:cNvSpPr>
              <a:spLocks/>
            </p:cNvSpPr>
            <p:nvPr userDrawn="1"/>
          </p:nvSpPr>
          <p:spPr bwMode="auto">
            <a:xfrm>
              <a:off x="6242050" y="2041525"/>
              <a:ext cx="115888" cy="115888"/>
            </a:xfrm>
            <a:custGeom>
              <a:avLst/>
              <a:gdLst>
                <a:gd name="T0" fmla="*/ 30 w 30"/>
                <a:gd name="T1" fmla="*/ 0 h 30"/>
                <a:gd name="T2" fmla="*/ 18 w 30"/>
                <a:gd name="T3" fmla="*/ 15 h 30"/>
                <a:gd name="T4" fmla="*/ 12 w 30"/>
                <a:gd name="T5" fmla="*/ 25 h 30"/>
                <a:gd name="T6" fmla="*/ 11 w 30"/>
                <a:gd name="T7" fmla="*/ 26 h 30"/>
                <a:gd name="T8" fmla="*/ 6 w 30"/>
                <a:gd name="T9" fmla="*/ 30 h 30"/>
                <a:gd name="T10" fmla="*/ 4 w 30"/>
                <a:gd name="T11" fmla="*/ 29 h 30"/>
                <a:gd name="T12" fmla="*/ 3 w 30"/>
                <a:gd name="T13" fmla="*/ 28 h 30"/>
                <a:gd name="T14" fmla="*/ 2 w 30"/>
                <a:gd name="T15" fmla="*/ 26 h 30"/>
                <a:gd name="T16" fmla="*/ 1 w 30"/>
                <a:gd name="T17" fmla="*/ 22 h 30"/>
                <a:gd name="T18" fmla="*/ 1 w 30"/>
                <a:gd name="T19" fmla="*/ 22 h 30"/>
                <a:gd name="T20" fmla="*/ 0 w 30"/>
                <a:gd name="T21" fmla="*/ 18 h 30"/>
                <a:gd name="T22" fmla="*/ 1 w 30"/>
                <a:gd name="T23" fmla="*/ 16 h 30"/>
                <a:gd name="T24" fmla="*/ 5 w 30"/>
                <a:gd name="T25" fmla="*/ 15 h 30"/>
                <a:gd name="T26" fmla="*/ 6 w 30"/>
                <a:gd name="T27" fmla="*/ 15 h 30"/>
                <a:gd name="T28" fmla="*/ 6 w 30"/>
                <a:gd name="T29" fmla="*/ 16 h 30"/>
                <a:gd name="T30" fmla="*/ 7 w 30"/>
                <a:gd name="T31" fmla="*/ 18 h 30"/>
                <a:gd name="T32" fmla="*/ 8 w 30"/>
                <a:gd name="T33" fmla="*/ 20 h 30"/>
                <a:gd name="T34" fmla="*/ 12 w 30"/>
                <a:gd name="T35" fmla="*/ 15 h 30"/>
                <a:gd name="T36" fmla="*/ 14 w 30"/>
                <a:gd name="T37" fmla="*/ 12 h 30"/>
                <a:gd name="T38" fmla="*/ 19 w 30"/>
                <a:gd name="T39" fmla="*/ 5 h 30"/>
                <a:gd name="T40" fmla="*/ 22 w 30"/>
                <a:gd name="T41" fmla="*/ 2 h 30"/>
                <a:gd name="T42" fmla="*/ 25 w 30"/>
                <a:gd name="T43" fmla="*/ 0 h 30"/>
                <a:gd name="T44" fmla="*/ 30 w 30"/>
                <a:gd name="T45"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 h="30">
                  <a:moveTo>
                    <a:pt x="30" y="0"/>
                  </a:moveTo>
                  <a:cubicBezTo>
                    <a:pt x="26" y="5"/>
                    <a:pt x="22" y="10"/>
                    <a:pt x="18" y="15"/>
                  </a:cubicBezTo>
                  <a:cubicBezTo>
                    <a:pt x="14" y="20"/>
                    <a:pt x="15" y="19"/>
                    <a:pt x="12" y="25"/>
                  </a:cubicBezTo>
                  <a:cubicBezTo>
                    <a:pt x="12" y="25"/>
                    <a:pt x="11" y="26"/>
                    <a:pt x="11" y="26"/>
                  </a:cubicBezTo>
                  <a:cubicBezTo>
                    <a:pt x="10" y="29"/>
                    <a:pt x="8" y="30"/>
                    <a:pt x="6" y="30"/>
                  </a:cubicBezTo>
                  <a:cubicBezTo>
                    <a:pt x="6" y="30"/>
                    <a:pt x="5" y="29"/>
                    <a:pt x="4" y="29"/>
                  </a:cubicBezTo>
                  <a:cubicBezTo>
                    <a:pt x="4" y="29"/>
                    <a:pt x="3" y="29"/>
                    <a:pt x="3" y="28"/>
                  </a:cubicBezTo>
                  <a:cubicBezTo>
                    <a:pt x="3" y="27"/>
                    <a:pt x="2" y="27"/>
                    <a:pt x="2" y="26"/>
                  </a:cubicBezTo>
                  <a:cubicBezTo>
                    <a:pt x="2" y="25"/>
                    <a:pt x="1" y="24"/>
                    <a:pt x="1" y="22"/>
                  </a:cubicBezTo>
                  <a:cubicBezTo>
                    <a:pt x="1" y="22"/>
                    <a:pt x="1" y="22"/>
                    <a:pt x="1" y="22"/>
                  </a:cubicBezTo>
                  <a:cubicBezTo>
                    <a:pt x="0" y="20"/>
                    <a:pt x="0" y="19"/>
                    <a:pt x="0" y="18"/>
                  </a:cubicBezTo>
                  <a:cubicBezTo>
                    <a:pt x="0" y="17"/>
                    <a:pt x="0" y="17"/>
                    <a:pt x="1" y="16"/>
                  </a:cubicBezTo>
                  <a:cubicBezTo>
                    <a:pt x="3" y="15"/>
                    <a:pt x="4" y="15"/>
                    <a:pt x="5" y="15"/>
                  </a:cubicBezTo>
                  <a:cubicBezTo>
                    <a:pt x="5" y="15"/>
                    <a:pt x="5" y="15"/>
                    <a:pt x="6" y="15"/>
                  </a:cubicBezTo>
                  <a:cubicBezTo>
                    <a:pt x="6" y="15"/>
                    <a:pt x="6" y="16"/>
                    <a:pt x="6" y="16"/>
                  </a:cubicBezTo>
                  <a:cubicBezTo>
                    <a:pt x="6" y="17"/>
                    <a:pt x="7" y="17"/>
                    <a:pt x="7" y="18"/>
                  </a:cubicBezTo>
                  <a:cubicBezTo>
                    <a:pt x="7" y="20"/>
                    <a:pt x="8" y="20"/>
                    <a:pt x="8" y="20"/>
                  </a:cubicBezTo>
                  <a:cubicBezTo>
                    <a:pt x="9" y="20"/>
                    <a:pt x="10" y="19"/>
                    <a:pt x="12" y="15"/>
                  </a:cubicBezTo>
                  <a:cubicBezTo>
                    <a:pt x="14" y="12"/>
                    <a:pt x="12" y="15"/>
                    <a:pt x="14" y="12"/>
                  </a:cubicBezTo>
                  <a:cubicBezTo>
                    <a:pt x="16" y="9"/>
                    <a:pt x="18" y="7"/>
                    <a:pt x="19" y="5"/>
                  </a:cubicBezTo>
                  <a:cubicBezTo>
                    <a:pt x="20" y="4"/>
                    <a:pt x="21" y="3"/>
                    <a:pt x="22" y="2"/>
                  </a:cubicBezTo>
                  <a:cubicBezTo>
                    <a:pt x="23" y="1"/>
                    <a:pt x="24" y="1"/>
                    <a:pt x="25" y="0"/>
                  </a:cubicBezTo>
                  <a:cubicBezTo>
                    <a:pt x="26" y="0"/>
                    <a:pt x="28" y="0"/>
                    <a:pt x="3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7" name="Freeform 79"/>
            <p:cNvSpPr>
              <a:spLocks/>
            </p:cNvSpPr>
            <p:nvPr userDrawn="1"/>
          </p:nvSpPr>
          <p:spPr bwMode="auto">
            <a:xfrm>
              <a:off x="6242050" y="2171700"/>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9 h 30"/>
                <a:gd name="T14" fmla="*/ 2 w 30"/>
                <a:gd name="T15" fmla="*/ 27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6 h 30"/>
                <a:gd name="T28" fmla="*/ 6 w 30"/>
                <a:gd name="T29" fmla="*/ 17 h 30"/>
                <a:gd name="T30" fmla="*/ 7 w 30"/>
                <a:gd name="T31" fmla="*/ 19 h 30"/>
                <a:gd name="T32" fmla="*/ 8 w 30"/>
                <a:gd name="T33" fmla="*/ 21 h 30"/>
                <a:gd name="T34" fmla="*/ 12 w 30"/>
                <a:gd name="T35" fmla="*/ 16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1"/>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30"/>
                    <a:pt x="3" y="29"/>
                    <a:pt x="3" y="29"/>
                  </a:cubicBezTo>
                  <a:cubicBezTo>
                    <a:pt x="3" y="28"/>
                    <a:pt x="2" y="27"/>
                    <a:pt x="2" y="27"/>
                  </a:cubicBezTo>
                  <a:cubicBezTo>
                    <a:pt x="2" y="26"/>
                    <a:pt x="1" y="24"/>
                    <a:pt x="1" y="23"/>
                  </a:cubicBezTo>
                  <a:cubicBezTo>
                    <a:pt x="1" y="23"/>
                    <a:pt x="1" y="23"/>
                    <a:pt x="1" y="22"/>
                  </a:cubicBezTo>
                  <a:cubicBezTo>
                    <a:pt x="0" y="21"/>
                    <a:pt x="0" y="19"/>
                    <a:pt x="0" y="19"/>
                  </a:cubicBezTo>
                  <a:cubicBezTo>
                    <a:pt x="0" y="18"/>
                    <a:pt x="0" y="17"/>
                    <a:pt x="1" y="16"/>
                  </a:cubicBezTo>
                  <a:cubicBezTo>
                    <a:pt x="3" y="16"/>
                    <a:pt x="4" y="15"/>
                    <a:pt x="5" y="15"/>
                  </a:cubicBezTo>
                  <a:cubicBezTo>
                    <a:pt x="5" y="15"/>
                    <a:pt x="5" y="15"/>
                    <a:pt x="6" y="16"/>
                  </a:cubicBezTo>
                  <a:cubicBezTo>
                    <a:pt x="6" y="16"/>
                    <a:pt x="6" y="16"/>
                    <a:pt x="6" y="17"/>
                  </a:cubicBezTo>
                  <a:cubicBezTo>
                    <a:pt x="6" y="17"/>
                    <a:pt x="7" y="18"/>
                    <a:pt x="7" y="19"/>
                  </a:cubicBezTo>
                  <a:cubicBezTo>
                    <a:pt x="7" y="20"/>
                    <a:pt x="8" y="21"/>
                    <a:pt x="8" y="21"/>
                  </a:cubicBezTo>
                  <a:cubicBezTo>
                    <a:pt x="9" y="21"/>
                    <a:pt x="10" y="19"/>
                    <a:pt x="12" y="16"/>
                  </a:cubicBezTo>
                  <a:cubicBezTo>
                    <a:pt x="14" y="12"/>
                    <a:pt x="12" y="15"/>
                    <a:pt x="14" y="13"/>
                  </a:cubicBezTo>
                  <a:cubicBezTo>
                    <a:pt x="16" y="10"/>
                    <a:pt x="18" y="7"/>
                    <a:pt x="19" y="6"/>
                  </a:cubicBezTo>
                  <a:cubicBezTo>
                    <a:pt x="20" y="4"/>
                    <a:pt x="21" y="3"/>
                    <a:pt x="22" y="2"/>
                  </a:cubicBezTo>
                  <a:cubicBezTo>
                    <a:pt x="23" y="2"/>
                    <a:pt x="24" y="1"/>
                    <a:pt x="25" y="1"/>
                  </a:cubicBezTo>
                  <a:cubicBezTo>
                    <a:pt x="26" y="1"/>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98" name="Freeform 80"/>
          <p:cNvSpPr>
            <a:spLocks/>
          </p:cNvSpPr>
          <p:nvPr userDrawn="1"/>
        </p:nvSpPr>
        <p:spPr bwMode="auto">
          <a:xfrm>
            <a:off x="6396038" y="754063"/>
            <a:ext cx="274638" cy="271463"/>
          </a:xfrm>
          <a:custGeom>
            <a:avLst/>
            <a:gdLst>
              <a:gd name="T0" fmla="*/ 71 w 71"/>
              <a:gd name="T1" fmla="*/ 2 h 70"/>
              <a:gd name="T2" fmla="*/ 43 w 71"/>
              <a:gd name="T3" fmla="*/ 36 h 70"/>
              <a:gd name="T4" fmla="*/ 29 w 71"/>
              <a:gd name="T5" fmla="*/ 59 h 70"/>
              <a:gd name="T6" fmla="*/ 27 w 71"/>
              <a:gd name="T7" fmla="*/ 63 h 70"/>
              <a:gd name="T8" fmla="*/ 16 w 71"/>
              <a:gd name="T9" fmla="*/ 70 h 70"/>
              <a:gd name="T10" fmla="*/ 11 w 71"/>
              <a:gd name="T11" fmla="*/ 69 h 70"/>
              <a:gd name="T12" fmla="*/ 8 w 71"/>
              <a:gd name="T13" fmla="*/ 66 h 70"/>
              <a:gd name="T14" fmla="*/ 5 w 71"/>
              <a:gd name="T15" fmla="*/ 62 h 70"/>
              <a:gd name="T16" fmla="*/ 2 w 71"/>
              <a:gd name="T17" fmla="*/ 53 h 70"/>
              <a:gd name="T18" fmla="*/ 2 w 71"/>
              <a:gd name="T19" fmla="*/ 52 h 70"/>
              <a:gd name="T20" fmla="*/ 0 w 71"/>
              <a:gd name="T21" fmla="*/ 44 h 70"/>
              <a:gd name="T22" fmla="*/ 4 w 71"/>
              <a:gd name="T23" fmla="*/ 38 h 70"/>
              <a:gd name="T24" fmla="*/ 12 w 71"/>
              <a:gd name="T25" fmla="*/ 35 h 70"/>
              <a:gd name="T26" fmla="*/ 14 w 71"/>
              <a:gd name="T27" fmla="*/ 36 h 70"/>
              <a:gd name="T28" fmla="*/ 15 w 71"/>
              <a:gd name="T29" fmla="*/ 39 h 70"/>
              <a:gd name="T30" fmla="*/ 17 w 71"/>
              <a:gd name="T31" fmla="*/ 43 h 70"/>
              <a:gd name="T32" fmla="*/ 20 w 71"/>
              <a:gd name="T33" fmla="*/ 49 h 70"/>
              <a:gd name="T34" fmla="*/ 29 w 71"/>
              <a:gd name="T35" fmla="*/ 36 h 70"/>
              <a:gd name="T36" fmla="*/ 33 w 71"/>
              <a:gd name="T37" fmla="*/ 29 h 70"/>
              <a:gd name="T38" fmla="*/ 45 w 71"/>
              <a:gd name="T39" fmla="*/ 13 h 70"/>
              <a:gd name="T40" fmla="*/ 52 w 71"/>
              <a:gd name="T41" fmla="*/ 5 h 70"/>
              <a:gd name="T42" fmla="*/ 59 w 71"/>
              <a:gd name="T43" fmla="*/ 2 h 70"/>
              <a:gd name="T44" fmla="*/ 70 w 71"/>
              <a:gd name="T45" fmla="*/ 0 h 70"/>
              <a:gd name="T46" fmla="*/ 71 w 71"/>
              <a:gd name="T47"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 h="70">
                <a:moveTo>
                  <a:pt x="71" y="2"/>
                </a:moveTo>
                <a:cubicBezTo>
                  <a:pt x="61" y="13"/>
                  <a:pt x="52" y="24"/>
                  <a:pt x="43" y="36"/>
                </a:cubicBezTo>
                <a:cubicBezTo>
                  <a:pt x="35" y="48"/>
                  <a:pt x="36" y="46"/>
                  <a:pt x="29" y="59"/>
                </a:cubicBezTo>
                <a:cubicBezTo>
                  <a:pt x="28" y="60"/>
                  <a:pt x="27" y="61"/>
                  <a:pt x="27" y="63"/>
                </a:cubicBezTo>
                <a:cubicBezTo>
                  <a:pt x="24" y="68"/>
                  <a:pt x="20" y="70"/>
                  <a:pt x="16" y="70"/>
                </a:cubicBezTo>
                <a:cubicBezTo>
                  <a:pt x="14" y="70"/>
                  <a:pt x="12" y="70"/>
                  <a:pt x="11" y="69"/>
                </a:cubicBezTo>
                <a:cubicBezTo>
                  <a:pt x="10" y="69"/>
                  <a:pt x="9" y="68"/>
                  <a:pt x="8" y="66"/>
                </a:cubicBezTo>
                <a:cubicBezTo>
                  <a:pt x="7" y="65"/>
                  <a:pt x="6" y="64"/>
                  <a:pt x="5" y="62"/>
                </a:cubicBezTo>
                <a:cubicBezTo>
                  <a:pt x="4" y="60"/>
                  <a:pt x="3" y="57"/>
                  <a:pt x="2" y="53"/>
                </a:cubicBezTo>
                <a:cubicBezTo>
                  <a:pt x="2" y="53"/>
                  <a:pt x="2" y="52"/>
                  <a:pt x="2" y="52"/>
                </a:cubicBezTo>
                <a:cubicBezTo>
                  <a:pt x="1" y="48"/>
                  <a:pt x="0" y="45"/>
                  <a:pt x="0" y="44"/>
                </a:cubicBezTo>
                <a:cubicBezTo>
                  <a:pt x="0" y="42"/>
                  <a:pt x="2" y="40"/>
                  <a:pt x="4" y="38"/>
                </a:cubicBezTo>
                <a:cubicBezTo>
                  <a:pt x="7" y="36"/>
                  <a:pt x="9" y="35"/>
                  <a:pt x="12" y="35"/>
                </a:cubicBezTo>
                <a:cubicBezTo>
                  <a:pt x="13" y="35"/>
                  <a:pt x="13" y="35"/>
                  <a:pt x="14" y="36"/>
                </a:cubicBezTo>
                <a:cubicBezTo>
                  <a:pt x="14" y="36"/>
                  <a:pt x="15" y="37"/>
                  <a:pt x="15" y="39"/>
                </a:cubicBezTo>
                <a:cubicBezTo>
                  <a:pt x="16" y="40"/>
                  <a:pt x="16" y="41"/>
                  <a:pt x="17" y="43"/>
                </a:cubicBezTo>
                <a:cubicBezTo>
                  <a:pt x="18" y="47"/>
                  <a:pt x="19" y="49"/>
                  <a:pt x="20" y="49"/>
                </a:cubicBezTo>
                <a:cubicBezTo>
                  <a:pt x="21" y="49"/>
                  <a:pt x="24" y="44"/>
                  <a:pt x="29" y="36"/>
                </a:cubicBezTo>
                <a:cubicBezTo>
                  <a:pt x="34" y="28"/>
                  <a:pt x="29" y="35"/>
                  <a:pt x="33" y="29"/>
                </a:cubicBezTo>
                <a:cubicBezTo>
                  <a:pt x="38" y="22"/>
                  <a:pt x="42" y="16"/>
                  <a:pt x="45" y="13"/>
                </a:cubicBezTo>
                <a:cubicBezTo>
                  <a:pt x="47" y="10"/>
                  <a:pt x="50" y="7"/>
                  <a:pt x="52" y="5"/>
                </a:cubicBezTo>
                <a:cubicBezTo>
                  <a:pt x="54" y="4"/>
                  <a:pt x="56" y="2"/>
                  <a:pt x="59" y="2"/>
                </a:cubicBezTo>
                <a:cubicBezTo>
                  <a:pt x="62" y="1"/>
                  <a:pt x="66" y="0"/>
                  <a:pt x="70" y="0"/>
                </a:cubicBezTo>
                <a:lnTo>
                  <a:pt x="71"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99" name="Group 98"/>
          <p:cNvGrpSpPr/>
          <p:nvPr userDrawn="1"/>
        </p:nvGrpSpPr>
        <p:grpSpPr>
          <a:xfrm>
            <a:off x="4956175" y="2465388"/>
            <a:ext cx="455613" cy="352425"/>
            <a:chOff x="4956175" y="2465388"/>
            <a:chExt cx="455613" cy="352425"/>
          </a:xfrm>
        </p:grpSpPr>
        <p:sp>
          <p:nvSpPr>
            <p:cNvPr id="100" name="Line 81"/>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1" name="Line 82"/>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2" name="Freeform 83"/>
            <p:cNvSpPr>
              <a:spLocks/>
            </p:cNvSpPr>
            <p:nvPr userDrawn="1"/>
          </p:nvSpPr>
          <p:spPr bwMode="auto">
            <a:xfrm>
              <a:off x="5183188" y="2465388"/>
              <a:ext cx="207963" cy="101600"/>
            </a:xfrm>
            <a:custGeom>
              <a:avLst/>
              <a:gdLst>
                <a:gd name="T0" fmla="*/ 0 w 131"/>
                <a:gd name="T1" fmla="*/ 42 h 64"/>
                <a:gd name="T2" fmla="*/ 34 w 131"/>
                <a:gd name="T3" fmla="*/ 0 h 64"/>
                <a:gd name="T4" fmla="*/ 131 w 131"/>
                <a:gd name="T5" fmla="*/ 17 h 64"/>
                <a:gd name="T6" fmla="*/ 93 w 131"/>
                <a:gd name="T7" fmla="*/ 64 h 64"/>
                <a:gd name="T8" fmla="*/ 0 w 131"/>
                <a:gd name="T9" fmla="*/ 42 h 64"/>
              </a:gdLst>
              <a:ahLst/>
              <a:cxnLst>
                <a:cxn ang="0">
                  <a:pos x="T0" y="T1"/>
                </a:cxn>
                <a:cxn ang="0">
                  <a:pos x="T2" y="T3"/>
                </a:cxn>
                <a:cxn ang="0">
                  <a:pos x="T4" y="T5"/>
                </a:cxn>
                <a:cxn ang="0">
                  <a:pos x="T6" y="T7"/>
                </a:cxn>
                <a:cxn ang="0">
                  <a:pos x="T8" y="T9"/>
                </a:cxn>
              </a:cxnLst>
              <a:rect l="0" t="0" r="r" b="b"/>
              <a:pathLst>
                <a:path w="131" h="64">
                  <a:moveTo>
                    <a:pt x="0" y="42"/>
                  </a:moveTo>
                  <a:lnTo>
                    <a:pt x="34" y="0"/>
                  </a:lnTo>
                  <a:lnTo>
                    <a:pt x="131" y="17"/>
                  </a:lnTo>
                  <a:lnTo>
                    <a:pt x="93" y="64"/>
                  </a:lnTo>
                  <a:lnTo>
                    <a:pt x="0" y="4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3" name="Freeform 84"/>
            <p:cNvSpPr>
              <a:spLocks/>
            </p:cNvSpPr>
            <p:nvPr userDrawn="1"/>
          </p:nvSpPr>
          <p:spPr bwMode="auto">
            <a:xfrm>
              <a:off x="4959350" y="2481263"/>
              <a:ext cx="220663" cy="85725"/>
            </a:xfrm>
            <a:custGeom>
              <a:avLst/>
              <a:gdLst>
                <a:gd name="T0" fmla="*/ 0 w 139"/>
                <a:gd name="T1" fmla="*/ 20 h 54"/>
                <a:gd name="T2" fmla="*/ 41 w 139"/>
                <a:gd name="T3" fmla="*/ 54 h 54"/>
                <a:gd name="T4" fmla="*/ 139 w 139"/>
                <a:gd name="T5" fmla="*/ 32 h 54"/>
                <a:gd name="T6" fmla="*/ 97 w 139"/>
                <a:gd name="T7" fmla="*/ 0 h 54"/>
                <a:gd name="T8" fmla="*/ 0 w 139"/>
                <a:gd name="T9" fmla="*/ 20 h 54"/>
              </a:gdLst>
              <a:ahLst/>
              <a:cxnLst>
                <a:cxn ang="0">
                  <a:pos x="T0" y="T1"/>
                </a:cxn>
                <a:cxn ang="0">
                  <a:pos x="T2" y="T3"/>
                </a:cxn>
                <a:cxn ang="0">
                  <a:pos x="T4" y="T5"/>
                </a:cxn>
                <a:cxn ang="0">
                  <a:pos x="T6" y="T7"/>
                </a:cxn>
                <a:cxn ang="0">
                  <a:pos x="T8" y="T9"/>
                </a:cxn>
              </a:cxnLst>
              <a:rect l="0" t="0" r="r" b="b"/>
              <a:pathLst>
                <a:path w="139" h="54">
                  <a:moveTo>
                    <a:pt x="0" y="20"/>
                  </a:moveTo>
                  <a:lnTo>
                    <a:pt x="41" y="54"/>
                  </a:lnTo>
                  <a:lnTo>
                    <a:pt x="139" y="32"/>
                  </a:lnTo>
                  <a:lnTo>
                    <a:pt x="97" y="0"/>
                  </a:lnTo>
                  <a:lnTo>
                    <a:pt x="0" y="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4" name="Freeform 85"/>
            <p:cNvSpPr>
              <a:spLocks/>
            </p:cNvSpPr>
            <p:nvPr userDrawn="1"/>
          </p:nvSpPr>
          <p:spPr bwMode="auto">
            <a:xfrm>
              <a:off x="5024438" y="2613025"/>
              <a:ext cx="150813" cy="204788"/>
            </a:xfrm>
            <a:custGeom>
              <a:avLst/>
              <a:gdLst>
                <a:gd name="T0" fmla="*/ 47 w 95"/>
                <a:gd name="T1" fmla="*/ 58 h 129"/>
                <a:gd name="T2" fmla="*/ 44 w 95"/>
                <a:gd name="T3" fmla="*/ 58 h 129"/>
                <a:gd name="T4" fmla="*/ 0 w 95"/>
                <a:gd name="T5" fmla="*/ 41 h 129"/>
                <a:gd name="T6" fmla="*/ 0 w 95"/>
                <a:gd name="T7" fmla="*/ 90 h 129"/>
                <a:gd name="T8" fmla="*/ 95 w 95"/>
                <a:gd name="T9" fmla="*/ 129 h 129"/>
                <a:gd name="T10" fmla="*/ 95 w 95"/>
                <a:gd name="T11" fmla="*/ 0 h 129"/>
                <a:gd name="T12" fmla="*/ 47 w 95"/>
                <a:gd name="T13" fmla="*/ 58 h 129"/>
              </a:gdLst>
              <a:ahLst/>
              <a:cxnLst>
                <a:cxn ang="0">
                  <a:pos x="T0" y="T1"/>
                </a:cxn>
                <a:cxn ang="0">
                  <a:pos x="T2" y="T3"/>
                </a:cxn>
                <a:cxn ang="0">
                  <a:pos x="T4" y="T5"/>
                </a:cxn>
                <a:cxn ang="0">
                  <a:pos x="T6" y="T7"/>
                </a:cxn>
                <a:cxn ang="0">
                  <a:pos x="T8" y="T9"/>
                </a:cxn>
                <a:cxn ang="0">
                  <a:pos x="T10" y="T11"/>
                </a:cxn>
                <a:cxn ang="0">
                  <a:pos x="T12" y="T13"/>
                </a:cxn>
              </a:cxnLst>
              <a:rect l="0" t="0" r="r" b="b"/>
              <a:pathLst>
                <a:path w="95" h="129">
                  <a:moveTo>
                    <a:pt x="47" y="58"/>
                  </a:moveTo>
                  <a:lnTo>
                    <a:pt x="44" y="58"/>
                  </a:lnTo>
                  <a:lnTo>
                    <a:pt x="0" y="41"/>
                  </a:lnTo>
                  <a:lnTo>
                    <a:pt x="0" y="90"/>
                  </a:lnTo>
                  <a:lnTo>
                    <a:pt x="95" y="129"/>
                  </a:lnTo>
                  <a:lnTo>
                    <a:pt x="95" y="0"/>
                  </a:lnTo>
                  <a:lnTo>
                    <a:pt x="47"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5" name="Freeform 86"/>
            <p:cNvSpPr>
              <a:spLocks/>
            </p:cNvSpPr>
            <p:nvPr userDrawn="1"/>
          </p:nvSpPr>
          <p:spPr bwMode="auto">
            <a:xfrm>
              <a:off x="4956175" y="2570163"/>
              <a:ext cx="211138" cy="127000"/>
            </a:xfrm>
            <a:custGeom>
              <a:avLst/>
              <a:gdLst>
                <a:gd name="T0" fmla="*/ 43 w 133"/>
                <a:gd name="T1" fmla="*/ 0 h 80"/>
                <a:gd name="T2" fmla="*/ 43 w 133"/>
                <a:gd name="T3" fmla="*/ 0 h 80"/>
                <a:gd name="T4" fmla="*/ 0 w 133"/>
                <a:gd name="T5" fmla="*/ 46 h 80"/>
                <a:gd name="T6" fmla="*/ 43 w 133"/>
                <a:gd name="T7" fmla="*/ 63 h 80"/>
                <a:gd name="T8" fmla="*/ 87 w 133"/>
                <a:gd name="T9" fmla="*/ 80 h 80"/>
                <a:gd name="T10" fmla="*/ 133 w 133"/>
                <a:gd name="T11" fmla="*/ 24 h 80"/>
                <a:gd name="T12" fmla="*/ 43 w 133"/>
                <a:gd name="T13" fmla="*/ 0 h 80"/>
              </a:gdLst>
              <a:ahLst/>
              <a:cxnLst>
                <a:cxn ang="0">
                  <a:pos x="T0" y="T1"/>
                </a:cxn>
                <a:cxn ang="0">
                  <a:pos x="T2" y="T3"/>
                </a:cxn>
                <a:cxn ang="0">
                  <a:pos x="T4" y="T5"/>
                </a:cxn>
                <a:cxn ang="0">
                  <a:pos x="T6" y="T7"/>
                </a:cxn>
                <a:cxn ang="0">
                  <a:pos x="T8" y="T9"/>
                </a:cxn>
                <a:cxn ang="0">
                  <a:pos x="T10" y="T11"/>
                </a:cxn>
                <a:cxn ang="0">
                  <a:pos x="T12" y="T13"/>
                </a:cxn>
              </a:cxnLst>
              <a:rect l="0" t="0" r="r" b="b"/>
              <a:pathLst>
                <a:path w="133" h="80">
                  <a:moveTo>
                    <a:pt x="43" y="0"/>
                  </a:moveTo>
                  <a:lnTo>
                    <a:pt x="43" y="0"/>
                  </a:lnTo>
                  <a:lnTo>
                    <a:pt x="0" y="46"/>
                  </a:lnTo>
                  <a:lnTo>
                    <a:pt x="43" y="63"/>
                  </a:lnTo>
                  <a:lnTo>
                    <a:pt x="87" y="80"/>
                  </a:lnTo>
                  <a:lnTo>
                    <a:pt x="133" y="24"/>
                  </a:lnTo>
                  <a:lnTo>
                    <a:pt x="43"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6" name="Freeform 87"/>
            <p:cNvSpPr>
              <a:spLocks/>
            </p:cNvSpPr>
            <p:nvPr userDrawn="1"/>
          </p:nvSpPr>
          <p:spPr bwMode="auto">
            <a:xfrm>
              <a:off x="5183188" y="2613025"/>
              <a:ext cx="150813" cy="204788"/>
            </a:xfrm>
            <a:custGeom>
              <a:avLst/>
              <a:gdLst>
                <a:gd name="T0" fmla="*/ 0 w 95"/>
                <a:gd name="T1" fmla="*/ 0 h 129"/>
                <a:gd name="T2" fmla="*/ 0 w 95"/>
                <a:gd name="T3" fmla="*/ 129 h 129"/>
                <a:gd name="T4" fmla="*/ 95 w 95"/>
                <a:gd name="T5" fmla="*/ 90 h 129"/>
                <a:gd name="T6" fmla="*/ 95 w 95"/>
                <a:gd name="T7" fmla="*/ 29 h 129"/>
                <a:gd name="T8" fmla="*/ 54 w 95"/>
                <a:gd name="T9" fmla="*/ 44 h 129"/>
                <a:gd name="T10" fmla="*/ 0 w 95"/>
                <a:gd name="T11" fmla="*/ 0 h 129"/>
              </a:gdLst>
              <a:ahLst/>
              <a:cxnLst>
                <a:cxn ang="0">
                  <a:pos x="T0" y="T1"/>
                </a:cxn>
                <a:cxn ang="0">
                  <a:pos x="T2" y="T3"/>
                </a:cxn>
                <a:cxn ang="0">
                  <a:pos x="T4" y="T5"/>
                </a:cxn>
                <a:cxn ang="0">
                  <a:pos x="T6" y="T7"/>
                </a:cxn>
                <a:cxn ang="0">
                  <a:pos x="T8" y="T9"/>
                </a:cxn>
                <a:cxn ang="0">
                  <a:pos x="T10" y="T11"/>
                </a:cxn>
              </a:cxnLst>
              <a:rect l="0" t="0" r="r" b="b"/>
              <a:pathLst>
                <a:path w="95" h="129">
                  <a:moveTo>
                    <a:pt x="0" y="0"/>
                  </a:moveTo>
                  <a:lnTo>
                    <a:pt x="0" y="129"/>
                  </a:lnTo>
                  <a:lnTo>
                    <a:pt x="95" y="90"/>
                  </a:lnTo>
                  <a:lnTo>
                    <a:pt x="95" y="29"/>
                  </a:lnTo>
                  <a:lnTo>
                    <a:pt x="54" y="44"/>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7" name="Freeform 88"/>
            <p:cNvSpPr>
              <a:spLocks/>
            </p:cNvSpPr>
            <p:nvPr userDrawn="1"/>
          </p:nvSpPr>
          <p:spPr bwMode="auto">
            <a:xfrm>
              <a:off x="5191125" y="2570163"/>
              <a:ext cx="220663" cy="104775"/>
            </a:xfrm>
            <a:custGeom>
              <a:avLst/>
              <a:gdLst>
                <a:gd name="T0" fmla="*/ 92 w 139"/>
                <a:gd name="T1" fmla="*/ 0 h 66"/>
                <a:gd name="T2" fmla="*/ 90 w 139"/>
                <a:gd name="T3" fmla="*/ 0 h 66"/>
                <a:gd name="T4" fmla="*/ 0 w 139"/>
                <a:gd name="T5" fmla="*/ 27 h 66"/>
                <a:gd name="T6" fmla="*/ 51 w 139"/>
                <a:gd name="T7" fmla="*/ 66 h 66"/>
                <a:gd name="T8" fmla="*/ 90 w 139"/>
                <a:gd name="T9" fmla="*/ 51 h 66"/>
                <a:gd name="T10" fmla="*/ 139 w 139"/>
                <a:gd name="T11" fmla="*/ 34 h 66"/>
                <a:gd name="T12" fmla="*/ 92 w 139"/>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139" h="66">
                  <a:moveTo>
                    <a:pt x="92" y="0"/>
                  </a:moveTo>
                  <a:lnTo>
                    <a:pt x="90" y="0"/>
                  </a:lnTo>
                  <a:lnTo>
                    <a:pt x="0" y="27"/>
                  </a:lnTo>
                  <a:lnTo>
                    <a:pt x="51" y="66"/>
                  </a:lnTo>
                  <a:lnTo>
                    <a:pt x="90" y="51"/>
                  </a:lnTo>
                  <a:lnTo>
                    <a:pt x="139" y="34"/>
                  </a:lnTo>
                  <a:lnTo>
                    <a:pt x="9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08" name="Freeform 89"/>
          <p:cNvSpPr>
            <a:spLocks noEditPoints="1"/>
          </p:cNvSpPr>
          <p:nvPr userDrawn="1"/>
        </p:nvSpPr>
        <p:spPr bwMode="auto">
          <a:xfrm>
            <a:off x="5110163" y="1287463"/>
            <a:ext cx="266700" cy="398463"/>
          </a:xfrm>
          <a:custGeom>
            <a:avLst/>
            <a:gdLst>
              <a:gd name="T0" fmla="*/ 34 w 69"/>
              <a:gd name="T1" fmla="*/ 0 h 103"/>
              <a:gd name="T2" fmla="*/ 0 w 69"/>
              <a:gd name="T3" fmla="*/ 34 h 103"/>
              <a:gd name="T4" fmla="*/ 34 w 69"/>
              <a:gd name="T5" fmla="*/ 103 h 103"/>
              <a:gd name="T6" fmla="*/ 69 w 69"/>
              <a:gd name="T7" fmla="*/ 34 h 103"/>
              <a:gd name="T8" fmla="*/ 34 w 69"/>
              <a:gd name="T9" fmla="*/ 0 h 103"/>
              <a:gd name="T10" fmla="*/ 34 w 69"/>
              <a:gd name="T11" fmla="*/ 61 h 103"/>
              <a:gd name="T12" fmla="*/ 10 w 69"/>
              <a:gd name="T13" fmla="*/ 37 h 103"/>
              <a:gd name="T14" fmla="*/ 34 w 69"/>
              <a:gd name="T15" fmla="*/ 13 h 103"/>
              <a:gd name="T16" fmla="*/ 58 w 69"/>
              <a:gd name="T17" fmla="*/ 37 h 103"/>
              <a:gd name="T18" fmla="*/ 34 w 69"/>
              <a:gd name="T19" fmla="*/ 6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03">
                <a:moveTo>
                  <a:pt x="34" y="0"/>
                </a:moveTo>
                <a:cubicBezTo>
                  <a:pt x="15" y="0"/>
                  <a:pt x="0" y="15"/>
                  <a:pt x="0" y="34"/>
                </a:cubicBezTo>
                <a:cubicBezTo>
                  <a:pt x="0" y="53"/>
                  <a:pt x="34" y="103"/>
                  <a:pt x="34" y="103"/>
                </a:cubicBezTo>
                <a:cubicBezTo>
                  <a:pt x="34" y="103"/>
                  <a:pt x="69" y="53"/>
                  <a:pt x="69" y="34"/>
                </a:cubicBezTo>
                <a:cubicBezTo>
                  <a:pt x="69" y="15"/>
                  <a:pt x="53" y="0"/>
                  <a:pt x="34" y="0"/>
                </a:cubicBezTo>
                <a:close/>
                <a:moveTo>
                  <a:pt x="34" y="61"/>
                </a:moveTo>
                <a:cubicBezTo>
                  <a:pt x="21" y="61"/>
                  <a:pt x="10" y="50"/>
                  <a:pt x="10" y="37"/>
                </a:cubicBezTo>
                <a:cubicBezTo>
                  <a:pt x="10" y="24"/>
                  <a:pt x="21" y="13"/>
                  <a:pt x="34" y="13"/>
                </a:cubicBezTo>
                <a:cubicBezTo>
                  <a:pt x="47" y="13"/>
                  <a:pt x="58" y="24"/>
                  <a:pt x="58" y="37"/>
                </a:cubicBezTo>
                <a:cubicBezTo>
                  <a:pt x="58" y="50"/>
                  <a:pt x="47" y="61"/>
                  <a:pt x="34" y="6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9" name="Freeform 92"/>
          <p:cNvSpPr>
            <a:spLocks/>
          </p:cNvSpPr>
          <p:nvPr userDrawn="1"/>
        </p:nvSpPr>
        <p:spPr bwMode="auto">
          <a:xfrm>
            <a:off x="4511675" y="977900"/>
            <a:ext cx="390525" cy="328613"/>
          </a:xfrm>
          <a:custGeom>
            <a:avLst/>
            <a:gdLst>
              <a:gd name="T0" fmla="*/ 101 w 101"/>
              <a:gd name="T1" fmla="*/ 35 h 85"/>
              <a:gd name="T2" fmla="*/ 50 w 101"/>
              <a:gd name="T3" fmla="*/ 0 h 85"/>
              <a:gd name="T4" fmla="*/ 0 w 101"/>
              <a:gd name="T5" fmla="*/ 35 h 85"/>
              <a:gd name="T6" fmla="*/ 50 w 101"/>
              <a:gd name="T7" fmla="*/ 71 h 85"/>
              <a:gd name="T8" fmla="*/ 58 w 101"/>
              <a:gd name="T9" fmla="*/ 70 h 85"/>
              <a:gd name="T10" fmla="*/ 59 w 101"/>
              <a:gd name="T11" fmla="*/ 71 h 85"/>
              <a:gd name="T12" fmla="*/ 60 w 101"/>
              <a:gd name="T13" fmla="*/ 73 h 85"/>
              <a:gd name="T14" fmla="*/ 55 w 101"/>
              <a:gd name="T15" fmla="*/ 83 h 85"/>
              <a:gd name="T16" fmla="*/ 54 w 101"/>
              <a:gd name="T17" fmla="*/ 84 h 85"/>
              <a:gd name="T18" fmla="*/ 56 w 101"/>
              <a:gd name="T19" fmla="*/ 85 h 85"/>
              <a:gd name="T20" fmla="*/ 78 w 101"/>
              <a:gd name="T21" fmla="*/ 68 h 85"/>
              <a:gd name="T22" fmla="*/ 82 w 101"/>
              <a:gd name="T23" fmla="*/ 63 h 85"/>
              <a:gd name="T24" fmla="*/ 101 w 101"/>
              <a:gd name="T25" fmla="*/ 3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85">
                <a:moveTo>
                  <a:pt x="101" y="35"/>
                </a:moveTo>
                <a:cubicBezTo>
                  <a:pt x="101" y="16"/>
                  <a:pt x="78" y="0"/>
                  <a:pt x="50" y="0"/>
                </a:cubicBezTo>
                <a:cubicBezTo>
                  <a:pt x="23" y="0"/>
                  <a:pt x="0" y="16"/>
                  <a:pt x="0" y="35"/>
                </a:cubicBezTo>
                <a:cubicBezTo>
                  <a:pt x="0" y="55"/>
                  <a:pt x="23" y="71"/>
                  <a:pt x="50" y="71"/>
                </a:cubicBezTo>
                <a:cubicBezTo>
                  <a:pt x="53" y="71"/>
                  <a:pt x="55" y="71"/>
                  <a:pt x="58" y="70"/>
                </a:cubicBezTo>
                <a:cubicBezTo>
                  <a:pt x="58" y="70"/>
                  <a:pt x="59" y="71"/>
                  <a:pt x="59" y="71"/>
                </a:cubicBezTo>
                <a:cubicBezTo>
                  <a:pt x="60" y="72"/>
                  <a:pt x="60" y="72"/>
                  <a:pt x="60" y="73"/>
                </a:cubicBezTo>
                <a:cubicBezTo>
                  <a:pt x="59" y="77"/>
                  <a:pt x="57" y="80"/>
                  <a:pt x="55" y="83"/>
                </a:cubicBezTo>
                <a:cubicBezTo>
                  <a:pt x="54" y="83"/>
                  <a:pt x="54" y="84"/>
                  <a:pt x="54" y="84"/>
                </a:cubicBezTo>
                <a:cubicBezTo>
                  <a:pt x="55" y="85"/>
                  <a:pt x="55" y="85"/>
                  <a:pt x="56" y="85"/>
                </a:cubicBezTo>
                <a:cubicBezTo>
                  <a:pt x="66" y="83"/>
                  <a:pt x="74" y="76"/>
                  <a:pt x="78" y="68"/>
                </a:cubicBezTo>
                <a:cubicBezTo>
                  <a:pt x="78" y="66"/>
                  <a:pt x="80" y="64"/>
                  <a:pt x="82" y="63"/>
                </a:cubicBezTo>
                <a:cubicBezTo>
                  <a:pt x="93" y="57"/>
                  <a:pt x="101" y="47"/>
                  <a:pt x="101" y="3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0" name="Freeform 93"/>
          <p:cNvSpPr>
            <a:spLocks/>
          </p:cNvSpPr>
          <p:nvPr userDrawn="1"/>
        </p:nvSpPr>
        <p:spPr bwMode="auto">
          <a:xfrm>
            <a:off x="2889250" y="2655888"/>
            <a:ext cx="393700" cy="458788"/>
          </a:xfrm>
          <a:custGeom>
            <a:avLst/>
            <a:gdLst>
              <a:gd name="T0" fmla="*/ 83 w 102"/>
              <a:gd name="T1" fmla="*/ 80 h 119"/>
              <a:gd name="T2" fmla="*/ 70 w 102"/>
              <a:gd name="T3" fmla="*/ 85 h 119"/>
              <a:gd name="T4" fmla="*/ 38 w 102"/>
              <a:gd name="T5" fmla="*/ 65 h 119"/>
              <a:gd name="T6" fmla="*/ 38 w 102"/>
              <a:gd name="T7" fmla="*/ 59 h 119"/>
              <a:gd name="T8" fmla="*/ 38 w 102"/>
              <a:gd name="T9" fmla="*/ 54 h 119"/>
              <a:gd name="T10" fmla="*/ 70 w 102"/>
              <a:gd name="T11" fmla="*/ 34 h 119"/>
              <a:gd name="T12" fmla="*/ 83 w 102"/>
              <a:gd name="T13" fmla="*/ 39 h 119"/>
              <a:gd name="T14" fmla="*/ 102 w 102"/>
              <a:gd name="T15" fmla="*/ 19 h 119"/>
              <a:gd name="T16" fmla="*/ 83 w 102"/>
              <a:gd name="T17" fmla="*/ 0 h 119"/>
              <a:gd name="T18" fmla="*/ 63 w 102"/>
              <a:gd name="T19" fmla="*/ 19 h 119"/>
              <a:gd name="T20" fmla="*/ 64 w 102"/>
              <a:gd name="T21" fmla="*/ 25 h 119"/>
              <a:gd name="T22" fmla="*/ 32 w 102"/>
              <a:gd name="T23" fmla="*/ 45 h 119"/>
              <a:gd name="T24" fmla="*/ 19 w 102"/>
              <a:gd name="T25" fmla="*/ 40 h 119"/>
              <a:gd name="T26" fmla="*/ 0 w 102"/>
              <a:gd name="T27" fmla="*/ 59 h 119"/>
              <a:gd name="T28" fmla="*/ 19 w 102"/>
              <a:gd name="T29" fmla="*/ 79 h 119"/>
              <a:gd name="T30" fmla="*/ 32 w 102"/>
              <a:gd name="T31" fmla="*/ 74 h 119"/>
              <a:gd name="T32" fmla="*/ 64 w 102"/>
              <a:gd name="T33" fmla="*/ 94 h 119"/>
              <a:gd name="T34" fmla="*/ 63 w 102"/>
              <a:gd name="T35" fmla="*/ 99 h 119"/>
              <a:gd name="T36" fmla="*/ 83 w 102"/>
              <a:gd name="T37" fmla="*/ 119 h 119"/>
              <a:gd name="T38" fmla="*/ 102 w 102"/>
              <a:gd name="T39" fmla="*/ 99 h 119"/>
              <a:gd name="T40" fmla="*/ 83 w 102"/>
              <a:gd name="T41" fmla="*/ 8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2" h="119">
                <a:moveTo>
                  <a:pt x="83" y="80"/>
                </a:moveTo>
                <a:cubicBezTo>
                  <a:pt x="78" y="80"/>
                  <a:pt x="73" y="82"/>
                  <a:pt x="70" y="85"/>
                </a:cubicBezTo>
                <a:cubicBezTo>
                  <a:pt x="38" y="65"/>
                  <a:pt x="38" y="65"/>
                  <a:pt x="38" y="65"/>
                </a:cubicBezTo>
                <a:cubicBezTo>
                  <a:pt x="38" y="63"/>
                  <a:pt x="38" y="61"/>
                  <a:pt x="38" y="59"/>
                </a:cubicBezTo>
                <a:cubicBezTo>
                  <a:pt x="38" y="57"/>
                  <a:pt x="38" y="56"/>
                  <a:pt x="38" y="54"/>
                </a:cubicBezTo>
                <a:cubicBezTo>
                  <a:pt x="70" y="34"/>
                  <a:pt x="70" y="34"/>
                  <a:pt x="70" y="34"/>
                </a:cubicBezTo>
                <a:cubicBezTo>
                  <a:pt x="73" y="37"/>
                  <a:pt x="78" y="39"/>
                  <a:pt x="83" y="39"/>
                </a:cubicBezTo>
                <a:cubicBezTo>
                  <a:pt x="94" y="39"/>
                  <a:pt x="102" y="30"/>
                  <a:pt x="102" y="19"/>
                </a:cubicBezTo>
                <a:cubicBezTo>
                  <a:pt x="102" y="9"/>
                  <a:pt x="94" y="0"/>
                  <a:pt x="83" y="0"/>
                </a:cubicBezTo>
                <a:cubicBezTo>
                  <a:pt x="72" y="0"/>
                  <a:pt x="63" y="9"/>
                  <a:pt x="63" y="19"/>
                </a:cubicBezTo>
                <a:cubicBezTo>
                  <a:pt x="63" y="21"/>
                  <a:pt x="64" y="23"/>
                  <a:pt x="64" y="25"/>
                </a:cubicBezTo>
                <a:cubicBezTo>
                  <a:pt x="32" y="45"/>
                  <a:pt x="32" y="45"/>
                  <a:pt x="32" y="45"/>
                </a:cubicBezTo>
                <a:cubicBezTo>
                  <a:pt x="28" y="42"/>
                  <a:pt x="24" y="40"/>
                  <a:pt x="19" y="40"/>
                </a:cubicBezTo>
                <a:cubicBezTo>
                  <a:pt x="8" y="40"/>
                  <a:pt x="0" y="49"/>
                  <a:pt x="0" y="59"/>
                </a:cubicBezTo>
                <a:cubicBezTo>
                  <a:pt x="0" y="70"/>
                  <a:pt x="8" y="79"/>
                  <a:pt x="19" y="79"/>
                </a:cubicBezTo>
                <a:cubicBezTo>
                  <a:pt x="24" y="79"/>
                  <a:pt x="29" y="77"/>
                  <a:pt x="32" y="74"/>
                </a:cubicBezTo>
                <a:cubicBezTo>
                  <a:pt x="64" y="94"/>
                  <a:pt x="64" y="94"/>
                  <a:pt x="64" y="94"/>
                </a:cubicBezTo>
                <a:cubicBezTo>
                  <a:pt x="64" y="96"/>
                  <a:pt x="63" y="97"/>
                  <a:pt x="63" y="99"/>
                </a:cubicBezTo>
                <a:cubicBezTo>
                  <a:pt x="63" y="110"/>
                  <a:pt x="72" y="119"/>
                  <a:pt x="83" y="119"/>
                </a:cubicBezTo>
                <a:cubicBezTo>
                  <a:pt x="94" y="119"/>
                  <a:pt x="102" y="110"/>
                  <a:pt x="102" y="99"/>
                </a:cubicBezTo>
                <a:cubicBezTo>
                  <a:pt x="102" y="88"/>
                  <a:pt x="94" y="80"/>
                  <a:pt x="83"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1" name="Freeform 94"/>
          <p:cNvSpPr>
            <a:spLocks noEditPoints="1"/>
          </p:cNvSpPr>
          <p:nvPr userDrawn="1"/>
        </p:nvSpPr>
        <p:spPr bwMode="auto">
          <a:xfrm>
            <a:off x="1958975" y="1349375"/>
            <a:ext cx="231775" cy="277813"/>
          </a:xfrm>
          <a:custGeom>
            <a:avLst/>
            <a:gdLst>
              <a:gd name="T0" fmla="*/ 36 w 146"/>
              <a:gd name="T1" fmla="*/ 44 h 175"/>
              <a:gd name="T2" fmla="*/ 44 w 146"/>
              <a:gd name="T3" fmla="*/ 0 h 175"/>
              <a:gd name="T4" fmla="*/ 73 w 146"/>
              <a:gd name="T5" fmla="*/ 0 h 175"/>
              <a:gd name="T6" fmla="*/ 63 w 146"/>
              <a:gd name="T7" fmla="*/ 44 h 175"/>
              <a:gd name="T8" fmla="*/ 102 w 146"/>
              <a:gd name="T9" fmla="*/ 44 h 175"/>
              <a:gd name="T10" fmla="*/ 109 w 146"/>
              <a:gd name="T11" fmla="*/ 0 h 175"/>
              <a:gd name="T12" fmla="*/ 139 w 146"/>
              <a:gd name="T13" fmla="*/ 0 h 175"/>
              <a:gd name="T14" fmla="*/ 129 w 146"/>
              <a:gd name="T15" fmla="*/ 44 h 175"/>
              <a:gd name="T16" fmla="*/ 146 w 146"/>
              <a:gd name="T17" fmla="*/ 44 h 175"/>
              <a:gd name="T18" fmla="*/ 146 w 146"/>
              <a:gd name="T19" fmla="*/ 71 h 175"/>
              <a:gd name="T20" fmla="*/ 124 w 146"/>
              <a:gd name="T21" fmla="*/ 71 h 175"/>
              <a:gd name="T22" fmla="*/ 117 w 146"/>
              <a:gd name="T23" fmla="*/ 102 h 175"/>
              <a:gd name="T24" fmla="*/ 146 w 146"/>
              <a:gd name="T25" fmla="*/ 102 h 175"/>
              <a:gd name="T26" fmla="*/ 146 w 146"/>
              <a:gd name="T27" fmla="*/ 129 h 175"/>
              <a:gd name="T28" fmla="*/ 109 w 146"/>
              <a:gd name="T29" fmla="*/ 129 h 175"/>
              <a:gd name="T30" fmla="*/ 102 w 146"/>
              <a:gd name="T31" fmla="*/ 175 h 175"/>
              <a:gd name="T32" fmla="*/ 73 w 146"/>
              <a:gd name="T33" fmla="*/ 175 h 175"/>
              <a:gd name="T34" fmla="*/ 83 w 146"/>
              <a:gd name="T35" fmla="*/ 129 h 175"/>
              <a:gd name="T36" fmla="*/ 46 w 146"/>
              <a:gd name="T37" fmla="*/ 129 h 175"/>
              <a:gd name="T38" fmla="*/ 36 w 146"/>
              <a:gd name="T39" fmla="*/ 175 h 175"/>
              <a:gd name="T40" fmla="*/ 7 w 146"/>
              <a:gd name="T41" fmla="*/ 175 h 175"/>
              <a:gd name="T42" fmla="*/ 17 w 146"/>
              <a:gd name="T43" fmla="*/ 129 h 175"/>
              <a:gd name="T44" fmla="*/ 0 w 146"/>
              <a:gd name="T45" fmla="*/ 129 h 175"/>
              <a:gd name="T46" fmla="*/ 0 w 146"/>
              <a:gd name="T47" fmla="*/ 102 h 175"/>
              <a:gd name="T48" fmla="*/ 22 w 146"/>
              <a:gd name="T49" fmla="*/ 102 h 175"/>
              <a:gd name="T50" fmla="*/ 29 w 146"/>
              <a:gd name="T51" fmla="*/ 71 h 175"/>
              <a:gd name="T52" fmla="*/ 0 w 146"/>
              <a:gd name="T53" fmla="*/ 71 h 175"/>
              <a:gd name="T54" fmla="*/ 0 w 146"/>
              <a:gd name="T55" fmla="*/ 44 h 175"/>
              <a:gd name="T56" fmla="*/ 36 w 146"/>
              <a:gd name="T57" fmla="*/ 44 h 175"/>
              <a:gd name="T58" fmla="*/ 51 w 146"/>
              <a:gd name="T59" fmla="*/ 102 h 175"/>
              <a:gd name="T60" fmla="*/ 87 w 146"/>
              <a:gd name="T61" fmla="*/ 102 h 175"/>
              <a:gd name="T62" fmla="*/ 95 w 146"/>
              <a:gd name="T63" fmla="*/ 71 h 175"/>
              <a:gd name="T64" fmla="*/ 58 w 146"/>
              <a:gd name="T65" fmla="*/ 71 h 175"/>
              <a:gd name="T66" fmla="*/ 51 w 146"/>
              <a:gd name="T67" fmla="*/ 102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6" h="175">
                <a:moveTo>
                  <a:pt x="36" y="44"/>
                </a:moveTo>
                <a:lnTo>
                  <a:pt x="44" y="0"/>
                </a:lnTo>
                <a:lnTo>
                  <a:pt x="73" y="0"/>
                </a:lnTo>
                <a:lnTo>
                  <a:pt x="63" y="44"/>
                </a:lnTo>
                <a:lnTo>
                  <a:pt x="102" y="44"/>
                </a:lnTo>
                <a:lnTo>
                  <a:pt x="109" y="0"/>
                </a:lnTo>
                <a:lnTo>
                  <a:pt x="139" y="0"/>
                </a:lnTo>
                <a:lnTo>
                  <a:pt x="129" y="44"/>
                </a:lnTo>
                <a:lnTo>
                  <a:pt x="146" y="44"/>
                </a:lnTo>
                <a:lnTo>
                  <a:pt x="146" y="71"/>
                </a:lnTo>
                <a:lnTo>
                  <a:pt x="124" y="71"/>
                </a:lnTo>
                <a:lnTo>
                  <a:pt x="117" y="102"/>
                </a:lnTo>
                <a:lnTo>
                  <a:pt x="146" y="102"/>
                </a:lnTo>
                <a:lnTo>
                  <a:pt x="146" y="129"/>
                </a:lnTo>
                <a:lnTo>
                  <a:pt x="109" y="129"/>
                </a:lnTo>
                <a:lnTo>
                  <a:pt x="102" y="175"/>
                </a:lnTo>
                <a:lnTo>
                  <a:pt x="73" y="175"/>
                </a:lnTo>
                <a:lnTo>
                  <a:pt x="83" y="129"/>
                </a:lnTo>
                <a:lnTo>
                  <a:pt x="46" y="129"/>
                </a:lnTo>
                <a:lnTo>
                  <a:pt x="36" y="175"/>
                </a:lnTo>
                <a:lnTo>
                  <a:pt x="7" y="175"/>
                </a:lnTo>
                <a:lnTo>
                  <a:pt x="17" y="129"/>
                </a:lnTo>
                <a:lnTo>
                  <a:pt x="0" y="129"/>
                </a:lnTo>
                <a:lnTo>
                  <a:pt x="0" y="102"/>
                </a:lnTo>
                <a:lnTo>
                  <a:pt x="22" y="102"/>
                </a:lnTo>
                <a:lnTo>
                  <a:pt x="29" y="71"/>
                </a:lnTo>
                <a:lnTo>
                  <a:pt x="0" y="71"/>
                </a:lnTo>
                <a:lnTo>
                  <a:pt x="0" y="44"/>
                </a:lnTo>
                <a:lnTo>
                  <a:pt x="36" y="44"/>
                </a:lnTo>
                <a:close/>
                <a:moveTo>
                  <a:pt x="51" y="102"/>
                </a:moveTo>
                <a:lnTo>
                  <a:pt x="87" y="102"/>
                </a:lnTo>
                <a:lnTo>
                  <a:pt x="95" y="71"/>
                </a:lnTo>
                <a:lnTo>
                  <a:pt x="58" y="71"/>
                </a:lnTo>
                <a:lnTo>
                  <a:pt x="51"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12" name="Group 111"/>
          <p:cNvGrpSpPr/>
          <p:nvPr userDrawn="1"/>
        </p:nvGrpSpPr>
        <p:grpSpPr>
          <a:xfrm>
            <a:off x="5932488" y="708025"/>
            <a:ext cx="363538" cy="366713"/>
            <a:chOff x="5932488" y="708025"/>
            <a:chExt cx="363538" cy="366713"/>
          </a:xfrm>
        </p:grpSpPr>
        <p:sp>
          <p:nvSpPr>
            <p:cNvPr id="113" name="Freeform 95"/>
            <p:cNvSpPr>
              <a:spLocks/>
            </p:cNvSpPr>
            <p:nvPr userDrawn="1"/>
          </p:nvSpPr>
          <p:spPr bwMode="auto">
            <a:xfrm>
              <a:off x="5932488" y="769938"/>
              <a:ext cx="161925" cy="131763"/>
            </a:xfrm>
            <a:custGeom>
              <a:avLst/>
              <a:gdLst>
                <a:gd name="T0" fmla="*/ 0 w 42"/>
                <a:gd name="T1" fmla="*/ 34 h 34"/>
                <a:gd name="T2" fmla="*/ 2 w 42"/>
                <a:gd name="T3" fmla="*/ 16 h 34"/>
                <a:gd name="T4" fmla="*/ 12 w 42"/>
                <a:gd name="T5" fmla="*/ 0 h 34"/>
                <a:gd name="T6" fmla="*/ 42 w 42"/>
                <a:gd name="T7" fmla="*/ 30 h 34"/>
                <a:gd name="T8" fmla="*/ 0 w 42"/>
                <a:gd name="T9" fmla="*/ 34 h 34"/>
              </a:gdLst>
              <a:ahLst/>
              <a:cxnLst>
                <a:cxn ang="0">
                  <a:pos x="T0" y="T1"/>
                </a:cxn>
                <a:cxn ang="0">
                  <a:pos x="T2" y="T3"/>
                </a:cxn>
                <a:cxn ang="0">
                  <a:pos x="T4" y="T5"/>
                </a:cxn>
                <a:cxn ang="0">
                  <a:pos x="T6" y="T7"/>
                </a:cxn>
                <a:cxn ang="0">
                  <a:pos x="T8" y="T9"/>
                </a:cxn>
              </a:cxnLst>
              <a:rect l="0" t="0" r="r" b="b"/>
              <a:pathLst>
                <a:path w="42" h="34">
                  <a:moveTo>
                    <a:pt x="0" y="34"/>
                  </a:moveTo>
                  <a:cubicBezTo>
                    <a:pt x="0" y="28"/>
                    <a:pt x="0" y="21"/>
                    <a:pt x="2" y="16"/>
                  </a:cubicBezTo>
                  <a:cubicBezTo>
                    <a:pt x="4" y="10"/>
                    <a:pt x="8" y="5"/>
                    <a:pt x="12" y="0"/>
                  </a:cubicBezTo>
                  <a:cubicBezTo>
                    <a:pt x="42" y="30"/>
                    <a:pt x="42" y="30"/>
                    <a:pt x="42" y="30"/>
                  </a:cubicBezTo>
                  <a:lnTo>
                    <a:pt x="0" y="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4" name="Freeform 96"/>
            <p:cNvSpPr>
              <a:spLocks/>
            </p:cNvSpPr>
            <p:nvPr userDrawn="1"/>
          </p:nvSpPr>
          <p:spPr bwMode="auto">
            <a:xfrm>
              <a:off x="5932488" y="750888"/>
              <a:ext cx="363538" cy="323850"/>
            </a:xfrm>
            <a:custGeom>
              <a:avLst/>
              <a:gdLst>
                <a:gd name="T0" fmla="*/ 83 w 94"/>
                <a:gd name="T1" fmla="*/ 64 h 84"/>
                <a:gd name="T2" fmla="*/ 53 w 94"/>
                <a:gd name="T3" fmla="*/ 82 h 84"/>
                <a:gd name="T4" fmla="*/ 18 w 94"/>
                <a:gd name="T5" fmla="*/ 73 h 84"/>
                <a:gd name="T6" fmla="*/ 13 w 94"/>
                <a:gd name="T7" fmla="*/ 69 h 84"/>
                <a:gd name="T8" fmla="*/ 13 w 94"/>
                <a:gd name="T9" fmla="*/ 69 h 84"/>
                <a:gd name="T10" fmla="*/ 0 w 94"/>
                <a:gd name="T11" fmla="*/ 43 h 84"/>
                <a:gd name="T12" fmla="*/ 47 w 94"/>
                <a:gd name="T13" fmla="*/ 38 h 84"/>
                <a:gd name="T14" fmla="*/ 47 w 94"/>
                <a:gd name="T15" fmla="*/ 38 h 84"/>
                <a:gd name="T16" fmla="*/ 48 w 94"/>
                <a:gd name="T17" fmla="*/ 37 h 84"/>
                <a:gd name="T18" fmla="*/ 76 w 94"/>
                <a:gd name="T19" fmla="*/ 0 h 84"/>
                <a:gd name="T20" fmla="*/ 79 w 94"/>
                <a:gd name="T21" fmla="*/ 3 h 84"/>
                <a:gd name="T22" fmla="*/ 93 w 94"/>
                <a:gd name="T23" fmla="*/ 33 h 84"/>
                <a:gd name="T24" fmla="*/ 83 w 94"/>
                <a:gd name="T25" fmla="*/ 6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 h="84">
                  <a:moveTo>
                    <a:pt x="83" y="64"/>
                  </a:moveTo>
                  <a:cubicBezTo>
                    <a:pt x="76" y="74"/>
                    <a:pt x="65" y="81"/>
                    <a:pt x="53" y="82"/>
                  </a:cubicBezTo>
                  <a:cubicBezTo>
                    <a:pt x="41" y="84"/>
                    <a:pt x="28" y="81"/>
                    <a:pt x="18" y="73"/>
                  </a:cubicBezTo>
                  <a:cubicBezTo>
                    <a:pt x="16" y="72"/>
                    <a:pt x="15" y="70"/>
                    <a:pt x="13" y="69"/>
                  </a:cubicBezTo>
                  <a:cubicBezTo>
                    <a:pt x="13" y="69"/>
                    <a:pt x="13" y="69"/>
                    <a:pt x="13" y="69"/>
                  </a:cubicBezTo>
                  <a:cubicBezTo>
                    <a:pt x="6" y="62"/>
                    <a:pt x="2" y="53"/>
                    <a:pt x="0" y="43"/>
                  </a:cubicBezTo>
                  <a:cubicBezTo>
                    <a:pt x="47" y="38"/>
                    <a:pt x="47" y="38"/>
                    <a:pt x="47" y="38"/>
                  </a:cubicBezTo>
                  <a:cubicBezTo>
                    <a:pt x="47" y="38"/>
                    <a:pt x="47" y="38"/>
                    <a:pt x="47" y="38"/>
                  </a:cubicBezTo>
                  <a:cubicBezTo>
                    <a:pt x="48" y="37"/>
                    <a:pt x="48" y="37"/>
                    <a:pt x="48" y="37"/>
                  </a:cubicBezTo>
                  <a:cubicBezTo>
                    <a:pt x="76" y="0"/>
                    <a:pt x="76" y="0"/>
                    <a:pt x="76" y="0"/>
                  </a:cubicBezTo>
                  <a:cubicBezTo>
                    <a:pt x="77" y="1"/>
                    <a:pt x="78" y="2"/>
                    <a:pt x="79" y="3"/>
                  </a:cubicBezTo>
                  <a:cubicBezTo>
                    <a:pt x="87" y="11"/>
                    <a:pt x="92" y="22"/>
                    <a:pt x="93" y="33"/>
                  </a:cubicBezTo>
                  <a:cubicBezTo>
                    <a:pt x="94" y="44"/>
                    <a:pt x="90" y="55"/>
                    <a:pt x="83" y="6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5" name="Freeform 97"/>
            <p:cNvSpPr>
              <a:spLocks/>
            </p:cNvSpPr>
            <p:nvPr userDrawn="1"/>
          </p:nvSpPr>
          <p:spPr bwMode="auto">
            <a:xfrm>
              <a:off x="5991225" y="708025"/>
              <a:ext cx="223838" cy="169863"/>
            </a:xfrm>
            <a:custGeom>
              <a:avLst/>
              <a:gdLst>
                <a:gd name="T0" fmla="*/ 58 w 58"/>
                <a:gd name="T1" fmla="*/ 9 h 44"/>
                <a:gd name="T2" fmla="*/ 31 w 58"/>
                <a:gd name="T3" fmla="*/ 44 h 44"/>
                <a:gd name="T4" fmla="*/ 0 w 58"/>
                <a:gd name="T5" fmla="*/ 13 h 44"/>
                <a:gd name="T6" fmla="*/ 28 w 58"/>
                <a:gd name="T7" fmla="*/ 1 h 44"/>
                <a:gd name="T8" fmla="*/ 58 w 58"/>
                <a:gd name="T9" fmla="*/ 9 h 44"/>
              </a:gdLst>
              <a:ahLst/>
              <a:cxnLst>
                <a:cxn ang="0">
                  <a:pos x="T0" y="T1"/>
                </a:cxn>
                <a:cxn ang="0">
                  <a:pos x="T2" y="T3"/>
                </a:cxn>
                <a:cxn ang="0">
                  <a:pos x="T4" y="T5"/>
                </a:cxn>
                <a:cxn ang="0">
                  <a:pos x="T6" y="T7"/>
                </a:cxn>
                <a:cxn ang="0">
                  <a:pos x="T8" y="T9"/>
                </a:cxn>
              </a:cxnLst>
              <a:rect l="0" t="0" r="r" b="b"/>
              <a:pathLst>
                <a:path w="58" h="44">
                  <a:moveTo>
                    <a:pt x="58" y="9"/>
                  </a:moveTo>
                  <a:cubicBezTo>
                    <a:pt x="31" y="44"/>
                    <a:pt x="31" y="44"/>
                    <a:pt x="31" y="44"/>
                  </a:cubicBezTo>
                  <a:cubicBezTo>
                    <a:pt x="0" y="13"/>
                    <a:pt x="0" y="13"/>
                    <a:pt x="0" y="13"/>
                  </a:cubicBezTo>
                  <a:cubicBezTo>
                    <a:pt x="8" y="6"/>
                    <a:pt x="18" y="1"/>
                    <a:pt x="28" y="1"/>
                  </a:cubicBezTo>
                  <a:cubicBezTo>
                    <a:pt x="38" y="0"/>
                    <a:pt x="49" y="3"/>
                    <a:pt x="58" y="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16" name="Group 115"/>
          <p:cNvGrpSpPr/>
          <p:nvPr userDrawn="1"/>
        </p:nvGrpSpPr>
        <p:grpSpPr>
          <a:xfrm>
            <a:off x="3406775" y="1298575"/>
            <a:ext cx="528638" cy="374650"/>
            <a:chOff x="3406775" y="1298575"/>
            <a:chExt cx="528638" cy="374650"/>
          </a:xfrm>
        </p:grpSpPr>
        <p:sp>
          <p:nvSpPr>
            <p:cNvPr id="117" name="Freeform 98"/>
            <p:cNvSpPr>
              <a:spLocks/>
            </p:cNvSpPr>
            <p:nvPr userDrawn="1"/>
          </p:nvSpPr>
          <p:spPr bwMode="auto">
            <a:xfrm>
              <a:off x="3684588"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8" name="Freeform 99"/>
            <p:cNvSpPr>
              <a:spLocks/>
            </p:cNvSpPr>
            <p:nvPr userDrawn="1"/>
          </p:nvSpPr>
          <p:spPr bwMode="auto">
            <a:xfrm>
              <a:off x="3546475" y="1298575"/>
              <a:ext cx="250825" cy="374650"/>
            </a:xfrm>
            <a:custGeom>
              <a:avLst/>
              <a:gdLst>
                <a:gd name="T0" fmla="*/ 99 w 158"/>
                <a:gd name="T1" fmla="*/ 120 h 236"/>
                <a:gd name="T2" fmla="*/ 0 w 158"/>
                <a:gd name="T3" fmla="*/ 236 h 236"/>
                <a:gd name="T4" fmla="*/ 31 w 158"/>
                <a:gd name="T5" fmla="*/ 236 h 236"/>
                <a:gd name="T6" fmla="*/ 58 w 158"/>
                <a:gd name="T7" fmla="*/ 236 h 236"/>
                <a:gd name="T8" fmla="*/ 158 w 158"/>
                <a:gd name="T9" fmla="*/ 120 h 236"/>
                <a:gd name="T10" fmla="*/ 58 w 158"/>
                <a:gd name="T11" fmla="*/ 0 h 236"/>
                <a:gd name="T12" fmla="*/ 31 w 158"/>
                <a:gd name="T13" fmla="*/ 0 h 236"/>
                <a:gd name="T14" fmla="*/ 0 w 158"/>
                <a:gd name="T15" fmla="*/ 0 h 236"/>
                <a:gd name="T16" fmla="*/ 99 w 158"/>
                <a:gd name="T17" fmla="*/ 12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99" y="120"/>
                  </a:moveTo>
                  <a:lnTo>
                    <a:pt x="0" y="236"/>
                  </a:lnTo>
                  <a:lnTo>
                    <a:pt x="31" y="236"/>
                  </a:lnTo>
                  <a:lnTo>
                    <a:pt x="58" y="236"/>
                  </a:lnTo>
                  <a:lnTo>
                    <a:pt x="158" y="120"/>
                  </a:lnTo>
                  <a:lnTo>
                    <a:pt x="58" y="0"/>
                  </a:lnTo>
                  <a:lnTo>
                    <a:pt x="31" y="0"/>
                  </a:lnTo>
                  <a:lnTo>
                    <a:pt x="0" y="0"/>
                  </a:lnTo>
                  <a:lnTo>
                    <a:pt x="99" y="1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9" name="Freeform 100"/>
            <p:cNvSpPr>
              <a:spLocks/>
            </p:cNvSpPr>
            <p:nvPr userDrawn="1"/>
          </p:nvSpPr>
          <p:spPr bwMode="auto">
            <a:xfrm>
              <a:off x="3406775"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20" name="Group 119"/>
          <p:cNvGrpSpPr/>
          <p:nvPr userDrawn="1"/>
        </p:nvGrpSpPr>
        <p:grpSpPr>
          <a:xfrm>
            <a:off x="2136775" y="796925"/>
            <a:ext cx="512763" cy="447675"/>
            <a:chOff x="2136775" y="796925"/>
            <a:chExt cx="512763" cy="447675"/>
          </a:xfrm>
        </p:grpSpPr>
        <p:sp>
          <p:nvSpPr>
            <p:cNvPr id="121" name="Freeform 101"/>
            <p:cNvSpPr>
              <a:spLocks/>
            </p:cNvSpPr>
            <p:nvPr userDrawn="1"/>
          </p:nvSpPr>
          <p:spPr bwMode="auto">
            <a:xfrm>
              <a:off x="2368550" y="796925"/>
              <a:ext cx="280988" cy="250825"/>
            </a:xfrm>
            <a:custGeom>
              <a:avLst/>
              <a:gdLst>
                <a:gd name="T0" fmla="*/ 7 w 73"/>
                <a:gd name="T1" fmla="*/ 0 h 65"/>
                <a:gd name="T2" fmla="*/ 66 w 73"/>
                <a:gd name="T3" fmla="*/ 0 h 65"/>
                <a:gd name="T4" fmla="*/ 73 w 73"/>
                <a:gd name="T5" fmla="*/ 7 h 65"/>
                <a:gd name="T6" fmla="*/ 73 w 73"/>
                <a:gd name="T7" fmla="*/ 36 h 65"/>
                <a:gd name="T8" fmla="*/ 66 w 73"/>
                <a:gd name="T9" fmla="*/ 43 h 65"/>
                <a:gd name="T10" fmla="*/ 24 w 73"/>
                <a:gd name="T11" fmla="*/ 43 h 65"/>
                <a:gd name="T12" fmla="*/ 8 w 73"/>
                <a:gd name="T13" fmla="*/ 65 h 65"/>
                <a:gd name="T14" fmla="*/ 8 w 73"/>
                <a:gd name="T15" fmla="*/ 43 h 65"/>
                <a:gd name="T16" fmla="*/ 7 w 73"/>
                <a:gd name="T17" fmla="*/ 43 h 65"/>
                <a:gd name="T18" fmla="*/ 0 w 73"/>
                <a:gd name="T19" fmla="*/ 36 h 65"/>
                <a:gd name="T20" fmla="*/ 0 w 73"/>
                <a:gd name="T21" fmla="*/ 7 h 65"/>
                <a:gd name="T22" fmla="*/ 7 w 73"/>
                <a:gd name="T23"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65">
                  <a:moveTo>
                    <a:pt x="7" y="0"/>
                  </a:moveTo>
                  <a:cubicBezTo>
                    <a:pt x="66" y="0"/>
                    <a:pt x="66" y="0"/>
                    <a:pt x="66" y="0"/>
                  </a:cubicBezTo>
                  <a:cubicBezTo>
                    <a:pt x="70" y="0"/>
                    <a:pt x="73" y="4"/>
                    <a:pt x="73" y="7"/>
                  </a:cubicBezTo>
                  <a:cubicBezTo>
                    <a:pt x="73" y="36"/>
                    <a:pt x="73" y="36"/>
                    <a:pt x="73" y="36"/>
                  </a:cubicBezTo>
                  <a:cubicBezTo>
                    <a:pt x="73" y="40"/>
                    <a:pt x="70" y="43"/>
                    <a:pt x="66" y="43"/>
                  </a:cubicBezTo>
                  <a:cubicBezTo>
                    <a:pt x="24" y="43"/>
                    <a:pt x="24" y="43"/>
                    <a:pt x="24" y="43"/>
                  </a:cubicBezTo>
                  <a:cubicBezTo>
                    <a:pt x="8" y="65"/>
                    <a:pt x="8" y="65"/>
                    <a:pt x="8" y="65"/>
                  </a:cubicBezTo>
                  <a:cubicBezTo>
                    <a:pt x="8" y="43"/>
                    <a:pt x="8" y="43"/>
                    <a:pt x="8" y="43"/>
                  </a:cubicBezTo>
                  <a:cubicBezTo>
                    <a:pt x="7" y="43"/>
                    <a:pt x="7" y="43"/>
                    <a:pt x="7" y="43"/>
                  </a:cubicBezTo>
                  <a:cubicBezTo>
                    <a:pt x="4" y="43"/>
                    <a:pt x="0" y="40"/>
                    <a:pt x="0" y="36"/>
                  </a:cubicBezTo>
                  <a:cubicBezTo>
                    <a:pt x="0" y="7"/>
                    <a:pt x="0" y="7"/>
                    <a:pt x="0" y="7"/>
                  </a:cubicBezTo>
                  <a:cubicBezTo>
                    <a:pt x="0" y="4"/>
                    <a:pt x="4" y="0"/>
                    <a:pt x="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2" name="Oval 102"/>
            <p:cNvSpPr>
              <a:spLocks noChangeArrowheads="1"/>
            </p:cNvSpPr>
            <p:nvPr userDrawn="1"/>
          </p:nvSpPr>
          <p:spPr bwMode="auto">
            <a:xfrm>
              <a:off x="2198688" y="947738"/>
              <a:ext cx="180975" cy="1809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3" name="Freeform 103"/>
            <p:cNvSpPr>
              <a:spLocks/>
            </p:cNvSpPr>
            <p:nvPr userDrawn="1"/>
          </p:nvSpPr>
          <p:spPr bwMode="auto">
            <a:xfrm>
              <a:off x="2136775" y="1136650"/>
              <a:ext cx="304800" cy="107950"/>
            </a:xfrm>
            <a:custGeom>
              <a:avLst/>
              <a:gdLst>
                <a:gd name="T0" fmla="*/ 59 w 79"/>
                <a:gd name="T1" fmla="*/ 5 h 28"/>
                <a:gd name="T2" fmla="*/ 39 w 79"/>
                <a:gd name="T3" fmla="*/ 0 h 28"/>
                <a:gd name="T4" fmla="*/ 20 w 79"/>
                <a:gd name="T5" fmla="*/ 5 h 28"/>
                <a:gd name="T6" fmla="*/ 0 w 79"/>
                <a:gd name="T7" fmla="*/ 28 h 28"/>
                <a:gd name="T8" fmla="*/ 79 w 79"/>
                <a:gd name="T9" fmla="*/ 28 h 28"/>
                <a:gd name="T10" fmla="*/ 59 w 79"/>
                <a:gd name="T11" fmla="*/ 5 h 28"/>
              </a:gdLst>
              <a:ahLst/>
              <a:cxnLst>
                <a:cxn ang="0">
                  <a:pos x="T0" y="T1"/>
                </a:cxn>
                <a:cxn ang="0">
                  <a:pos x="T2" y="T3"/>
                </a:cxn>
                <a:cxn ang="0">
                  <a:pos x="T4" y="T5"/>
                </a:cxn>
                <a:cxn ang="0">
                  <a:pos x="T6" y="T7"/>
                </a:cxn>
                <a:cxn ang="0">
                  <a:pos x="T8" y="T9"/>
                </a:cxn>
                <a:cxn ang="0">
                  <a:pos x="T10" y="T11"/>
                </a:cxn>
              </a:cxnLst>
              <a:rect l="0" t="0" r="r" b="b"/>
              <a:pathLst>
                <a:path w="79" h="28">
                  <a:moveTo>
                    <a:pt x="59" y="5"/>
                  </a:moveTo>
                  <a:cubicBezTo>
                    <a:pt x="53" y="2"/>
                    <a:pt x="46" y="0"/>
                    <a:pt x="39" y="0"/>
                  </a:cubicBezTo>
                  <a:cubicBezTo>
                    <a:pt x="32" y="0"/>
                    <a:pt x="26" y="2"/>
                    <a:pt x="20" y="5"/>
                  </a:cubicBezTo>
                  <a:cubicBezTo>
                    <a:pt x="10" y="10"/>
                    <a:pt x="3" y="18"/>
                    <a:pt x="0" y="28"/>
                  </a:cubicBezTo>
                  <a:cubicBezTo>
                    <a:pt x="79" y="28"/>
                    <a:pt x="79" y="28"/>
                    <a:pt x="79" y="28"/>
                  </a:cubicBezTo>
                  <a:cubicBezTo>
                    <a:pt x="76" y="18"/>
                    <a:pt x="69" y="10"/>
                    <a:pt x="59"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24" name="Freeform 104"/>
          <p:cNvSpPr>
            <a:spLocks/>
          </p:cNvSpPr>
          <p:nvPr userDrawn="1"/>
        </p:nvSpPr>
        <p:spPr bwMode="auto">
          <a:xfrm>
            <a:off x="4341813" y="2867025"/>
            <a:ext cx="361950" cy="328613"/>
          </a:xfrm>
          <a:custGeom>
            <a:avLst/>
            <a:gdLst>
              <a:gd name="T0" fmla="*/ 85 w 94"/>
              <a:gd name="T1" fmla="*/ 0 h 85"/>
              <a:gd name="T2" fmla="*/ 9 w 94"/>
              <a:gd name="T3" fmla="*/ 0 h 85"/>
              <a:gd name="T4" fmla="*/ 0 w 94"/>
              <a:gd name="T5" fmla="*/ 9 h 85"/>
              <a:gd name="T6" fmla="*/ 0 w 94"/>
              <a:gd name="T7" fmla="*/ 46 h 85"/>
              <a:gd name="T8" fmla="*/ 9 w 94"/>
              <a:gd name="T9" fmla="*/ 55 h 85"/>
              <a:gd name="T10" fmla="*/ 64 w 94"/>
              <a:gd name="T11" fmla="*/ 55 h 85"/>
              <a:gd name="T12" fmla="*/ 84 w 94"/>
              <a:gd name="T13" fmla="*/ 85 h 85"/>
              <a:gd name="T14" fmla="*/ 84 w 94"/>
              <a:gd name="T15" fmla="*/ 55 h 85"/>
              <a:gd name="T16" fmla="*/ 85 w 94"/>
              <a:gd name="T17" fmla="*/ 55 h 85"/>
              <a:gd name="T18" fmla="*/ 94 w 94"/>
              <a:gd name="T19" fmla="*/ 46 h 85"/>
              <a:gd name="T20" fmla="*/ 94 w 94"/>
              <a:gd name="T21" fmla="*/ 9 h 85"/>
              <a:gd name="T22" fmla="*/ 85 w 94"/>
              <a:gd name="T23"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85">
                <a:moveTo>
                  <a:pt x="85" y="0"/>
                </a:moveTo>
                <a:cubicBezTo>
                  <a:pt x="9" y="0"/>
                  <a:pt x="9" y="0"/>
                  <a:pt x="9" y="0"/>
                </a:cubicBezTo>
                <a:cubicBezTo>
                  <a:pt x="4" y="0"/>
                  <a:pt x="0" y="4"/>
                  <a:pt x="0" y="9"/>
                </a:cubicBezTo>
                <a:cubicBezTo>
                  <a:pt x="0" y="46"/>
                  <a:pt x="0" y="46"/>
                  <a:pt x="0" y="46"/>
                </a:cubicBezTo>
                <a:cubicBezTo>
                  <a:pt x="0" y="51"/>
                  <a:pt x="4" y="55"/>
                  <a:pt x="9" y="55"/>
                </a:cubicBezTo>
                <a:cubicBezTo>
                  <a:pt x="64" y="55"/>
                  <a:pt x="64" y="55"/>
                  <a:pt x="64" y="55"/>
                </a:cubicBezTo>
                <a:cubicBezTo>
                  <a:pt x="84" y="85"/>
                  <a:pt x="84" y="85"/>
                  <a:pt x="84" y="85"/>
                </a:cubicBezTo>
                <a:cubicBezTo>
                  <a:pt x="84" y="55"/>
                  <a:pt x="84" y="55"/>
                  <a:pt x="84" y="55"/>
                </a:cubicBezTo>
                <a:cubicBezTo>
                  <a:pt x="85" y="55"/>
                  <a:pt x="85" y="55"/>
                  <a:pt x="85" y="55"/>
                </a:cubicBezTo>
                <a:cubicBezTo>
                  <a:pt x="90" y="55"/>
                  <a:pt x="94" y="51"/>
                  <a:pt x="94" y="46"/>
                </a:cubicBezTo>
                <a:cubicBezTo>
                  <a:pt x="94" y="9"/>
                  <a:pt x="94" y="9"/>
                  <a:pt x="94" y="9"/>
                </a:cubicBezTo>
                <a:cubicBezTo>
                  <a:pt x="94" y="4"/>
                  <a:pt x="90" y="0"/>
                  <a:pt x="8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5" name="Freeform 105"/>
          <p:cNvSpPr>
            <a:spLocks/>
          </p:cNvSpPr>
          <p:nvPr userDrawn="1"/>
        </p:nvSpPr>
        <p:spPr bwMode="auto">
          <a:xfrm>
            <a:off x="3843338" y="2578100"/>
            <a:ext cx="377825" cy="385763"/>
          </a:xfrm>
          <a:custGeom>
            <a:avLst/>
            <a:gdLst>
              <a:gd name="T0" fmla="*/ 93 w 98"/>
              <a:gd name="T1" fmla="*/ 19 h 100"/>
              <a:gd name="T2" fmla="*/ 79 w 98"/>
              <a:gd name="T3" fmla="*/ 14 h 100"/>
              <a:gd name="T4" fmla="*/ 79 w 98"/>
              <a:gd name="T5" fmla="*/ 14 h 100"/>
              <a:gd name="T6" fmla="*/ 23 w 98"/>
              <a:gd name="T7" fmla="*/ 14 h 100"/>
              <a:gd name="T8" fmla="*/ 22 w 98"/>
              <a:gd name="T9" fmla="*/ 14 h 100"/>
              <a:gd name="T10" fmla="*/ 0 w 98"/>
              <a:gd name="T11" fmla="*/ 0 h 100"/>
              <a:gd name="T12" fmla="*/ 3 w 98"/>
              <a:gd name="T13" fmla="*/ 4 h 100"/>
              <a:gd name="T14" fmla="*/ 9 w 98"/>
              <a:gd name="T15" fmla="*/ 19 h 100"/>
              <a:gd name="T16" fmla="*/ 4 w 98"/>
              <a:gd name="T17" fmla="*/ 33 h 100"/>
              <a:gd name="T18" fmla="*/ 4 w 98"/>
              <a:gd name="T19" fmla="*/ 80 h 100"/>
              <a:gd name="T20" fmla="*/ 9 w 98"/>
              <a:gd name="T21" fmla="*/ 94 h 100"/>
              <a:gd name="T22" fmla="*/ 23 w 98"/>
              <a:gd name="T23" fmla="*/ 100 h 100"/>
              <a:gd name="T24" fmla="*/ 79 w 98"/>
              <a:gd name="T25" fmla="*/ 100 h 100"/>
              <a:gd name="T26" fmla="*/ 93 w 98"/>
              <a:gd name="T27" fmla="*/ 94 h 100"/>
              <a:gd name="T28" fmla="*/ 98 w 98"/>
              <a:gd name="T29" fmla="*/ 80 h 100"/>
              <a:gd name="T30" fmla="*/ 98 w 98"/>
              <a:gd name="T31" fmla="*/ 33 h 100"/>
              <a:gd name="T32" fmla="*/ 93 w 98"/>
              <a:gd name="T33" fmla="*/ 1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8" h="100">
                <a:moveTo>
                  <a:pt x="93" y="19"/>
                </a:moveTo>
                <a:cubicBezTo>
                  <a:pt x="89" y="16"/>
                  <a:pt x="84" y="14"/>
                  <a:pt x="79" y="14"/>
                </a:cubicBezTo>
                <a:cubicBezTo>
                  <a:pt x="79" y="14"/>
                  <a:pt x="79" y="14"/>
                  <a:pt x="79" y="14"/>
                </a:cubicBezTo>
                <a:cubicBezTo>
                  <a:pt x="23" y="14"/>
                  <a:pt x="23" y="14"/>
                  <a:pt x="23" y="14"/>
                </a:cubicBezTo>
                <a:cubicBezTo>
                  <a:pt x="23" y="14"/>
                  <a:pt x="23" y="14"/>
                  <a:pt x="22" y="14"/>
                </a:cubicBezTo>
                <a:cubicBezTo>
                  <a:pt x="17" y="6"/>
                  <a:pt x="9" y="2"/>
                  <a:pt x="0" y="0"/>
                </a:cubicBezTo>
                <a:cubicBezTo>
                  <a:pt x="1" y="2"/>
                  <a:pt x="2" y="3"/>
                  <a:pt x="3" y="4"/>
                </a:cubicBezTo>
                <a:cubicBezTo>
                  <a:pt x="7" y="9"/>
                  <a:pt x="9" y="14"/>
                  <a:pt x="9" y="19"/>
                </a:cubicBezTo>
                <a:cubicBezTo>
                  <a:pt x="6" y="23"/>
                  <a:pt x="4" y="28"/>
                  <a:pt x="4" y="33"/>
                </a:cubicBezTo>
                <a:cubicBezTo>
                  <a:pt x="4" y="80"/>
                  <a:pt x="4" y="80"/>
                  <a:pt x="4" y="80"/>
                </a:cubicBezTo>
                <a:cubicBezTo>
                  <a:pt x="4" y="85"/>
                  <a:pt x="6" y="90"/>
                  <a:pt x="9" y="94"/>
                </a:cubicBezTo>
                <a:cubicBezTo>
                  <a:pt x="13" y="98"/>
                  <a:pt x="18" y="100"/>
                  <a:pt x="23" y="100"/>
                </a:cubicBezTo>
                <a:cubicBezTo>
                  <a:pt x="79" y="100"/>
                  <a:pt x="79" y="100"/>
                  <a:pt x="79" y="100"/>
                </a:cubicBezTo>
                <a:cubicBezTo>
                  <a:pt x="84" y="100"/>
                  <a:pt x="89" y="98"/>
                  <a:pt x="93" y="94"/>
                </a:cubicBezTo>
                <a:cubicBezTo>
                  <a:pt x="96" y="90"/>
                  <a:pt x="98" y="85"/>
                  <a:pt x="98" y="80"/>
                </a:cubicBezTo>
                <a:cubicBezTo>
                  <a:pt x="98" y="33"/>
                  <a:pt x="98" y="33"/>
                  <a:pt x="98" y="33"/>
                </a:cubicBezTo>
                <a:cubicBezTo>
                  <a:pt x="98" y="28"/>
                  <a:pt x="96" y="23"/>
                  <a:pt x="93"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6" name="Freeform 106"/>
          <p:cNvSpPr>
            <a:spLocks noEditPoints="1"/>
          </p:cNvSpPr>
          <p:nvPr userDrawn="1"/>
        </p:nvSpPr>
        <p:spPr bwMode="auto">
          <a:xfrm>
            <a:off x="1920875" y="2184400"/>
            <a:ext cx="377825" cy="331788"/>
          </a:xfrm>
          <a:custGeom>
            <a:avLst/>
            <a:gdLst>
              <a:gd name="T0" fmla="*/ 97 w 98"/>
              <a:gd name="T1" fmla="*/ 80 h 86"/>
              <a:gd name="T2" fmla="*/ 52 w 98"/>
              <a:gd name="T3" fmla="*/ 2 h 86"/>
              <a:gd name="T4" fmla="*/ 49 w 98"/>
              <a:gd name="T5" fmla="*/ 0 h 86"/>
              <a:gd name="T6" fmla="*/ 46 w 98"/>
              <a:gd name="T7" fmla="*/ 2 h 86"/>
              <a:gd name="T8" fmla="*/ 1 w 98"/>
              <a:gd name="T9" fmla="*/ 80 h 86"/>
              <a:gd name="T10" fmla="*/ 1 w 98"/>
              <a:gd name="T11" fmla="*/ 84 h 86"/>
              <a:gd name="T12" fmla="*/ 4 w 98"/>
              <a:gd name="T13" fmla="*/ 86 h 86"/>
              <a:gd name="T14" fmla="*/ 94 w 98"/>
              <a:gd name="T15" fmla="*/ 86 h 86"/>
              <a:gd name="T16" fmla="*/ 97 w 98"/>
              <a:gd name="T17" fmla="*/ 84 h 86"/>
              <a:gd name="T18" fmla="*/ 98 w 98"/>
              <a:gd name="T19" fmla="*/ 82 h 86"/>
              <a:gd name="T20" fmla="*/ 97 w 98"/>
              <a:gd name="T21" fmla="*/ 80 h 86"/>
              <a:gd name="T22" fmla="*/ 55 w 98"/>
              <a:gd name="T23" fmla="*/ 22 h 86"/>
              <a:gd name="T24" fmla="*/ 54 w 98"/>
              <a:gd name="T25" fmla="*/ 58 h 86"/>
              <a:gd name="T26" fmla="*/ 44 w 98"/>
              <a:gd name="T27" fmla="*/ 58 h 86"/>
              <a:gd name="T28" fmla="*/ 43 w 98"/>
              <a:gd name="T29" fmla="*/ 22 h 86"/>
              <a:gd name="T30" fmla="*/ 55 w 98"/>
              <a:gd name="T31" fmla="*/ 22 h 86"/>
              <a:gd name="T32" fmla="*/ 49 w 98"/>
              <a:gd name="T33" fmla="*/ 77 h 86"/>
              <a:gd name="T34" fmla="*/ 42 w 98"/>
              <a:gd name="T35" fmla="*/ 69 h 86"/>
              <a:gd name="T36" fmla="*/ 49 w 98"/>
              <a:gd name="T37" fmla="*/ 62 h 86"/>
              <a:gd name="T38" fmla="*/ 56 w 98"/>
              <a:gd name="T39" fmla="*/ 69 h 86"/>
              <a:gd name="T40" fmla="*/ 49 w 98"/>
              <a:gd name="T41" fmla="*/ 7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8" h="86">
                <a:moveTo>
                  <a:pt x="97" y="80"/>
                </a:moveTo>
                <a:cubicBezTo>
                  <a:pt x="52" y="2"/>
                  <a:pt x="52" y="2"/>
                  <a:pt x="52" y="2"/>
                </a:cubicBezTo>
                <a:cubicBezTo>
                  <a:pt x="52" y="1"/>
                  <a:pt x="50" y="0"/>
                  <a:pt x="49" y="0"/>
                </a:cubicBezTo>
                <a:cubicBezTo>
                  <a:pt x="48" y="0"/>
                  <a:pt x="46" y="1"/>
                  <a:pt x="46" y="2"/>
                </a:cubicBezTo>
                <a:cubicBezTo>
                  <a:pt x="1" y="80"/>
                  <a:pt x="1" y="80"/>
                  <a:pt x="1" y="80"/>
                </a:cubicBezTo>
                <a:cubicBezTo>
                  <a:pt x="0" y="81"/>
                  <a:pt x="0" y="83"/>
                  <a:pt x="1" y="84"/>
                </a:cubicBezTo>
                <a:cubicBezTo>
                  <a:pt x="1" y="85"/>
                  <a:pt x="3" y="86"/>
                  <a:pt x="4" y="86"/>
                </a:cubicBezTo>
                <a:cubicBezTo>
                  <a:pt x="94" y="86"/>
                  <a:pt x="94" y="86"/>
                  <a:pt x="94" y="86"/>
                </a:cubicBezTo>
                <a:cubicBezTo>
                  <a:pt x="95" y="86"/>
                  <a:pt x="96" y="85"/>
                  <a:pt x="97" y="84"/>
                </a:cubicBezTo>
                <a:cubicBezTo>
                  <a:pt x="97" y="83"/>
                  <a:pt x="98" y="83"/>
                  <a:pt x="98" y="82"/>
                </a:cubicBezTo>
                <a:cubicBezTo>
                  <a:pt x="98" y="81"/>
                  <a:pt x="97" y="81"/>
                  <a:pt x="97" y="80"/>
                </a:cubicBezTo>
                <a:close/>
                <a:moveTo>
                  <a:pt x="55" y="22"/>
                </a:moveTo>
                <a:cubicBezTo>
                  <a:pt x="54" y="58"/>
                  <a:pt x="54" y="58"/>
                  <a:pt x="54" y="58"/>
                </a:cubicBezTo>
                <a:cubicBezTo>
                  <a:pt x="44" y="58"/>
                  <a:pt x="44" y="58"/>
                  <a:pt x="44" y="58"/>
                </a:cubicBezTo>
                <a:cubicBezTo>
                  <a:pt x="43" y="22"/>
                  <a:pt x="43" y="22"/>
                  <a:pt x="43" y="22"/>
                </a:cubicBezTo>
                <a:lnTo>
                  <a:pt x="55" y="22"/>
                </a:lnTo>
                <a:close/>
                <a:moveTo>
                  <a:pt x="49" y="77"/>
                </a:moveTo>
                <a:cubicBezTo>
                  <a:pt x="45" y="77"/>
                  <a:pt x="42" y="73"/>
                  <a:pt x="42" y="69"/>
                </a:cubicBezTo>
                <a:cubicBezTo>
                  <a:pt x="42" y="65"/>
                  <a:pt x="45" y="62"/>
                  <a:pt x="49" y="62"/>
                </a:cubicBezTo>
                <a:cubicBezTo>
                  <a:pt x="53" y="62"/>
                  <a:pt x="56" y="65"/>
                  <a:pt x="56" y="69"/>
                </a:cubicBezTo>
                <a:cubicBezTo>
                  <a:pt x="56" y="73"/>
                  <a:pt x="53" y="77"/>
                  <a:pt x="49"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7" name="Freeform 107"/>
          <p:cNvSpPr>
            <a:spLocks noEditPoints="1"/>
          </p:cNvSpPr>
          <p:nvPr userDrawn="1"/>
        </p:nvSpPr>
        <p:spPr bwMode="auto">
          <a:xfrm>
            <a:off x="3662363" y="1847850"/>
            <a:ext cx="528638" cy="528638"/>
          </a:xfrm>
          <a:custGeom>
            <a:avLst/>
            <a:gdLst>
              <a:gd name="T0" fmla="*/ 0 w 137"/>
              <a:gd name="T1" fmla="*/ 51 h 137"/>
              <a:gd name="T2" fmla="*/ 0 w 137"/>
              <a:gd name="T3" fmla="*/ 51 h 137"/>
              <a:gd name="T4" fmla="*/ 15 w 137"/>
              <a:gd name="T5" fmla="*/ 86 h 137"/>
              <a:gd name="T6" fmla="*/ 51 w 137"/>
              <a:gd name="T7" fmla="*/ 101 h 137"/>
              <a:gd name="T8" fmla="*/ 80 w 137"/>
              <a:gd name="T9" fmla="*/ 92 h 137"/>
              <a:gd name="T10" fmla="*/ 122 w 137"/>
              <a:gd name="T11" fmla="*/ 134 h 137"/>
              <a:gd name="T12" fmla="*/ 132 w 137"/>
              <a:gd name="T13" fmla="*/ 134 h 137"/>
              <a:gd name="T14" fmla="*/ 134 w 137"/>
              <a:gd name="T15" fmla="*/ 133 h 137"/>
              <a:gd name="T16" fmla="*/ 134 w 137"/>
              <a:gd name="T17" fmla="*/ 122 h 137"/>
              <a:gd name="T18" fmla="*/ 92 w 137"/>
              <a:gd name="T19" fmla="*/ 80 h 137"/>
              <a:gd name="T20" fmla="*/ 101 w 137"/>
              <a:gd name="T21" fmla="*/ 51 h 137"/>
              <a:gd name="T22" fmla="*/ 86 w 137"/>
              <a:gd name="T23" fmla="*/ 15 h 137"/>
              <a:gd name="T24" fmla="*/ 51 w 137"/>
              <a:gd name="T25" fmla="*/ 1 h 137"/>
              <a:gd name="T26" fmla="*/ 15 w 137"/>
              <a:gd name="T27" fmla="*/ 15 h 137"/>
              <a:gd name="T28" fmla="*/ 0 w 137"/>
              <a:gd name="T29" fmla="*/ 51 h 137"/>
              <a:gd name="T30" fmla="*/ 8 w 137"/>
              <a:gd name="T31" fmla="*/ 51 h 137"/>
              <a:gd name="T32" fmla="*/ 20 w 137"/>
              <a:gd name="T33" fmla="*/ 21 h 137"/>
              <a:gd name="T34" fmla="*/ 80 w 137"/>
              <a:gd name="T35" fmla="*/ 21 h 137"/>
              <a:gd name="T36" fmla="*/ 93 w 137"/>
              <a:gd name="T37" fmla="*/ 51 h 137"/>
              <a:gd name="T38" fmla="*/ 81 w 137"/>
              <a:gd name="T39" fmla="*/ 81 h 137"/>
              <a:gd name="T40" fmla="*/ 21 w 137"/>
              <a:gd name="T41" fmla="*/ 81 h 137"/>
              <a:gd name="T42" fmla="*/ 8 w 137"/>
              <a:gd name="T43" fmla="*/ 51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7" h="137">
                <a:moveTo>
                  <a:pt x="0" y="51"/>
                </a:moveTo>
                <a:cubicBezTo>
                  <a:pt x="0" y="51"/>
                  <a:pt x="0" y="51"/>
                  <a:pt x="0" y="51"/>
                </a:cubicBezTo>
                <a:cubicBezTo>
                  <a:pt x="0" y="64"/>
                  <a:pt x="6" y="77"/>
                  <a:pt x="15" y="86"/>
                </a:cubicBezTo>
                <a:cubicBezTo>
                  <a:pt x="25" y="96"/>
                  <a:pt x="37" y="101"/>
                  <a:pt x="51" y="101"/>
                </a:cubicBezTo>
                <a:cubicBezTo>
                  <a:pt x="62" y="101"/>
                  <a:pt x="72" y="98"/>
                  <a:pt x="80" y="92"/>
                </a:cubicBezTo>
                <a:cubicBezTo>
                  <a:pt x="122" y="134"/>
                  <a:pt x="122" y="134"/>
                  <a:pt x="122" y="134"/>
                </a:cubicBezTo>
                <a:cubicBezTo>
                  <a:pt x="125" y="137"/>
                  <a:pt x="130" y="137"/>
                  <a:pt x="132" y="134"/>
                </a:cubicBezTo>
                <a:cubicBezTo>
                  <a:pt x="134" y="133"/>
                  <a:pt x="134" y="133"/>
                  <a:pt x="134" y="133"/>
                </a:cubicBezTo>
                <a:cubicBezTo>
                  <a:pt x="137" y="130"/>
                  <a:pt x="137" y="125"/>
                  <a:pt x="134" y="122"/>
                </a:cubicBezTo>
                <a:cubicBezTo>
                  <a:pt x="92" y="80"/>
                  <a:pt x="92" y="80"/>
                  <a:pt x="92" y="80"/>
                </a:cubicBezTo>
                <a:cubicBezTo>
                  <a:pt x="98" y="72"/>
                  <a:pt x="101" y="62"/>
                  <a:pt x="101" y="51"/>
                </a:cubicBezTo>
                <a:cubicBezTo>
                  <a:pt x="101" y="38"/>
                  <a:pt x="96" y="25"/>
                  <a:pt x="86" y="15"/>
                </a:cubicBezTo>
                <a:cubicBezTo>
                  <a:pt x="77" y="6"/>
                  <a:pt x="64" y="1"/>
                  <a:pt x="51" y="1"/>
                </a:cubicBezTo>
                <a:cubicBezTo>
                  <a:pt x="37" y="0"/>
                  <a:pt x="24" y="6"/>
                  <a:pt x="15" y="15"/>
                </a:cubicBezTo>
                <a:cubicBezTo>
                  <a:pt x="6" y="25"/>
                  <a:pt x="0" y="37"/>
                  <a:pt x="0" y="51"/>
                </a:cubicBezTo>
                <a:close/>
                <a:moveTo>
                  <a:pt x="8" y="51"/>
                </a:moveTo>
                <a:cubicBezTo>
                  <a:pt x="8" y="40"/>
                  <a:pt x="12" y="29"/>
                  <a:pt x="20" y="21"/>
                </a:cubicBezTo>
                <a:cubicBezTo>
                  <a:pt x="37" y="4"/>
                  <a:pt x="64" y="4"/>
                  <a:pt x="80" y="21"/>
                </a:cubicBezTo>
                <a:cubicBezTo>
                  <a:pt x="89" y="29"/>
                  <a:pt x="93" y="40"/>
                  <a:pt x="93" y="51"/>
                </a:cubicBezTo>
                <a:cubicBezTo>
                  <a:pt x="93" y="62"/>
                  <a:pt x="89" y="73"/>
                  <a:pt x="81" y="81"/>
                </a:cubicBezTo>
                <a:cubicBezTo>
                  <a:pt x="64" y="98"/>
                  <a:pt x="37" y="97"/>
                  <a:pt x="21" y="81"/>
                </a:cubicBezTo>
                <a:cubicBezTo>
                  <a:pt x="12" y="72"/>
                  <a:pt x="8" y="61"/>
                  <a:pt x="8" y="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8" name="Freeform 108"/>
          <p:cNvSpPr>
            <a:spLocks/>
          </p:cNvSpPr>
          <p:nvPr userDrawn="1"/>
        </p:nvSpPr>
        <p:spPr bwMode="auto">
          <a:xfrm>
            <a:off x="1878013" y="1712913"/>
            <a:ext cx="533400" cy="339725"/>
          </a:xfrm>
          <a:custGeom>
            <a:avLst/>
            <a:gdLst>
              <a:gd name="T0" fmla="*/ 92 w 138"/>
              <a:gd name="T1" fmla="*/ 80 h 88"/>
              <a:gd name="T2" fmla="*/ 88 w 138"/>
              <a:gd name="T3" fmla="*/ 73 h 88"/>
              <a:gd name="T4" fmla="*/ 88 w 138"/>
              <a:gd name="T5" fmla="*/ 73 h 88"/>
              <a:gd name="T6" fmla="*/ 89 w 138"/>
              <a:gd name="T7" fmla="*/ 73 h 88"/>
              <a:gd name="T8" fmla="*/ 97 w 138"/>
              <a:gd name="T9" fmla="*/ 65 h 88"/>
              <a:gd name="T10" fmla="*/ 92 w 138"/>
              <a:gd name="T11" fmla="*/ 57 h 88"/>
              <a:gd name="T12" fmla="*/ 93 w 138"/>
              <a:gd name="T13" fmla="*/ 57 h 88"/>
              <a:gd name="T14" fmla="*/ 101 w 138"/>
              <a:gd name="T15" fmla="*/ 50 h 88"/>
              <a:gd name="T16" fmla="*/ 96 w 138"/>
              <a:gd name="T17" fmla="*/ 42 h 88"/>
              <a:gd name="T18" fmla="*/ 130 w 138"/>
              <a:gd name="T19" fmla="*/ 42 h 88"/>
              <a:gd name="T20" fmla="*/ 138 w 138"/>
              <a:gd name="T21" fmla="*/ 34 h 88"/>
              <a:gd name="T22" fmla="*/ 130 w 138"/>
              <a:gd name="T23" fmla="*/ 27 h 88"/>
              <a:gd name="T24" fmla="*/ 87 w 138"/>
              <a:gd name="T25" fmla="*/ 27 h 88"/>
              <a:gd name="T26" fmla="*/ 87 w 138"/>
              <a:gd name="T27" fmla="*/ 27 h 88"/>
              <a:gd name="T28" fmla="*/ 77 w 138"/>
              <a:gd name="T29" fmla="*/ 27 h 88"/>
              <a:gd name="T30" fmla="*/ 93 w 138"/>
              <a:gd name="T31" fmla="*/ 17 h 88"/>
              <a:gd name="T32" fmla="*/ 99 w 138"/>
              <a:gd name="T33" fmla="*/ 5 h 88"/>
              <a:gd name="T34" fmla="*/ 86 w 138"/>
              <a:gd name="T35" fmla="*/ 3 h 88"/>
              <a:gd name="T36" fmla="*/ 46 w 138"/>
              <a:gd name="T37" fmla="*/ 27 h 88"/>
              <a:gd name="T38" fmla="*/ 40 w 138"/>
              <a:gd name="T39" fmla="*/ 32 h 88"/>
              <a:gd name="T40" fmla="*/ 0 w 138"/>
              <a:gd name="T41" fmla="*/ 38 h 88"/>
              <a:gd name="T42" fmla="*/ 0 w 138"/>
              <a:gd name="T43" fmla="*/ 75 h 88"/>
              <a:gd name="T44" fmla="*/ 39 w 138"/>
              <a:gd name="T45" fmla="*/ 78 h 88"/>
              <a:gd name="T46" fmla="*/ 56 w 138"/>
              <a:gd name="T47" fmla="*/ 88 h 88"/>
              <a:gd name="T48" fmla="*/ 62 w 138"/>
              <a:gd name="T49" fmla="*/ 88 h 88"/>
              <a:gd name="T50" fmla="*/ 63 w 138"/>
              <a:gd name="T51" fmla="*/ 88 h 88"/>
              <a:gd name="T52" fmla="*/ 84 w 138"/>
              <a:gd name="T53" fmla="*/ 88 h 88"/>
              <a:gd name="T54" fmla="*/ 92 w 138"/>
              <a:gd name="T55" fmla="*/ 8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8" h="88">
                <a:moveTo>
                  <a:pt x="92" y="80"/>
                </a:moveTo>
                <a:cubicBezTo>
                  <a:pt x="92" y="77"/>
                  <a:pt x="91" y="74"/>
                  <a:pt x="88" y="73"/>
                </a:cubicBezTo>
                <a:cubicBezTo>
                  <a:pt x="88" y="73"/>
                  <a:pt x="88" y="73"/>
                  <a:pt x="88" y="73"/>
                </a:cubicBezTo>
                <a:cubicBezTo>
                  <a:pt x="89" y="73"/>
                  <a:pt x="89" y="73"/>
                  <a:pt x="89" y="73"/>
                </a:cubicBezTo>
                <a:cubicBezTo>
                  <a:pt x="94" y="73"/>
                  <a:pt x="97" y="69"/>
                  <a:pt x="97" y="65"/>
                </a:cubicBezTo>
                <a:cubicBezTo>
                  <a:pt x="97" y="61"/>
                  <a:pt x="95" y="59"/>
                  <a:pt x="92" y="57"/>
                </a:cubicBezTo>
                <a:cubicBezTo>
                  <a:pt x="93" y="57"/>
                  <a:pt x="93" y="57"/>
                  <a:pt x="93" y="57"/>
                </a:cubicBezTo>
                <a:cubicBezTo>
                  <a:pt x="97" y="57"/>
                  <a:pt x="101" y="54"/>
                  <a:pt x="101" y="50"/>
                </a:cubicBezTo>
                <a:cubicBezTo>
                  <a:pt x="101" y="46"/>
                  <a:pt x="99" y="44"/>
                  <a:pt x="96" y="42"/>
                </a:cubicBezTo>
                <a:cubicBezTo>
                  <a:pt x="130" y="42"/>
                  <a:pt x="130" y="42"/>
                  <a:pt x="130" y="42"/>
                </a:cubicBezTo>
                <a:cubicBezTo>
                  <a:pt x="134" y="42"/>
                  <a:pt x="138" y="39"/>
                  <a:pt x="138" y="34"/>
                </a:cubicBezTo>
                <a:cubicBezTo>
                  <a:pt x="138" y="30"/>
                  <a:pt x="134" y="27"/>
                  <a:pt x="130" y="27"/>
                </a:cubicBezTo>
                <a:cubicBezTo>
                  <a:pt x="87" y="27"/>
                  <a:pt x="87" y="27"/>
                  <a:pt x="87" y="27"/>
                </a:cubicBezTo>
                <a:cubicBezTo>
                  <a:pt x="87" y="27"/>
                  <a:pt x="87" y="27"/>
                  <a:pt x="87" y="27"/>
                </a:cubicBezTo>
                <a:cubicBezTo>
                  <a:pt x="77" y="27"/>
                  <a:pt x="77" y="27"/>
                  <a:pt x="77" y="27"/>
                </a:cubicBezTo>
                <a:cubicBezTo>
                  <a:pt x="93" y="17"/>
                  <a:pt x="93" y="17"/>
                  <a:pt x="93" y="17"/>
                </a:cubicBezTo>
                <a:cubicBezTo>
                  <a:pt x="99" y="14"/>
                  <a:pt x="101" y="8"/>
                  <a:pt x="99" y="5"/>
                </a:cubicBezTo>
                <a:cubicBezTo>
                  <a:pt x="97" y="1"/>
                  <a:pt x="91" y="0"/>
                  <a:pt x="86" y="3"/>
                </a:cubicBezTo>
                <a:cubicBezTo>
                  <a:pt x="46" y="27"/>
                  <a:pt x="46" y="27"/>
                  <a:pt x="46" y="27"/>
                </a:cubicBezTo>
                <a:cubicBezTo>
                  <a:pt x="43" y="28"/>
                  <a:pt x="42" y="30"/>
                  <a:pt x="40" y="32"/>
                </a:cubicBezTo>
                <a:cubicBezTo>
                  <a:pt x="0" y="38"/>
                  <a:pt x="0" y="38"/>
                  <a:pt x="0" y="38"/>
                </a:cubicBezTo>
                <a:cubicBezTo>
                  <a:pt x="0" y="75"/>
                  <a:pt x="0" y="75"/>
                  <a:pt x="0" y="75"/>
                </a:cubicBezTo>
                <a:cubicBezTo>
                  <a:pt x="39" y="78"/>
                  <a:pt x="39" y="78"/>
                  <a:pt x="39" y="78"/>
                </a:cubicBezTo>
                <a:cubicBezTo>
                  <a:pt x="42" y="84"/>
                  <a:pt x="48" y="88"/>
                  <a:pt x="56" y="88"/>
                </a:cubicBezTo>
                <a:cubicBezTo>
                  <a:pt x="62" y="88"/>
                  <a:pt x="62" y="88"/>
                  <a:pt x="62" y="88"/>
                </a:cubicBezTo>
                <a:cubicBezTo>
                  <a:pt x="62" y="88"/>
                  <a:pt x="63" y="88"/>
                  <a:pt x="63" y="88"/>
                </a:cubicBezTo>
                <a:cubicBezTo>
                  <a:pt x="84" y="88"/>
                  <a:pt x="84" y="88"/>
                  <a:pt x="84" y="88"/>
                </a:cubicBezTo>
                <a:cubicBezTo>
                  <a:pt x="89" y="88"/>
                  <a:pt x="92" y="84"/>
                  <a:pt x="92"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9" name="Freeform 109"/>
          <p:cNvSpPr>
            <a:spLocks noEditPoints="1"/>
          </p:cNvSpPr>
          <p:nvPr userDrawn="1"/>
        </p:nvSpPr>
        <p:spPr bwMode="auto">
          <a:xfrm>
            <a:off x="2781300" y="735013"/>
            <a:ext cx="498475" cy="441325"/>
          </a:xfrm>
          <a:custGeom>
            <a:avLst/>
            <a:gdLst>
              <a:gd name="T0" fmla="*/ 114 w 129"/>
              <a:gd name="T1" fmla="*/ 63 h 114"/>
              <a:gd name="T2" fmla="*/ 114 w 129"/>
              <a:gd name="T3" fmla="*/ 68 h 114"/>
              <a:gd name="T4" fmla="*/ 107 w 129"/>
              <a:gd name="T5" fmla="*/ 68 h 114"/>
              <a:gd name="T6" fmla="*/ 107 w 129"/>
              <a:gd name="T7" fmla="*/ 75 h 114"/>
              <a:gd name="T8" fmla="*/ 74 w 129"/>
              <a:gd name="T9" fmla="*/ 75 h 114"/>
              <a:gd name="T10" fmla="*/ 74 w 129"/>
              <a:gd name="T11" fmla="*/ 45 h 114"/>
              <a:gd name="T12" fmla="*/ 77 w 129"/>
              <a:gd name="T13" fmla="*/ 45 h 114"/>
              <a:gd name="T14" fmla="*/ 77 w 129"/>
              <a:gd name="T15" fmla="*/ 37 h 114"/>
              <a:gd name="T16" fmla="*/ 72 w 129"/>
              <a:gd name="T17" fmla="*/ 37 h 114"/>
              <a:gd name="T18" fmla="*/ 69 w 129"/>
              <a:gd name="T19" fmla="*/ 15 h 114"/>
              <a:gd name="T20" fmla="*/ 66 w 129"/>
              <a:gd name="T21" fmla="*/ 15 h 114"/>
              <a:gd name="T22" fmla="*/ 66 w 129"/>
              <a:gd name="T23" fmla="*/ 0 h 114"/>
              <a:gd name="T24" fmla="*/ 64 w 129"/>
              <a:gd name="T25" fmla="*/ 0 h 114"/>
              <a:gd name="T26" fmla="*/ 63 w 129"/>
              <a:gd name="T27" fmla="*/ 0 h 114"/>
              <a:gd name="T28" fmla="*/ 56 w 129"/>
              <a:gd name="T29" fmla="*/ 0 h 114"/>
              <a:gd name="T30" fmla="*/ 56 w 129"/>
              <a:gd name="T31" fmla="*/ 6 h 114"/>
              <a:gd name="T32" fmla="*/ 63 w 129"/>
              <a:gd name="T33" fmla="*/ 6 h 114"/>
              <a:gd name="T34" fmla="*/ 63 w 129"/>
              <a:gd name="T35" fmla="*/ 15 h 114"/>
              <a:gd name="T36" fmla="*/ 60 w 129"/>
              <a:gd name="T37" fmla="*/ 15 h 114"/>
              <a:gd name="T38" fmla="*/ 57 w 129"/>
              <a:gd name="T39" fmla="*/ 37 h 114"/>
              <a:gd name="T40" fmla="*/ 52 w 129"/>
              <a:gd name="T41" fmla="*/ 37 h 114"/>
              <a:gd name="T42" fmla="*/ 52 w 129"/>
              <a:gd name="T43" fmla="*/ 45 h 114"/>
              <a:gd name="T44" fmla="*/ 55 w 129"/>
              <a:gd name="T45" fmla="*/ 45 h 114"/>
              <a:gd name="T46" fmla="*/ 55 w 129"/>
              <a:gd name="T47" fmla="*/ 75 h 114"/>
              <a:gd name="T48" fmla="*/ 22 w 129"/>
              <a:gd name="T49" fmla="*/ 75 h 114"/>
              <a:gd name="T50" fmla="*/ 22 w 129"/>
              <a:gd name="T51" fmla="*/ 68 h 114"/>
              <a:gd name="T52" fmla="*/ 15 w 129"/>
              <a:gd name="T53" fmla="*/ 68 h 114"/>
              <a:gd name="T54" fmla="*/ 15 w 129"/>
              <a:gd name="T55" fmla="*/ 63 h 114"/>
              <a:gd name="T56" fmla="*/ 0 w 129"/>
              <a:gd name="T57" fmla="*/ 63 h 114"/>
              <a:gd name="T58" fmla="*/ 0 w 129"/>
              <a:gd name="T59" fmla="*/ 75 h 114"/>
              <a:gd name="T60" fmla="*/ 0 w 129"/>
              <a:gd name="T61" fmla="*/ 114 h 114"/>
              <a:gd name="T62" fmla="*/ 6 w 129"/>
              <a:gd name="T63" fmla="*/ 114 h 114"/>
              <a:gd name="T64" fmla="*/ 15 w 129"/>
              <a:gd name="T65" fmla="*/ 114 h 114"/>
              <a:gd name="T66" fmla="*/ 22 w 129"/>
              <a:gd name="T67" fmla="*/ 114 h 114"/>
              <a:gd name="T68" fmla="*/ 107 w 129"/>
              <a:gd name="T69" fmla="*/ 114 h 114"/>
              <a:gd name="T70" fmla="*/ 114 w 129"/>
              <a:gd name="T71" fmla="*/ 114 h 114"/>
              <a:gd name="T72" fmla="*/ 123 w 129"/>
              <a:gd name="T73" fmla="*/ 114 h 114"/>
              <a:gd name="T74" fmla="*/ 129 w 129"/>
              <a:gd name="T75" fmla="*/ 114 h 114"/>
              <a:gd name="T76" fmla="*/ 129 w 129"/>
              <a:gd name="T77" fmla="*/ 75 h 114"/>
              <a:gd name="T78" fmla="*/ 129 w 129"/>
              <a:gd name="T79" fmla="*/ 63 h 114"/>
              <a:gd name="T80" fmla="*/ 114 w 129"/>
              <a:gd name="T81" fmla="*/ 63 h 114"/>
              <a:gd name="T82" fmla="*/ 65 w 129"/>
              <a:gd name="T83" fmla="*/ 53 h 114"/>
              <a:gd name="T84" fmla="*/ 60 w 129"/>
              <a:gd name="T85" fmla="*/ 48 h 114"/>
              <a:gd name="T86" fmla="*/ 65 w 129"/>
              <a:gd name="T87" fmla="*/ 44 h 114"/>
              <a:gd name="T88" fmla="*/ 69 w 129"/>
              <a:gd name="T89" fmla="*/ 48 h 114"/>
              <a:gd name="T90" fmla="*/ 65 w 129"/>
              <a:gd name="T91" fmla="*/ 5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14">
                <a:moveTo>
                  <a:pt x="114" y="63"/>
                </a:moveTo>
                <a:cubicBezTo>
                  <a:pt x="114" y="68"/>
                  <a:pt x="114" y="68"/>
                  <a:pt x="114" y="68"/>
                </a:cubicBezTo>
                <a:cubicBezTo>
                  <a:pt x="107" y="68"/>
                  <a:pt x="107" y="68"/>
                  <a:pt x="107" y="68"/>
                </a:cubicBezTo>
                <a:cubicBezTo>
                  <a:pt x="107" y="75"/>
                  <a:pt x="107" y="75"/>
                  <a:pt x="107" y="75"/>
                </a:cubicBezTo>
                <a:cubicBezTo>
                  <a:pt x="74" y="75"/>
                  <a:pt x="74" y="75"/>
                  <a:pt x="74" y="75"/>
                </a:cubicBezTo>
                <a:cubicBezTo>
                  <a:pt x="74" y="45"/>
                  <a:pt x="74" y="45"/>
                  <a:pt x="74" y="45"/>
                </a:cubicBezTo>
                <a:cubicBezTo>
                  <a:pt x="77" y="45"/>
                  <a:pt x="77" y="45"/>
                  <a:pt x="77" y="45"/>
                </a:cubicBezTo>
                <a:cubicBezTo>
                  <a:pt x="77" y="37"/>
                  <a:pt x="77" y="37"/>
                  <a:pt x="77" y="37"/>
                </a:cubicBezTo>
                <a:cubicBezTo>
                  <a:pt x="72" y="37"/>
                  <a:pt x="72" y="37"/>
                  <a:pt x="72" y="37"/>
                </a:cubicBezTo>
                <a:cubicBezTo>
                  <a:pt x="69" y="15"/>
                  <a:pt x="69" y="15"/>
                  <a:pt x="69" y="15"/>
                </a:cubicBezTo>
                <a:cubicBezTo>
                  <a:pt x="66" y="15"/>
                  <a:pt x="66" y="15"/>
                  <a:pt x="66" y="15"/>
                </a:cubicBezTo>
                <a:cubicBezTo>
                  <a:pt x="66" y="0"/>
                  <a:pt x="66" y="0"/>
                  <a:pt x="66" y="0"/>
                </a:cubicBezTo>
                <a:cubicBezTo>
                  <a:pt x="64" y="0"/>
                  <a:pt x="64" y="0"/>
                  <a:pt x="64" y="0"/>
                </a:cubicBezTo>
                <a:cubicBezTo>
                  <a:pt x="63" y="0"/>
                  <a:pt x="63" y="0"/>
                  <a:pt x="63" y="0"/>
                </a:cubicBezTo>
                <a:cubicBezTo>
                  <a:pt x="56" y="0"/>
                  <a:pt x="56" y="0"/>
                  <a:pt x="56" y="0"/>
                </a:cubicBezTo>
                <a:cubicBezTo>
                  <a:pt x="56" y="6"/>
                  <a:pt x="56" y="6"/>
                  <a:pt x="56" y="6"/>
                </a:cubicBezTo>
                <a:cubicBezTo>
                  <a:pt x="63" y="6"/>
                  <a:pt x="63" y="6"/>
                  <a:pt x="63" y="6"/>
                </a:cubicBezTo>
                <a:cubicBezTo>
                  <a:pt x="63" y="15"/>
                  <a:pt x="63" y="15"/>
                  <a:pt x="63" y="15"/>
                </a:cubicBezTo>
                <a:cubicBezTo>
                  <a:pt x="60" y="15"/>
                  <a:pt x="60" y="15"/>
                  <a:pt x="60" y="15"/>
                </a:cubicBezTo>
                <a:cubicBezTo>
                  <a:pt x="57" y="37"/>
                  <a:pt x="57" y="37"/>
                  <a:pt x="57" y="37"/>
                </a:cubicBezTo>
                <a:cubicBezTo>
                  <a:pt x="52" y="37"/>
                  <a:pt x="52" y="37"/>
                  <a:pt x="52" y="37"/>
                </a:cubicBezTo>
                <a:cubicBezTo>
                  <a:pt x="52" y="45"/>
                  <a:pt x="52" y="45"/>
                  <a:pt x="52" y="45"/>
                </a:cubicBezTo>
                <a:cubicBezTo>
                  <a:pt x="55" y="45"/>
                  <a:pt x="55" y="45"/>
                  <a:pt x="55" y="45"/>
                </a:cubicBezTo>
                <a:cubicBezTo>
                  <a:pt x="55" y="75"/>
                  <a:pt x="55" y="75"/>
                  <a:pt x="55" y="75"/>
                </a:cubicBezTo>
                <a:cubicBezTo>
                  <a:pt x="22" y="75"/>
                  <a:pt x="22" y="75"/>
                  <a:pt x="22" y="75"/>
                </a:cubicBezTo>
                <a:cubicBezTo>
                  <a:pt x="22" y="68"/>
                  <a:pt x="22" y="68"/>
                  <a:pt x="22" y="68"/>
                </a:cubicBezTo>
                <a:cubicBezTo>
                  <a:pt x="15" y="68"/>
                  <a:pt x="15" y="68"/>
                  <a:pt x="15" y="68"/>
                </a:cubicBezTo>
                <a:cubicBezTo>
                  <a:pt x="15" y="63"/>
                  <a:pt x="15" y="63"/>
                  <a:pt x="15" y="63"/>
                </a:cubicBezTo>
                <a:cubicBezTo>
                  <a:pt x="0" y="63"/>
                  <a:pt x="0" y="63"/>
                  <a:pt x="0" y="63"/>
                </a:cubicBezTo>
                <a:cubicBezTo>
                  <a:pt x="0" y="75"/>
                  <a:pt x="0" y="75"/>
                  <a:pt x="0" y="75"/>
                </a:cubicBezTo>
                <a:cubicBezTo>
                  <a:pt x="0" y="114"/>
                  <a:pt x="0" y="114"/>
                  <a:pt x="0" y="114"/>
                </a:cubicBezTo>
                <a:cubicBezTo>
                  <a:pt x="6" y="114"/>
                  <a:pt x="6" y="114"/>
                  <a:pt x="6" y="114"/>
                </a:cubicBezTo>
                <a:cubicBezTo>
                  <a:pt x="15" y="114"/>
                  <a:pt x="15" y="114"/>
                  <a:pt x="15" y="114"/>
                </a:cubicBezTo>
                <a:cubicBezTo>
                  <a:pt x="22" y="114"/>
                  <a:pt x="22" y="114"/>
                  <a:pt x="22" y="114"/>
                </a:cubicBezTo>
                <a:cubicBezTo>
                  <a:pt x="107" y="114"/>
                  <a:pt x="107" y="114"/>
                  <a:pt x="107" y="114"/>
                </a:cubicBezTo>
                <a:cubicBezTo>
                  <a:pt x="114" y="114"/>
                  <a:pt x="114" y="114"/>
                  <a:pt x="114" y="114"/>
                </a:cubicBezTo>
                <a:cubicBezTo>
                  <a:pt x="123" y="114"/>
                  <a:pt x="123" y="114"/>
                  <a:pt x="123" y="114"/>
                </a:cubicBezTo>
                <a:cubicBezTo>
                  <a:pt x="129" y="114"/>
                  <a:pt x="129" y="114"/>
                  <a:pt x="129" y="114"/>
                </a:cubicBezTo>
                <a:cubicBezTo>
                  <a:pt x="129" y="75"/>
                  <a:pt x="129" y="75"/>
                  <a:pt x="129" y="75"/>
                </a:cubicBezTo>
                <a:cubicBezTo>
                  <a:pt x="129" y="63"/>
                  <a:pt x="129" y="63"/>
                  <a:pt x="129" y="63"/>
                </a:cubicBezTo>
                <a:lnTo>
                  <a:pt x="114" y="63"/>
                </a:lnTo>
                <a:close/>
                <a:moveTo>
                  <a:pt x="65" y="53"/>
                </a:moveTo>
                <a:cubicBezTo>
                  <a:pt x="62" y="53"/>
                  <a:pt x="60" y="51"/>
                  <a:pt x="60" y="48"/>
                </a:cubicBezTo>
                <a:cubicBezTo>
                  <a:pt x="60" y="46"/>
                  <a:pt x="62" y="44"/>
                  <a:pt x="65" y="44"/>
                </a:cubicBezTo>
                <a:cubicBezTo>
                  <a:pt x="67" y="44"/>
                  <a:pt x="69" y="46"/>
                  <a:pt x="69" y="48"/>
                </a:cubicBezTo>
                <a:cubicBezTo>
                  <a:pt x="69" y="51"/>
                  <a:pt x="67" y="53"/>
                  <a:pt x="65" y="5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30" name="Group 129"/>
          <p:cNvGrpSpPr/>
          <p:nvPr userDrawn="1"/>
        </p:nvGrpSpPr>
        <p:grpSpPr>
          <a:xfrm>
            <a:off x="3368675" y="2287588"/>
            <a:ext cx="369888" cy="557213"/>
            <a:chOff x="3368675" y="2287588"/>
            <a:chExt cx="369888" cy="557213"/>
          </a:xfrm>
        </p:grpSpPr>
        <p:sp>
          <p:nvSpPr>
            <p:cNvPr id="131" name="Freeform 110"/>
            <p:cNvSpPr>
              <a:spLocks/>
            </p:cNvSpPr>
            <p:nvPr userDrawn="1"/>
          </p:nvSpPr>
          <p:spPr bwMode="auto">
            <a:xfrm>
              <a:off x="3514725" y="2287588"/>
              <a:ext cx="77788" cy="101600"/>
            </a:xfrm>
            <a:custGeom>
              <a:avLst/>
              <a:gdLst>
                <a:gd name="T0" fmla="*/ 20 w 49"/>
                <a:gd name="T1" fmla="*/ 54 h 64"/>
                <a:gd name="T2" fmla="*/ 32 w 49"/>
                <a:gd name="T3" fmla="*/ 61 h 64"/>
                <a:gd name="T4" fmla="*/ 44 w 49"/>
                <a:gd name="T5" fmla="*/ 54 h 64"/>
                <a:gd name="T6" fmla="*/ 49 w 49"/>
                <a:gd name="T7" fmla="*/ 59 h 64"/>
                <a:gd name="T8" fmla="*/ 49 w 49"/>
                <a:gd name="T9" fmla="*/ 0 h 64"/>
                <a:gd name="T10" fmla="*/ 25 w 49"/>
                <a:gd name="T11" fmla="*/ 27 h 64"/>
                <a:gd name="T12" fmla="*/ 0 w 49"/>
                <a:gd name="T13" fmla="*/ 0 h 64"/>
                <a:gd name="T14" fmla="*/ 0 w 49"/>
                <a:gd name="T15" fmla="*/ 61 h 64"/>
                <a:gd name="T16" fmla="*/ 8 w 49"/>
                <a:gd name="T17" fmla="*/ 64 h 64"/>
                <a:gd name="T18" fmla="*/ 20 w 49"/>
                <a:gd name="T1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4">
                  <a:moveTo>
                    <a:pt x="20" y="54"/>
                  </a:moveTo>
                  <a:lnTo>
                    <a:pt x="32" y="61"/>
                  </a:lnTo>
                  <a:lnTo>
                    <a:pt x="44" y="54"/>
                  </a:lnTo>
                  <a:lnTo>
                    <a:pt x="49" y="59"/>
                  </a:lnTo>
                  <a:lnTo>
                    <a:pt x="49" y="0"/>
                  </a:lnTo>
                  <a:lnTo>
                    <a:pt x="25" y="27"/>
                  </a:lnTo>
                  <a:lnTo>
                    <a:pt x="0" y="0"/>
                  </a:lnTo>
                  <a:lnTo>
                    <a:pt x="0" y="61"/>
                  </a:lnTo>
                  <a:lnTo>
                    <a:pt x="8" y="64"/>
                  </a:lnTo>
                  <a:lnTo>
                    <a:pt x="2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2" name="Freeform 111"/>
            <p:cNvSpPr>
              <a:spLocks/>
            </p:cNvSpPr>
            <p:nvPr userDrawn="1"/>
          </p:nvSpPr>
          <p:spPr bwMode="auto">
            <a:xfrm>
              <a:off x="3514725" y="2744788"/>
              <a:ext cx="77788" cy="100013"/>
            </a:xfrm>
            <a:custGeom>
              <a:avLst/>
              <a:gdLst>
                <a:gd name="T0" fmla="*/ 32 w 49"/>
                <a:gd name="T1" fmla="*/ 9 h 63"/>
                <a:gd name="T2" fmla="*/ 20 w 49"/>
                <a:gd name="T3" fmla="*/ 2 h 63"/>
                <a:gd name="T4" fmla="*/ 8 w 49"/>
                <a:gd name="T5" fmla="*/ 9 h 63"/>
                <a:gd name="T6" fmla="*/ 0 w 49"/>
                <a:gd name="T7" fmla="*/ 4 h 63"/>
                <a:gd name="T8" fmla="*/ 0 w 49"/>
                <a:gd name="T9" fmla="*/ 63 h 63"/>
                <a:gd name="T10" fmla="*/ 25 w 49"/>
                <a:gd name="T11" fmla="*/ 36 h 63"/>
                <a:gd name="T12" fmla="*/ 49 w 49"/>
                <a:gd name="T13" fmla="*/ 63 h 63"/>
                <a:gd name="T14" fmla="*/ 49 w 49"/>
                <a:gd name="T15" fmla="*/ 2 h 63"/>
                <a:gd name="T16" fmla="*/ 44 w 49"/>
                <a:gd name="T17" fmla="*/ 0 h 63"/>
                <a:gd name="T18" fmla="*/ 32 w 49"/>
                <a:gd name="T19" fmla="*/ 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3">
                  <a:moveTo>
                    <a:pt x="32" y="9"/>
                  </a:moveTo>
                  <a:lnTo>
                    <a:pt x="20" y="2"/>
                  </a:lnTo>
                  <a:lnTo>
                    <a:pt x="8" y="9"/>
                  </a:lnTo>
                  <a:lnTo>
                    <a:pt x="0" y="4"/>
                  </a:lnTo>
                  <a:lnTo>
                    <a:pt x="0" y="63"/>
                  </a:lnTo>
                  <a:lnTo>
                    <a:pt x="25" y="36"/>
                  </a:lnTo>
                  <a:lnTo>
                    <a:pt x="49" y="63"/>
                  </a:lnTo>
                  <a:lnTo>
                    <a:pt x="49" y="2"/>
                  </a:lnTo>
                  <a:lnTo>
                    <a:pt x="44" y="0"/>
                  </a:lnTo>
                  <a:lnTo>
                    <a:pt x="32"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3" name="Freeform 112"/>
            <p:cNvSpPr>
              <a:spLocks noEditPoints="1"/>
            </p:cNvSpPr>
            <p:nvPr userDrawn="1"/>
          </p:nvSpPr>
          <p:spPr bwMode="auto">
            <a:xfrm>
              <a:off x="3368675" y="2381250"/>
              <a:ext cx="369888" cy="369888"/>
            </a:xfrm>
            <a:custGeom>
              <a:avLst/>
              <a:gdLst>
                <a:gd name="T0" fmla="*/ 82 w 96"/>
                <a:gd name="T1" fmla="*/ 14 h 96"/>
                <a:gd name="T2" fmla="*/ 75 w 96"/>
                <a:gd name="T3" fmla="*/ 8 h 96"/>
                <a:gd name="T4" fmla="*/ 66 w 96"/>
                <a:gd name="T5" fmla="*/ 3 h 96"/>
                <a:gd name="T6" fmla="*/ 56 w 96"/>
                <a:gd name="T7" fmla="*/ 1 h 96"/>
                <a:gd name="T8" fmla="*/ 46 w 96"/>
                <a:gd name="T9" fmla="*/ 0 h 96"/>
                <a:gd name="T10" fmla="*/ 36 w 96"/>
                <a:gd name="T11" fmla="*/ 2 h 96"/>
                <a:gd name="T12" fmla="*/ 27 w 96"/>
                <a:gd name="T13" fmla="*/ 5 h 96"/>
                <a:gd name="T14" fmla="*/ 18 w 96"/>
                <a:gd name="T15" fmla="*/ 11 h 96"/>
                <a:gd name="T16" fmla="*/ 11 w 96"/>
                <a:gd name="T17" fmla="*/ 18 h 96"/>
                <a:gd name="T18" fmla="*/ 6 w 96"/>
                <a:gd name="T19" fmla="*/ 26 h 96"/>
                <a:gd name="T20" fmla="*/ 2 w 96"/>
                <a:gd name="T21" fmla="*/ 36 h 96"/>
                <a:gd name="T22" fmla="*/ 0 w 96"/>
                <a:gd name="T23" fmla="*/ 45 h 96"/>
                <a:gd name="T24" fmla="*/ 1 w 96"/>
                <a:gd name="T25" fmla="*/ 56 h 96"/>
                <a:gd name="T26" fmla="*/ 4 w 96"/>
                <a:gd name="T27" fmla="*/ 65 h 96"/>
                <a:gd name="T28" fmla="*/ 8 w 96"/>
                <a:gd name="T29" fmla="*/ 74 h 96"/>
                <a:gd name="T30" fmla="*/ 14 w 96"/>
                <a:gd name="T31" fmla="*/ 82 h 96"/>
                <a:gd name="T32" fmla="*/ 22 w 96"/>
                <a:gd name="T33" fmla="*/ 88 h 96"/>
                <a:gd name="T34" fmla="*/ 31 w 96"/>
                <a:gd name="T35" fmla="*/ 93 h 96"/>
                <a:gd name="T36" fmla="*/ 41 w 96"/>
                <a:gd name="T37" fmla="*/ 96 h 96"/>
                <a:gd name="T38" fmla="*/ 51 w 96"/>
                <a:gd name="T39" fmla="*/ 96 h 96"/>
                <a:gd name="T40" fmla="*/ 61 w 96"/>
                <a:gd name="T41" fmla="*/ 94 h 96"/>
                <a:gd name="T42" fmla="*/ 70 w 96"/>
                <a:gd name="T43" fmla="*/ 91 h 96"/>
                <a:gd name="T44" fmla="*/ 79 w 96"/>
                <a:gd name="T45" fmla="*/ 85 h 96"/>
                <a:gd name="T46" fmla="*/ 86 w 96"/>
                <a:gd name="T47" fmla="*/ 78 h 96"/>
                <a:gd name="T48" fmla="*/ 91 w 96"/>
                <a:gd name="T49" fmla="*/ 70 h 96"/>
                <a:gd name="T50" fmla="*/ 95 w 96"/>
                <a:gd name="T51" fmla="*/ 60 h 96"/>
                <a:gd name="T52" fmla="*/ 96 w 96"/>
                <a:gd name="T53" fmla="*/ 51 h 96"/>
                <a:gd name="T54" fmla="*/ 96 w 96"/>
                <a:gd name="T55" fmla="*/ 41 h 96"/>
                <a:gd name="T56" fmla="*/ 93 w 96"/>
                <a:gd name="T57" fmla="*/ 31 h 96"/>
                <a:gd name="T58" fmla="*/ 89 w 96"/>
                <a:gd name="T59" fmla="*/ 22 h 96"/>
                <a:gd name="T60" fmla="*/ 71 w 96"/>
                <a:gd name="T61" fmla="*/ 71 h 96"/>
                <a:gd name="T62" fmla="*/ 26 w 96"/>
                <a:gd name="T63" fmla="*/ 25 h 96"/>
                <a:gd name="T64" fmla="*/ 71 w 96"/>
                <a:gd name="T65"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6" h="96">
                  <a:moveTo>
                    <a:pt x="83" y="20"/>
                  </a:moveTo>
                  <a:cubicBezTo>
                    <a:pt x="82" y="14"/>
                    <a:pt x="82" y="14"/>
                    <a:pt x="82" y="14"/>
                  </a:cubicBezTo>
                  <a:cubicBezTo>
                    <a:pt x="77" y="13"/>
                    <a:pt x="77" y="13"/>
                    <a:pt x="77" y="13"/>
                  </a:cubicBezTo>
                  <a:cubicBezTo>
                    <a:pt x="75" y="8"/>
                    <a:pt x="75" y="8"/>
                    <a:pt x="75" y="8"/>
                  </a:cubicBezTo>
                  <a:cubicBezTo>
                    <a:pt x="69" y="8"/>
                    <a:pt x="69" y="8"/>
                    <a:pt x="69" y="8"/>
                  </a:cubicBezTo>
                  <a:cubicBezTo>
                    <a:pt x="66" y="3"/>
                    <a:pt x="66" y="3"/>
                    <a:pt x="66" y="3"/>
                  </a:cubicBezTo>
                  <a:cubicBezTo>
                    <a:pt x="60" y="5"/>
                    <a:pt x="60" y="5"/>
                    <a:pt x="60" y="5"/>
                  </a:cubicBezTo>
                  <a:cubicBezTo>
                    <a:pt x="56" y="1"/>
                    <a:pt x="56" y="1"/>
                    <a:pt x="56" y="1"/>
                  </a:cubicBezTo>
                  <a:cubicBezTo>
                    <a:pt x="51" y="3"/>
                    <a:pt x="51" y="3"/>
                    <a:pt x="51" y="3"/>
                  </a:cubicBezTo>
                  <a:cubicBezTo>
                    <a:pt x="46" y="0"/>
                    <a:pt x="46" y="0"/>
                    <a:pt x="46" y="0"/>
                  </a:cubicBezTo>
                  <a:cubicBezTo>
                    <a:pt x="41" y="4"/>
                    <a:pt x="41" y="4"/>
                    <a:pt x="41" y="4"/>
                  </a:cubicBezTo>
                  <a:cubicBezTo>
                    <a:pt x="36" y="2"/>
                    <a:pt x="36" y="2"/>
                    <a:pt x="36" y="2"/>
                  </a:cubicBezTo>
                  <a:cubicBezTo>
                    <a:pt x="32" y="6"/>
                    <a:pt x="32" y="6"/>
                    <a:pt x="32" y="6"/>
                  </a:cubicBezTo>
                  <a:cubicBezTo>
                    <a:pt x="27" y="5"/>
                    <a:pt x="27" y="5"/>
                    <a:pt x="27" y="5"/>
                  </a:cubicBezTo>
                  <a:cubicBezTo>
                    <a:pt x="24" y="10"/>
                    <a:pt x="24" y="10"/>
                    <a:pt x="24" y="10"/>
                  </a:cubicBezTo>
                  <a:cubicBezTo>
                    <a:pt x="18" y="11"/>
                    <a:pt x="18" y="11"/>
                    <a:pt x="18" y="11"/>
                  </a:cubicBezTo>
                  <a:cubicBezTo>
                    <a:pt x="17" y="16"/>
                    <a:pt x="17" y="16"/>
                    <a:pt x="17" y="16"/>
                  </a:cubicBezTo>
                  <a:cubicBezTo>
                    <a:pt x="11" y="18"/>
                    <a:pt x="11" y="18"/>
                    <a:pt x="11" y="18"/>
                  </a:cubicBezTo>
                  <a:cubicBezTo>
                    <a:pt x="11" y="24"/>
                    <a:pt x="11" y="24"/>
                    <a:pt x="11" y="24"/>
                  </a:cubicBezTo>
                  <a:cubicBezTo>
                    <a:pt x="6" y="26"/>
                    <a:pt x="6" y="26"/>
                    <a:pt x="6" y="26"/>
                  </a:cubicBezTo>
                  <a:cubicBezTo>
                    <a:pt x="6" y="32"/>
                    <a:pt x="6" y="32"/>
                    <a:pt x="6" y="32"/>
                  </a:cubicBezTo>
                  <a:cubicBezTo>
                    <a:pt x="2" y="36"/>
                    <a:pt x="2" y="36"/>
                    <a:pt x="2" y="36"/>
                  </a:cubicBezTo>
                  <a:cubicBezTo>
                    <a:pt x="4" y="41"/>
                    <a:pt x="4" y="41"/>
                    <a:pt x="4" y="41"/>
                  </a:cubicBezTo>
                  <a:cubicBezTo>
                    <a:pt x="0" y="45"/>
                    <a:pt x="0" y="45"/>
                    <a:pt x="0" y="45"/>
                  </a:cubicBezTo>
                  <a:cubicBezTo>
                    <a:pt x="3" y="50"/>
                    <a:pt x="3" y="50"/>
                    <a:pt x="3" y="50"/>
                  </a:cubicBezTo>
                  <a:cubicBezTo>
                    <a:pt x="1" y="56"/>
                    <a:pt x="1" y="56"/>
                    <a:pt x="1" y="56"/>
                  </a:cubicBezTo>
                  <a:cubicBezTo>
                    <a:pt x="5" y="60"/>
                    <a:pt x="5" y="60"/>
                    <a:pt x="5" y="60"/>
                  </a:cubicBezTo>
                  <a:cubicBezTo>
                    <a:pt x="4" y="65"/>
                    <a:pt x="4" y="65"/>
                    <a:pt x="4" y="65"/>
                  </a:cubicBezTo>
                  <a:cubicBezTo>
                    <a:pt x="8" y="68"/>
                    <a:pt x="8" y="68"/>
                    <a:pt x="8" y="68"/>
                  </a:cubicBezTo>
                  <a:cubicBezTo>
                    <a:pt x="8" y="74"/>
                    <a:pt x="8" y="74"/>
                    <a:pt x="8" y="74"/>
                  </a:cubicBezTo>
                  <a:cubicBezTo>
                    <a:pt x="13" y="76"/>
                    <a:pt x="13" y="76"/>
                    <a:pt x="13" y="76"/>
                  </a:cubicBezTo>
                  <a:cubicBezTo>
                    <a:pt x="14" y="82"/>
                    <a:pt x="14" y="82"/>
                    <a:pt x="14" y="82"/>
                  </a:cubicBezTo>
                  <a:cubicBezTo>
                    <a:pt x="20" y="83"/>
                    <a:pt x="20" y="83"/>
                    <a:pt x="20" y="83"/>
                  </a:cubicBezTo>
                  <a:cubicBezTo>
                    <a:pt x="22" y="88"/>
                    <a:pt x="22" y="88"/>
                    <a:pt x="22" y="88"/>
                  </a:cubicBezTo>
                  <a:cubicBezTo>
                    <a:pt x="28" y="88"/>
                    <a:pt x="28" y="88"/>
                    <a:pt x="28" y="88"/>
                  </a:cubicBezTo>
                  <a:cubicBezTo>
                    <a:pt x="31" y="93"/>
                    <a:pt x="31" y="93"/>
                    <a:pt x="31" y="93"/>
                  </a:cubicBezTo>
                  <a:cubicBezTo>
                    <a:pt x="37" y="91"/>
                    <a:pt x="37" y="91"/>
                    <a:pt x="37" y="91"/>
                  </a:cubicBezTo>
                  <a:cubicBezTo>
                    <a:pt x="41" y="96"/>
                    <a:pt x="41" y="96"/>
                    <a:pt x="41" y="96"/>
                  </a:cubicBezTo>
                  <a:cubicBezTo>
                    <a:pt x="46" y="93"/>
                    <a:pt x="46" y="93"/>
                    <a:pt x="46" y="93"/>
                  </a:cubicBezTo>
                  <a:cubicBezTo>
                    <a:pt x="51" y="96"/>
                    <a:pt x="51" y="96"/>
                    <a:pt x="51" y="96"/>
                  </a:cubicBezTo>
                  <a:cubicBezTo>
                    <a:pt x="55" y="92"/>
                    <a:pt x="55" y="92"/>
                    <a:pt x="55" y="92"/>
                  </a:cubicBezTo>
                  <a:cubicBezTo>
                    <a:pt x="61" y="94"/>
                    <a:pt x="61" y="94"/>
                    <a:pt x="61" y="94"/>
                  </a:cubicBezTo>
                  <a:cubicBezTo>
                    <a:pt x="65" y="90"/>
                    <a:pt x="65" y="90"/>
                    <a:pt x="65" y="90"/>
                  </a:cubicBezTo>
                  <a:cubicBezTo>
                    <a:pt x="70" y="91"/>
                    <a:pt x="70" y="91"/>
                    <a:pt x="70" y="91"/>
                  </a:cubicBezTo>
                  <a:cubicBezTo>
                    <a:pt x="73" y="86"/>
                    <a:pt x="73" y="86"/>
                    <a:pt x="73" y="86"/>
                  </a:cubicBezTo>
                  <a:cubicBezTo>
                    <a:pt x="79" y="85"/>
                    <a:pt x="79" y="85"/>
                    <a:pt x="79" y="85"/>
                  </a:cubicBezTo>
                  <a:cubicBezTo>
                    <a:pt x="80" y="80"/>
                    <a:pt x="80" y="80"/>
                    <a:pt x="80" y="80"/>
                  </a:cubicBezTo>
                  <a:cubicBezTo>
                    <a:pt x="86" y="78"/>
                    <a:pt x="86" y="78"/>
                    <a:pt x="86" y="78"/>
                  </a:cubicBezTo>
                  <a:cubicBezTo>
                    <a:pt x="86" y="73"/>
                    <a:pt x="86" y="73"/>
                    <a:pt x="86" y="73"/>
                  </a:cubicBezTo>
                  <a:cubicBezTo>
                    <a:pt x="91" y="70"/>
                    <a:pt x="91" y="70"/>
                    <a:pt x="91" y="70"/>
                  </a:cubicBezTo>
                  <a:cubicBezTo>
                    <a:pt x="90" y="64"/>
                    <a:pt x="90" y="64"/>
                    <a:pt x="90" y="64"/>
                  </a:cubicBezTo>
                  <a:cubicBezTo>
                    <a:pt x="95" y="60"/>
                    <a:pt x="95" y="60"/>
                    <a:pt x="95" y="60"/>
                  </a:cubicBezTo>
                  <a:cubicBezTo>
                    <a:pt x="93" y="55"/>
                    <a:pt x="93" y="55"/>
                    <a:pt x="93" y="55"/>
                  </a:cubicBezTo>
                  <a:cubicBezTo>
                    <a:pt x="96" y="51"/>
                    <a:pt x="96" y="51"/>
                    <a:pt x="96" y="51"/>
                  </a:cubicBezTo>
                  <a:cubicBezTo>
                    <a:pt x="93" y="46"/>
                    <a:pt x="93" y="46"/>
                    <a:pt x="93" y="46"/>
                  </a:cubicBezTo>
                  <a:cubicBezTo>
                    <a:pt x="96" y="41"/>
                    <a:pt x="96" y="41"/>
                    <a:pt x="96" y="41"/>
                  </a:cubicBezTo>
                  <a:cubicBezTo>
                    <a:pt x="92" y="36"/>
                    <a:pt x="92" y="36"/>
                    <a:pt x="92" y="36"/>
                  </a:cubicBezTo>
                  <a:cubicBezTo>
                    <a:pt x="93" y="31"/>
                    <a:pt x="93" y="31"/>
                    <a:pt x="93" y="31"/>
                  </a:cubicBezTo>
                  <a:cubicBezTo>
                    <a:pt x="88" y="28"/>
                    <a:pt x="88" y="28"/>
                    <a:pt x="88" y="28"/>
                  </a:cubicBezTo>
                  <a:cubicBezTo>
                    <a:pt x="89" y="22"/>
                    <a:pt x="89" y="22"/>
                    <a:pt x="89" y="22"/>
                  </a:cubicBezTo>
                  <a:lnTo>
                    <a:pt x="83" y="20"/>
                  </a:lnTo>
                  <a:close/>
                  <a:moveTo>
                    <a:pt x="71" y="71"/>
                  </a:moveTo>
                  <a:cubicBezTo>
                    <a:pt x="59" y="83"/>
                    <a:pt x="38" y="83"/>
                    <a:pt x="26" y="71"/>
                  </a:cubicBezTo>
                  <a:cubicBezTo>
                    <a:pt x="13" y="58"/>
                    <a:pt x="13" y="38"/>
                    <a:pt x="26" y="25"/>
                  </a:cubicBezTo>
                  <a:cubicBezTo>
                    <a:pt x="38" y="13"/>
                    <a:pt x="59" y="13"/>
                    <a:pt x="71" y="25"/>
                  </a:cubicBezTo>
                  <a:cubicBezTo>
                    <a:pt x="84" y="38"/>
                    <a:pt x="84" y="58"/>
                    <a:pt x="71" y="7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34" name="Freeform 113"/>
          <p:cNvSpPr>
            <a:spLocks/>
          </p:cNvSpPr>
          <p:nvPr userDrawn="1"/>
        </p:nvSpPr>
        <p:spPr bwMode="auto">
          <a:xfrm>
            <a:off x="2425700" y="1492250"/>
            <a:ext cx="320675" cy="304800"/>
          </a:xfrm>
          <a:custGeom>
            <a:avLst/>
            <a:gdLst>
              <a:gd name="T0" fmla="*/ 48 w 83"/>
              <a:gd name="T1" fmla="*/ 6 h 79"/>
              <a:gd name="T2" fmla="*/ 54 w 83"/>
              <a:gd name="T3" fmla="*/ 18 h 79"/>
              <a:gd name="T4" fmla="*/ 60 w 83"/>
              <a:gd name="T5" fmla="*/ 22 h 79"/>
              <a:gd name="T6" fmla="*/ 74 w 83"/>
              <a:gd name="T7" fmla="*/ 24 h 79"/>
              <a:gd name="T8" fmla="*/ 78 w 83"/>
              <a:gd name="T9" fmla="*/ 38 h 79"/>
              <a:gd name="T10" fmla="*/ 68 w 83"/>
              <a:gd name="T11" fmla="*/ 47 h 79"/>
              <a:gd name="T12" fmla="*/ 66 w 83"/>
              <a:gd name="T13" fmla="*/ 54 h 79"/>
              <a:gd name="T14" fmla="*/ 68 w 83"/>
              <a:gd name="T15" fmla="*/ 68 h 79"/>
              <a:gd name="T16" fmla="*/ 57 w 83"/>
              <a:gd name="T17" fmla="*/ 76 h 79"/>
              <a:gd name="T18" fmla="*/ 45 w 83"/>
              <a:gd name="T19" fmla="*/ 70 h 79"/>
              <a:gd name="T20" fmla="*/ 37 w 83"/>
              <a:gd name="T21" fmla="*/ 70 h 79"/>
              <a:gd name="T22" fmla="*/ 25 w 83"/>
              <a:gd name="T23" fmla="*/ 76 h 79"/>
              <a:gd name="T24" fmla="*/ 14 w 83"/>
              <a:gd name="T25" fmla="*/ 68 h 79"/>
              <a:gd name="T26" fmla="*/ 16 w 83"/>
              <a:gd name="T27" fmla="*/ 54 h 79"/>
              <a:gd name="T28" fmla="*/ 14 w 83"/>
              <a:gd name="T29" fmla="*/ 47 h 79"/>
              <a:gd name="T30" fmla="*/ 4 w 83"/>
              <a:gd name="T31" fmla="*/ 38 h 79"/>
              <a:gd name="T32" fmla="*/ 9 w 83"/>
              <a:gd name="T33" fmla="*/ 24 h 79"/>
              <a:gd name="T34" fmla="*/ 22 w 83"/>
              <a:gd name="T35" fmla="*/ 22 h 79"/>
              <a:gd name="T36" fmla="*/ 28 w 83"/>
              <a:gd name="T37" fmla="*/ 18 h 79"/>
              <a:gd name="T38" fmla="*/ 34 w 83"/>
              <a:gd name="T39" fmla="*/ 6 h 79"/>
              <a:gd name="T40" fmla="*/ 48 w 83"/>
              <a:gd name="T41" fmla="*/ 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3" h="79">
                <a:moveTo>
                  <a:pt x="48" y="6"/>
                </a:moveTo>
                <a:cubicBezTo>
                  <a:pt x="54" y="18"/>
                  <a:pt x="54" y="18"/>
                  <a:pt x="54" y="18"/>
                </a:cubicBezTo>
                <a:cubicBezTo>
                  <a:pt x="55" y="20"/>
                  <a:pt x="58" y="22"/>
                  <a:pt x="60" y="22"/>
                </a:cubicBezTo>
                <a:cubicBezTo>
                  <a:pt x="74" y="24"/>
                  <a:pt x="74" y="24"/>
                  <a:pt x="74" y="24"/>
                </a:cubicBezTo>
                <a:cubicBezTo>
                  <a:pt x="80" y="25"/>
                  <a:pt x="83" y="33"/>
                  <a:pt x="78" y="38"/>
                </a:cubicBezTo>
                <a:cubicBezTo>
                  <a:pt x="68" y="47"/>
                  <a:pt x="68" y="47"/>
                  <a:pt x="68" y="47"/>
                </a:cubicBezTo>
                <a:cubicBezTo>
                  <a:pt x="67" y="49"/>
                  <a:pt x="66" y="52"/>
                  <a:pt x="66" y="54"/>
                </a:cubicBezTo>
                <a:cubicBezTo>
                  <a:pt x="68" y="68"/>
                  <a:pt x="68" y="68"/>
                  <a:pt x="68" y="68"/>
                </a:cubicBezTo>
                <a:cubicBezTo>
                  <a:pt x="70" y="74"/>
                  <a:pt x="63" y="79"/>
                  <a:pt x="57" y="76"/>
                </a:cubicBezTo>
                <a:cubicBezTo>
                  <a:pt x="45" y="70"/>
                  <a:pt x="45" y="70"/>
                  <a:pt x="45" y="70"/>
                </a:cubicBezTo>
                <a:cubicBezTo>
                  <a:pt x="43" y="69"/>
                  <a:pt x="40" y="69"/>
                  <a:pt x="37" y="70"/>
                </a:cubicBezTo>
                <a:cubicBezTo>
                  <a:pt x="25" y="76"/>
                  <a:pt x="25" y="76"/>
                  <a:pt x="25" y="76"/>
                </a:cubicBezTo>
                <a:cubicBezTo>
                  <a:pt x="20" y="79"/>
                  <a:pt x="13" y="74"/>
                  <a:pt x="14" y="68"/>
                </a:cubicBezTo>
                <a:cubicBezTo>
                  <a:pt x="16" y="54"/>
                  <a:pt x="16" y="54"/>
                  <a:pt x="16" y="54"/>
                </a:cubicBezTo>
                <a:cubicBezTo>
                  <a:pt x="17" y="52"/>
                  <a:pt x="16" y="49"/>
                  <a:pt x="14" y="47"/>
                </a:cubicBezTo>
                <a:cubicBezTo>
                  <a:pt x="4" y="38"/>
                  <a:pt x="4" y="38"/>
                  <a:pt x="4" y="38"/>
                </a:cubicBezTo>
                <a:cubicBezTo>
                  <a:pt x="0" y="33"/>
                  <a:pt x="2" y="25"/>
                  <a:pt x="9" y="24"/>
                </a:cubicBezTo>
                <a:cubicBezTo>
                  <a:pt x="22" y="22"/>
                  <a:pt x="22" y="22"/>
                  <a:pt x="22" y="22"/>
                </a:cubicBezTo>
                <a:cubicBezTo>
                  <a:pt x="25" y="22"/>
                  <a:pt x="27" y="20"/>
                  <a:pt x="28" y="18"/>
                </a:cubicBezTo>
                <a:cubicBezTo>
                  <a:pt x="34" y="6"/>
                  <a:pt x="34" y="6"/>
                  <a:pt x="34" y="6"/>
                </a:cubicBezTo>
                <a:cubicBezTo>
                  <a:pt x="37" y="0"/>
                  <a:pt x="45" y="0"/>
                  <a:pt x="48"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5" name="Freeform 114"/>
          <p:cNvSpPr>
            <a:spLocks/>
          </p:cNvSpPr>
          <p:nvPr userDrawn="1"/>
        </p:nvSpPr>
        <p:spPr bwMode="auto">
          <a:xfrm>
            <a:off x="5581650" y="2287588"/>
            <a:ext cx="582613" cy="325438"/>
          </a:xfrm>
          <a:custGeom>
            <a:avLst/>
            <a:gdLst>
              <a:gd name="T0" fmla="*/ 367 w 367"/>
              <a:gd name="T1" fmla="*/ 103 h 205"/>
              <a:gd name="T2" fmla="*/ 189 w 367"/>
              <a:gd name="T3" fmla="*/ 0 h 205"/>
              <a:gd name="T4" fmla="*/ 189 w 367"/>
              <a:gd name="T5" fmla="*/ 69 h 205"/>
              <a:gd name="T6" fmla="*/ 0 w 367"/>
              <a:gd name="T7" fmla="*/ 69 h 205"/>
              <a:gd name="T8" fmla="*/ 0 w 367"/>
              <a:gd name="T9" fmla="*/ 137 h 205"/>
              <a:gd name="T10" fmla="*/ 189 w 367"/>
              <a:gd name="T11" fmla="*/ 137 h 205"/>
              <a:gd name="T12" fmla="*/ 189 w 367"/>
              <a:gd name="T13" fmla="*/ 205 h 205"/>
              <a:gd name="T14" fmla="*/ 367 w 367"/>
              <a:gd name="T15" fmla="*/ 103 h 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 h="205">
                <a:moveTo>
                  <a:pt x="367" y="103"/>
                </a:moveTo>
                <a:lnTo>
                  <a:pt x="189" y="0"/>
                </a:lnTo>
                <a:lnTo>
                  <a:pt x="189" y="69"/>
                </a:lnTo>
                <a:lnTo>
                  <a:pt x="0" y="69"/>
                </a:lnTo>
                <a:lnTo>
                  <a:pt x="0" y="137"/>
                </a:lnTo>
                <a:lnTo>
                  <a:pt x="189" y="137"/>
                </a:lnTo>
                <a:lnTo>
                  <a:pt x="189" y="205"/>
                </a:lnTo>
                <a:lnTo>
                  <a:pt x="367" y="10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6" name="Freeform 115"/>
          <p:cNvSpPr>
            <a:spLocks/>
          </p:cNvSpPr>
          <p:nvPr userDrawn="1"/>
        </p:nvSpPr>
        <p:spPr bwMode="auto">
          <a:xfrm>
            <a:off x="5461000" y="2613025"/>
            <a:ext cx="579438" cy="323850"/>
          </a:xfrm>
          <a:custGeom>
            <a:avLst/>
            <a:gdLst>
              <a:gd name="T0" fmla="*/ 0 w 365"/>
              <a:gd name="T1" fmla="*/ 102 h 204"/>
              <a:gd name="T2" fmla="*/ 175 w 365"/>
              <a:gd name="T3" fmla="*/ 204 h 204"/>
              <a:gd name="T4" fmla="*/ 175 w 365"/>
              <a:gd name="T5" fmla="*/ 136 h 204"/>
              <a:gd name="T6" fmla="*/ 365 w 365"/>
              <a:gd name="T7" fmla="*/ 136 h 204"/>
              <a:gd name="T8" fmla="*/ 365 w 365"/>
              <a:gd name="T9" fmla="*/ 68 h 204"/>
              <a:gd name="T10" fmla="*/ 175 w 365"/>
              <a:gd name="T11" fmla="*/ 68 h 204"/>
              <a:gd name="T12" fmla="*/ 175 w 365"/>
              <a:gd name="T13" fmla="*/ 0 h 204"/>
              <a:gd name="T14" fmla="*/ 0 w 365"/>
              <a:gd name="T15" fmla="*/ 102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5" h="204">
                <a:moveTo>
                  <a:pt x="0" y="102"/>
                </a:moveTo>
                <a:lnTo>
                  <a:pt x="175" y="204"/>
                </a:lnTo>
                <a:lnTo>
                  <a:pt x="175" y="136"/>
                </a:lnTo>
                <a:lnTo>
                  <a:pt x="365" y="136"/>
                </a:lnTo>
                <a:lnTo>
                  <a:pt x="365" y="68"/>
                </a:lnTo>
                <a:lnTo>
                  <a:pt x="175" y="68"/>
                </a:lnTo>
                <a:lnTo>
                  <a:pt x="175" y="0"/>
                </a:lnTo>
                <a:lnTo>
                  <a:pt x="0"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7" name="Freeform 116"/>
          <p:cNvSpPr>
            <a:spLocks/>
          </p:cNvSpPr>
          <p:nvPr userDrawn="1"/>
        </p:nvSpPr>
        <p:spPr bwMode="auto">
          <a:xfrm>
            <a:off x="4786313" y="2971800"/>
            <a:ext cx="346075" cy="347663"/>
          </a:xfrm>
          <a:custGeom>
            <a:avLst/>
            <a:gdLst>
              <a:gd name="T0" fmla="*/ 109 w 218"/>
              <a:gd name="T1" fmla="*/ 0 h 219"/>
              <a:gd name="T2" fmla="*/ 121 w 218"/>
              <a:gd name="T3" fmla="*/ 37 h 219"/>
              <a:gd name="T4" fmla="*/ 143 w 218"/>
              <a:gd name="T5" fmla="*/ 5 h 219"/>
              <a:gd name="T6" fmla="*/ 143 w 218"/>
              <a:gd name="T7" fmla="*/ 44 h 219"/>
              <a:gd name="T8" fmla="*/ 175 w 218"/>
              <a:gd name="T9" fmla="*/ 20 h 219"/>
              <a:gd name="T10" fmla="*/ 163 w 218"/>
              <a:gd name="T11" fmla="*/ 56 h 219"/>
              <a:gd name="T12" fmla="*/ 199 w 218"/>
              <a:gd name="T13" fmla="*/ 44 h 219"/>
              <a:gd name="T14" fmla="*/ 177 w 218"/>
              <a:gd name="T15" fmla="*/ 76 h 219"/>
              <a:gd name="T16" fmla="*/ 214 w 218"/>
              <a:gd name="T17" fmla="*/ 76 h 219"/>
              <a:gd name="T18" fmla="*/ 184 w 218"/>
              <a:gd name="T19" fmla="*/ 97 h 219"/>
              <a:gd name="T20" fmla="*/ 218 w 218"/>
              <a:gd name="T21" fmla="*/ 110 h 219"/>
              <a:gd name="T22" fmla="*/ 184 w 218"/>
              <a:gd name="T23" fmla="*/ 122 h 219"/>
              <a:gd name="T24" fmla="*/ 214 w 218"/>
              <a:gd name="T25" fmla="*/ 144 h 219"/>
              <a:gd name="T26" fmla="*/ 177 w 218"/>
              <a:gd name="T27" fmla="*/ 144 h 219"/>
              <a:gd name="T28" fmla="*/ 199 w 218"/>
              <a:gd name="T29" fmla="*/ 173 h 219"/>
              <a:gd name="T30" fmla="*/ 163 w 218"/>
              <a:gd name="T31" fmla="*/ 161 h 219"/>
              <a:gd name="T32" fmla="*/ 175 w 218"/>
              <a:gd name="T33" fmla="*/ 197 h 219"/>
              <a:gd name="T34" fmla="*/ 143 w 218"/>
              <a:gd name="T35" fmla="*/ 175 h 219"/>
              <a:gd name="T36" fmla="*/ 143 w 218"/>
              <a:gd name="T37" fmla="*/ 214 h 219"/>
              <a:gd name="T38" fmla="*/ 121 w 218"/>
              <a:gd name="T39" fmla="*/ 183 h 219"/>
              <a:gd name="T40" fmla="*/ 109 w 218"/>
              <a:gd name="T41" fmla="*/ 219 h 219"/>
              <a:gd name="T42" fmla="*/ 99 w 218"/>
              <a:gd name="T43" fmla="*/ 183 h 219"/>
              <a:gd name="T44" fmla="*/ 75 w 218"/>
              <a:gd name="T45" fmla="*/ 214 h 219"/>
              <a:gd name="T46" fmla="*/ 77 w 218"/>
              <a:gd name="T47" fmla="*/ 175 h 219"/>
              <a:gd name="T48" fmla="*/ 46 w 218"/>
              <a:gd name="T49" fmla="*/ 197 h 219"/>
              <a:gd name="T50" fmla="*/ 58 w 218"/>
              <a:gd name="T51" fmla="*/ 161 h 219"/>
              <a:gd name="T52" fmla="*/ 21 w 218"/>
              <a:gd name="T53" fmla="*/ 173 h 219"/>
              <a:gd name="T54" fmla="*/ 43 w 218"/>
              <a:gd name="T55" fmla="*/ 144 h 219"/>
              <a:gd name="T56" fmla="*/ 7 w 218"/>
              <a:gd name="T57" fmla="*/ 144 h 219"/>
              <a:gd name="T58" fmla="*/ 36 w 218"/>
              <a:gd name="T59" fmla="*/ 122 h 219"/>
              <a:gd name="T60" fmla="*/ 0 w 218"/>
              <a:gd name="T61" fmla="*/ 110 h 219"/>
              <a:gd name="T62" fmla="*/ 36 w 218"/>
              <a:gd name="T63" fmla="*/ 97 h 219"/>
              <a:gd name="T64" fmla="*/ 7 w 218"/>
              <a:gd name="T65" fmla="*/ 76 h 219"/>
              <a:gd name="T66" fmla="*/ 43 w 218"/>
              <a:gd name="T67" fmla="*/ 76 h 219"/>
              <a:gd name="T68" fmla="*/ 21 w 218"/>
              <a:gd name="T69" fmla="*/ 44 h 219"/>
              <a:gd name="T70" fmla="*/ 58 w 218"/>
              <a:gd name="T71" fmla="*/ 56 h 219"/>
              <a:gd name="T72" fmla="*/ 46 w 218"/>
              <a:gd name="T73" fmla="*/ 20 h 219"/>
              <a:gd name="T74" fmla="*/ 77 w 218"/>
              <a:gd name="T75" fmla="*/ 44 h 219"/>
              <a:gd name="T76" fmla="*/ 75 w 218"/>
              <a:gd name="T77" fmla="*/ 5 h 219"/>
              <a:gd name="T78" fmla="*/ 99 w 218"/>
              <a:gd name="T79" fmla="*/ 37 h 219"/>
              <a:gd name="T80" fmla="*/ 109 w 218"/>
              <a:gd name="T81"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8" h="219">
                <a:moveTo>
                  <a:pt x="109" y="0"/>
                </a:moveTo>
                <a:lnTo>
                  <a:pt x="121" y="37"/>
                </a:lnTo>
                <a:lnTo>
                  <a:pt x="143" y="5"/>
                </a:lnTo>
                <a:lnTo>
                  <a:pt x="143" y="44"/>
                </a:lnTo>
                <a:lnTo>
                  <a:pt x="175" y="20"/>
                </a:lnTo>
                <a:lnTo>
                  <a:pt x="163" y="56"/>
                </a:lnTo>
                <a:lnTo>
                  <a:pt x="199" y="44"/>
                </a:lnTo>
                <a:lnTo>
                  <a:pt x="177" y="76"/>
                </a:lnTo>
                <a:lnTo>
                  <a:pt x="214" y="76"/>
                </a:lnTo>
                <a:lnTo>
                  <a:pt x="184" y="97"/>
                </a:lnTo>
                <a:lnTo>
                  <a:pt x="218" y="110"/>
                </a:lnTo>
                <a:lnTo>
                  <a:pt x="184" y="122"/>
                </a:lnTo>
                <a:lnTo>
                  <a:pt x="214" y="144"/>
                </a:lnTo>
                <a:lnTo>
                  <a:pt x="177" y="144"/>
                </a:lnTo>
                <a:lnTo>
                  <a:pt x="199" y="173"/>
                </a:lnTo>
                <a:lnTo>
                  <a:pt x="163" y="161"/>
                </a:lnTo>
                <a:lnTo>
                  <a:pt x="175" y="197"/>
                </a:lnTo>
                <a:lnTo>
                  <a:pt x="143" y="175"/>
                </a:lnTo>
                <a:lnTo>
                  <a:pt x="143" y="214"/>
                </a:lnTo>
                <a:lnTo>
                  <a:pt x="121" y="183"/>
                </a:lnTo>
                <a:lnTo>
                  <a:pt x="109" y="219"/>
                </a:lnTo>
                <a:lnTo>
                  <a:pt x="99" y="183"/>
                </a:lnTo>
                <a:lnTo>
                  <a:pt x="75" y="214"/>
                </a:lnTo>
                <a:lnTo>
                  <a:pt x="77" y="175"/>
                </a:lnTo>
                <a:lnTo>
                  <a:pt x="46" y="197"/>
                </a:lnTo>
                <a:lnTo>
                  <a:pt x="58" y="161"/>
                </a:lnTo>
                <a:lnTo>
                  <a:pt x="21" y="173"/>
                </a:lnTo>
                <a:lnTo>
                  <a:pt x="43" y="144"/>
                </a:lnTo>
                <a:lnTo>
                  <a:pt x="7" y="144"/>
                </a:lnTo>
                <a:lnTo>
                  <a:pt x="36" y="122"/>
                </a:lnTo>
                <a:lnTo>
                  <a:pt x="0" y="110"/>
                </a:lnTo>
                <a:lnTo>
                  <a:pt x="36" y="97"/>
                </a:lnTo>
                <a:lnTo>
                  <a:pt x="7" y="76"/>
                </a:lnTo>
                <a:lnTo>
                  <a:pt x="43" y="76"/>
                </a:lnTo>
                <a:lnTo>
                  <a:pt x="21" y="44"/>
                </a:lnTo>
                <a:lnTo>
                  <a:pt x="58" y="56"/>
                </a:lnTo>
                <a:lnTo>
                  <a:pt x="46" y="20"/>
                </a:lnTo>
                <a:lnTo>
                  <a:pt x="77" y="44"/>
                </a:lnTo>
                <a:lnTo>
                  <a:pt x="75" y="5"/>
                </a:lnTo>
                <a:lnTo>
                  <a:pt x="99" y="37"/>
                </a:lnTo>
                <a:lnTo>
                  <a:pt x="10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8" name="Freeform 117"/>
          <p:cNvSpPr>
            <a:spLocks noEditPoints="1"/>
          </p:cNvSpPr>
          <p:nvPr userDrawn="1"/>
        </p:nvSpPr>
        <p:spPr bwMode="auto">
          <a:xfrm>
            <a:off x="2314575" y="2006600"/>
            <a:ext cx="327025" cy="358775"/>
          </a:xfrm>
          <a:custGeom>
            <a:avLst/>
            <a:gdLst>
              <a:gd name="T0" fmla="*/ 41 w 85"/>
              <a:gd name="T1" fmla="*/ 15 h 93"/>
              <a:gd name="T2" fmla="*/ 43 w 85"/>
              <a:gd name="T3" fmla="*/ 0 h 93"/>
              <a:gd name="T4" fmla="*/ 45 w 85"/>
              <a:gd name="T5" fmla="*/ 15 h 93"/>
              <a:gd name="T6" fmla="*/ 85 w 85"/>
              <a:gd name="T7" fmla="*/ 41 h 93"/>
              <a:gd name="T8" fmla="*/ 70 w 85"/>
              <a:gd name="T9" fmla="*/ 39 h 93"/>
              <a:gd name="T10" fmla="*/ 70 w 85"/>
              <a:gd name="T11" fmla="*/ 44 h 93"/>
              <a:gd name="T12" fmla="*/ 85 w 85"/>
              <a:gd name="T13" fmla="*/ 41 h 93"/>
              <a:gd name="T14" fmla="*/ 15 w 85"/>
              <a:gd name="T15" fmla="*/ 39 h 93"/>
              <a:gd name="T16" fmla="*/ 0 w 85"/>
              <a:gd name="T17" fmla="*/ 41 h 93"/>
              <a:gd name="T18" fmla="*/ 15 w 85"/>
              <a:gd name="T19" fmla="*/ 44 h 93"/>
              <a:gd name="T20" fmla="*/ 64 w 85"/>
              <a:gd name="T21" fmla="*/ 23 h 93"/>
              <a:gd name="T22" fmla="*/ 72 w 85"/>
              <a:gd name="T23" fmla="*/ 12 h 93"/>
              <a:gd name="T24" fmla="*/ 61 w 85"/>
              <a:gd name="T25" fmla="*/ 20 h 93"/>
              <a:gd name="T26" fmla="*/ 62 w 85"/>
              <a:gd name="T27" fmla="*/ 24 h 93"/>
              <a:gd name="T28" fmla="*/ 17 w 85"/>
              <a:gd name="T29" fmla="*/ 70 h 93"/>
              <a:gd name="T30" fmla="*/ 25 w 85"/>
              <a:gd name="T31" fmla="*/ 59 h 93"/>
              <a:gd name="T32" fmla="*/ 14 w 85"/>
              <a:gd name="T33" fmla="*/ 67 h 93"/>
              <a:gd name="T34" fmla="*/ 15 w 85"/>
              <a:gd name="T35" fmla="*/ 71 h 93"/>
              <a:gd name="T36" fmla="*/ 25 w 85"/>
              <a:gd name="T37" fmla="*/ 23 h 93"/>
              <a:gd name="T38" fmla="*/ 17 w 85"/>
              <a:gd name="T39" fmla="*/ 12 h 93"/>
              <a:gd name="T40" fmla="*/ 14 w 85"/>
              <a:gd name="T41" fmla="*/ 16 h 93"/>
              <a:gd name="T42" fmla="*/ 23 w 85"/>
              <a:gd name="T43" fmla="*/ 24 h 93"/>
              <a:gd name="T44" fmla="*/ 72 w 85"/>
              <a:gd name="T45" fmla="*/ 70 h 93"/>
              <a:gd name="T46" fmla="*/ 64 w 85"/>
              <a:gd name="T47" fmla="*/ 59 h 93"/>
              <a:gd name="T48" fmla="*/ 61 w 85"/>
              <a:gd name="T49" fmla="*/ 62 h 93"/>
              <a:gd name="T50" fmla="*/ 70 w 85"/>
              <a:gd name="T51" fmla="*/ 71 h 93"/>
              <a:gd name="T52" fmla="*/ 65 w 85"/>
              <a:gd name="T53" fmla="*/ 42 h 93"/>
              <a:gd name="T54" fmla="*/ 59 w 85"/>
              <a:gd name="T55" fmla="*/ 56 h 93"/>
              <a:gd name="T56" fmla="*/ 54 w 85"/>
              <a:gd name="T57" fmla="*/ 69 h 93"/>
              <a:gd name="T58" fmla="*/ 54 w 85"/>
              <a:gd name="T59" fmla="*/ 71 h 93"/>
              <a:gd name="T60" fmla="*/ 52 w 85"/>
              <a:gd name="T61" fmla="*/ 73 h 93"/>
              <a:gd name="T62" fmla="*/ 32 w 85"/>
              <a:gd name="T63" fmla="*/ 71 h 93"/>
              <a:gd name="T64" fmla="*/ 31 w 85"/>
              <a:gd name="T65" fmla="*/ 71 h 93"/>
              <a:gd name="T66" fmla="*/ 26 w 85"/>
              <a:gd name="T67" fmla="*/ 56 h 93"/>
              <a:gd name="T68" fmla="*/ 26 w 85"/>
              <a:gd name="T69" fmla="*/ 56 h 93"/>
              <a:gd name="T70" fmla="*/ 43 w 85"/>
              <a:gd name="T71" fmla="*/ 20 h 93"/>
              <a:gd name="T72" fmla="*/ 61 w 85"/>
              <a:gd name="T73" fmla="*/ 42 h 93"/>
              <a:gd name="T74" fmla="*/ 25 w 85"/>
              <a:gd name="T75" fmla="*/ 42 h 93"/>
              <a:gd name="T76" fmla="*/ 30 w 85"/>
              <a:gd name="T77" fmla="*/ 55 h 93"/>
              <a:gd name="T78" fmla="*/ 35 w 85"/>
              <a:gd name="T79" fmla="*/ 69 h 93"/>
              <a:gd name="T80" fmla="*/ 35 w 85"/>
              <a:gd name="T81" fmla="*/ 70 h 93"/>
              <a:gd name="T82" fmla="*/ 51 w 85"/>
              <a:gd name="T83" fmla="*/ 69 h 93"/>
              <a:gd name="T84" fmla="*/ 55 w 85"/>
              <a:gd name="T85" fmla="*/ 55 h 93"/>
              <a:gd name="T86" fmla="*/ 61 w 85"/>
              <a:gd name="T87" fmla="*/ 42 h 93"/>
              <a:gd name="T88" fmla="*/ 54 w 85"/>
              <a:gd name="T89" fmla="*/ 76 h 93"/>
              <a:gd name="T90" fmla="*/ 33 w 85"/>
              <a:gd name="T91" fmla="*/ 74 h 93"/>
              <a:gd name="T92" fmla="*/ 32 w 85"/>
              <a:gd name="T93" fmla="*/ 76 h 93"/>
              <a:gd name="T94" fmla="*/ 52 w 85"/>
              <a:gd name="T95" fmla="*/ 78 h 93"/>
              <a:gd name="T96" fmla="*/ 54 w 85"/>
              <a:gd name="T97" fmla="*/ 81 h 93"/>
              <a:gd name="T98" fmla="*/ 52 w 85"/>
              <a:gd name="T99" fmla="*/ 79 h 93"/>
              <a:gd name="T100" fmla="*/ 32 w 85"/>
              <a:gd name="T101" fmla="*/ 81 h 93"/>
              <a:gd name="T102" fmla="*/ 33 w 85"/>
              <a:gd name="T103" fmla="*/ 82 h 93"/>
              <a:gd name="T104" fmla="*/ 54 w 85"/>
              <a:gd name="T105" fmla="*/ 81 h 93"/>
              <a:gd name="T106" fmla="*/ 54 w 85"/>
              <a:gd name="T107" fmla="*/ 85 h 93"/>
              <a:gd name="T108" fmla="*/ 33 w 85"/>
              <a:gd name="T109" fmla="*/ 84 h 93"/>
              <a:gd name="T110" fmla="*/ 32 w 85"/>
              <a:gd name="T111" fmla="*/ 85 h 93"/>
              <a:gd name="T112" fmla="*/ 52 w 85"/>
              <a:gd name="T113" fmla="*/ 87 h 93"/>
              <a:gd name="T114" fmla="*/ 47 w 85"/>
              <a:gd name="T115" fmla="*/ 88 h 93"/>
              <a:gd name="T116" fmla="*/ 38 w 85"/>
              <a:gd name="T117" fmla="*/ 90 h 93"/>
              <a:gd name="T118" fmla="*/ 45 w 85"/>
              <a:gd name="T119" fmla="*/ 92 h 93"/>
              <a:gd name="T120" fmla="*/ 47 w 85"/>
              <a:gd name="T121" fmla="*/ 88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5" h="93">
                <a:moveTo>
                  <a:pt x="43" y="17"/>
                </a:moveTo>
                <a:cubicBezTo>
                  <a:pt x="42" y="17"/>
                  <a:pt x="41" y="16"/>
                  <a:pt x="41" y="15"/>
                </a:cubicBezTo>
                <a:cubicBezTo>
                  <a:pt x="41" y="2"/>
                  <a:pt x="41" y="2"/>
                  <a:pt x="41" y="2"/>
                </a:cubicBezTo>
                <a:cubicBezTo>
                  <a:pt x="41" y="1"/>
                  <a:pt x="42" y="0"/>
                  <a:pt x="43" y="0"/>
                </a:cubicBezTo>
                <a:cubicBezTo>
                  <a:pt x="44" y="0"/>
                  <a:pt x="45" y="1"/>
                  <a:pt x="45" y="2"/>
                </a:cubicBezTo>
                <a:cubicBezTo>
                  <a:pt x="45" y="15"/>
                  <a:pt x="45" y="15"/>
                  <a:pt x="45" y="15"/>
                </a:cubicBezTo>
                <a:cubicBezTo>
                  <a:pt x="45" y="16"/>
                  <a:pt x="44" y="17"/>
                  <a:pt x="43" y="17"/>
                </a:cubicBezTo>
                <a:close/>
                <a:moveTo>
                  <a:pt x="85" y="41"/>
                </a:moveTo>
                <a:cubicBezTo>
                  <a:pt x="85" y="40"/>
                  <a:pt x="84" y="39"/>
                  <a:pt x="83" y="39"/>
                </a:cubicBezTo>
                <a:cubicBezTo>
                  <a:pt x="70" y="39"/>
                  <a:pt x="70" y="39"/>
                  <a:pt x="70" y="39"/>
                </a:cubicBezTo>
                <a:cubicBezTo>
                  <a:pt x="69" y="39"/>
                  <a:pt x="68" y="40"/>
                  <a:pt x="68" y="41"/>
                </a:cubicBezTo>
                <a:cubicBezTo>
                  <a:pt x="68" y="43"/>
                  <a:pt x="69" y="44"/>
                  <a:pt x="70" y="44"/>
                </a:cubicBezTo>
                <a:cubicBezTo>
                  <a:pt x="83" y="44"/>
                  <a:pt x="83" y="44"/>
                  <a:pt x="83" y="44"/>
                </a:cubicBezTo>
                <a:cubicBezTo>
                  <a:pt x="84" y="44"/>
                  <a:pt x="85" y="43"/>
                  <a:pt x="85" y="41"/>
                </a:cubicBezTo>
                <a:close/>
                <a:moveTo>
                  <a:pt x="17" y="41"/>
                </a:moveTo>
                <a:cubicBezTo>
                  <a:pt x="17" y="40"/>
                  <a:pt x="16" y="39"/>
                  <a:pt x="15" y="39"/>
                </a:cubicBezTo>
                <a:cubicBezTo>
                  <a:pt x="2" y="39"/>
                  <a:pt x="2" y="39"/>
                  <a:pt x="2" y="39"/>
                </a:cubicBezTo>
                <a:cubicBezTo>
                  <a:pt x="1" y="39"/>
                  <a:pt x="0" y="40"/>
                  <a:pt x="0" y="41"/>
                </a:cubicBezTo>
                <a:cubicBezTo>
                  <a:pt x="0" y="43"/>
                  <a:pt x="1" y="44"/>
                  <a:pt x="2" y="44"/>
                </a:cubicBezTo>
                <a:cubicBezTo>
                  <a:pt x="15" y="44"/>
                  <a:pt x="15" y="44"/>
                  <a:pt x="15" y="44"/>
                </a:cubicBezTo>
                <a:cubicBezTo>
                  <a:pt x="16" y="44"/>
                  <a:pt x="17" y="43"/>
                  <a:pt x="17" y="41"/>
                </a:cubicBezTo>
                <a:close/>
                <a:moveTo>
                  <a:pt x="64" y="23"/>
                </a:moveTo>
                <a:cubicBezTo>
                  <a:pt x="72" y="16"/>
                  <a:pt x="72" y="16"/>
                  <a:pt x="72" y="16"/>
                </a:cubicBezTo>
                <a:cubicBezTo>
                  <a:pt x="73" y="15"/>
                  <a:pt x="73" y="13"/>
                  <a:pt x="72" y="12"/>
                </a:cubicBezTo>
                <a:cubicBezTo>
                  <a:pt x="71" y="11"/>
                  <a:pt x="70" y="11"/>
                  <a:pt x="69" y="12"/>
                </a:cubicBezTo>
                <a:cubicBezTo>
                  <a:pt x="61" y="20"/>
                  <a:pt x="61" y="20"/>
                  <a:pt x="61" y="20"/>
                </a:cubicBezTo>
                <a:cubicBezTo>
                  <a:pt x="60" y="21"/>
                  <a:pt x="60" y="23"/>
                  <a:pt x="61" y="23"/>
                </a:cubicBezTo>
                <a:cubicBezTo>
                  <a:pt x="61" y="24"/>
                  <a:pt x="62" y="24"/>
                  <a:pt x="62" y="24"/>
                </a:cubicBezTo>
                <a:cubicBezTo>
                  <a:pt x="63" y="24"/>
                  <a:pt x="64" y="24"/>
                  <a:pt x="64" y="23"/>
                </a:cubicBezTo>
                <a:close/>
                <a:moveTo>
                  <a:pt x="17" y="70"/>
                </a:moveTo>
                <a:cubicBezTo>
                  <a:pt x="25" y="62"/>
                  <a:pt x="25" y="62"/>
                  <a:pt x="25" y="62"/>
                </a:cubicBezTo>
                <a:cubicBezTo>
                  <a:pt x="26" y="62"/>
                  <a:pt x="26" y="60"/>
                  <a:pt x="25" y="59"/>
                </a:cubicBezTo>
                <a:cubicBezTo>
                  <a:pt x="24" y="58"/>
                  <a:pt x="23" y="58"/>
                  <a:pt x="22" y="59"/>
                </a:cubicBezTo>
                <a:cubicBezTo>
                  <a:pt x="14" y="67"/>
                  <a:pt x="14" y="67"/>
                  <a:pt x="14" y="67"/>
                </a:cubicBezTo>
                <a:cubicBezTo>
                  <a:pt x="13" y="68"/>
                  <a:pt x="13" y="70"/>
                  <a:pt x="14" y="70"/>
                </a:cubicBezTo>
                <a:cubicBezTo>
                  <a:pt x="14" y="71"/>
                  <a:pt x="15" y="71"/>
                  <a:pt x="15" y="71"/>
                </a:cubicBezTo>
                <a:cubicBezTo>
                  <a:pt x="16" y="71"/>
                  <a:pt x="17" y="71"/>
                  <a:pt x="17" y="70"/>
                </a:cubicBezTo>
                <a:close/>
                <a:moveTo>
                  <a:pt x="25" y="23"/>
                </a:moveTo>
                <a:cubicBezTo>
                  <a:pt x="26" y="23"/>
                  <a:pt x="26" y="21"/>
                  <a:pt x="25" y="20"/>
                </a:cubicBezTo>
                <a:cubicBezTo>
                  <a:pt x="17" y="12"/>
                  <a:pt x="17" y="12"/>
                  <a:pt x="17" y="12"/>
                </a:cubicBezTo>
                <a:cubicBezTo>
                  <a:pt x="16" y="11"/>
                  <a:pt x="15" y="11"/>
                  <a:pt x="14" y="12"/>
                </a:cubicBezTo>
                <a:cubicBezTo>
                  <a:pt x="13" y="13"/>
                  <a:pt x="13" y="15"/>
                  <a:pt x="14" y="16"/>
                </a:cubicBezTo>
                <a:cubicBezTo>
                  <a:pt x="22" y="23"/>
                  <a:pt x="22" y="23"/>
                  <a:pt x="22" y="23"/>
                </a:cubicBezTo>
                <a:cubicBezTo>
                  <a:pt x="22" y="24"/>
                  <a:pt x="23" y="24"/>
                  <a:pt x="23" y="24"/>
                </a:cubicBezTo>
                <a:cubicBezTo>
                  <a:pt x="24" y="24"/>
                  <a:pt x="24" y="24"/>
                  <a:pt x="25" y="23"/>
                </a:cubicBezTo>
                <a:close/>
                <a:moveTo>
                  <a:pt x="72" y="70"/>
                </a:moveTo>
                <a:cubicBezTo>
                  <a:pt x="73" y="70"/>
                  <a:pt x="73" y="68"/>
                  <a:pt x="72" y="67"/>
                </a:cubicBezTo>
                <a:cubicBezTo>
                  <a:pt x="64" y="59"/>
                  <a:pt x="64" y="59"/>
                  <a:pt x="64" y="59"/>
                </a:cubicBezTo>
                <a:cubicBezTo>
                  <a:pt x="63" y="58"/>
                  <a:pt x="62" y="58"/>
                  <a:pt x="61" y="59"/>
                </a:cubicBezTo>
                <a:cubicBezTo>
                  <a:pt x="60" y="60"/>
                  <a:pt x="60" y="62"/>
                  <a:pt x="61" y="62"/>
                </a:cubicBezTo>
                <a:cubicBezTo>
                  <a:pt x="69" y="70"/>
                  <a:pt x="69" y="70"/>
                  <a:pt x="69" y="70"/>
                </a:cubicBezTo>
                <a:cubicBezTo>
                  <a:pt x="69" y="71"/>
                  <a:pt x="70" y="71"/>
                  <a:pt x="70" y="71"/>
                </a:cubicBezTo>
                <a:cubicBezTo>
                  <a:pt x="71" y="71"/>
                  <a:pt x="71" y="71"/>
                  <a:pt x="72" y="70"/>
                </a:cubicBezTo>
                <a:close/>
                <a:moveTo>
                  <a:pt x="65" y="42"/>
                </a:moveTo>
                <a:cubicBezTo>
                  <a:pt x="65" y="47"/>
                  <a:pt x="63" y="52"/>
                  <a:pt x="59" y="56"/>
                </a:cubicBezTo>
                <a:cubicBezTo>
                  <a:pt x="59" y="56"/>
                  <a:pt x="59" y="56"/>
                  <a:pt x="59" y="56"/>
                </a:cubicBezTo>
                <a:cubicBezTo>
                  <a:pt x="59" y="56"/>
                  <a:pt x="54" y="62"/>
                  <a:pt x="54" y="69"/>
                </a:cubicBezTo>
                <a:cubicBezTo>
                  <a:pt x="54" y="69"/>
                  <a:pt x="54" y="69"/>
                  <a:pt x="54" y="69"/>
                </a:cubicBezTo>
                <a:cubicBezTo>
                  <a:pt x="54" y="71"/>
                  <a:pt x="54" y="71"/>
                  <a:pt x="54" y="71"/>
                </a:cubicBezTo>
                <a:cubicBezTo>
                  <a:pt x="54" y="71"/>
                  <a:pt x="54" y="71"/>
                  <a:pt x="54" y="71"/>
                </a:cubicBezTo>
                <a:cubicBezTo>
                  <a:pt x="54" y="71"/>
                  <a:pt x="54" y="71"/>
                  <a:pt x="54" y="71"/>
                </a:cubicBezTo>
                <a:cubicBezTo>
                  <a:pt x="54" y="72"/>
                  <a:pt x="53" y="73"/>
                  <a:pt x="52" y="73"/>
                </a:cubicBezTo>
                <a:cubicBezTo>
                  <a:pt x="33" y="73"/>
                  <a:pt x="33" y="73"/>
                  <a:pt x="33" y="73"/>
                </a:cubicBezTo>
                <a:cubicBezTo>
                  <a:pt x="32" y="73"/>
                  <a:pt x="32" y="72"/>
                  <a:pt x="32" y="71"/>
                </a:cubicBezTo>
                <a:cubicBezTo>
                  <a:pt x="32" y="71"/>
                  <a:pt x="32" y="71"/>
                  <a:pt x="32" y="71"/>
                </a:cubicBezTo>
                <a:cubicBezTo>
                  <a:pt x="31" y="71"/>
                  <a:pt x="31" y="71"/>
                  <a:pt x="31" y="71"/>
                </a:cubicBezTo>
                <a:cubicBezTo>
                  <a:pt x="31" y="69"/>
                  <a:pt x="31" y="69"/>
                  <a:pt x="31" y="69"/>
                </a:cubicBezTo>
                <a:cubicBezTo>
                  <a:pt x="31" y="62"/>
                  <a:pt x="26" y="56"/>
                  <a:pt x="26" y="56"/>
                </a:cubicBezTo>
                <a:cubicBezTo>
                  <a:pt x="26" y="56"/>
                  <a:pt x="26" y="56"/>
                  <a:pt x="26" y="56"/>
                </a:cubicBezTo>
                <a:cubicBezTo>
                  <a:pt x="26" y="56"/>
                  <a:pt x="26" y="56"/>
                  <a:pt x="26" y="56"/>
                </a:cubicBezTo>
                <a:cubicBezTo>
                  <a:pt x="23" y="52"/>
                  <a:pt x="21" y="47"/>
                  <a:pt x="21" y="42"/>
                </a:cubicBezTo>
                <a:cubicBezTo>
                  <a:pt x="21" y="30"/>
                  <a:pt x="31" y="20"/>
                  <a:pt x="43" y="20"/>
                </a:cubicBezTo>
                <a:cubicBezTo>
                  <a:pt x="55" y="20"/>
                  <a:pt x="65" y="30"/>
                  <a:pt x="65" y="42"/>
                </a:cubicBezTo>
                <a:close/>
                <a:moveTo>
                  <a:pt x="61" y="42"/>
                </a:moveTo>
                <a:cubicBezTo>
                  <a:pt x="61" y="32"/>
                  <a:pt x="53" y="24"/>
                  <a:pt x="43" y="24"/>
                </a:cubicBezTo>
                <a:cubicBezTo>
                  <a:pt x="33" y="24"/>
                  <a:pt x="25" y="32"/>
                  <a:pt x="25" y="42"/>
                </a:cubicBezTo>
                <a:cubicBezTo>
                  <a:pt x="25" y="46"/>
                  <a:pt x="26" y="50"/>
                  <a:pt x="29" y="54"/>
                </a:cubicBezTo>
                <a:cubicBezTo>
                  <a:pt x="30" y="55"/>
                  <a:pt x="30" y="55"/>
                  <a:pt x="30" y="55"/>
                </a:cubicBezTo>
                <a:cubicBezTo>
                  <a:pt x="30" y="55"/>
                  <a:pt x="30" y="55"/>
                  <a:pt x="30" y="55"/>
                </a:cubicBezTo>
                <a:cubicBezTo>
                  <a:pt x="32" y="58"/>
                  <a:pt x="35" y="63"/>
                  <a:pt x="35" y="69"/>
                </a:cubicBezTo>
                <a:cubicBezTo>
                  <a:pt x="35" y="69"/>
                  <a:pt x="35" y="69"/>
                  <a:pt x="35" y="69"/>
                </a:cubicBezTo>
                <a:cubicBezTo>
                  <a:pt x="35" y="70"/>
                  <a:pt x="35" y="70"/>
                  <a:pt x="35" y="70"/>
                </a:cubicBezTo>
                <a:cubicBezTo>
                  <a:pt x="51" y="70"/>
                  <a:pt x="51" y="70"/>
                  <a:pt x="51" y="70"/>
                </a:cubicBezTo>
                <a:cubicBezTo>
                  <a:pt x="51" y="69"/>
                  <a:pt x="51" y="69"/>
                  <a:pt x="51" y="69"/>
                </a:cubicBezTo>
                <a:cubicBezTo>
                  <a:pt x="51" y="63"/>
                  <a:pt x="53" y="58"/>
                  <a:pt x="55" y="56"/>
                </a:cubicBezTo>
                <a:cubicBezTo>
                  <a:pt x="55" y="55"/>
                  <a:pt x="55" y="55"/>
                  <a:pt x="55" y="55"/>
                </a:cubicBezTo>
                <a:cubicBezTo>
                  <a:pt x="56" y="54"/>
                  <a:pt x="56" y="54"/>
                  <a:pt x="56" y="54"/>
                </a:cubicBezTo>
                <a:cubicBezTo>
                  <a:pt x="59" y="50"/>
                  <a:pt x="61" y="46"/>
                  <a:pt x="61" y="42"/>
                </a:cubicBezTo>
                <a:close/>
                <a:moveTo>
                  <a:pt x="54" y="76"/>
                </a:moveTo>
                <a:cubicBezTo>
                  <a:pt x="54" y="76"/>
                  <a:pt x="54" y="76"/>
                  <a:pt x="54" y="76"/>
                </a:cubicBezTo>
                <a:cubicBezTo>
                  <a:pt x="54" y="75"/>
                  <a:pt x="53" y="74"/>
                  <a:pt x="52" y="74"/>
                </a:cubicBezTo>
                <a:cubicBezTo>
                  <a:pt x="33" y="74"/>
                  <a:pt x="33" y="74"/>
                  <a:pt x="33" y="74"/>
                </a:cubicBezTo>
                <a:cubicBezTo>
                  <a:pt x="32" y="74"/>
                  <a:pt x="32" y="75"/>
                  <a:pt x="32" y="76"/>
                </a:cubicBezTo>
                <a:cubicBezTo>
                  <a:pt x="32" y="76"/>
                  <a:pt x="32" y="76"/>
                  <a:pt x="32" y="76"/>
                </a:cubicBezTo>
                <a:cubicBezTo>
                  <a:pt x="32" y="77"/>
                  <a:pt x="32" y="78"/>
                  <a:pt x="33" y="78"/>
                </a:cubicBezTo>
                <a:cubicBezTo>
                  <a:pt x="52" y="78"/>
                  <a:pt x="52" y="78"/>
                  <a:pt x="52" y="78"/>
                </a:cubicBezTo>
                <a:cubicBezTo>
                  <a:pt x="53" y="78"/>
                  <a:pt x="54" y="77"/>
                  <a:pt x="54" y="76"/>
                </a:cubicBezTo>
                <a:close/>
                <a:moveTo>
                  <a:pt x="54" y="81"/>
                </a:moveTo>
                <a:cubicBezTo>
                  <a:pt x="54" y="81"/>
                  <a:pt x="54" y="81"/>
                  <a:pt x="54" y="81"/>
                </a:cubicBezTo>
                <a:cubicBezTo>
                  <a:pt x="54" y="80"/>
                  <a:pt x="53" y="79"/>
                  <a:pt x="52" y="79"/>
                </a:cubicBezTo>
                <a:cubicBezTo>
                  <a:pt x="33" y="79"/>
                  <a:pt x="33" y="79"/>
                  <a:pt x="33" y="79"/>
                </a:cubicBezTo>
                <a:cubicBezTo>
                  <a:pt x="32" y="79"/>
                  <a:pt x="32" y="80"/>
                  <a:pt x="32" y="81"/>
                </a:cubicBezTo>
                <a:cubicBezTo>
                  <a:pt x="32" y="81"/>
                  <a:pt x="32" y="81"/>
                  <a:pt x="32" y="81"/>
                </a:cubicBezTo>
                <a:cubicBezTo>
                  <a:pt x="32" y="82"/>
                  <a:pt x="32" y="82"/>
                  <a:pt x="33" y="82"/>
                </a:cubicBezTo>
                <a:cubicBezTo>
                  <a:pt x="52" y="82"/>
                  <a:pt x="52" y="82"/>
                  <a:pt x="52" y="82"/>
                </a:cubicBezTo>
                <a:cubicBezTo>
                  <a:pt x="53" y="82"/>
                  <a:pt x="54" y="82"/>
                  <a:pt x="54" y="81"/>
                </a:cubicBezTo>
                <a:close/>
                <a:moveTo>
                  <a:pt x="54" y="85"/>
                </a:moveTo>
                <a:cubicBezTo>
                  <a:pt x="54" y="85"/>
                  <a:pt x="54" y="85"/>
                  <a:pt x="54" y="85"/>
                </a:cubicBezTo>
                <a:cubicBezTo>
                  <a:pt x="54" y="84"/>
                  <a:pt x="53" y="84"/>
                  <a:pt x="52" y="84"/>
                </a:cubicBezTo>
                <a:cubicBezTo>
                  <a:pt x="33" y="84"/>
                  <a:pt x="33" y="84"/>
                  <a:pt x="33" y="84"/>
                </a:cubicBezTo>
                <a:cubicBezTo>
                  <a:pt x="32" y="84"/>
                  <a:pt x="32" y="84"/>
                  <a:pt x="32" y="85"/>
                </a:cubicBezTo>
                <a:cubicBezTo>
                  <a:pt x="32" y="85"/>
                  <a:pt x="32" y="85"/>
                  <a:pt x="32" y="85"/>
                </a:cubicBezTo>
                <a:cubicBezTo>
                  <a:pt x="32" y="86"/>
                  <a:pt x="32" y="87"/>
                  <a:pt x="33" y="87"/>
                </a:cubicBezTo>
                <a:cubicBezTo>
                  <a:pt x="52" y="87"/>
                  <a:pt x="52" y="87"/>
                  <a:pt x="52" y="87"/>
                </a:cubicBezTo>
                <a:cubicBezTo>
                  <a:pt x="53" y="87"/>
                  <a:pt x="54" y="86"/>
                  <a:pt x="54" y="85"/>
                </a:cubicBezTo>
                <a:close/>
                <a:moveTo>
                  <a:pt x="47" y="88"/>
                </a:moveTo>
                <a:cubicBezTo>
                  <a:pt x="39" y="88"/>
                  <a:pt x="39" y="88"/>
                  <a:pt x="39" y="88"/>
                </a:cubicBezTo>
                <a:cubicBezTo>
                  <a:pt x="37" y="88"/>
                  <a:pt x="37" y="90"/>
                  <a:pt x="38" y="90"/>
                </a:cubicBezTo>
                <a:cubicBezTo>
                  <a:pt x="40" y="92"/>
                  <a:pt x="40" y="92"/>
                  <a:pt x="40" y="92"/>
                </a:cubicBezTo>
                <a:cubicBezTo>
                  <a:pt x="42" y="93"/>
                  <a:pt x="44" y="93"/>
                  <a:pt x="45" y="92"/>
                </a:cubicBezTo>
                <a:cubicBezTo>
                  <a:pt x="48" y="90"/>
                  <a:pt x="48" y="90"/>
                  <a:pt x="48" y="90"/>
                </a:cubicBezTo>
                <a:cubicBezTo>
                  <a:pt x="49" y="90"/>
                  <a:pt x="48" y="88"/>
                  <a:pt x="47" y="8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9" name="Freeform 118"/>
          <p:cNvSpPr>
            <a:spLocks noEditPoints="1"/>
          </p:cNvSpPr>
          <p:nvPr userDrawn="1"/>
        </p:nvSpPr>
        <p:spPr bwMode="auto">
          <a:xfrm>
            <a:off x="2554288" y="2373313"/>
            <a:ext cx="169863" cy="282575"/>
          </a:xfrm>
          <a:custGeom>
            <a:avLst/>
            <a:gdLst>
              <a:gd name="T0" fmla="*/ 38 w 44"/>
              <a:gd name="T1" fmla="*/ 36 h 73"/>
              <a:gd name="T2" fmla="*/ 33 w 44"/>
              <a:gd name="T3" fmla="*/ 49 h 73"/>
              <a:gd name="T4" fmla="*/ 33 w 44"/>
              <a:gd name="T5" fmla="*/ 51 h 73"/>
              <a:gd name="T6" fmla="*/ 33 w 44"/>
              <a:gd name="T7" fmla="*/ 51 h 73"/>
              <a:gd name="T8" fmla="*/ 12 w 44"/>
              <a:gd name="T9" fmla="*/ 53 h 73"/>
              <a:gd name="T10" fmla="*/ 10 w 44"/>
              <a:gd name="T11" fmla="*/ 51 h 73"/>
              <a:gd name="T12" fmla="*/ 10 w 44"/>
              <a:gd name="T13" fmla="*/ 49 h 73"/>
              <a:gd name="T14" fmla="*/ 5 w 44"/>
              <a:gd name="T15" fmla="*/ 36 h 73"/>
              <a:gd name="T16" fmla="*/ 0 w 44"/>
              <a:gd name="T17" fmla="*/ 22 h 73"/>
              <a:gd name="T18" fmla="*/ 44 w 44"/>
              <a:gd name="T19" fmla="*/ 22 h 73"/>
              <a:gd name="T20" fmla="*/ 22 w 44"/>
              <a:gd name="T21" fmla="*/ 4 h 73"/>
              <a:gd name="T22" fmla="*/ 8 w 44"/>
              <a:gd name="T23" fmla="*/ 34 h 73"/>
              <a:gd name="T24" fmla="*/ 9 w 44"/>
              <a:gd name="T25" fmla="*/ 35 h 73"/>
              <a:gd name="T26" fmla="*/ 14 w 44"/>
              <a:gd name="T27" fmla="*/ 49 h 73"/>
              <a:gd name="T28" fmla="*/ 29 w 44"/>
              <a:gd name="T29" fmla="*/ 50 h 73"/>
              <a:gd name="T30" fmla="*/ 34 w 44"/>
              <a:gd name="T31" fmla="*/ 36 h 73"/>
              <a:gd name="T32" fmla="*/ 35 w 44"/>
              <a:gd name="T33" fmla="*/ 34 h 73"/>
              <a:gd name="T34" fmla="*/ 33 w 44"/>
              <a:gd name="T35" fmla="*/ 56 h 73"/>
              <a:gd name="T36" fmla="*/ 31 w 44"/>
              <a:gd name="T37" fmla="*/ 54 h 73"/>
              <a:gd name="T38" fmla="*/ 10 w 44"/>
              <a:gd name="T39" fmla="*/ 56 h 73"/>
              <a:gd name="T40" fmla="*/ 12 w 44"/>
              <a:gd name="T41" fmla="*/ 58 h 73"/>
              <a:gd name="T42" fmla="*/ 33 w 44"/>
              <a:gd name="T43" fmla="*/ 56 h 73"/>
              <a:gd name="T44" fmla="*/ 33 w 44"/>
              <a:gd name="T45" fmla="*/ 61 h 73"/>
              <a:gd name="T46" fmla="*/ 12 w 44"/>
              <a:gd name="T47" fmla="*/ 59 h 73"/>
              <a:gd name="T48" fmla="*/ 10 w 44"/>
              <a:gd name="T49" fmla="*/ 61 h 73"/>
              <a:gd name="T50" fmla="*/ 31 w 44"/>
              <a:gd name="T51" fmla="*/ 62 h 73"/>
              <a:gd name="T52" fmla="*/ 33 w 44"/>
              <a:gd name="T53" fmla="*/ 65 h 73"/>
              <a:gd name="T54" fmla="*/ 31 w 44"/>
              <a:gd name="T55" fmla="*/ 64 h 73"/>
              <a:gd name="T56" fmla="*/ 10 w 44"/>
              <a:gd name="T57" fmla="*/ 65 h 73"/>
              <a:gd name="T58" fmla="*/ 12 w 44"/>
              <a:gd name="T59" fmla="*/ 67 h 73"/>
              <a:gd name="T60" fmla="*/ 33 w 44"/>
              <a:gd name="T61" fmla="*/ 65 h 73"/>
              <a:gd name="T62" fmla="*/ 17 w 44"/>
              <a:gd name="T63" fmla="*/ 68 h 73"/>
              <a:gd name="T64" fmla="*/ 19 w 44"/>
              <a:gd name="T65" fmla="*/ 72 h 73"/>
              <a:gd name="T66" fmla="*/ 27 w 44"/>
              <a:gd name="T67" fmla="*/ 7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4" h="73">
                <a:moveTo>
                  <a:pt x="44" y="22"/>
                </a:moveTo>
                <a:cubicBezTo>
                  <a:pt x="44" y="27"/>
                  <a:pt x="42" y="32"/>
                  <a:pt x="38" y="36"/>
                </a:cubicBezTo>
                <a:cubicBezTo>
                  <a:pt x="38" y="36"/>
                  <a:pt x="38" y="36"/>
                  <a:pt x="38" y="36"/>
                </a:cubicBezTo>
                <a:cubicBezTo>
                  <a:pt x="38" y="36"/>
                  <a:pt x="33" y="42"/>
                  <a:pt x="33" y="49"/>
                </a:cubicBezTo>
                <a:cubicBezTo>
                  <a:pt x="33" y="49"/>
                  <a:pt x="33" y="49"/>
                  <a:pt x="33" y="49"/>
                </a:cubicBezTo>
                <a:cubicBezTo>
                  <a:pt x="33" y="51"/>
                  <a:pt x="33" y="51"/>
                  <a:pt x="33" y="51"/>
                </a:cubicBezTo>
                <a:cubicBezTo>
                  <a:pt x="33" y="51"/>
                  <a:pt x="33" y="51"/>
                  <a:pt x="33" y="51"/>
                </a:cubicBezTo>
                <a:cubicBezTo>
                  <a:pt x="33" y="51"/>
                  <a:pt x="33" y="51"/>
                  <a:pt x="33" y="51"/>
                </a:cubicBezTo>
                <a:cubicBezTo>
                  <a:pt x="33" y="52"/>
                  <a:pt x="32" y="53"/>
                  <a:pt x="31" y="53"/>
                </a:cubicBezTo>
                <a:cubicBezTo>
                  <a:pt x="12" y="53"/>
                  <a:pt x="12" y="53"/>
                  <a:pt x="12" y="53"/>
                </a:cubicBezTo>
                <a:cubicBezTo>
                  <a:pt x="11" y="53"/>
                  <a:pt x="10" y="52"/>
                  <a:pt x="10" y="51"/>
                </a:cubicBezTo>
                <a:cubicBezTo>
                  <a:pt x="10" y="51"/>
                  <a:pt x="10" y="51"/>
                  <a:pt x="10" y="51"/>
                </a:cubicBezTo>
                <a:cubicBezTo>
                  <a:pt x="10" y="51"/>
                  <a:pt x="10" y="51"/>
                  <a:pt x="10" y="51"/>
                </a:cubicBezTo>
                <a:cubicBezTo>
                  <a:pt x="10" y="49"/>
                  <a:pt x="10" y="49"/>
                  <a:pt x="10" y="49"/>
                </a:cubicBezTo>
                <a:cubicBezTo>
                  <a:pt x="10" y="42"/>
                  <a:pt x="5" y="36"/>
                  <a:pt x="5" y="36"/>
                </a:cubicBezTo>
                <a:cubicBezTo>
                  <a:pt x="5" y="36"/>
                  <a:pt x="5" y="36"/>
                  <a:pt x="5" y="36"/>
                </a:cubicBezTo>
                <a:cubicBezTo>
                  <a:pt x="5" y="36"/>
                  <a:pt x="5" y="36"/>
                  <a:pt x="5" y="36"/>
                </a:cubicBezTo>
                <a:cubicBezTo>
                  <a:pt x="2" y="32"/>
                  <a:pt x="0" y="27"/>
                  <a:pt x="0" y="22"/>
                </a:cubicBezTo>
                <a:cubicBezTo>
                  <a:pt x="0" y="10"/>
                  <a:pt x="10" y="0"/>
                  <a:pt x="22" y="0"/>
                </a:cubicBezTo>
                <a:cubicBezTo>
                  <a:pt x="34" y="0"/>
                  <a:pt x="44" y="10"/>
                  <a:pt x="44" y="22"/>
                </a:cubicBezTo>
                <a:close/>
                <a:moveTo>
                  <a:pt x="40" y="22"/>
                </a:moveTo>
                <a:cubicBezTo>
                  <a:pt x="40" y="12"/>
                  <a:pt x="32" y="4"/>
                  <a:pt x="22" y="4"/>
                </a:cubicBezTo>
                <a:cubicBezTo>
                  <a:pt x="12" y="4"/>
                  <a:pt x="4" y="12"/>
                  <a:pt x="4" y="22"/>
                </a:cubicBezTo>
                <a:cubicBezTo>
                  <a:pt x="4" y="26"/>
                  <a:pt x="5" y="30"/>
                  <a:pt x="8" y="34"/>
                </a:cubicBezTo>
                <a:cubicBezTo>
                  <a:pt x="9" y="35"/>
                  <a:pt x="9" y="35"/>
                  <a:pt x="9" y="35"/>
                </a:cubicBezTo>
                <a:cubicBezTo>
                  <a:pt x="9" y="35"/>
                  <a:pt x="9" y="35"/>
                  <a:pt x="9" y="35"/>
                </a:cubicBezTo>
                <a:cubicBezTo>
                  <a:pt x="11" y="38"/>
                  <a:pt x="14" y="43"/>
                  <a:pt x="14" y="49"/>
                </a:cubicBezTo>
                <a:cubicBezTo>
                  <a:pt x="14" y="49"/>
                  <a:pt x="14" y="49"/>
                  <a:pt x="14" y="49"/>
                </a:cubicBezTo>
                <a:cubicBezTo>
                  <a:pt x="14" y="50"/>
                  <a:pt x="14" y="50"/>
                  <a:pt x="14" y="50"/>
                </a:cubicBezTo>
                <a:cubicBezTo>
                  <a:pt x="29" y="50"/>
                  <a:pt x="29" y="50"/>
                  <a:pt x="29" y="50"/>
                </a:cubicBezTo>
                <a:cubicBezTo>
                  <a:pt x="29" y="49"/>
                  <a:pt x="29" y="49"/>
                  <a:pt x="29" y="49"/>
                </a:cubicBezTo>
                <a:cubicBezTo>
                  <a:pt x="30" y="43"/>
                  <a:pt x="32" y="38"/>
                  <a:pt x="34" y="36"/>
                </a:cubicBezTo>
                <a:cubicBezTo>
                  <a:pt x="34" y="35"/>
                  <a:pt x="34" y="35"/>
                  <a:pt x="34" y="35"/>
                </a:cubicBezTo>
                <a:cubicBezTo>
                  <a:pt x="35" y="34"/>
                  <a:pt x="35" y="34"/>
                  <a:pt x="35" y="34"/>
                </a:cubicBezTo>
                <a:cubicBezTo>
                  <a:pt x="38" y="30"/>
                  <a:pt x="40" y="26"/>
                  <a:pt x="40" y="22"/>
                </a:cubicBezTo>
                <a:close/>
                <a:moveTo>
                  <a:pt x="33" y="56"/>
                </a:moveTo>
                <a:cubicBezTo>
                  <a:pt x="33" y="56"/>
                  <a:pt x="33" y="56"/>
                  <a:pt x="33" y="56"/>
                </a:cubicBezTo>
                <a:cubicBezTo>
                  <a:pt x="33" y="55"/>
                  <a:pt x="32" y="54"/>
                  <a:pt x="31" y="54"/>
                </a:cubicBezTo>
                <a:cubicBezTo>
                  <a:pt x="12" y="54"/>
                  <a:pt x="12" y="54"/>
                  <a:pt x="12" y="54"/>
                </a:cubicBezTo>
                <a:cubicBezTo>
                  <a:pt x="11" y="54"/>
                  <a:pt x="10" y="55"/>
                  <a:pt x="10" y="56"/>
                </a:cubicBezTo>
                <a:cubicBezTo>
                  <a:pt x="10" y="56"/>
                  <a:pt x="10" y="56"/>
                  <a:pt x="10" y="56"/>
                </a:cubicBezTo>
                <a:cubicBezTo>
                  <a:pt x="10" y="57"/>
                  <a:pt x="11" y="58"/>
                  <a:pt x="12" y="58"/>
                </a:cubicBezTo>
                <a:cubicBezTo>
                  <a:pt x="31" y="58"/>
                  <a:pt x="31" y="58"/>
                  <a:pt x="31" y="58"/>
                </a:cubicBezTo>
                <a:cubicBezTo>
                  <a:pt x="32" y="58"/>
                  <a:pt x="33" y="57"/>
                  <a:pt x="33" y="56"/>
                </a:cubicBezTo>
                <a:close/>
                <a:moveTo>
                  <a:pt x="33" y="61"/>
                </a:moveTo>
                <a:cubicBezTo>
                  <a:pt x="33" y="61"/>
                  <a:pt x="33" y="61"/>
                  <a:pt x="33" y="61"/>
                </a:cubicBezTo>
                <a:cubicBezTo>
                  <a:pt x="33" y="60"/>
                  <a:pt x="32" y="59"/>
                  <a:pt x="31" y="59"/>
                </a:cubicBezTo>
                <a:cubicBezTo>
                  <a:pt x="12" y="59"/>
                  <a:pt x="12" y="59"/>
                  <a:pt x="12" y="59"/>
                </a:cubicBezTo>
                <a:cubicBezTo>
                  <a:pt x="11" y="59"/>
                  <a:pt x="10" y="60"/>
                  <a:pt x="10" y="61"/>
                </a:cubicBezTo>
                <a:cubicBezTo>
                  <a:pt x="10" y="61"/>
                  <a:pt x="10" y="61"/>
                  <a:pt x="10" y="61"/>
                </a:cubicBezTo>
                <a:cubicBezTo>
                  <a:pt x="10" y="62"/>
                  <a:pt x="11" y="62"/>
                  <a:pt x="12" y="62"/>
                </a:cubicBezTo>
                <a:cubicBezTo>
                  <a:pt x="31" y="62"/>
                  <a:pt x="31" y="62"/>
                  <a:pt x="31" y="62"/>
                </a:cubicBezTo>
                <a:cubicBezTo>
                  <a:pt x="32" y="62"/>
                  <a:pt x="33" y="62"/>
                  <a:pt x="33" y="61"/>
                </a:cubicBezTo>
                <a:close/>
                <a:moveTo>
                  <a:pt x="33" y="65"/>
                </a:moveTo>
                <a:cubicBezTo>
                  <a:pt x="33" y="65"/>
                  <a:pt x="33" y="65"/>
                  <a:pt x="33" y="65"/>
                </a:cubicBezTo>
                <a:cubicBezTo>
                  <a:pt x="33" y="64"/>
                  <a:pt x="32" y="64"/>
                  <a:pt x="31" y="64"/>
                </a:cubicBezTo>
                <a:cubicBezTo>
                  <a:pt x="12" y="64"/>
                  <a:pt x="12" y="64"/>
                  <a:pt x="12" y="64"/>
                </a:cubicBezTo>
                <a:cubicBezTo>
                  <a:pt x="11" y="64"/>
                  <a:pt x="10" y="64"/>
                  <a:pt x="10" y="65"/>
                </a:cubicBezTo>
                <a:cubicBezTo>
                  <a:pt x="10" y="65"/>
                  <a:pt x="10" y="65"/>
                  <a:pt x="10" y="65"/>
                </a:cubicBezTo>
                <a:cubicBezTo>
                  <a:pt x="10" y="66"/>
                  <a:pt x="11" y="67"/>
                  <a:pt x="12" y="67"/>
                </a:cubicBezTo>
                <a:cubicBezTo>
                  <a:pt x="31" y="67"/>
                  <a:pt x="31" y="67"/>
                  <a:pt x="31" y="67"/>
                </a:cubicBezTo>
                <a:cubicBezTo>
                  <a:pt x="32" y="67"/>
                  <a:pt x="33" y="66"/>
                  <a:pt x="33" y="65"/>
                </a:cubicBezTo>
                <a:close/>
                <a:moveTo>
                  <a:pt x="26" y="68"/>
                </a:moveTo>
                <a:cubicBezTo>
                  <a:pt x="17" y="68"/>
                  <a:pt x="17" y="68"/>
                  <a:pt x="17" y="68"/>
                </a:cubicBezTo>
                <a:cubicBezTo>
                  <a:pt x="16" y="68"/>
                  <a:pt x="16" y="70"/>
                  <a:pt x="17" y="70"/>
                </a:cubicBezTo>
                <a:cubicBezTo>
                  <a:pt x="19" y="72"/>
                  <a:pt x="19" y="72"/>
                  <a:pt x="19" y="72"/>
                </a:cubicBezTo>
                <a:cubicBezTo>
                  <a:pt x="21" y="73"/>
                  <a:pt x="23" y="73"/>
                  <a:pt x="24" y="72"/>
                </a:cubicBezTo>
                <a:cubicBezTo>
                  <a:pt x="27" y="70"/>
                  <a:pt x="27" y="70"/>
                  <a:pt x="27" y="70"/>
                </a:cubicBezTo>
                <a:cubicBezTo>
                  <a:pt x="28" y="70"/>
                  <a:pt x="27" y="68"/>
                  <a:pt x="26" y="6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0" name="Freeform 119"/>
          <p:cNvSpPr>
            <a:spLocks noEditPoints="1"/>
          </p:cNvSpPr>
          <p:nvPr userDrawn="1"/>
        </p:nvSpPr>
        <p:spPr bwMode="auto">
          <a:xfrm>
            <a:off x="1835150" y="3125788"/>
            <a:ext cx="644525" cy="468313"/>
          </a:xfrm>
          <a:custGeom>
            <a:avLst/>
            <a:gdLst>
              <a:gd name="T0" fmla="*/ 57 w 167"/>
              <a:gd name="T1" fmla="*/ 50 h 121"/>
              <a:gd name="T2" fmla="*/ 38 w 167"/>
              <a:gd name="T3" fmla="*/ 0 h 121"/>
              <a:gd name="T4" fmla="*/ 87 w 167"/>
              <a:gd name="T5" fmla="*/ 30 h 121"/>
              <a:gd name="T6" fmla="*/ 108 w 167"/>
              <a:gd name="T7" fmla="*/ 29 h 121"/>
              <a:gd name="T8" fmla="*/ 113 w 167"/>
              <a:gd name="T9" fmla="*/ 37 h 121"/>
              <a:gd name="T10" fmla="*/ 108 w 167"/>
              <a:gd name="T11" fmla="*/ 46 h 121"/>
              <a:gd name="T12" fmla="*/ 94 w 167"/>
              <a:gd name="T13" fmla="*/ 47 h 121"/>
              <a:gd name="T14" fmla="*/ 142 w 167"/>
              <a:gd name="T15" fmla="*/ 50 h 121"/>
              <a:gd name="T16" fmla="*/ 138 w 167"/>
              <a:gd name="T17" fmla="*/ 52 h 121"/>
              <a:gd name="T18" fmla="*/ 155 w 167"/>
              <a:gd name="T19" fmla="*/ 56 h 121"/>
              <a:gd name="T20" fmla="*/ 142 w 167"/>
              <a:gd name="T21" fmla="*/ 79 h 121"/>
              <a:gd name="T22" fmla="*/ 10 w 167"/>
              <a:gd name="T23" fmla="*/ 61 h 121"/>
              <a:gd name="T24" fmla="*/ 0 w 167"/>
              <a:gd name="T25" fmla="*/ 34 h 121"/>
              <a:gd name="T26" fmla="*/ 18 w 167"/>
              <a:gd name="T27" fmla="*/ 46 h 121"/>
              <a:gd name="T28" fmla="*/ 14 w 167"/>
              <a:gd name="T29" fmla="*/ 34 h 121"/>
              <a:gd name="T30" fmla="*/ 30 w 167"/>
              <a:gd name="T31" fmla="*/ 23 h 121"/>
              <a:gd name="T32" fmla="*/ 101 w 167"/>
              <a:gd name="T33" fmla="*/ 88 h 121"/>
              <a:gd name="T34" fmla="*/ 112 w 167"/>
              <a:gd name="T35" fmla="*/ 88 h 121"/>
              <a:gd name="T36" fmla="*/ 116 w 167"/>
              <a:gd name="T37" fmla="*/ 95 h 121"/>
              <a:gd name="T38" fmla="*/ 112 w 167"/>
              <a:gd name="T39" fmla="*/ 102 h 121"/>
              <a:gd name="T40" fmla="*/ 96 w 167"/>
              <a:gd name="T41" fmla="*/ 102 h 121"/>
              <a:gd name="T42" fmla="*/ 74 w 167"/>
              <a:gd name="T43" fmla="*/ 121 h 121"/>
              <a:gd name="T44" fmla="*/ 66 w 167"/>
              <a:gd name="T45" fmla="*/ 85 h 121"/>
              <a:gd name="T46" fmla="*/ 101 w 167"/>
              <a:gd name="T47" fmla="*/ 88 h 121"/>
              <a:gd name="T48" fmla="*/ 112 w 167"/>
              <a:gd name="T49" fmla="*/ 91 h 121"/>
              <a:gd name="T50" fmla="*/ 112 w 167"/>
              <a:gd name="T51" fmla="*/ 95 h 121"/>
              <a:gd name="T52" fmla="*/ 112 w 167"/>
              <a:gd name="T53" fmla="*/ 98 h 121"/>
              <a:gd name="T54" fmla="*/ 113 w 167"/>
              <a:gd name="T55" fmla="*/ 95 h 121"/>
              <a:gd name="T56" fmla="*/ 108 w 167"/>
              <a:gd name="T57" fmla="*/ 32 h 121"/>
              <a:gd name="T58" fmla="*/ 108 w 167"/>
              <a:gd name="T59" fmla="*/ 32 h 121"/>
              <a:gd name="T60" fmla="*/ 106 w 167"/>
              <a:gd name="T61" fmla="*/ 37 h 121"/>
              <a:gd name="T62" fmla="*/ 108 w 167"/>
              <a:gd name="T63" fmla="*/ 43 h 121"/>
              <a:gd name="T64" fmla="*/ 110 w 167"/>
              <a:gd name="T65" fmla="*/ 37 h 121"/>
              <a:gd name="T66" fmla="*/ 108 w 167"/>
              <a:gd name="T67" fmla="*/ 3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7" h="121">
                <a:moveTo>
                  <a:pt x="40" y="50"/>
                </a:moveTo>
                <a:cubicBezTo>
                  <a:pt x="57" y="50"/>
                  <a:pt x="57" y="50"/>
                  <a:pt x="57" y="50"/>
                </a:cubicBezTo>
                <a:cubicBezTo>
                  <a:pt x="30" y="0"/>
                  <a:pt x="30" y="0"/>
                  <a:pt x="30" y="0"/>
                </a:cubicBezTo>
                <a:cubicBezTo>
                  <a:pt x="38" y="0"/>
                  <a:pt x="38" y="0"/>
                  <a:pt x="38" y="0"/>
                </a:cubicBezTo>
                <a:cubicBezTo>
                  <a:pt x="76" y="31"/>
                  <a:pt x="76" y="31"/>
                  <a:pt x="76" y="31"/>
                </a:cubicBezTo>
                <a:cubicBezTo>
                  <a:pt x="79" y="31"/>
                  <a:pt x="83" y="30"/>
                  <a:pt x="87" y="30"/>
                </a:cubicBezTo>
                <a:cubicBezTo>
                  <a:pt x="93" y="29"/>
                  <a:pt x="100" y="29"/>
                  <a:pt x="106" y="29"/>
                </a:cubicBezTo>
                <a:cubicBezTo>
                  <a:pt x="107" y="29"/>
                  <a:pt x="107" y="29"/>
                  <a:pt x="108" y="29"/>
                </a:cubicBezTo>
                <a:cubicBezTo>
                  <a:pt x="110" y="29"/>
                  <a:pt x="111" y="30"/>
                  <a:pt x="112" y="32"/>
                </a:cubicBezTo>
                <a:cubicBezTo>
                  <a:pt x="112" y="33"/>
                  <a:pt x="113" y="35"/>
                  <a:pt x="113" y="37"/>
                </a:cubicBezTo>
                <a:cubicBezTo>
                  <a:pt x="113" y="40"/>
                  <a:pt x="112" y="42"/>
                  <a:pt x="112" y="43"/>
                </a:cubicBezTo>
                <a:cubicBezTo>
                  <a:pt x="111" y="45"/>
                  <a:pt x="110" y="46"/>
                  <a:pt x="108" y="46"/>
                </a:cubicBezTo>
                <a:cubicBezTo>
                  <a:pt x="108" y="46"/>
                  <a:pt x="108" y="46"/>
                  <a:pt x="107" y="46"/>
                </a:cubicBezTo>
                <a:cubicBezTo>
                  <a:pt x="103" y="47"/>
                  <a:pt x="99" y="47"/>
                  <a:pt x="94" y="47"/>
                </a:cubicBezTo>
                <a:cubicBezTo>
                  <a:pt x="98" y="50"/>
                  <a:pt x="98" y="50"/>
                  <a:pt x="98" y="50"/>
                </a:cubicBezTo>
                <a:cubicBezTo>
                  <a:pt x="142" y="50"/>
                  <a:pt x="142" y="50"/>
                  <a:pt x="142" y="50"/>
                </a:cubicBezTo>
                <a:cubicBezTo>
                  <a:pt x="144" y="51"/>
                  <a:pt x="146" y="51"/>
                  <a:pt x="147" y="52"/>
                </a:cubicBezTo>
                <a:cubicBezTo>
                  <a:pt x="138" y="52"/>
                  <a:pt x="138" y="52"/>
                  <a:pt x="138" y="52"/>
                </a:cubicBezTo>
                <a:cubicBezTo>
                  <a:pt x="141" y="56"/>
                  <a:pt x="141" y="56"/>
                  <a:pt x="141" y="56"/>
                </a:cubicBezTo>
                <a:cubicBezTo>
                  <a:pt x="155" y="56"/>
                  <a:pt x="155" y="56"/>
                  <a:pt x="155" y="56"/>
                </a:cubicBezTo>
                <a:cubicBezTo>
                  <a:pt x="160" y="59"/>
                  <a:pt x="164" y="64"/>
                  <a:pt x="167" y="69"/>
                </a:cubicBezTo>
                <a:cubicBezTo>
                  <a:pt x="167" y="76"/>
                  <a:pt x="156" y="78"/>
                  <a:pt x="142" y="79"/>
                </a:cubicBezTo>
                <a:cubicBezTo>
                  <a:pt x="65" y="79"/>
                  <a:pt x="65" y="79"/>
                  <a:pt x="65" y="79"/>
                </a:cubicBezTo>
                <a:cubicBezTo>
                  <a:pt x="10" y="61"/>
                  <a:pt x="10" y="61"/>
                  <a:pt x="10" y="61"/>
                </a:cubicBezTo>
                <a:cubicBezTo>
                  <a:pt x="10" y="51"/>
                  <a:pt x="10" y="51"/>
                  <a:pt x="10" y="51"/>
                </a:cubicBezTo>
                <a:cubicBezTo>
                  <a:pt x="0" y="34"/>
                  <a:pt x="0" y="34"/>
                  <a:pt x="0" y="34"/>
                </a:cubicBezTo>
                <a:cubicBezTo>
                  <a:pt x="7" y="34"/>
                  <a:pt x="7" y="34"/>
                  <a:pt x="7" y="34"/>
                </a:cubicBezTo>
                <a:cubicBezTo>
                  <a:pt x="18" y="46"/>
                  <a:pt x="18" y="46"/>
                  <a:pt x="18" y="46"/>
                </a:cubicBezTo>
                <a:cubicBezTo>
                  <a:pt x="19" y="45"/>
                  <a:pt x="19" y="45"/>
                  <a:pt x="19" y="45"/>
                </a:cubicBezTo>
                <a:cubicBezTo>
                  <a:pt x="14" y="34"/>
                  <a:pt x="14" y="34"/>
                  <a:pt x="14" y="34"/>
                </a:cubicBezTo>
                <a:cubicBezTo>
                  <a:pt x="16" y="23"/>
                  <a:pt x="16" y="23"/>
                  <a:pt x="16" y="23"/>
                </a:cubicBezTo>
                <a:cubicBezTo>
                  <a:pt x="30" y="23"/>
                  <a:pt x="30" y="23"/>
                  <a:pt x="30" y="23"/>
                </a:cubicBezTo>
                <a:cubicBezTo>
                  <a:pt x="40" y="50"/>
                  <a:pt x="40" y="50"/>
                  <a:pt x="40" y="50"/>
                </a:cubicBezTo>
                <a:close/>
                <a:moveTo>
                  <a:pt x="101" y="88"/>
                </a:moveTo>
                <a:cubicBezTo>
                  <a:pt x="105" y="88"/>
                  <a:pt x="108" y="88"/>
                  <a:pt x="112" y="88"/>
                </a:cubicBezTo>
                <a:cubicBezTo>
                  <a:pt x="112" y="88"/>
                  <a:pt x="112" y="88"/>
                  <a:pt x="112" y="88"/>
                </a:cubicBezTo>
                <a:cubicBezTo>
                  <a:pt x="114" y="88"/>
                  <a:pt x="115" y="89"/>
                  <a:pt x="116" y="90"/>
                </a:cubicBezTo>
                <a:cubicBezTo>
                  <a:pt x="116" y="92"/>
                  <a:pt x="116" y="93"/>
                  <a:pt x="116" y="95"/>
                </a:cubicBezTo>
                <a:cubicBezTo>
                  <a:pt x="116" y="96"/>
                  <a:pt x="116" y="98"/>
                  <a:pt x="116" y="99"/>
                </a:cubicBezTo>
                <a:cubicBezTo>
                  <a:pt x="115" y="101"/>
                  <a:pt x="114" y="102"/>
                  <a:pt x="112" y="102"/>
                </a:cubicBezTo>
                <a:cubicBezTo>
                  <a:pt x="112" y="102"/>
                  <a:pt x="112" y="102"/>
                  <a:pt x="112" y="102"/>
                </a:cubicBezTo>
                <a:cubicBezTo>
                  <a:pt x="107" y="102"/>
                  <a:pt x="101" y="102"/>
                  <a:pt x="96" y="102"/>
                </a:cubicBezTo>
                <a:cubicBezTo>
                  <a:pt x="94" y="102"/>
                  <a:pt x="92" y="102"/>
                  <a:pt x="90" y="101"/>
                </a:cubicBezTo>
                <a:cubicBezTo>
                  <a:pt x="74" y="121"/>
                  <a:pt x="74" y="121"/>
                  <a:pt x="74" y="121"/>
                </a:cubicBezTo>
                <a:cubicBezTo>
                  <a:pt x="64" y="119"/>
                  <a:pt x="64" y="119"/>
                  <a:pt x="64" y="119"/>
                </a:cubicBezTo>
                <a:cubicBezTo>
                  <a:pt x="66" y="85"/>
                  <a:pt x="66" y="85"/>
                  <a:pt x="66" y="85"/>
                </a:cubicBezTo>
                <a:cubicBezTo>
                  <a:pt x="103" y="85"/>
                  <a:pt x="103" y="85"/>
                  <a:pt x="103" y="85"/>
                </a:cubicBezTo>
                <a:cubicBezTo>
                  <a:pt x="101" y="88"/>
                  <a:pt x="101" y="88"/>
                  <a:pt x="101" y="88"/>
                </a:cubicBezTo>
                <a:close/>
                <a:moveTo>
                  <a:pt x="113" y="92"/>
                </a:moveTo>
                <a:cubicBezTo>
                  <a:pt x="113" y="91"/>
                  <a:pt x="112" y="91"/>
                  <a:pt x="112" y="91"/>
                </a:cubicBezTo>
                <a:cubicBezTo>
                  <a:pt x="112" y="91"/>
                  <a:pt x="112" y="91"/>
                  <a:pt x="112" y="92"/>
                </a:cubicBezTo>
                <a:cubicBezTo>
                  <a:pt x="112" y="92"/>
                  <a:pt x="112" y="94"/>
                  <a:pt x="112" y="95"/>
                </a:cubicBezTo>
                <a:cubicBezTo>
                  <a:pt x="112" y="96"/>
                  <a:pt x="112" y="97"/>
                  <a:pt x="112" y="98"/>
                </a:cubicBezTo>
                <a:cubicBezTo>
                  <a:pt x="112" y="98"/>
                  <a:pt x="112" y="98"/>
                  <a:pt x="112" y="98"/>
                </a:cubicBezTo>
                <a:cubicBezTo>
                  <a:pt x="112" y="98"/>
                  <a:pt x="113" y="98"/>
                  <a:pt x="113" y="98"/>
                </a:cubicBezTo>
                <a:cubicBezTo>
                  <a:pt x="113" y="97"/>
                  <a:pt x="113" y="96"/>
                  <a:pt x="113" y="95"/>
                </a:cubicBezTo>
                <a:cubicBezTo>
                  <a:pt x="113" y="94"/>
                  <a:pt x="113" y="92"/>
                  <a:pt x="113" y="92"/>
                </a:cubicBezTo>
                <a:close/>
                <a:moveTo>
                  <a:pt x="108" y="32"/>
                </a:moveTo>
                <a:cubicBezTo>
                  <a:pt x="108" y="32"/>
                  <a:pt x="108" y="32"/>
                  <a:pt x="108" y="32"/>
                </a:cubicBezTo>
                <a:cubicBezTo>
                  <a:pt x="108" y="32"/>
                  <a:pt x="108" y="32"/>
                  <a:pt x="108" y="32"/>
                </a:cubicBezTo>
                <a:cubicBezTo>
                  <a:pt x="108" y="33"/>
                  <a:pt x="107" y="33"/>
                  <a:pt x="107" y="33"/>
                </a:cubicBezTo>
                <a:cubicBezTo>
                  <a:pt x="107" y="34"/>
                  <a:pt x="106" y="36"/>
                  <a:pt x="106" y="37"/>
                </a:cubicBezTo>
                <a:cubicBezTo>
                  <a:pt x="106" y="39"/>
                  <a:pt x="107" y="41"/>
                  <a:pt x="107" y="42"/>
                </a:cubicBezTo>
                <a:cubicBezTo>
                  <a:pt x="108" y="42"/>
                  <a:pt x="108" y="43"/>
                  <a:pt x="108" y="43"/>
                </a:cubicBezTo>
                <a:cubicBezTo>
                  <a:pt x="108" y="43"/>
                  <a:pt x="108" y="42"/>
                  <a:pt x="109" y="42"/>
                </a:cubicBezTo>
                <a:cubicBezTo>
                  <a:pt x="109" y="41"/>
                  <a:pt x="110" y="39"/>
                  <a:pt x="110" y="37"/>
                </a:cubicBezTo>
                <a:cubicBezTo>
                  <a:pt x="110" y="36"/>
                  <a:pt x="109" y="34"/>
                  <a:pt x="109" y="33"/>
                </a:cubicBezTo>
                <a:cubicBezTo>
                  <a:pt x="108" y="33"/>
                  <a:pt x="108" y="32"/>
                  <a:pt x="108" y="32"/>
                </a:cubicBezTo>
                <a:cubicBezTo>
                  <a:pt x="108" y="32"/>
                  <a:pt x="108" y="32"/>
                  <a:pt x="108"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1" name="Freeform 120"/>
          <p:cNvSpPr>
            <a:spLocks noEditPoints="1"/>
          </p:cNvSpPr>
          <p:nvPr userDrawn="1"/>
        </p:nvSpPr>
        <p:spPr bwMode="auto">
          <a:xfrm>
            <a:off x="3390900" y="3049588"/>
            <a:ext cx="587375" cy="382588"/>
          </a:xfrm>
          <a:custGeom>
            <a:avLst/>
            <a:gdLst>
              <a:gd name="T0" fmla="*/ 137 w 152"/>
              <a:gd name="T1" fmla="*/ 26 h 99"/>
              <a:gd name="T2" fmla="*/ 137 w 152"/>
              <a:gd name="T3" fmla="*/ 26 h 99"/>
              <a:gd name="T4" fmla="*/ 121 w 152"/>
              <a:gd name="T5" fmla="*/ 0 h 99"/>
              <a:gd name="T6" fmla="*/ 31 w 152"/>
              <a:gd name="T7" fmla="*/ 0 h 99"/>
              <a:gd name="T8" fmla="*/ 14 w 152"/>
              <a:gd name="T9" fmla="*/ 26 h 99"/>
              <a:gd name="T10" fmla="*/ 14 w 152"/>
              <a:gd name="T11" fmla="*/ 26 h 99"/>
              <a:gd name="T12" fmla="*/ 0 w 152"/>
              <a:gd name="T13" fmla="*/ 26 h 99"/>
              <a:gd name="T14" fmla="*/ 2 w 152"/>
              <a:gd name="T15" fmla="*/ 47 h 99"/>
              <a:gd name="T16" fmla="*/ 6 w 152"/>
              <a:gd name="T17" fmla="*/ 47 h 99"/>
              <a:gd name="T18" fmla="*/ 6 w 152"/>
              <a:gd name="T19" fmla="*/ 85 h 99"/>
              <a:gd name="T20" fmla="*/ 6 w 152"/>
              <a:gd name="T21" fmla="*/ 88 h 99"/>
              <a:gd name="T22" fmla="*/ 6 w 152"/>
              <a:gd name="T23" fmla="*/ 99 h 99"/>
              <a:gd name="T24" fmla="*/ 30 w 152"/>
              <a:gd name="T25" fmla="*/ 99 h 99"/>
              <a:gd name="T26" fmla="*/ 30 w 152"/>
              <a:gd name="T27" fmla="*/ 88 h 99"/>
              <a:gd name="T28" fmla="*/ 122 w 152"/>
              <a:gd name="T29" fmla="*/ 88 h 99"/>
              <a:gd name="T30" fmla="*/ 122 w 152"/>
              <a:gd name="T31" fmla="*/ 99 h 99"/>
              <a:gd name="T32" fmla="*/ 146 w 152"/>
              <a:gd name="T33" fmla="*/ 99 h 99"/>
              <a:gd name="T34" fmla="*/ 146 w 152"/>
              <a:gd name="T35" fmla="*/ 88 h 99"/>
              <a:gd name="T36" fmla="*/ 146 w 152"/>
              <a:gd name="T37" fmla="*/ 85 h 99"/>
              <a:gd name="T38" fmla="*/ 146 w 152"/>
              <a:gd name="T39" fmla="*/ 47 h 99"/>
              <a:gd name="T40" fmla="*/ 150 w 152"/>
              <a:gd name="T41" fmla="*/ 47 h 99"/>
              <a:gd name="T42" fmla="*/ 152 w 152"/>
              <a:gd name="T43" fmla="*/ 26 h 99"/>
              <a:gd name="T44" fmla="*/ 137 w 152"/>
              <a:gd name="T45" fmla="*/ 26 h 99"/>
              <a:gd name="T46" fmla="*/ 36 w 152"/>
              <a:gd name="T47" fmla="*/ 10 h 99"/>
              <a:gd name="T48" fmla="*/ 116 w 152"/>
              <a:gd name="T49" fmla="*/ 10 h 99"/>
              <a:gd name="T50" fmla="*/ 131 w 152"/>
              <a:gd name="T51" fmla="*/ 33 h 99"/>
              <a:gd name="T52" fmla="*/ 21 w 152"/>
              <a:gd name="T53" fmla="*/ 33 h 99"/>
              <a:gd name="T54" fmla="*/ 36 w 152"/>
              <a:gd name="T55" fmla="*/ 10 h 99"/>
              <a:gd name="T56" fmla="*/ 28 w 152"/>
              <a:gd name="T57" fmla="*/ 67 h 99"/>
              <a:gd name="T58" fmla="*/ 21 w 152"/>
              <a:gd name="T59" fmla="*/ 60 h 99"/>
              <a:gd name="T60" fmla="*/ 28 w 152"/>
              <a:gd name="T61" fmla="*/ 53 h 99"/>
              <a:gd name="T62" fmla="*/ 35 w 152"/>
              <a:gd name="T63" fmla="*/ 60 h 99"/>
              <a:gd name="T64" fmla="*/ 28 w 152"/>
              <a:gd name="T65" fmla="*/ 67 h 99"/>
              <a:gd name="T66" fmla="*/ 40 w 152"/>
              <a:gd name="T67" fmla="*/ 74 h 99"/>
              <a:gd name="T68" fmla="*/ 35 w 152"/>
              <a:gd name="T69" fmla="*/ 69 h 99"/>
              <a:gd name="T70" fmla="*/ 40 w 152"/>
              <a:gd name="T71" fmla="*/ 65 h 99"/>
              <a:gd name="T72" fmla="*/ 45 w 152"/>
              <a:gd name="T73" fmla="*/ 69 h 99"/>
              <a:gd name="T74" fmla="*/ 40 w 152"/>
              <a:gd name="T75" fmla="*/ 74 h 99"/>
              <a:gd name="T76" fmla="*/ 98 w 152"/>
              <a:gd name="T77" fmla="*/ 73 h 99"/>
              <a:gd name="T78" fmla="*/ 54 w 152"/>
              <a:gd name="T79" fmla="*/ 73 h 99"/>
              <a:gd name="T80" fmla="*/ 54 w 152"/>
              <a:gd name="T81" fmla="*/ 66 h 99"/>
              <a:gd name="T82" fmla="*/ 98 w 152"/>
              <a:gd name="T83" fmla="*/ 66 h 99"/>
              <a:gd name="T84" fmla="*/ 98 w 152"/>
              <a:gd name="T85" fmla="*/ 73 h 99"/>
              <a:gd name="T86" fmla="*/ 98 w 152"/>
              <a:gd name="T87" fmla="*/ 64 h 99"/>
              <a:gd name="T88" fmla="*/ 54 w 152"/>
              <a:gd name="T89" fmla="*/ 64 h 99"/>
              <a:gd name="T90" fmla="*/ 54 w 152"/>
              <a:gd name="T91" fmla="*/ 56 h 99"/>
              <a:gd name="T92" fmla="*/ 98 w 152"/>
              <a:gd name="T93" fmla="*/ 56 h 99"/>
              <a:gd name="T94" fmla="*/ 98 w 152"/>
              <a:gd name="T95" fmla="*/ 64 h 99"/>
              <a:gd name="T96" fmla="*/ 112 w 152"/>
              <a:gd name="T97" fmla="*/ 74 h 99"/>
              <a:gd name="T98" fmla="*/ 107 w 152"/>
              <a:gd name="T99" fmla="*/ 69 h 99"/>
              <a:gd name="T100" fmla="*/ 112 w 152"/>
              <a:gd name="T101" fmla="*/ 65 h 99"/>
              <a:gd name="T102" fmla="*/ 117 w 152"/>
              <a:gd name="T103" fmla="*/ 69 h 99"/>
              <a:gd name="T104" fmla="*/ 112 w 152"/>
              <a:gd name="T105" fmla="*/ 74 h 99"/>
              <a:gd name="T106" fmla="*/ 124 w 152"/>
              <a:gd name="T107" fmla="*/ 67 h 99"/>
              <a:gd name="T108" fmla="*/ 117 w 152"/>
              <a:gd name="T109" fmla="*/ 60 h 99"/>
              <a:gd name="T110" fmla="*/ 124 w 152"/>
              <a:gd name="T111" fmla="*/ 53 h 99"/>
              <a:gd name="T112" fmla="*/ 131 w 152"/>
              <a:gd name="T113" fmla="*/ 60 h 99"/>
              <a:gd name="T114" fmla="*/ 124 w 152"/>
              <a:gd name="T115" fmla="*/ 6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2" h="99">
                <a:moveTo>
                  <a:pt x="137" y="26"/>
                </a:moveTo>
                <a:cubicBezTo>
                  <a:pt x="137" y="26"/>
                  <a:pt x="137" y="26"/>
                  <a:pt x="137" y="26"/>
                </a:cubicBezTo>
                <a:cubicBezTo>
                  <a:pt x="121" y="0"/>
                  <a:pt x="121" y="0"/>
                  <a:pt x="121" y="0"/>
                </a:cubicBezTo>
                <a:cubicBezTo>
                  <a:pt x="31" y="0"/>
                  <a:pt x="31" y="0"/>
                  <a:pt x="31" y="0"/>
                </a:cubicBezTo>
                <a:cubicBezTo>
                  <a:pt x="14" y="26"/>
                  <a:pt x="14" y="26"/>
                  <a:pt x="14" y="26"/>
                </a:cubicBezTo>
                <a:cubicBezTo>
                  <a:pt x="14" y="26"/>
                  <a:pt x="14" y="26"/>
                  <a:pt x="14" y="26"/>
                </a:cubicBezTo>
                <a:cubicBezTo>
                  <a:pt x="0" y="26"/>
                  <a:pt x="0" y="26"/>
                  <a:pt x="0" y="26"/>
                </a:cubicBezTo>
                <a:cubicBezTo>
                  <a:pt x="2" y="47"/>
                  <a:pt x="2" y="47"/>
                  <a:pt x="2" y="47"/>
                </a:cubicBezTo>
                <a:cubicBezTo>
                  <a:pt x="6" y="47"/>
                  <a:pt x="6" y="47"/>
                  <a:pt x="6" y="47"/>
                </a:cubicBezTo>
                <a:cubicBezTo>
                  <a:pt x="6" y="85"/>
                  <a:pt x="6" y="85"/>
                  <a:pt x="6" y="85"/>
                </a:cubicBezTo>
                <a:cubicBezTo>
                  <a:pt x="6" y="88"/>
                  <a:pt x="6" y="88"/>
                  <a:pt x="6" y="88"/>
                </a:cubicBezTo>
                <a:cubicBezTo>
                  <a:pt x="6" y="99"/>
                  <a:pt x="6" y="99"/>
                  <a:pt x="6" y="99"/>
                </a:cubicBezTo>
                <a:cubicBezTo>
                  <a:pt x="30" y="99"/>
                  <a:pt x="30" y="99"/>
                  <a:pt x="30" y="99"/>
                </a:cubicBezTo>
                <a:cubicBezTo>
                  <a:pt x="30" y="88"/>
                  <a:pt x="30" y="88"/>
                  <a:pt x="30" y="88"/>
                </a:cubicBezTo>
                <a:cubicBezTo>
                  <a:pt x="122" y="88"/>
                  <a:pt x="122" y="88"/>
                  <a:pt x="122" y="88"/>
                </a:cubicBezTo>
                <a:cubicBezTo>
                  <a:pt x="122" y="99"/>
                  <a:pt x="122" y="99"/>
                  <a:pt x="122" y="99"/>
                </a:cubicBezTo>
                <a:cubicBezTo>
                  <a:pt x="146" y="99"/>
                  <a:pt x="146" y="99"/>
                  <a:pt x="146" y="99"/>
                </a:cubicBezTo>
                <a:cubicBezTo>
                  <a:pt x="146" y="88"/>
                  <a:pt x="146" y="88"/>
                  <a:pt x="146" y="88"/>
                </a:cubicBezTo>
                <a:cubicBezTo>
                  <a:pt x="146" y="85"/>
                  <a:pt x="146" y="85"/>
                  <a:pt x="146" y="85"/>
                </a:cubicBezTo>
                <a:cubicBezTo>
                  <a:pt x="146" y="47"/>
                  <a:pt x="146" y="47"/>
                  <a:pt x="146" y="47"/>
                </a:cubicBezTo>
                <a:cubicBezTo>
                  <a:pt x="150" y="47"/>
                  <a:pt x="150" y="47"/>
                  <a:pt x="150" y="47"/>
                </a:cubicBezTo>
                <a:cubicBezTo>
                  <a:pt x="152" y="26"/>
                  <a:pt x="152" y="26"/>
                  <a:pt x="152" y="26"/>
                </a:cubicBezTo>
                <a:lnTo>
                  <a:pt x="137" y="26"/>
                </a:lnTo>
                <a:close/>
                <a:moveTo>
                  <a:pt x="36" y="10"/>
                </a:moveTo>
                <a:cubicBezTo>
                  <a:pt x="116" y="10"/>
                  <a:pt x="116" y="10"/>
                  <a:pt x="116" y="10"/>
                </a:cubicBezTo>
                <a:cubicBezTo>
                  <a:pt x="131" y="33"/>
                  <a:pt x="131" y="33"/>
                  <a:pt x="131" y="33"/>
                </a:cubicBezTo>
                <a:cubicBezTo>
                  <a:pt x="21" y="33"/>
                  <a:pt x="21" y="33"/>
                  <a:pt x="21" y="33"/>
                </a:cubicBezTo>
                <a:lnTo>
                  <a:pt x="36" y="10"/>
                </a:lnTo>
                <a:close/>
                <a:moveTo>
                  <a:pt x="28" y="67"/>
                </a:moveTo>
                <a:cubicBezTo>
                  <a:pt x="24" y="67"/>
                  <a:pt x="21" y="64"/>
                  <a:pt x="21" y="60"/>
                </a:cubicBezTo>
                <a:cubicBezTo>
                  <a:pt x="21" y="56"/>
                  <a:pt x="24" y="53"/>
                  <a:pt x="28" y="53"/>
                </a:cubicBezTo>
                <a:cubicBezTo>
                  <a:pt x="32" y="53"/>
                  <a:pt x="35" y="56"/>
                  <a:pt x="35" y="60"/>
                </a:cubicBezTo>
                <a:cubicBezTo>
                  <a:pt x="35" y="64"/>
                  <a:pt x="32" y="67"/>
                  <a:pt x="28" y="67"/>
                </a:cubicBezTo>
                <a:close/>
                <a:moveTo>
                  <a:pt x="40" y="74"/>
                </a:moveTo>
                <a:cubicBezTo>
                  <a:pt x="37" y="74"/>
                  <a:pt x="35" y="72"/>
                  <a:pt x="35" y="69"/>
                </a:cubicBezTo>
                <a:cubicBezTo>
                  <a:pt x="35" y="67"/>
                  <a:pt x="37" y="65"/>
                  <a:pt x="40" y="65"/>
                </a:cubicBezTo>
                <a:cubicBezTo>
                  <a:pt x="42" y="65"/>
                  <a:pt x="45" y="67"/>
                  <a:pt x="45" y="69"/>
                </a:cubicBezTo>
                <a:cubicBezTo>
                  <a:pt x="45" y="72"/>
                  <a:pt x="42" y="74"/>
                  <a:pt x="40" y="74"/>
                </a:cubicBezTo>
                <a:close/>
                <a:moveTo>
                  <a:pt x="98" y="73"/>
                </a:moveTo>
                <a:cubicBezTo>
                  <a:pt x="54" y="73"/>
                  <a:pt x="54" y="73"/>
                  <a:pt x="54" y="73"/>
                </a:cubicBezTo>
                <a:cubicBezTo>
                  <a:pt x="54" y="66"/>
                  <a:pt x="54" y="66"/>
                  <a:pt x="54" y="66"/>
                </a:cubicBezTo>
                <a:cubicBezTo>
                  <a:pt x="98" y="66"/>
                  <a:pt x="98" y="66"/>
                  <a:pt x="98" y="66"/>
                </a:cubicBezTo>
                <a:lnTo>
                  <a:pt x="98" y="73"/>
                </a:lnTo>
                <a:close/>
                <a:moveTo>
                  <a:pt x="98" y="64"/>
                </a:moveTo>
                <a:cubicBezTo>
                  <a:pt x="54" y="64"/>
                  <a:pt x="54" y="64"/>
                  <a:pt x="54" y="64"/>
                </a:cubicBezTo>
                <a:cubicBezTo>
                  <a:pt x="54" y="56"/>
                  <a:pt x="54" y="56"/>
                  <a:pt x="54" y="56"/>
                </a:cubicBezTo>
                <a:cubicBezTo>
                  <a:pt x="98" y="56"/>
                  <a:pt x="98" y="56"/>
                  <a:pt x="98" y="56"/>
                </a:cubicBezTo>
                <a:lnTo>
                  <a:pt x="98" y="64"/>
                </a:lnTo>
                <a:close/>
                <a:moveTo>
                  <a:pt x="112" y="74"/>
                </a:moveTo>
                <a:cubicBezTo>
                  <a:pt x="109" y="74"/>
                  <a:pt x="107" y="72"/>
                  <a:pt x="107" y="69"/>
                </a:cubicBezTo>
                <a:cubicBezTo>
                  <a:pt x="107" y="67"/>
                  <a:pt x="109" y="65"/>
                  <a:pt x="112" y="65"/>
                </a:cubicBezTo>
                <a:cubicBezTo>
                  <a:pt x="115" y="65"/>
                  <a:pt x="117" y="67"/>
                  <a:pt x="117" y="69"/>
                </a:cubicBezTo>
                <a:cubicBezTo>
                  <a:pt x="117" y="72"/>
                  <a:pt x="115" y="74"/>
                  <a:pt x="112" y="74"/>
                </a:cubicBezTo>
                <a:close/>
                <a:moveTo>
                  <a:pt x="124" y="67"/>
                </a:moveTo>
                <a:cubicBezTo>
                  <a:pt x="120" y="67"/>
                  <a:pt x="117" y="64"/>
                  <a:pt x="117" y="60"/>
                </a:cubicBezTo>
                <a:cubicBezTo>
                  <a:pt x="117" y="56"/>
                  <a:pt x="120" y="53"/>
                  <a:pt x="124" y="53"/>
                </a:cubicBezTo>
                <a:cubicBezTo>
                  <a:pt x="128" y="53"/>
                  <a:pt x="131" y="56"/>
                  <a:pt x="131" y="60"/>
                </a:cubicBezTo>
                <a:cubicBezTo>
                  <a:pt x="131" y="64"/>
                  <a:pt x="128" y="67"/>
                  <a:pt x="124" y="6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2" name="Freeform 121"/>
          <p:cNvSpPr>
            <a:spLocks noEditPoints="1"/>
          </p:cNvSpPr>
          <p:nvPr userDrawn="1"/>
        </p:nvSpPr>
        <p:spPr bwMode="auto">
          <a:xfrm>
            <a:off x="5318125" y="3405188"/>
            <a:ext cx="374650" cy="377825"/>
          </a:xfrm>
          <a:custGeom>
            <a:avLst/>
            <a:gdLst>
              <a:gd name="T0" fmla="*/ 0 w 97"/>
              <a:gd name="T1" fmla="*/ 49 h 98"/>
              <a:gd name="T2" fmla="*/ 48 w 97"/>
              <a:gd name="T3" fmla="*/ 98 h 98"/>
              <a:gd name="T4" fmla="*/ 97 w 97"/>
              <a:gd name="T5" fmla="*/ 49 h 98"/>
              <a:gd name="T6" fmla="*/ 48 w 97"/>
              <a:gd name="T7" fmla="*/ 0 h 98"/>
              <a:gd name="T8" fmla="*/ 0 w 97"/>
              <a:gd name="T9" fmla="*/ 49 h 98"/>
              <a:gd name="T10" fmla="*/ 10 w 97"/>
              <a:gd name="T11" fmla="*/ 49 h 98"/>
              <a:gd name="T12" fmla="*/ 11 w 97"/>
              <a:gd name="T13" fmla="*/ 40 h 98"/>
              <a:gd name="T14" fmla="*/ 20 w 97"/>
              <a:gd name="T15" fmla="*/ 49 h 98"/>
              <a:gd name="T16" fmla="*/ 18 w 97"/>
              <a:gd name="T17" fmla="*/ 61 h 98"/>
              <a:gd name="T18" fmla="*/ 26 w 97"/>
              <a:gd name="T19" fmla="*/ 70 h 98"/>
              <a:gd name="T20" fmla="*/ 26 w 97"/>
              <a:gd name="T21" fmla="*/ 81 h 98"/>
              <a:gd name="T22" fmla="*/ 10 w 97"/>
              <a:gd name="T23" fmla="*/ 49 h 98"/>
              <a:gd name="T24" fmla="*/ 40 w 97"/>
              <a:gd name="T25" fmla="*/ 12 h 98"/>
              <a:gd name="T26" fmla="*/ 48 w 97"/>
              <a:gd name="T27" fmla="*/ 11 h 98"/>
              <a:gd name="T28" fmla="*/ 58 w 97"/>
              <a:gd name="T29" fmla="*/ 12 h 98"/>
              <a:gd name="T30" fmla="*/ 57 w 97"/>
              <a:gd name="T31" fmla="*/ 15 h 98"/>
              <a:gd name="T32" fmla="*/ 59 w 97"/>
              <a:gd name="T33" fmla="*/ 17 h 98"/>
              <a:gd name="T34" fmla="*/ 65 w 97"/>
              <a:gd name="T35" fmla="*/ 17 h 98"/>
              <a:gd name="T36" fmla="*/ 66 w 97"/>
              <a:gd name="T37" fmla="*/ 15 h 98"/>
              <a:gd name="T38" fmla="*/ 70 w 97"/>
              <a:gd name="T39" fmla="*/ 17 h 98"/>
              <a:gd name="T40" fmla="*/ 67 w 97"/>
              <a:gd name="T41" fmla="*/ 19 h 98"/>
              <a:gd name="T42" fmla="*/ 63 w 97"/>
              <a:gd name="T43" fmla="*/ 23 h 98"/>
              <a:gd name="T44" fmla="*/ 67 w 97"/>
              <a:gd name="T45" fmla="*/ 25 h 98"/>
              <a:gd name="T46" fmla="*/ 67 w 97"/>
              <a:gd name="T47" fmla="*/ 27 h 98"/>
              <a:gd name="T48" fmla="*/ 63 w 97"/>
              <a:gd name="T49" fmla="*/ 27 h 98"/>
              <a:gd name="T50" fmla="*/ 63 w 97"/>
              <a:gd name="T51" fmla="*/ 31 h 98"/>
              <a:gd name="T52" fmla="*/ 69 w 97"/>
              <a:gd name="T53" fmla="*/ 33 h 98"/>
              <a:gd name="T54" fmla="*/ 73 w 97"/>
              <a:gd name="T55" fmla="*/ 27 h 98"/>
              <a:gd name="T56" fmla="*/ 78 w 97"/>
              <a:gd name="T57" fmla="*/ 26 h 98"/>
              <a:gd name="T58" fmla="*/ 79 w 97"/>
              <a:gd name="T59" fmla="*/ 26 h 98"/>
              <a:gd name="T60" fmla="*/ 85 w 97"/>
              <a:gd name="T61" fmla="*/ 37 h 98"/>
              <a:gd name="T62" fmla="*/ 85 w 97"/>
              <a:gd name="T63" fmla="*/ 37 h 98"/>
              <a:gd name="T64" fmla="*/ 77 w 97"/>
              <a:gd name="T65" fmla="*/ 35 h 98"/>
              <a:gd name="T66" fmla="*/ 67 w 97"/>
              <a:gd name="T67" fmla="*/ 37 h 98"/>
              <a:gd name="T68" fmla="*/ 61 w 97"/>
              <a:gd name="T69" fmla="*/ 43 h 98"/>
              <a:gd name="T70" fmla="*/ 63 w 97"/>
              <a:gd name="T71" fmla="*/ 53 h 98"/>
              <a:gd name="T72" fmla="*/ 73 w 97"/>
              <a:gd name="T73" fmla="*/ 59 h 98"/>
              <a:gd name="T74" fmla="*/ 73 w 97"/>
              <a:gd name="T75" fmla="*/ 79 h 98"/>
              <a:gd name="T76" fmla="*/ 48 w 97"/>
              <a:gd name="T77" fmla="*/ 88 h 98"/>
              <a:gd name="T78" fmla="*/ 36 w 97"/>
              <a:gd name="T79" fmla="*/ 86 h 98"/>
              <a:gd name="T80" fmla="*/ 46 w 97"/>
              <a:gd name="T81" fmla="*/ 61 h 98"/>
              <a:gd name="T82" fmla="*/ 44 w 97"/>
              <a:gd name="T83" fmla="*/ 51 h 98"/>
              <a:gd name="T84" fmla="*/ 32 w 97"/>
              <a:gd name="T85" fmla="*/ 41 h 98"/>
              <a:gd name="T86" fmla="*/ 26 w 97"/>
              <a:gd name="T87" fmla="*/ 47 h 98"/>
              <a:gd name="T88" fmla="*/ 22 w 97"/>
              <a:gd name="T89" fmla="*/ 39 h 98"/>
              <a:gd name="T90" fmla="*/ 34 w 97"/>
              <a:gd name="T91" fmla="*/ 31 h 98"/>
              <a:gd name="T92" fmla="*/ 40 w 97"/>
              <a:gd name="T93" fmla="*/ 15 h 98"/>
              <a:gd name="T94" fmla="*/ 40 w 97"/>
              <a:gd name="T95" fmla="*/ 1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 h="98">
                <a:moveTo>
                  <a:pt x="0" y="49"/>
                </a:moveTo>
                <a:cubicBezTo>
                  <a:pt x="0" y="76"/>
                  <a:pt x="21" y="98"/>
                  <a:pt x="48" y="98"/>
                </a:cubicBezTo>
                <a:cubicBezTo>
                  <a:pt x="75" y="98"/>
                  <a:pt x="97" y="76"/>
                  <a:pt x="97" y="49"/>
                </a:cubicBezTo>
                <a:cubicBezTo>
                  <a:pt x="97" y="22"/>
                  <a:pt x="75" y="0"/>
                  <a:pt x="48" y="0"/>
                </a:cubicBezTo>
                <a:cubicBezTo>
                  <a:pt x="21" y="0"/>
                  <a:pt x="0" y="22"/>
                  <a:pt x="0" y="49"/>
                </a:cubicBezTo>
                <a:close/>
                <a:moveTo>
                  <a:pt x="10" y="49"/>
                </a:moveTo>
                <a:cubicBezTo>
                  <a:pt x="10" y="46"/>
                  <a:pt x="10" y="43"/>
                  <a:pt x="11" y="40"/>
                </a:cubicBezTo>
                <a:cubicBezTo>
                  <a:pt x="20" y="49"/>
                  <a:pt x="20" y="49"/>
                  <a:pt x="20" y="49"/>
                </a:cubicBezTo>
                <a:cubicBezTo>
                  <a:pt x="18" y="61"/>
                  <a:pt x="18" y="61"/>
                  <a:pt x="18" y="61"/>
                </a:cubicBezTo>
                <a:cubicBezTo>
                  <a:pt x="26" y="70"/>
                  <a:pt x="26" y="70"/>
                  <a:pt x="26" y="70"/>
                </a:cubicBezTo>
                <a:cubicBezTo>
                  <a:pt x="26" y="81"/>
                  <a:pt x="26" y="81"/>
                  <a:pt x="26" y="81"/>
                </a:cubicBezTo>
                <a:cubicBezTo>
                  <a:pt x="16" y="74"/>
                  <a:pt x="10" y="62"/>
                  <a:pt x="10" y="49"/>
                </a:cubicBezTo>
                <a:close/>
                <a:moveTo>
                  <a:pt x="40" y="12"/>
                </a:moveTo>
                <a:cubicBezTo>
                  <a:pt x="42" y="11"/>
                  <a:pt x="45" y="11"/>
                  <a:pt x="48" y="11"/>
                </a:cubicBezTo>
                <a:cubicBezTo>
                  <a:pt x="52" y="11"/>
                  <a:pt x="55" y="11"/>
                  <a:pt x="58" y="12"/>
                </a:cubicBezTo>
                <a:cubicBezTo>
                  <a:pt x="57" y="15"/>
                  <a:pt x="57" y="15"/>
                  <a:pt x="57" y="15"/>
                </a:cubicBezTo>
                <a:cubicBezTo>
                  <a:pt x="59" y="17"/>
                  <a:pt x="59" y="17"/>
                  <a:pt x="59" y="17"/>
                </a:cubicBezTo>
                <a:cubicBezTo>
                  <a:pt x="65" y="17"/>
                  <a:pt x="65" y="17"/>
                  <a:pt x="65" y="17"/>
                </a:cubicBezTo>
                <a:cubicBezTo>
                  <a:pt x="66" y="15"/>
                  <a:pt x="66" y="15"/>
                  <a:pt x="66" y="15"/>
                </a:cubicBezTo>
                <a:cubicBezTo>
                  <a:pt x="68" y="16"/>
                  <a:pt x="69" y="17"/>
                  <a:pt x="70" y="17"/>
                </a:cubicBezTo>
                <a:cubicBezTo>
                  <a:pt x="67" y="19"/>
                  <a:pt x="67" y="19"/>
                  <a:pt x="67" y="19"/>
                </a:cubicBezTo>
                <a:cubicBezTo>
                  <a:pt x="63" y="23"/>
                  <a:pt x="63" y="23"/>
                  <a:pt x="63" y="23"/>
                </a:cubicBezTo>
                <a:cubicBezTo>
                  <a:pt x="67" y="25"/>
                  <a:pt x="67" y="25"/>
                  <a:pt x="67" y="25"/>
                </a:cubicBezTo>
                <a:cubicBezTo>
                  <a:pt x="67" y="27"/>
                  <a:pt x="67" y="27"/>
                  <a:pt x="67" y="27"/>
                </a:cubicBezTo>
                <a:cubicBezTo>
                  <a:pt x="63" y="27"/>
                  <a:pt x="63" y="27"/>
                  <a:pt x="63" y="27"/>
                </a:cubicBezTo>
                <a:cubicBezTo>
                  <a:pt x="63" y="31"/>
                  <a:pt x="63" y="31"/>
                  <a:pt x="63" y="31"/>
                </a:cubicBezTo>
                <a:cubicBezTo>
                  <a:pt x="63" y="31"/>
                  <a:pt x="65" y="33"/>
                  <a:pt x="69" y="33"/>
                </a:cubicBezTo>
                <a:cubicBezTo>
                  <a:pt x="72" y="33"/>
                  <a:pt x="71" y="29"/>
                  <a:pt x="73" y="27"/>
                </a:cubicBezTo>
                <a:cubicBezTo>
                  <a:pt x="75" y="25"/>
                  <a:pt x="78" y="26"/>
                  <a:pt x="78" y="26"/>
                </a:cubicBezTo>
                <a:cubicBezTo>
                  <a:pt x="79" y="26"/>
                  <a:pt x="79" y="26"/>
                  <a:pt x="79" y="26"/>
                </a:cubicBezTo>
                <a:cubicBezTo>
                  <a:pt x="82" y="29"/>
                  <a:pt x="84" y="33"/>
                  <a:pt x="85" y="37"/>
                </a:cubicBezTo>
                <a:cubicBezTo>
                  <a:pt x="85" y="37"/>
                  <a:pt x="85" y="37"/>
                  <a:pt x="85" y="37"/>
                </a:cubicBezTo>
                <a:cubicBezTo>
                  <a:pt x="85" y="37"/>
                  <a:pt x="82" y="35"/>
                  <a:pt x="77" y="35"/>
                </a:cubicBezTo>
                <a:cubicBezTo>
                  <a:pt x="72" y="35"/>
                  <a:pt x="67" y="37"/>
                  <a:pt x="67" y="37"/>
                </a:cubicBezTo>
                <a:cubicBezTo>
                  <a:pt x="67" y="37"/>
                  <a:pt x="61" y="39"/>
                  <a:pt x="61" y="43"/>
                </a:cubicBezTo>
                <a:cubicBezTo>
                  <a:pt x="60" y="51"/>
                  <a:pt x="63" y="53"/>
                  <a:pt x="63" y="53"/>
                </a:cubicBezTo>
                <a:cubicBezTo>
                  <a:pt x="73" y="59"/>
                  <a:pt x="73" y="59"/>
                  <a:pt x="73" y="59"/>
                </a:cubicBezTo>
                <a:cubicBezTo>
                  <a:pt x="73" y="79"/>
                  <a:pt x="73" y="79"/>
                  <a:pt x="73" y="79"/>
                </a:cubicBezTo>
                <a:cubicBezTo>
                  <a:pt x="66" y="85"/>
                  <a:pt x="58" y="88"/>
                  <a:pt x="48" y="88"/>
                </a:cubicBezTo>
                <a:cubicBezTo>
                  <a:pt x="44" y="88"/>
                  <a:pt x="40" y="87"/>
                  <a:pt x="36" y="86"/>
                </a:cubicBezTo>
                <a:cubicBezTo>
                  <a:pt x="46" y="61"/>
                  <a:pt x="46" y="61"/>
                  <a:pt x="46" y="61"/>
                </a:cubicBezTo>
                <a:cubicBezTo>
                  <a:pt x="44" y="51"/>
                  <a:pt x="44" y="51"/>
                  <a:pt x="44" y="51"/>
                </a:cubicBezTo>
                <a:cubicBezTo>
                  <a:pt x="44" y="51"/>
                  <a:pt x="36" y="41"/>
                  <a:pt x="32" y="41"/>
                </a:cubicBezTo>
                <a:cubicBezTo>
                  <a:pt x="28" y="41"/>
                  <a:pt x="26" y="47"/>
                  <a:pt x="26" y="47"/>
                </a:cubicBezTo>
                <a:cubicBezTo>
                  <a:pt x="22" y="39"/>
                  <a:pt x="22" y="39"/>
                  <a:pt x="22" y="39"/>
                </a:cubicBezTo>
                <a:cubicBezTo>
                  <a:pt x="34" y="31"/>
                  <a:pt x="34" y="31"/>
                  <a:pt x="34" y="31"/>
                </a:cubicBezTo>
                <a:cubicBezTo>
                  <a:pt x="40" y="15"/>
                  <a:pt x="40" y="15"/>
                  <a:pt x="40" y="15"/>
                </a:cubicBezTo>
                <a:lnTo>
                  <a:pt x="40" y="1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3" name="Freeform 122"/>
          <p:cNvSpPr>
            <a:spLocks noEditPoints="1"/>
          </p:cNvSpPr>
          <p:nvPr userDrawn="1"/>
        </p:nvSpPr>
        <p:spPr bwMode="auto">
          <a:xfrm>
            <a:off x="5854700" y="3400425"/>
            <a:ext cx="374650" cy="374650"/>
          </a:xfrm>
          <a:custGeom>
            <a:avLst/>
            <a:gdLst>
              <a:gd name="T0" fmla="*/ 0 w 97"/>
              <a:gd name="T1" fmla="*/ 82 h 97"/>
              <a:gd name="T2" fmla="*/ 14 w 97"/>
              <a:gd name="T3" fmla="*/ 96 h 97"/>
              <a:gd name="T4" fmla="*/ 24 w 97"/>
              <a:gd name="T5" fmla="*/ 92 h 97"/>
              <a:gd name="T6" fmla="*/ 50 w 97"/>
              <a:gd name="T7" fmla="*/ 67 h 97"/>
              <a:gd name="T8" fmla="*/ 57 w 97"/>
              <a:gd name="T9" fmla="*/ 73 h 97"/>
              <a:gd name="T10" fmla="*/ 59 w 97"/>
              <a:gd name="T11" fmla="*/ 83 h 97"/>
              <a:gd name="T12" fmla="*/ 69 w 97"/>
              <a:gd name="T13" fmla="*/ 93 h 97"/>
              <a:gd name="T14" fmla="*/ 84 w 97"/>
              <a:gd name="T15" fmla="*/ 93 h 97"/>
              <a:gd name="T16" fmla="*/ 84 w 97"/>
              <a:gd name="T17" fmla="*/ 79 h 97"/>
              <a:gd name="T18" fmla="*/ 74 w 97"/>
              <a:gd name="T19" fmla="*/ 69 h 97"/>
              <a:gd name="T20" fmla="*/ 64 w 97"/>
              <a:gd name="T21" fmla="*/ 66 h 97"/>
              <a:gd name="T22" fmla="*/ 57 w 97"/>
              <a:gd name="T23" fmla="*/ 60 h 97"/>
              <a:gd name="T24" fmla="*/ 61 w 97"/>
              <a:gd name="T25" fmla="*/ 55 h 97"/>
              <a:gd name="T26" fmla="*/ 88 w 97"/>
              <a:gd name="T27" fmla="*/ 48 h 97"/>
              <a:gd name="T28" fmla="*/ 97 w 97"/>
              <a:gd name="T29" fmla="*/ 30 h 97"/>
              <a:gd name="T30" fmla="*/ 97 w 97"/>
              <a:gd name="T31" fmla="*/ 30 h 97"/>
              <a:gd name="T32" fmla="*/ 93 w 97"/>
              <a:gd name="T33" fmla="*/ 26 h 97"/>
              <a:gd name="T34" fmla="*/ 90 w 97"/>
              <a:gd name="T35" fmla="*/ 27 h 97"/>
              <a:gd name="T36" fmla="*/ 89 w 97"/>
              <a:gd name="T37" fmla="*/ 28 h 97"/>
              <a:gd name="T38" fmla="*/ 85 w 97"/>
              <a:gd name="T39" fmla="*/ 32 h 97"/>
              <a:gd name="T40" fmla="*/ 74 w 97"/>
              <a:gd name="T41" fmla="*/ 36 h 97"/>
              <a:gd name="T42" fmla="*/ 64 w 97"/>
              <a:gd name="T43" fmla="*/ 32 h 97"/>
              <a:gd name="T44" fmla="*/ 60 w 97"/>
              <a:gd name="T45" fmla="*/ 22 h 97"/>
              <a:gd name="T46" fmla="*/ 64 w 97"/>
              <a:gd name="T47" fmla="*/ 12 h 97"/>
              <a:gd name="T48" fmla="*/ 68 w 97"/>
              <a:gd name="T49" fmla="*/ 8 h 97"/>
              <a:gd name="T50" fmla="*/ 69 w 97"/>
              <a:gd name="T51" fmla="*/ 7 h 97"/>
              <a:gd name="T52" fmla="*/ 71 w 97"/>
              <a:gd name="T53" fmla="*/ 4 h 97"/>
              <a:gd name="T54" fmla="*/ 67 w 97"/>
              <a:gd name="T55" fmla="*/ 0 h 97"/>
              <a:gd name="T56" fmla="*/ 66 w 97"/>
              <a:gd name="T57" fmla="*/ 0 h 97"/>
              <a:gd name="T58" fmla="*/ 48 w 97"/>
              <a:gd name="T59" fmla="*/ 8 h 97"/>
              <a:gd name="T60" fmla="*/ 41 w 97"/>
              <a:gd name="T61" fmla="*/ 35 h 97"/>
              <a:gd name="T62" fmla="*/ 37 w 97"/>
              <a:gd name="T63" fmla="*/ 39 h 97"/>
              <a:gd name="T64" fmla="*/ 18 w 97"/>
              <a:gd name="T65" fmla="*/ 21 h 97"/>
              <a:gd name="T66" fmla="*/ 18 w 97"/>
              <a:gd name="T67" fmla="*/ 16 h 97"/>
              <a:gd name="T68" fmla="*/ 6 w 97"/>
              <a:gd name="T69" fmla="*/ 10 h 97"/>
              <a:gd name="T70" fmla="*/ 0 w 97"/>
              <a:gd name="T71" fmla="*/ 16 h 97"/>
              <a:gd name="T72" fmla="*/ 6 w 97"/>
              <a:gd name="T73" fmla="*/ 28 h 97"/>
              <a:gd name="T74" fmla="*/ 11 w 97"/>
              <a:gd name="T75" fmla="*/ 28 h 97"/>
              <a:gd name="T76" fmla="*/ 30 w 97"/>
              <a:gd name="T77" fmla="*/ 46 h 97"/>
              <a:gd name="T78" fmla="*/ 4 w 97"/>
              <a:gd name="T79" fmla="*/ 72 h 97"/>
              <a:gd name="T80" fmla="*/ 0 w 97"/>
              <a:gd name="T81" fmla="*/ 82 h 97"/>
              <a:gd name="T82" fmla="*/ 10 w 97"/>
              <a:gd name="T83" fmla="*/ 81 h 97"/>
              <a:gd name="T84" fmla="*/ 15 w 97"/>
              <a:gd name="T85" fmla="*/ 76 h 97"/>
              <a:gd name="T86" fmla="*/ 20 w 97"/>
              <a:gd name="T87" fmla="*/ 81 h 97"/>
              <a:gd name="T88" fmla="*/ 15 w 97"/>
              <a:gd name="T89" fmla="*/ 86 h 97"/>
              <a:gd name="T90" fmla="*/ 10 w 97"/>
              <a:gd name="T91" fmla="*/ 8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7">
                <a:moveTo>
                  <a:pt x="0" y="82"/>
                </a:moveTo>
                <a:cubicBezTo>
                  <a:pt x="0" y="90"/>
                  <a:pt x="6" y="96"/>
                  <a:pt x="14" y="96"/>
                </a:cubicBezTo>
                <a:cubicBezTo>
                  <a:pt x="18" y="96"/>
                  <a:pt x="22" y="95"/>
                  <a:pt x="24" y="92"/>
                </a:cubicBezTo>
                <a:cubicBezTo>
                  <a:pt x="50" y="67"/>
                  <a:pt x="50" y="67"/>
                  <a:pt x="50" y="67"/>
                </a:cubicBezTo>
                <a:cubicBezTo>
                  <a:pt x="57" y="73"/>
                  <a:pt x="57" y="73"/>
                  <a:pt x="57" y="73"/>
                </a:cubicBezTo>
                <a:cubicBezTo>
                  <a:pt x="56" y="77"/>
                  <a:pt x="57" y="81"/>
                  <a:pt x="59" y="83"/>
                </a:cubicBezTo>
                <a:cubicBezTo>
                  <a:pt x="69" y="93"/>
                  <a:pt x="69" y="93"/>
                  <a:pt x="69" y="93"/>
                </a:cubicBezTo>
                <a:cubicBezTo>
                  <a:pt x="73" y="97"/>
                  <a:pt x="80" y="97"/>
                  <a:pt x="84" y="93"/>
                </a:cubicBezTo>
                <a:cubicBezTo>
                  <a:pt x="88" y="90"/>
                  <a:pt x="88" y="83"/>
                  <a:pt x="84" y="79"/>
                </a:cubicBezTo>
                <a:cubicBezTo>
                  <a:pt x="74" y="69"/>
                  <a:pt x="74" y="69"/>
                  <a:pt x="74" y="69"/>
                </a:cubicBezTo>
                <a:cubicBezTo>
                  <a:pt x="71" y="66"/>
                  <a:pt x="67" y="66"/>
                  <a:pt x="64" y="66"/>
                </a:cubicBezTo>
                <a:cubicBezTo>
                  <a:pt x="57" y="60"/>
                  <a:pt x="57" y="60"/>
                  <a:pt x="57" y="60"/>
                </a:cubicBezTo>
                <a:cubicBezTo>
                  <a:pt x="61" y="55"/>
                  <a:pt x="61" y="55"/>
                  <a:pt x="61" y="55"/>
                </a:cubicBezTo>
                <a:cubicBezTo>
                  <a:pt x="71" y="58"/>
                  <a:pt x="81" y="55"/>
                  <a:pt x="88" y="48"/>
                </a:cubicBezTo>
                <a:cubicBezTo>
                  <a:pt x="94" y="43"/>
                  <a:pt x="96" y="37"/>
                  <a:pt x="97" y="30"/>
                </a:cubicBezTo>
                <a:cubicBezTo>
                  <a:pt x="97" y="30"/>
                  <a:pt x="97" y="30"/>
                  <a:pt x="97" y="30"/>
                </a:cubicBezTo>
                <a:cubicBezTo>
                  <a:pt x="97" y="28"/>
                  <a:pt x="95" y="26"/>
                  <a:pt x="93" y="26"/>
                </a:cubicBezTo>
                <a:cubicBezTo>
                  <a:pt x="92" y="26"/>
                  <a:pt x="91" y="26"/>
                  <a:pt x="90" y="27"/>
                </a:cubicBezTo>
                <a:cubicBezTo>
                  <a:pt x="89" y="28"/>
                  <a:pt x="89" y="28"/>
                  <a:pt x="89" y="28"/>
                </a:cubicBezTo>
                <a:cubicBezTo>
                  <a:pt x="85" y="32"/>
                  <a:pt x="85" y="32"/>
                  <a:pt x="85" y="32"/>
                </a:cubicBezTo>
                <a:cubicBezTo>
                  <a:pt x="82" y="35"/>
                  <a:pt x="78" y="36"/>
                  <a:pt x="74" y="36"/>
                </a:cubicBezTo>
                <a:cubicBezTo>
                  <a:pt x="70" y="36"/>
                  <a:pt x="67" y="34"/>
                  <a:pt x="64" y="32"/>
                </a:cubicBezTo>
                <a:cubicBezTo>
                  <a:pt x="62" y="29"/>
                  <a:pt x="60" y="26"/>
                  <a:pt x="60" y="22"/>
                </a:cubicBezTo>
                <a:cubicBezTo>
                  <a:pt x="60" y="18"/>
                  <a:pt x="62" y="14"/>
                  <a:pt x="64" y="12"/>
                </a:cubicBezTo>
                <a:cubicBezTo>
                  <a:pt x="68" y="8"/>
                  <a:pt x="68" y="8"/>
                  <a:pt x="68" y="8"/>
                </a:cubicBezTo>
                <a:cubicBezTo>
                  <a:pt x="69" y="7"/>
                  <a:pt x="69" y="7"/>
                  <a:pt x="69" y="7"/>
                </a:cubicBezTo>
                <a:cubicBezTo>
                  <a:pt x="70" y="6"/>
                  <a:pt x="71" y="5"/>
                  <a:pt x="71" y="4"/>
                </a:cubicBezTo>
                <a:cubicBezTo>
                  <a:pt x="71" y="1"/>
                  <a:pt x="69" y="0"/>
                  <a:pt x="67" y="0"/>
                </a:cubicBezTo>
                <a:cubicBezTo>
                  <a:pt x="66" y="0"/>
                  <a:pt x="66" y="0"/>
                  <a:pt x="66" y="0"/>
                </a:cubicBezTo>
                <a:cubicBezTo>
                  <a:pt x="60" y="0"/>
                  <a:pt x="53" y="3"/>
                  <a:pt x="48" y="8"/>
                </a:cubicBezTo>
                <a:cubicBezTo>
                  <a:pt x="41" y="15"/>
                  <a:pt x="39" y="26"/>
                  <a:pt x="41" y="35"/>
                </a:cubicBezTo>
                <a:cubicBezTo>
                  <a:pt x="37" y="39"/>
                  <a:pt x="37" y="39"/>
                  <a:pt x="37" y="39"/>
                </a:cubicBezTo>
                <a:cubicBezTo>
                  <a:pt x="18" y="21"/>
                  <a:pt x="18" y="21"/>
                  <a:pt x="18" y="21"/>
                </a:cubicBezTo>
                <a:cubicBezTo>
                  <a:pt x="18" y="16"/>
                  <a:pt x="18" y="16"/>
                  <a:pt x="18" y="16"/>
                </a:cubicBezTo>
                <a:cubicBezTo>
                  <a:pt x="6" y="10"/>
                  <a:pt x="6" y="10"/>
                  <a:pt x="6" y="10"/>
                </a:cubicBezTo>
                <a:cubicBezTo>
                  <a:pt x="0" y="16"/>
                  <a:pt x="0" y="16"/>
                  <a:pt x="0" y="16"/>
                </a:cubicBezTo>
                <a:cubicBezTo>
                  <a:pt x="6" y="28"/>
                  <a:pt x="6" y="28"/>
                  <a:pt x="6" y="28"/>
                </a:cubicBezTo>
                <a:cubicBezTo>
                  <a:pt x="11" y="28"/>
                  <a:pt x="11" y="28"/>
                  <a:pt x="11" y="28"/>
                </a:cubicBezTo>
                <a:cubicBezTo>
                  <a:pt x="30" y="46"/>
                  <a:pt x="30" y="46"/>
                  <a:pt x="30" y="46"/>
                </a:cubicBezTo>
                <a:cubicBezTo>
                  <a:pt x="4" y="72"/>
                  <a:pt x="4" y="72"/>
                  <a:pt x="4" y="72"/>
                </a:cubicBezTo>
                <a:cubicBezTo>
                  <a:pt x="1" y="75"/>
                  <a:pt x="0" y="78"/>
                  <a:pt x="0" y="82"/>
                </a:cubicBezTo>
                <a:close/>
                <a:moveTo>
                  <a:pt x="10" y="81"/>
                </a:moveTo>
                <a:cubicBezTo>
                  <a:pt x="10" y="78"/>
                  <a:pt x="12" y="76"/>
                  <a:pt x="15" y="76"/>
                </a:cubicBezTo>
                <a:cubicBezTo>
                  <a:pt x="18" y="76"/>
                  <a:pt x="20" y="78"/>
                  <a:pt x="20" y="81"/>
                </a:cubicBezTo>
                <a:cubicBezTo>
                  <a:pt x="20" y="84"/>
                  <a:pt x="18" y="86"/>
                  <a:pt x="15" y="86"/>
                </a:cubicBezTo>
                <a:cubicBezTo>
                  <a:pt x="12" y="86"/>
                  <a:pt x="10" y="84"/>
                  <a:pt x="10"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44" name="Group 143"/>
          <p:cNvGrpSpPr/>
          <p:nvPr userDrawn="1"/>
        </p:nvGrpSpPr>
        <p:grpSpPr>
          <a:xfrm>
            <a:off x="7372350" y="2392363"/>
            <a:ext cx="155575" cy="355600"/>
            <a:chOff x="7372350" y="2392363"/>
            <a:chExt cx="155575" cy="355600"/>
          </a:xfrm>
        </p:grpSpPr>
        <p:sp>
          <p:nvSpPr>
            <p:cNvPr id="145" name="Freeform 123"/>
            <p:cNvSpPr>
              <a:spLocks/>
            </p:cNvSpPr>
            <p:nvPr userDrawn="1"/>
          </p:nvSpPr>
          <p:spPr bwMode="auto">
            <a:xfrm>
              <a:off x="7372350" y="2505075"/>
              <a:ext cx="155575" cy="242888"/>
            </a:xfrm>
            <a:custGeom>
              <a:avLst/>
              <a:gdLst>
                <a:gd name="T0" fmla="*/ 76 w 98"/>
                <a:gd name="T1" fmla="*/ 134 h 153"/>
                <a:gd name="T2" fmla="*/ 76 w 98"/>
                <a:gd name="T3" fmla="*/ 0 h 153"/>
                <a:gd name="T4" fmla="*/ 0 w 98"/>
                <a:gd name="T5" fmla="*/ 0 h 153"/>
                <a:gd name="T6" fmla="*/ 0 w 98"/>
                <a:gd name="T7" fmla="*/ 19 h 153"/>
                <a:gd name="T8" fmla="*/ 22 w 98"/>
                <a:gd name="T9" fmla="*/ 19 h 153"/>
                <a:gd name="T10" fmla="*/ 22 w 98"/>
                <a:gd name="T11" fmla="*/ 134 h 153"/>
                <a:gd name="T12" fmla="*/ 0 w 98"/>
                <a:gd name="T13" fmla="*/ 134 h 153"/>
                <a:gd name="T14" fmla="*/ 0 w 98"/>
                <a:gd name="T15" fmla="*/ 153 h 153"/>
                <a:gd name="T16" fmla="*/ 98 w 98"/>
                <a:gd name="T17" fmla="*/ 153 h 153"/>
                <a:gd name="T18" fmla="*/ 98 w 98"/>
                <a:gd name="T19" fmla="*/ 134 h 153"/>
                <a:gd name="T20" fmla="*/ 76 w 98"/>
                <a:gd name="T21" fmla="*/ 13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53">
                  <a:moveTo>
                    <a:pt x="76" y="134"/>
                  </a:moveTo>
                  <a:lnTo>
                    <a:pt x="76" y="0"/>
                  </a:lnTo>
                  <a:lnTo>
                    <a:pt x="0" y="0"/>
                  </a:lnTo>
                  <a:lnTo>
                    <a:pt x="0" y="19"/>
                  </a:lnTo>
                  <a:lnTo>
                    <a:pt x="22" y="19"/>
                  </a:lnTo>
                  <a:lnTo>
                    <a:pt x="22" y="134"/>
                  </a:lnTo>
                  <a:lnTo>
                    <a:pt x="0" y="134"/>
                  </a:lnTo>
                  <a:lnTo>
                    <a:pt x="0" y="153"/>
                  </a:lnTo>
                  <a:lnTo>
                    <a:pt x="98" y="153"/>
                  </a:lnTo>
                  <a:lnTo>
                    <a:pt x="98" y="134"/>
                  </a:lnTo>
                  <a:lnTo>
                    <a:pt x="76" y="1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6" name="Freeform 124"/>
            <p:cNvSpPr>
              <a:spLocks/>
            </p:cNvSpPr>
            <p:nvPr userDrawn="1"/>
          </p:nvSpPr>
          <p:spPr bwMode="auto">
            <a:xfrm>
              <a:off x="7399338" y="2392363"/>
              <a:ext cx="101600" cy="85725"/>
            </a:xfrm>
            <a:custGeom>
              <a:avLst/>
              <a:gdLst>
                <a:gd name="T0" fmla="*/ 4 w 26"/>
                <a:gd name="T1" fmla="*/ 19 h 22"/>
                <a:gd name="T2" fmla="*/ 13 w 26"/>
                <a:gd name="T3" fmla="*/ 22 h 22"/>
                <a:gd name="T4" fmla="*/ 23 w 26"/>
                <a:gd name="T5" fmla="*/ 19 h 22"/>
                <a:gd name="T6" fmla="*/ 26 w 26"/>
                <a:gd name="T7" fmla="*/ 11 h 22"/>
                <a:gd name="T8" fmla="*/ 23 w 26"/>
                <a:gd name="T9" fmla="*/ 3 h 22"/>
                <a:gd name="T10" fmla="*/ 13 w 26"/>
                <a:gd name="T11" fmla="*/ 0 h 22"/>
                <a:gd name="T12" fmla="*/ 4 w 26"/>
                <a:gd name="T13" fmla="*/ 3 h 22"/>
                <a:gd name="T14" fmla="*/ 0 w 26"/>
                <a:gd name="T15" fmla="*/ 11 h 22"/>
                <a:gd name="T16" fmla="*/ 4 w 26"/>
                <a:gd name="T17"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22">
                  <a:moveTo>
                    <a:pt x="4" y="19"/>
                  </a:moveTo>
                  <a:cubicBezTo>
                    <a:pt x="6" y="21"/>
                    <a:pt x="9" y="22"/>
                    <a:pt x="13" y="22"/>
                  </a:cubicBezTo>
                  <a:cubicBezTo>
                    <a:pt x="17" y="22"/>
                    <a:pt x="20" y="21"/>
                    <a:pt x="23" y="19"/>
                  </a:cubicBezTo>
                  <a:cubicBezTo>
                    <a:pt x="25" y="17"/>
                    <a:pt x="26" y="15"/>
                    <a:pt x="26" y="11"/>
                  </a:cubicBezTo>
                  <a:cubicBezTo>
                    <a:pt x="26" y="8"/>
                    <a:pt x="25" y="5"/>
                    <a:pt x="23" y="3"/>
                  </a:cubicBezTo>
                  <a:cubicBezTo>
                    <a:pt x="20" y="1"/>
                    <a:pt x="17" y="0"/>
                    <a:pt x="13" y="0"/>
                  </a:cubicBezTo>
                  <a:cubicBezTo>
                    <a:pt x="9" y="0"/>
                    <a:pt x="6" y="1"/>
                    <a:pt x="4" y="3"/>
                  </a:cubicBezTo>
                  <a:cubicBezTo>
                    <a:pt x="1" y="5"/>
                    <a:pt x="0" y="8"/>
                    <a:pt x="0" y="11"/>
                  </a:cubicBezTo>
                  <a:cubicBezTo>
                    <a:pt x="0" y="15"/>
                    <a:pt x="1" y="17"/>
                    <a:pt x="4"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47" name="Freeform 125"/>
          <p:cNvSpPr>
            <a:spLocks noEditPoints="1"/>
          </p:cNvSpPr>
          <p:nvPr userDrawn="1"/>
        </p:nvSpPr>
        <p:spPr bwMode="auto">
          <a:xfrm>
            <a:off x="2619375" y="3184525"/>
            <a:ext cx="439738" cy="385763"/>
          </a:xfrm>
          <a:custGeom>
            <a:avLst/>
            <a:gdLst>
              <a:gd name="T0" fmla="*/ 97 w 114"/>
              <a:gd name="T1" fmla="*/ 67 h 100"/>
              <a:gd name="T2" fmla="*/ 92 w 114"/>
              <a:gd name="T3" fmla="*/ 59 h 100"/>
              <a:gd name="T4" fmla="*/ 56 w 114"/>
              <a:gd name="T5" fmla="*/ 87 h 100"/>
              <a:gd name="T6" fmla="*/ 23 w 114"/>
              <a:gd name="T7" fmla="*/ 66 h 100"/>
              <a:gd name="T8" fmla="*/ 34 w 114"/>
              <a:gd name="T9" fmla="*/ 66 h 100"/>
              <a:gd name="T10" fmla="*/ 17 w 114"/>
              <a:gd name="T11" fmla="*/ 37 h 100"/>
              <a:gd name="T12" fmla="*/ 0 w 114"/>
              <a:gd name="T13" fmla="*/ 66 h 100"/>
              <a:gd name="T14" fmla="*/ 9 w 114"/>
              <a:gd name="T15" fmla="*/ 66 h 100"/>
              <a:gd name="T16" fmla="*/ 56 w 114"/>
              <a:gd name="T17" fmla="*/ 100 h 100"/>
              <a:gd name="T18" fmla="*/ 107 w 114"/>
              <a:gd name="T19" fmla="*/ 50 h 100"/>
              <a:gd name="T20" fmla="*/ 107 w 114"/>
              <a:gd name="T21" fmla="*/ 50 h 100"/>
              <a:gd name="T22" fmla="*/ 97 w 114"/>
              <a:gd name="T23" fmla="*/ 67 h 100"/>
              <a:gd name="T24" fmla="*/ 17 w 114"/>
              <a:gd name="T25" fmla="*/ 31 h 100"/>
              <a:gd name="T26" fmla="*/ 21 w 114"/>
              <a:gd name="T27" fmla="*/ 38 h 100"/>
              <a:gd name="T28" fmla="*/ 56 w 114"/>
              <a:gd name="T29" fmla="*/ 13 h 100"/>
              <a:gd name="T30" fmla="*/ 88 w 114"/>
              <a:gd name="T31" fmla="*/ 31 h 100"/>
              <a:gd name="T32" fmla="*/ 80 w 114"/>
              <a:gd name="T33" fmla="*/ 31 h 100"/>
              <a:gd name="T34" fmla="*/ 97 w 114"/>
              <a:gd name="T35" fmla="*/ 60 h 100"/>
              <a:gd name="T36" fmla="*/ 114 w 114"/>
              <a:gd name="T37" fmla="*/ 31 h 100"/>
              <a:gd name="T38" fmla="*/ 103 w 114"/>
              <a:gd name="T39" fmla="*/ 31 h 100"/>
              <a:gd name="T40" fmla="*/ 56 w 114"/>
              <a:gd name="T41" fmla="*/ 0 h 100"/>
              <a:gd name="T42" fmla="*/ 6 w 114"/>
              <a:gd name="T43" fmla="*/ 50 h 100"/>
              <a:gd name="T44" fmla="*/ 6 w 114"/>
              <a:gd name="T45" fmla="*/ 50 h 100"/>
              <a:gd name="T46" fmla="*/ 17 w 114"/>
              <a:gd name="T47" fmla="*/ 3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4" h="100">
                <a:moveTo>
                  <a:pt x="97" y="67"/>
                </a:moveTo>
                <a:cubicBezTo>
                  <a:pt x="92" y="59"/>
                  <a:pt x="92" y="59"/>
                  <a:pt x="92" y="59"/>
                </a:cubicBezTo>
                <a:cubicBezTo>
                  <a:pt x="88" y="75"/>
                  <a:pt x="74" y="87"/>
                  <a:pt x="56" y="87"/>
                </a:cubicBezTo>
                <a:cubicBezTo>
                  <a:pt x="42" y="87"/>
                  <a:pt x="29" y="79"/>
                  <a:pt x="23" y="66"/>
                </a:cubicBezTo>
                <a:cubicBezTo>
                  <a:pt x="34" y="66"/>
                  <a:pt x="34" y="66"/>
                  <a:pt x="34" y="66"/>
                </a:cubicBezTo>
                <a:cubicBezTo>
                  <a:pt x="17" y="37"/>
                  <a:pt x="17" y="37"/>
                  <a:pt x="17" y="37"/>
                </a:cubicBezTo>
                <a:cubicBezTo>
                  <a:pt x="0" y="66"/>
                  <a:pt x="0" y="66"/>
                  <a:pt x="0" y="66"/>
                </a:cubicBezTo>
                <a:cubicBezTo>
                  <a:pt x="9" y="66"/>
                  <a:pt x="9" y="66"/>
                  <a:pt x="9" y="66"/>
                </a:cubicBezTo>
                <a:cubicBezTo>
                  <a:pt x="16" y="86"/>
                  <a:pt x="35" y="100"/>
                  <a:pt x="56" y="100"/>
                </a:cubicBezTo>
                <a:cubicBezTo>
                  <a:pt x="84" y="100"/>
                  <a:pt x="107" y="77"/>
                  <a:pt x="107" y="50"/>
                </a:cubicBezTo>
                <a:cubicBezTo>
                  <a:pt x="107" y="50"/>
                  <a:pt x="107" y="50"/>
                  <a:pt x="107" y="50"/>
                </a:cubicBezTo>
                <a:lnTo>
                  <a:pt x="97" y="67"/>
                </a:lnTo>
                <a:close/>
                <a:moveTo>
                  <a:pt x="17" y="31"/>
                </a:moveTo>
                <a:cubicBezTo>
                  <a:pt x="21" y="38"/>
                  <a:pt x="21" y="38"/>
                  <a:pt x="21" y="38"/>
                </a:cubicBezTo>
                <a:cubicBezTo>
                  <a:pt x="26" y="23"/>
                  <a:pt x="40" y="13"/>
                  <a:pt x="56" y="13"/>
                </a:cubicBezTo>
                <a:cubicBezTo>
                  <a:pt x="70" y="13"/>
                  <a:pt x="82" y="20"/>
                  <a:pt x="88" y="31"/>
                </a:cubicBezTo>
                <a:cubicBezTo>
                  <a:pt x="80" y="31"/>
                  <a:pt x="80" y="31"/>
                  <a:pt x="80" y="31"/>
                </a:cubicBezTo>
                <a:cubicBezTo>
                  <a:pt x="97" y="60"/>
                  <a:pt x="97" y="60"/>
                  <a:pt x="97" y="60"/>
                </a:cubicBezTo>
                <a:cubicBezTo>
                  <a:pt x="114" y="31"/>
                  <a:pt x="114" y="31"/>
                  <a:pt x="114" y="31"/>
                </a:cubicBezTo>
                <a:cubicBezTo>
                  <a:pt x="103" y="31"/>
                  <a:pt x="103" y="31"/>
                  <a:pt x="103" y="31"/>
                </a:cubicBezTo>
                <a:cubicBezTo>
                  <a:pt x="95" y="13"/>
                  <a:pt x="77" y="0"/>
                  <a:pt x="56" y="0"/>
                </a:cubicBezTo>
                <a:cubicBezTo>
                  <a:pt x="29" y="0"/>
                  <a:pt x="6" y="22"/>
                  <a:pt x="6" y="50"/>
                </a:cubicBezTo>
                <a:cubicBezTo>
                  <a:pt x="6" y="50"/>
                  <a:pt x="6" y="50"/>
                  <a:pt x="6" y="50"/>
                </a:cubicBezTo>
                <a:lnTo>
                  <a:pt x="17"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8" name="Freeform 126"/>
          <p:cNvSpPr>
            <a:spLocks noEditPoints="1"/>
          </p:cNvSpPr>
          <p:nvPr userDrawn="1"/>
        </p:nvSpPr>
        <p:spPr bwMode="auto">
          <a:xfrm>
            <a:off x="7453313" y="1839913"/>
            <a:ext cx="193675" cy="390525"/>
          </a:xfrm>
          <a:custGeom>
            <a:avLst/>
            <a:gdLst>
              <a:gd name="T0" fmla="*/ 25 w 50"/>
              <a:gd name="T1" fmla="*/ 11 h 101"/>
              <a:gd name="T2" fmla="*/ 13 w 50"/>
              <a:gd name="T3" fmla="*/ 23 h 101"/>
              <a:gd name="T4" fmla="*/ 25 w 50"/>
              <a:gd name="T5" fmla="*/ 35 h 101"/>
              <a:gd name="T6" fmla="*/ 37 w 50"/>
              <a:gd name="T7" fmla="*/ 23 h 101"/>
              <a:gd name="T8" fmla="*/ 25 w 50"/>
              <a:gd name="T9" fmla="*/ 11 h 101"/>
              <a:gd name="T10" fmla="*/ 50 w 50"/>
              <a:gd name="T11" fmla="*/ 81 h 101"/>
              <a:gd name="T12" fmla="*/ 48 w 50"/>
              <a:gd name="T13" fmla="*/ 78 h 101"/>
              <a:gd name="T14" fmla="*/ 26 w 50"/>
              <a:gd name="T15" fmla="*/ 87 h 101"/>
              <a:gd name="T16" fmla="*/ 38 w 50"/>
              <a:gd name="T17" fmla="*/ 42 h 101"/>
              <a:gd name="T18" fmla="*/ 48 w 50"/>
              <a:gd name="T19" fmla="*/ 23 h 101"/>
              <a:gd name="T20" fmla="*/ 25 w 50"/>
              <a:gd name="T21" fmla="*/ 0 h 101"/>
              <a:gd name="T22" fmla="*/ 2 w 50"/>
              <a:gd name="T23" fmla="*/ 23 h 101"/>
              <a:gd name="T24" fmla="*/ 12 w 50"/>
              <a:gd name="T25" fmla="*/ 42 h 101"/>
              <a:gd name="T26" fmla="*/ 24 w 50"/>
              <a:gd name="T27" fmla="*/ 87 h 101"/>
              <a:gd name="T28" fmla="*/ 2 w 50"/>
              <a:gd name="T29" fmla="*/ 78 h 101"/>
              <a:gd name="T30" fmla="*/ 0 w 50"/>
              <a:gd name="T31" fmla="*/ 81 h 101"/>
              <a:gd name="T32" fmla="*/ 20 w 50"/>
              <a:gd name="T33" fmla="*/ 89 h 101"/>
              <a:gd name="T34" fmla="*/ 0 w 50"/>
              <a:gd name="T35" fmla="*/ 97 h 101"/>
              <a:gd name="T36" fmla="*/ 2 w 50"/>
              <a:gd name="T37" fmla="*/ 101 h 101"/>
              <a:gd name="T38" fmla="*/ 25 w 50"/>
              <a:gd name="T39" fmla="*/ 91 h 101"/>
              <a:gd name="T40" fmla="*/ 25 w 50"/>
              <a:gd name="T41" fmla="*/ 91 h 101"/>
              <a:gd name="T42" fmla="*/ 25 w 50"/>
              <a:gd name="T43" fmla="*/ 91 h 101"/>
              <a:gd name="T44" fmla="*/ 48 w 50"/>
              <a:gd name="T45" fmla="*/ 101 h 101"/>
              <a:gd name="T46" fmla="*/ 50 w 50"/>
              <a:gd name="T47" fmla="*/ 97 h 101"/>
              <a:gd name="T48" fmla="*/ 30 w 50"/>
              <a:gd name="T49" fmla="*/ 89 h 101"/>
              <a:gd name="T50" fmla="*/ 50 w 50"/>
              <a:gd name="T51" fmla="*/ 81 h 101"/>
              <a:gd name="T52" fmla="*/ 25 w 50"/>
              <a:gd name="T53" fmla="*/ 41 h 101"/>
              <a:gd name="T54" fmla="*/ 15 w 50"/>
              <a:gd name="T55" fmla="*/ 38 h 101"/>
              <a:gd name="T56" fmla="*/ 7 w 50"/>
              <a:gd name="T57" fmla="*/ 23 h 101"/>
              <a:gd name="T58" fmla="*/ 25 w 50"/>
              <a:gd name="T59" fmla="*/ 4 h 101"/>
              <a:gd name="T60" fmla="*/ 44 w 50"/>
              <a:gd name="T61" fmla="*/ 23 h 101"/>
              <a:gd name="T62" fmla="*/ 35 w 50"/>
              <a:gd name="T63" fmla="*/ 38 h 101"/>
              <a:gd name="T64" fmla="*/ 25 w 50"/>
              <a:gd name="T65" fmla="*/ 4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0" h="101">
                <a:moveTo>
                  <a:pt x="25" y="11"/>
                </a:moveTo>
                <a:cubicBezTo>
                  <a:pt x="19" y="11"/>
                  <a:pt x="13" y="17"/>
                  <a:pt x="13" y="23"/>
                </a:cubicBezTo>
                <a:cubicBezTo>
                  <a:pt x="13" y="29"/>
                  <a:pt x="19" y="35"/>
                  <a:pt x="25" y="35"/>
                </a:cubicBezTo>
                <a:cubicBezTo>
                  <a:pt x="31" y="35"/>
                  <a:pt x="37" y="29"/>
                  <a:pt x="37" y="23"/>
                </a:cubicBezTo>
                <a:cubicBezTo>
                  <a:pt x="37" y="17"/>
                  <a:pt x="31" y="11"/>
                  <a:pt x="25" y="11"/>
                </a:cubicBezTo>
                <a:close/>
                <a:moveTo>
                  <a:pt x="50" y="81"/>
                </a:moveTo>
                <a:cubicBezTo>
                  <a:pt x="48" y="78"/>
                  <a:pt x="48" y="78"/>
                  <a:pt x="48" y="78"/>
                </a:cubicBezTo>
                <a:cubicBezTo>
                  <a:pt x="26" y="87"/>
                  <a:pt x="26" y="87"/>
                  <a:pt x="26" y="87"/>
                </a:cubicBezTo>
                <a:cubicBezTo>
                  <a:pt x="38" y="42"/>
                  <a:pt x="38" y="42"/>
                  <a:pt x="38" y="42"/>
                </a:cubicBezTo>
                <a:cubicBezTo>
                  <a:pt x="44" y="38"/>
                  <a:pt x="48" y="31"/>
                  <a:pt x="48" y="23"/>
                </a:cubicBezTo>
                <a:cubicBezTo>
                  <a:pt x="48" y="10"/>
                  <a:pt x="38" y="0"/>
                  <a:pt x="25" y="0"/>
                </a:cubicBezTo>
                <a:cubicBezTo>
                  <a:pt x="12" y="0"/>
                  <a:pt x="2" y="10"/>
                  <a:pt x="2" y="23"/>
                </a:cubicBezTo>
                <a:cubicBezTo>
                  <a:pt x="2" y="31"/>
                  <a:pt x="6" y="38"/>
                  <a:pt x="12" y="42"/>
                </a:cubicBezTo>
                <a:cubicBezTo>
                  <a:pt x="24" y="87"/>
                  <a:pt x="24" y="87"/>
                  <a:pt x="24" y="87"/>
                </a:cubicBezTo>
                <a:cubicBezTo>
                  <a:pt x="2" y="78"/>
                  <a:pt x="2" y="78"/>
                  <a:pt x="2" y="78"/>
                </a:cubicBezTo>
                <a:cubicBezTo>
                  <a:pt x="0" y="81"/>
                  <a:pt x="0" y="81"/>
                  <a:pt x="0" y="81"/>
                </a:cubicBezTo>
                <a:cubicBezTo>
                  <a:pt x="20" y="89"/>
                  <a:pt x="20" y="89"/>
                  <a:pt x="20" y="89"/>
                </a:cubicBezTo>
                <a:cubicBezTo>
                  <a:pt x="0" y="97"/>
                  <a:pt x="0" y="97"/>
                  <a:pt x="0" y="97"/>
                </a:cubicBezTo>
                <a:cubicBezTo>
                  <a:pt x="2" y="101"/>
                  <a:pt x="2" y="101"/>
                  <a:pt x="2" y="101"/>
                </a:cubicBezTo>
                <a:cubicBezTo>
                  <a:pt x="25" y="91"/>
                  <a:pt x="25" y="91"/>
                  <a:pt x="25" y="91"/>
                </a:cubicBezTo>
                <a:cubicBezTo>
                  <a:pt x="25" y="91"/>
                  <a:pt x="25" y="91"/>
                  <a:pt x="25" y="91"/>
                </a:cubicBezTo>
                <a:cubicBezTo>
                  <a:pt x="25" y="91"/>
                  <a:pt x="25" y="91"/>
                  <a:pt x="25" y="91"/>
                </a:cubicBezTo>
                <a:cubicBezTo>
                  <a:pt x="48" y="101"/>
                  <a:pt x="48" y="101"/>
                  <a:pt x="48" y="101"/>
                </a:cubicBezTo>
                <a:cubicBezTo>
                  <a:pt x="50" y="97"/>
                  <a:pt x="50" y="97"/>
                  <a:pt x="50" y="97"/>
                </a:cubicBezTo>
                <a:cubicBezTo>
                  <a:pt x="30" y="89"/>
                  <a:pt x="30" y="89"/>
                  <a:pt x="30" y="89"/>
                </a:cubicBezTo>
                <a:lnTo>
                  <a:pt x="50" y="81"/>
                </a:lnTo>
                <a:close/>
                <a:moveTo>
                  <a:pt x="25" y="41"/>
                </a:moveTo>
                <a:cubicBezTo>
                  <a:pt x="21" y="41"/>
                  <a:pt x="18" y="40"/>
                  <a:pt x="15" y="38"/>
                </a:cubicBezTo>
                <a:cubicBezTo>
                  <a:pt x="10" y="35"/>
                  <a:pt x="7" y="29"/>
                  <a:pt x="7" y="23"/>
                </a:cubicBezTo>
                <a:cubicBezTo>
                  <a:pt x="7" y="13"/>
                  <a:pt x="15" y="4"/>
                  <a:pt x="25" y="4"/>
                </a:cubicBezTo>
                <a:cubicBezTo>
                  <a:pt x="35" y="4"/>
                  <a:pt x="44" y="13"/>
                  <a:pt x="44" y="23"/>
                </a:cubicBezTo>
                <a:cubicBezTo>
                  <a:pt x="44" y="29"/>
                  <a:pt x="40" y="35"/>
                  <a:pt x="35" y="38"/>
                </a:cubicBezTo>
                <a:cubicBezTo>
                  <a:pt x="32" y="40"/>
                  <a:pt x="29" y="41"/>
                  <a:pt x="25" y="4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9" name="Freeform 127"/>
          <p:cNvSpPr>
            <a:spLocks noEditPoints="1"/>
          </p:cNvSpPr>
          <p:nvPr userDrawn="1"/>
        </p:nvSpPr>
        <p:spPr bwMode="auto">
          <a:xfrm>
            <a:off x="2185988" y="3602038"/>
            <a:ext cx="406400" cy="363538"/>
          </a:xfrm>
          <a:custGeom>
            <a:avLst/>
            <a:gdLst>
              <a:gd name="T0" fmla="*/ 52 w 105"/>
              <a:gd name="T1" fmla="*/ 0 h 94"/>
              <a:gd name="T2" fmla="*/ 0 w 105"/>
              <a:gd name="T3" fmla="*/ 50 h 94"/>
              <a:gd name="T4" fmla="*/ 8 w 105"/>
              <a:gd name="T5" fmla="*/ 57 h 94"/>
              <a:gd name="T6" fmla="*/ 14 w 105"/>
              <a:gd name="T7" fmla="*/ 51 h 94"/>
              <a:gd name="T8" fmla="*/ 14 w 105"/>
              <a:gd name="T9" fmla="*/ 94 h 94"/>
              <a:gd name="T10" fmla="*/ 91 w 105"/>
              <a:gd name="T11" fmla="*/ 94 h 94"/>
              <a:gd name="T12" fmla="*/ 91 w 105"/>
              <a:gd name="T13" fmla="*/ 52 h 94"/>
              <a:gd name="T14" fmla="*/ 97 w 105"/>
              <a:gd name="T15" fmla="*/ 57 h 94"/>
              <a:gd name="T16" fmla="*/ 105 w 105"/>
              <a:gd name="T17" fmla="*/ 50 h 94"/>
              <a:gd name="T18" fmla="*/ 52 w 105"/>
              <a:gd name="T19" fmla="*/ 0 h 94"/>
              <a:gd name="T20" fmla="*/ 51 w 105"/>
              <a:gd name="T21" fmla="*/ 79 h 94"/>
              <a:gd name="T22" fmla="*/ 40 w 105"/>
              <a:gd name="T23" fmla="*/ 79 h 94"/>
              <a:gd name="T24" fmla="*/ 40 w 105"/>
              <a:gd name="T25" fmla="*/ 66 h 94"/>
              <a:gd name="T26" fmla="*/ 51 w 105"/>
              <a:gd name="T27" fmla="*/ 66 h 94"/>
              <a:gd name="T28" fmla="*/ 51 w 105"/>
              <a:gd name="T29" fmla="*/ 79 h 94"/>
              <a:gd name="T30" fmla="*/ 51 w 105"/>
              <a:gd name="T31" fmla="*/ 63 h 94"/>
              <a:gd name="T32" fmla="*/ 40 w 105"/>
              <a:gd name="T33" fmla="*/ 63 h 94"/>
              <a:gd name="T34" fmla="*/ 40 w 105"/>
              <a:gd name="T35" fmla="*/ 51 h 94"/>
              <a:gd name="T36" fmla="*/ 51 w 105"/>
              <a:gd name="T37" fmla="*/ 51 h 94"/>
              <a:gd name="T38" fmla="*/ 51 w 105"/>
              <a:gd name="T39" fmla="*/ 63 h 94"/>
              <a:gd name="T40" fmla="*/ 65 w 105"/>
              <a:gd name="T41" fmla="*/ 79 h 94"/>
              <a:gd name="T42" fmla="*/ 54 w 105"/>
              <a:gd name="T43" fmla="*/ 79 h 94"/>
              <a:gd name="T44" fmla="*/ 54 w 105"/>
              <a:gd name="T45" fmla="*/ 66 h 94"/>
              <a:gd name="T46" fmla="*/ 65 w 105"/>
              <a:gd name="T47" fmla="*/ 66 h 94"/>
              <a:gd name="T48" fmla="*/ 65 w 105"/>
              <a:gd name="T49" fmla="*/ 79 h 94"/>
              <a:gd name="T50" fmla="*/ 65 w 105"/>
              <a:gd name="T51" fmla="*/ 63 h 94"/>
              <a:gd name="T52" fmla="*/ 54 w 105"/>
              <a:gd name="T53" fmla="*/ 63 h 94"/>
              <a:gd name="T54" fmla="*/ 54 w 105"/>
              <a:gd name="T55" fmla="*/ 51 h 94"/>
              <a:gd name="T56" fmla="*/ 65 w 105"/>
              <a:gd name="T57" fmla="*/ 51 h 94"/>
              <a:gd name="T58" fmla="*/ 65 w 105"/>
              <a:gd name="T59" fmla="*/ 6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5" h="94">
                <a:moveTo>
                  <a:pt x="52" y="0"/>
                </a:moveTo>
                <a:cubicBezTo>
                  <a:pt x="35" y="17"/>
                  <a:pt x="18" y="33"/>
                  <a:pt x="0" y="50"/>
                </a:cubicBezTo>
                <a:cubicBezTo>
                  <a:pt x="8" y="57"/>
                  <a:pt x="8" y="57"/>
                  <a:pt x="8" y="57"/>
                </a:cubicBezTo>
                <a:cubicBezTo>
                  <a:pt x="14" y="51"/>
                  <a:pt x="14" y="51"/>
                  <a:pt x="14" y="51"/>
                </a:cubicBezTo>
                <a:cubicBezTo>
                  <a:pt x="14" y="94"/>
                  <a:pt x="14" y="94"/>
                  <a:pt x="14" y="94"/>
                </a:cubicBezTo>
                <a:cubicBezTo>
                  <a:pt x="91" y="94"/>
                  <a:pt x="91" y="94"/>
                  <a:pt x="91" y="94"/>
                </a:cubicBezTo>
                <a:cubicBezTo>
                  <a:pt x="91" y="52"/>
                  <a:pt x="91" y="52"/>
                  <a:pt x="91" y="52"/>
                </a:cubicBezTo>
                <a:cubicBezTo>
                  <a:pt x="97" y="57"/>
                  <a:pt x="97" y="57"/>
                  <a:pt x="97" y="57"/>
                </a:cubicBezTo>
                <a:cubicBezTo>
                  <a:pt x="105" y="50"/>
                  <a:pt x="105" y="50"/>
                  <a:pt x="105" y="50"/>
                </a:cubicBezTo>
                <a:lnTo>
                  <a:pt x="52" y="0"/>
                </a:lnTo>
                <a:close/>
                <a:moveTo>
                  <a:pt x="51" y="79"/>
                </a:moveTo>
                <a:cubicBezTo>
                  <a:pt x="40" y="79"/>
                  <a:pt x="40" y="79"/>
                  <a:pt x="40" y="79"/>
                </a:cubicBezTo>
                <a:cubicBezTo>
                  <a:pt x="40" y="66"/>
                  <a:pt x="40" y="66"/>
                  <a:pt x="40" y="66"/>
                </a:cubicBezTo>
                <a:cubicBezTo>
                  <a:pt x="51" y="66"/>
                  <a:pt x="51" y="66"/>
                  <a:pt x="51" y="66"/>
                </a:cubicBezTo>
                <a:lnTo>
                  <a:pt x="51" y="79"/>
                </a:lnTo>
                <a:close/>
                <a:moveTo>
                  <a:pt x="51" y="63"/>
                </a:moveTo>
                <a:cubicBezTo>
                  <a:pt x="40" y="63"/>
                  <a:pt x="40" y="63"/>
                  <a:pt x="40" y="63"/>
                </a:cubicBezTo>
                <a:cubicBezTo>
                  <a:pt x="40" y="51"/>
                  <a:pt x="40" y="51"/>
                  <a:pt x="40" y="51"/>
                </a:cubicBezTo>
                <a:cubicBezTo>
                  <a:pt x="51" y="51"/>
                  <a:pt x="51" y="51"/>
                  <a:pt x="51" y="51"/>
                </a:cubicBezTo>
                <a:lnTo>
                  <a:pt x="51" y="63"/>
                </a:lnTo>
                <a:close/>
                <a:moveTo>
                  <a:pt x="65" y="79"/>
                </a:moveTo>
                <a:cubicBezTo>
                  <a:pt x="54" y="79"/>
                  <a:pt x="54" y="79"/>
                  <a:pt x="54" y="79"/>
                </a:cubicBezTo>
                <a:cubicBezTo>
                  <a:pt x="54" y="66"/>
                  <a:pt x="54" y="66"/>
                  <a:pt x="54" y="66"/>
                </a:cubicBezTo>
                <a:cubicBezTo>
                  <a:pt x="65" y="66"/>
                  <a:pt x="65" y="66"/>
                  <a:pt x="65" y="66"/>
                </a:cubicBezTo>
                <a:lnTo>
                  <a:pt x="65" y="79"/>
                </a:lnTo>
                <a:close/>
                <a:moveTo>
                  <a:pt x="65" y="63"/>
                </a:moveTo>
                <a:cubicBezTo>
                  <a:pt x="54" y="63"/>
                  <a:pt x="54" y="63"/>
                  <a:pt x="54" y="63"/>
                </a:cubicBezTo>
                <a:cubicBezTo>
                  <a:pt x="54" y="51"/>
                  <a:pt x="54" y="51"/>
                  <a:pt x="54" y="51"/>
                </a:cubicBezTo>
                <a:cubicBezTo>
                  <a:pt x="65" y="51"/>
                  <a:pt x="65" y="51"/>
                  <a:pt x="65" y="51"/>
                </a:cubicBezTo>
                <a:lnTo>
                  <a:pt x="65" y="6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50" name="Group 149"/>
          <p:cNvGrpSpPr/>
          <p:nvPr userDrawn="1"/>
        </p:nvGrpSpPr>
        <p:grpSpPr>
          <a:xfrm>
            <a:off x="7221538" y="2921000"/>
            <a:ext cx="355600" cy="279400"/>
            <a:chOff x="7221538" y="2921000"/>
            <a:chExt cx="355600" cy="279400"/>
          </a:xfrm>
        </p:grpSpPr>
        <p:sp>
          <p:nvSpPr>
            <p:cNvPr id="151" name="Freeform 128"/>
            <p:cNvSpPr>
              <a:spLocks/>
            </p:cNvSpPr>
            <p:nvPr userDrawn="1"/>
          </p:nvSpPr>
          <p:spPr bwMode="auto">
            <a:xfrm>
              <a:off x="7221538" y="2921000"/>
              <a:ext cx="355600" cy="279400"/>
            </a:xfrm>
            <a:custGeom>
              <a:avLst/>
              <a:gdLst>
                <a:gd name="T0" fmla="*/ 15 w 224"/>
                <a:gd name="T1" fmla="*/ 166 h 176"/>
                <a:gd name="T2" fmla="*/ 15 w 224"/>
                <a:gd name="T3" fmla="*/ 0 h 176"/>
                <a:gd name="T4" fmla="*/ 0 w 224"/>
                <a:gd name="T5" fmla="*/ 0 h 176"/>
                <a:gd name="T6" fmla="*/ 0 w 224"/>
                <a:gd name="T7" fmla="*/ 176 h 176"/>
                <a:gd name="T8" fmla="*/ 224 w 224"/>
                <a:gd name="T9" fmla="*/ 176 h 176"/>
                <a:gd name="T10" fmla="*/ 224 w 224"/>
                <a:gd name="T11" fmla="*/ 166 h 176"/>
                <a:gd name="T12" fmla="*/ 15 w 224"/>
                <a:gd name="T13" fmla="*/ 166 h 176"/>
              </a:gdLst>
              <a:ahLst/>
              <a:cxnLst>
                <a:cxn ang="0">
                  <a:pos x="T0" y="T1"/>
                </a:cxn>
                <a:cxn ang="0">
                  <a:pos x="T2" y="T3"/>
                </a:cxn>
                <a:cxn ang="0">
                  <a:pos x="T4" y="T5"/>
                </a:cxn>
                <a:cxn ang="0">
                  <a:pos x="T6" y="T7"/>
                </a:cxn>
                <a:cxn ang="0">
                  <a:pos x="T8" y="T9"/>
                </a:cxn>
                <a:cxn ang="0">
                  <a:pos x="T10" y="T11"/>
                </a:cxn>
                <a:cxn ang="0">
                  <a:pos x="T12" y="T13"/>
                </a:cxn>
              </a:cxnLst>
              <a:rect l="0" t="0" r="r" b="b"/>
              <a:pathLst>
                <a:path w="224" h="176">
                  <a:moveTo>
                    <a:pt x="15" y="166"/>
                  </a:moveTo>
                  <a:lnTo>
                    <a:pt x="15" y="0"/>
                  </a:lnTo>
                  <a:lnTo>
                    <a:pt x="0" y="0"/>
                  </a:lnTo>
                  <a:lnTo>
                    <a:pt x="0" y="176"/>
                  </a:lnTo>
                  <a:lnTo>
                    <a:pt x="224" y="176"/>
                  </a:lnTo>
                  <a:lnTo>
                    <a:pt x="224" y="166"/>
                  </a:lnTo>
                  <a:lnTo>
                    <a:pt x="15" y="16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2" name="Rectangle 129"/>
            <p:cNvSpPr>
              <a:spLocks noChangeArrowheads="1"/>
            </p:cNvSpPr>
            <p:nvPr userDrawn="1"/>
          </p:nvSpPr>
          <p:spPr bwMode="auto">
            <a:xfrm>
              <a:off x="7256463" y="3084513"/>
              <a:ext cx="66675" cy="920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3" name="Rectangle 130"/>
            <p:cNvSpPr>
              <a:spLocks noChangeArrowheads="1"/>
            </p:cNvSpPr>
            <p:nvPr userDrawn="1"/>
          </p:nvSpPr>
          <p:spPr bwMode="auto">
            <a:xfrm>
              <a:off x="7337425" y="3076575"/>
              <a:ext cx="66675" cy="1000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4" name="Rectangle 131"/>
            <p:cNvSpPr>
              <a:spLocks noChangeArrowheads="1"/>
            </p:cNvSpPr>
            <p:nvPr userDrawn="1"/>
          </p:nvSpPr>
          <p:spPr bwMode="auto">
            <a:xfrm>
              <a:off x="7423150" y="3025775"/>
              <a:ext cx="65088" cy="150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5" name="Rectangle 132"/>
            <p:cNvSpPr>
              <a:spLocks noChangeArrowheads="1"/>
            </p:cNvSpPr>
            <p:nvPr userDrawn="1"/>
          </p:nvSpPr>
          <p:spPr bwMode="auto">
            <a:xfrm>
              <a:off x="7504113" y="2960688"/>
              <a:ext cx="65088" cy="2159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6" name="Freeform 133"/>
            <p:cNvSpPr>
              <a:spLocks/>
            </p:cNvSpPr>
            <p:nvPr userDrawn="1"/>
          </p:nvSpPr>
          <p:spPr bwMode="auto">
            <a:xfrm>
              <a:off x="7280275" y="2925763"/>
              <a:ext cx="169863" cy="119063"/>
            </a:xfrm>
            <a:custGeom>
              <a:avLst/>
              <a:gdLst>
                <a:gd name="T0" fmla="*/ 10 w 107"/>
                <a:gd name="T1" fmla="*/ 75 h 75"/>
                <a:gd name="T2" fmla="*/ 71 w 107"/>
                <a:gd name="T3" fmla="*/ 36 h 75"/>
                <a:gd name="T4" fmla="*/ 78 w 107"/>
                <a:gd name="T5" fmla="*/ 49 h 75"/>
                <a:gd name="T6" fmla="*/ 107 w 107"/>
                <a:gd name="T7" fmla="*/ 0 h 75"/>
                <a:gd name="T8" fmla="*/ 53 w 107"/>
                <a:gd name="T9" fmla="*/ 10 h 75"/>
                <a:gd name="T10" fmla="*/ 61 w 107"/>
                <a:gd name="T11" fmla="*/ 19 h 75"/>
                <a:gd name="T12" fmla="*/ 0 w 107"/>
                <a:gd name="T13" fmla="*/ 61 h 75"/>
                <a:gd name="T14" fmla="*/ 10 w 107"/>
                <a:gd name="T15" fmla="*/ 75 h 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75">
                  <a:moveTo>
                    <a:pt x="10" y="75"/>
                  </a:moveTo>
                  <a:lnTo>
                    <a:pt x="71" y="36"/>
                  </a:lnTo>
                  <a:lnTo>
                    <a:pt x="78" y="49"/>
                  </a:lnTo>
                  <a:lnTo>
                    <a:pt x="107" y="0"/>
                  </a:lnTo>
                  <a:lnTo>
                    <a:pt x="53" y="10"/>
                  </a:lnTo>
                  <a:lnTo>
                    <a:pt x="61" y="19"/>
                  </a:lnTo>
                  <a:lnTo>
                    <a:pt x="0" y="61"/>
                  </a:lnTo>
                  <a:lnTo>
                    <a:pt x="10" y="7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57" name="Group 156"/>
          <p:cNvGrpSpPr/>
          <p:nvPr userDrawn="1"/>
        </p:nvGrpSpPr>
        <p:grpSpPr>
          <a:xfrm>
            <a:off x="1862138" y="2570163"/>
            <a:ext cx="528637" cy="495300"/>
            <a:chOff x="1862138" y="2570163"/>
            <a:chExt cx="528637" cy="495300"/>
          </a:xfrm>
        </p:grpSpPr>
        <p:sp>
          <p:nvSpPr>
            <p:cNvPr id="158" name="Freeform 90"/>
            <p:cNvSpPr>
              <a:spLocks/>
            </p:cNvSpPr>
            <p:nvPr userDrawn="1"/>
          </p:nvSpPr>
          <p:spPr bwMode="auto">
            <a:xfrm>
              <a:off x="2155825" y="2717800"/>
              <a:ext cx="200025" cy="107950"/>
            </a:xfrm>
            <a:custGeom>
              <a:avLst/>
              <a:gdLst>
                <a:gd name="T0" fmla="*/ 42 w 52"/>
                <a:gd name="T1" fmla="*/ 1 h 28"/>
                <a:gd name="T2" fmla="*/ 5 w 52"/>
                <a:gd name="T3" fmla="*/ 11 h 28"/>
                <a:gd name="T4" fmla="*/ 0 w 52"/>
                <a:gd name="T5" fmla="*/ 28 h 28"/>
                <a:gd name="T6" fmla="*/ 46 w 52"/>
                <a:gd name="T7" fmla="*/ 16 h 28"/>
                <a:gd name="T8" fmla="*/ 51 w 52"/>
                <a:gd name="T9" fmla="*/ 7 h 28"/>
                <a:gd name="T10" fmla="*/ 42 w 52"/>
                <a:gd name="T11" fmla="*/ 1 h 28"/>
              </a:gdLst>
              <a:ahLst/>
              <a:cxnLst>
                <a:cxn ang="0">
                  <a:pos x="T0" y="T1"/>
                </a:cxn>
                <a:cxn ang="0">
                  <a:pos x="T2" y="T3"/>
                </a:cxn>
                <a:cxn ang="0">
                  <a:pos x="T4" y="T5"/>
                </a:cxn>
                <a:cxn ang="0">
                  <a:pos x="T6" y="T7"/>
                </a:cxn>
                <a:cxn ang="0">
                  <a:pos x="T8" y="T9"/>
                </a:cxn>
                <a:cxn ang="0">
                  <a:pos x="T10" y="T11"/>
                </a:cxn>
              </a:cxnLst>
              <a:rect l="0" t="0" r="r" b="b"/>
              <a:pathLst>
                <a:path w="52" h="28">
                  <a:moveTo>
                    <a:pt x="42" y="1"/>
                  </a:moveTo>
                  <a:cubicBezTo>
                    <a:pt x="5" y="11"/>
                    <a:pt x="5" y="11"/>
                    <a:pt x="5" y="11"/>
                  </a:cubicBezTo>
                  <a:cubicBezTo>
                    <a:pt x="0" y="28"/>
                    <a:pt x="0" y="28"/>
                    <a:pt x="0" y="28"/>
                  </a:cubicBezTo>
                  <a:cubicBezTo>
                    <a:pt x="46" y="16"/>
                    <a:pt x="46" y="16"/>
                    <a:pt x="46" y="16"/>
                  </a:cubicBezTo>
                  <a:cubicBezTo>
                    <a:pt x="50" y="15"/>
                    <a:pt x="52" y="11"/>
                    <a:pt x="51" y="7"/>
                  </a:cubicBezTo>
                  <a:cubicBezTo>
                    <a:pt x="50" y="2"/>
                    <a:pt x="46" y="0"/>
                    <a:pt x="42"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9" name="Freeform 91"/>
            <p:cNvSpPr>
              <a:spLocks noEditPoints="1"/>
            </p:cNvSpPr>
            <p:nvPr userDrawn="1"/>
          </p:nvSpPr>
          <p:spPr bwMode="auto">
            <a:xfrm>
              <a:off x="1862138" y="2570163"/>
              <a:ext cx="347663" cy="495300"/>
            </a:xfrm>
            <a:custGeom>
              <a:avLst/>
              <a:gdLst>
                <a:gd name="T0" fmla="*/ 88 w 90"/>
                <a:gd name="T1" fmla="*/ 11 h 128"/>
                <a:gd name="T2" fmla="*/ 88 w 90"/>
                <a:gd name="T3" fmla="*/ 11 h 128"/>
                <a:gd name="T4" fmla="*/ 89 w 90"/>
                <a:gd name="T5" fmla="*/ 10 h 128"/>
                <a:gd name="T6" fmla="*/ 83 w 90"/>
                <a:gd name="T7" fmla="*/ 1 h 128"/>
                <a:gd name="T8" fmla="*/ 74 w 90"/>
                <a:gd name="T9" fmla="*/ 6 h 128"/>
                <a:gd name="T10" fmla="*/ 61 w 90"/>
                <a:gd name="T11" fmla="*/ 54 h 128"/>
                <a:gd name="T12" fmla="*/ 42 w 90"/>
                <a:gd name="T13" fmla="*/ 59 h 128"/>
                <a:gd name="T14" fmla="*/ 17 w 90"/>
                <a:gd name="T15" fmla="*/ 49 h 128"/>
                <a:gd name="T16" fmla="*/ 7 w 90"/>
                <a:gd name="T17" fmla="*/ 54 h 128"/>
                <a:gd name="T18" fmla="*/ 2 w 90"/>
                <a:gd name="T19" fmla="*/ 75 h 128"/>
                <a:gd name="T20" fmla="*/ 28 w 90"/>
                <a:gd name="T21" fmla="*/ 91 h 128"/>
                <a:gd name="T22" fmla="*/ 38 w 90"/>
                <a:gd name="T23" fmla="*/ 85 h 128"/>
                <a:gd name="T24" fmla="*/ 38 w 90"/>
                <a:gd name="T25" fmla="*/ 85 h 128"/>
                <a:gd name="T26" fmla="*/ 44 w 90"/>
                <a:gd name="T27" fmla="*/ 69 h 128"/>
                <a:gd name="T28" fmla="*/ 64 w 90"/>
                <a:gd name="T29" fmla="*/ 64 h 128"/>
                <a:gd name="T30" fmla="*/ 59 w 90"/>
                <a:gd name="T31" fmla="*/ 84 h 128"/>
                <a:gd name="T32" fmla="*/ 43 w 90"/>
                <a:gd name="T33" fmla="*/ 90 h 128"/>
                <a:gd name="T34" fmla="*/ 37 w 90"/>
                <a:gd name="T35" fmla="*/ 100 h 128"/>
                <a:gd name="T36" fmla="*/ 39 w 90"/>
                <a:gd name="T37" fmla="*/ 116 h 128"/>
                <a:gd name="T38" fmla="*/ 53 w 90"/>
                <a:gd name="T39" fmla="*/ 126 h 128"/>
                <a:gd name="T40" fmla="*/ 74 w 90"/>
                <a:gd name="T41" fmla="*/ 121 h 128"/>
                <a:gd name="T42" fmla="*/ 79 w 90"/>
                <a:gd name="T43" fmla="*/ 111 h 128"/>
                <a:gd name="T44" fmla="*/ 77 w 90"/>
                <a:gd name="T45" fmla="*/ 94 h 128"/>
                <a:gd name="T46" fmla="*/ 68 w 90"/>
                <a:gd name="T47" fmla="*/ 86 h 128"/>
                <a:gd name="T48" fmla="*/ 88 w 90"/>
                <a:gd name="T49" fmla="*/ 11 h 128"/>
                <a:gd name="T50" fmla="*/ 71 w 90"/>
                <a:gd name="T51" fmla="*/ 54 h 128"/>
                <a:gd name="T52" fmla="*/ 71 w 90"/>
                <a:gd name="T53" fmla="*/ 59 h 128"/>
                <a:gd name="T54" fmla="*/ 66 w 90"/>
                <a:gd name="T55" fmla="*/ 59 h 128"/>
                <a:gd name="T56" fmla="*/ 66 w 90"/>
                <a:gd name="T57" fmla="*/ 54 h 128"/>
                <a:gd name="T58" fmla="*/ 71 w 90"/>
                <a:gd name="T59" fmla="*/ 54 h 128"/>
                <a:gd name="T60" fmla="*/ 33 w 90"/>
                <a:gd name="T61" fmla="*/ 80 h 128"/>
                <a:gd name="T62" fmla="*/ 26 w 90"/>
                <a:gd name="T63" fmla="*/ 84 h 128"/>
                <a:gd name="T64" fmla="*/ 8 w 90"/>
                <a:gd name="T65" fmla="*/ 73 h 128"/>
                <a:gd name="T66" fmla="*/ 12 w 90"/>
                <a:gd name="T67" fmla="*/ 59 h 128"/>
                <a:gd name="T68" fmla="*/ 19 w 90"/>
                <a:gd name="T69" fmla="*/ 55 h 128"/>
                <a:gd name="T70" fmla="*/ 37 w 90"/>
                <a:gd name="T71" fmla="*/ 66 h 128"/>
                <a:gd name="T72" fmla="*/ 33 w 90"/>
                <a:gd name="T73" fmla="*/ 80 h 128"/>
                <a:gd name="T74" fmla="*/ 71 w 90"/>
                <a:gd name="T75" fmla="*/ 98 h 128"/>
                <a:gd name="T76" fmla="*/ 72 w 90"/>
                <a:gd name="T77" fmla="*/ 109 h 128"/>
                <a:gd name="T78" fmla="*/ 69 w 90"/>
                <a:gd name="T79" fmla="*/ 116 h 128"/>
                <a:gd name="T80" fmla="*/ 54 w 90"/>
                <a:gd name="T81" fmla="*/ 120 h 128"/>
                <a:gd name="T82" fmla="*/ 45 w 90"/>
                <a:gd name="T83" fmla="*/ 113 h 128"/>
                <a:gd name="T84" fmla="*/ 44 w 90"/>
                <a:gd name="T85" fmla="*/ 102 h 128"/>
                <a:gd name="T86" fmla="*/ 48 w 90"/>
                <a:gd name="T87" fmla="*/ 95 h 128"/>
                <a:gd name="T88" fmla="*/ 62 w 90"/>
                <a:gd name="T89" fmla="*/ 91 h 128"/>
                <a:gd name="T90" fmla="*/ 71 w 90"/>
                <a:gd name="T91" fmla="*/ 9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 h="128">
                  <a:moveTo>
                    <a:pt x="88" y="11"/>
                  </a:moveTo>
                  <a:cubicBezTo>
                    <a:pt x="88" y="11"/>
                    <a:pt x="88" y="11"/>
                    <a:pt x="88" y="11"/>
                  </a:cubicBezTo>
                  <a:cubicBezTo>
                    <a:pt x="89" y="10"/>
                    <a:pt x="89" y="10"/>
                    <a:pt x="89" y="10"/>
                  </a:cubicBezTo>
                  <a:cubicBezTo>
                    <a:pt x="90" y="6"/>
                    <a:pt x="87" y="2"/>
                    <a:pt x="83" y="1"/>
                  </a:cubicBezTo>
                  <a:cubicBezTo>
                    <a:pt x="79" y="0"/>
                    <a:pt x="75" y="2"/>
                    <a:pt x="74" y="6"/>
                  </a:cubicBezTo>
                  <a:cubicBezTo>
                    <a:pt x="61" y="54"/>
                    <a:pt x="61" y="54"/>
                    <a:pt x="61" y="54"/>
                  </a:cubicBezTo>
                  <a:cubicBezTo>
                    <a:pt x="42" y="59"/>
                    <a:pt x="42" y="59"/>
                    <a:pt x="42" y="59"/>
                  </a:cubicBezTo>
                  <a:cubicBezTo>
                    <a:pt x="37" y="51"/>
                    <a:pt x="27" y="46"/>
                    <a:pt x="17" y="49"/>
                  </a:cubicBezTo>
                  <a:cubicBezTo>
                    <a:pt x="13" y="50"/>
                    <a:pt x="10" y="52"/>
                    <a:pt x="7" y="54"/>
                  </a:cubicBezTo>
                  <a:cubicBezTo>
                    <a:pt x="2" y="60"/>
                    <a:pt x="0" y="68"/>
                    <a:pt x="2" y="75"/>
                  </a:cubicBezTo>
                  <a:cubicBezTo>
                    <a:pt x="5" y="87"/>
                    <a:pt x="17" y="94"/>
                    <a:pt x="28" y="91"/>
                  </a:cubicBezTo>
                  <a:cubicBezTo>
                    <a:pt x="32" y="90"/>
                    <a:pt x="35" y="88"/>
                    <a:pt x="38" y="85"/>
                  </a:cubicBezTo>
                  <a:cubicBezTo>
                    <a:pt x="38" y="85"/>
                    <a:pt x="38" y="85"/>
                    <a:pt x="38" y="85"/>
                  </a:cubicBezTo>
                  <a:cubicBezTo>
                    <a:pt x="42" y="81"/>
                    <a:pt x="44" y="75"/>
                    <a:pt x="44" y="69"/>
                  </a:cubicBezTo>
                  <a:cubicBezTo>
                    <a:pt x="64" y="64"/>
                    <a:pt x="64" y="64"/>
                    <a:pt x="64" y="64"/>
                  </a:cubicBezTo>
                  <a:cubicBezTo>
                    <a:pt x="59" y="84"/>
                    <a:pt x="59" y="84"/>
                    <a:pt x="59" y="84"/>
                  </a:cubicBezTo>
                  <a:cubicBezTo>
                    <a:pt x="53" y="83"/>
                    <a:pt x="47" y="86"/>
                    <a:pt x="43" y="90"/>
                  </a:cubicBezTo>
                  <a:cubicBezTo>
                    <a:pt x="40" y="93"/>
                    <a:pt x="38" y="96"/>
                    <a:pt x="37" y="100"/>
                  </a:cubicBezTo>
                  <a:cubicBezTo>
                    <a:pt x="36" y="105"/>
                    <a:pt x="36" y="111"/>
                    <a:pt x="39" y="116"/>
                  </a:cubicBezTo>
                  <a:cubicBezTo>
                    <a:pt x="42" y="121"/>
                    <a:pt x="47" y="125"/>
                    <a:pt x="53" y="126"/>
                  </a:cubicBezTo>
                  <a:cubicBezTo>
                    <a:pt x="60" y="128"/>
                    <a:pt x="68" y="126"/>
                    <a:pt x="74" y="121"/>
                  </a:cubicBezTo>
                  <a:cubicBezTo>
                    <a:pt x="76" y="118"/>
                    <a:pt x="78" y="115"/>
                    <a:pt x="79" y="111"/>
                  </a:cubicBezTo>
                  <a:cubicBezTo>
                    <a:pt x="81" y="105"/>
                    <a:pt x="80" y="100"/>
                    <a:pt x="77" y="94"/>
                  </a:cubicBezTo>
                  <a:cubicBezTo>
                    <a:pt x="75" y="91"/>
                    <a:pt x="72" y="88"/>
                    <a:pt x="68" y="86"/>
                  </a:cubicBezTo>
                  <a:lnTo>
                    <a:pt x="88" y="11"/>
                  </a:lnTo>
                  <a:close/>
                  <a:moveTo>
                    <a:pt x="71" y="54"/>
                  </a:moveTo>
                  <a:cubicBezTo>
                    <a:pt x="72" y="55"/>
                    <a:pt x="72" y="58"/>
                    <a:pt x="71" y="59"/>
                  </a:cubicBezTo>
                  <a:cubicBezTo>
                    <a:pt x="70" y="60"/>
                    <a:pt x="67" y="60"/>
                    <a:pt x="66" y="59"/>
                  </a:cubicBezTo>
                  <a:cubicBezTo>
                    <a:pt x="65" y="58"/>
                    <a:pt x="65" y="55"/>
                    <a:pt x="66" y="54"/>
                  </a:cubicBezTo>
                  <a:cubicBezTo>
                    <a:pt x="67" y="53"/>
                    <a:pt x="70" y="53"/>
                    <a:pt x="71" y="54"/>
                  </a:cubicBezTo>
                  <a:close/>
                  <a:moveTo>
                    <a:pt x="33" y="80"/>
                  </a:moveTo>
                  <a:cubicBezTo>
                    <a:pt x="31" y="82"/>
                    <a:pt x="29" y="83"/>
                    <a:pt x="26" y="84"/>
                  </a:cubicBezTo>
                  <a:cubicBezTo>
                    <a:pt x="19" y="86"/>
                    <a:pt x="10" y="81"/>
                    <a:pt x="8" y="73"/>
                  </a:cubicBezTo>
                  <a:cubicBezTo>
                    <a:pt x="7" y="68"/>
                    <a:pt x="8" y="63"/>
                    <a:pt x="12" y="59"/>
                  </a:cubicBezTo>
                  <a:cubicBezTo>
                    <a:pt x="14" y="57"/>
                    <a:pt x="16" y="56"/>
                    <a:pt x="19" y="55"/>
                  </a:cubicBezTo>
                  <a:cubicBezTo>
                    <a:pt x="27" y="53"/>
                    <a:pt x="35" y="58"/>
                    <a:pt x="37" y="66"/>
                  </a:cubicBezTo>
                  <a:cubicBezTo>
                    <a:pt x="38" y="71"/>
                    <a:pt x="37" y="76"/>
                    <a:pt x="33" y="80"/>
                  </a:cubicBezTo>
                  <a:close/>
                  <a:moveTo>
                    <a:pt x="71" y="98"/>
                  </a:moveTo>
                  <a:cubicBezTo>
                    <a:pt x="73" y="101"/>
                    <a:pt x="73" y="105"/>
                    <a:pt x="72" y="109"/>
                  </a:cubicBezTo>
                  <a:cubicBezTo>
                    <a:pt x="72" y="112"/>
                    <a:pt x="70" y="114"/>
                    <a:pt x="69" y="116"/>
                  </a:cubicBezTo>
                  <a:cubicBezTo>
                    <a:pt x="65" y="119"/>
                    <a:pt x="59" y="121"/>
                    <a:pt x="54" y="120"/>
                  </a:cubicBezTo>
                  <a:cubicBezTo>
                    <a:pt x="51" y="119"/>
                    <a:pt x="47" y="116"/>
                    <a:pt x="45" y="113"/>
                  </a:cubicBezTo>
                  <a:cubicBezTo>
                    <a:pt x="44" y="109"/>
                    <a:pt x="43" y="105"/>
                    <a:pt x="44" y="102"/>
                  </a:cubicBezTo>
                  <a:cubicBezTo>
                    <a:pt x="45" y="99"/>
                    <a:pt x="46" y="97"/>
                    <a:pt x="48" y="95"/>
                  </a:cubicBezTo>
                  <a:cubicBezTo>
                    <a:pt x="52" y="91"/>
                    <a:pt x="57" y="90"/>
                    <a:pt x="62" y="91"/>
                  </a:cubicBezTo>
                  <a:cubicBezTo>
                    <a:pt x="66" y="92"/>
                    <a:pt x="69" y="95"/>
                    <a:pt x="71" y="9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0" name="Freeform 134"/>
            <p:cNvSpPr>
              <a:spLocks/>
            </p:cNvSpPr>
            <p:nvPr userDrawn="1"/>
          </p:nvSpPr>
          <p:spPr bwMode="auto">
            <a:xfrm>
              <a:off x="2390775" y="295275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61" name="Freeform 135"/>
          <p:cNvSpPr>
            <a:spLocks noEditPoints="1"/>
          </p:cNvSpPr>
          <p:nvPr userDrawn="1"/>
        </p:nvSpPr>
        <p:spPr bwMode="auto">
          <a:xfrm>
            <a:off x="2390775" y="2709863"/>
            <a:ext cx="387350" cy="388938"/>
          </a:xfrm>
          <a:custGeom>
            <a:avLst/>
            <a:gdLst>
              <a:gd name="T0" fmla="*/ 53 w 100"/>
              <a:gd name="T1" fmla="*/ 85 h 101"/>
              <a:gd name="T2" fmla="*/ 53 w 100"/>
              <a:gd name="T3" fmla="*/ 20 h 101"/>
              <a:gd name="T4" fmla="*/ 58 w 100"/>
              <a:gd name="T5" fmla="*/ 13 h 101"/>
              <a:gd name="T6" fmla="*/ 58 w 100"/>
              <a:gd name="T7" fmla="*/ 11 h 101"/>
              <a:gd name="T8" fmla="*/ 84 w 100"/>
              <a:gd name="T9" fmla="*/ 4 h 101"/>
              <a:gd name="T10" fmla="*/ 69 w 100"/>
              <a:gd name="T11" fmla="*/ 43 h 101"/>
              <a:gd name="T12" fmla="*/ 69 w 100"/>
              <a:gd name="T13" fmla="*/ 43 h 101"/>
              <a:gd name="T14" fmla="*/ 84 w 100"/>
              <a:gd name="T15" fmla="*/ 56 h 101"/>
              <a:gd name="T16" fmla="*/ 100 w 100"/>
              <a:gd name="T17" fmla="*/ 43 h 101"/>
              <a:gd name="T18" fmla="*/ 100 w 100"/>
              <a:gd name="T19" fmla="*/ 43 h 101"/>
              <a:gd name="T20" fmla="*/ 85 w 100"/>
              <a:gd name="T21" fmla="*/ 4 h 101"/>
              <a:gd name="T22" fmla="*/ 86 w 100"/>
              <a:gd name="T23" fmla="*/ 3 h 101"/>
              <a:gd name="T24" fmla="*/ 85 w 100"/>
              <a:gd name="T25" fmla="*/ 0 h 101"/>
              <a:gd name="T26" fmla="*/ 57 w 100"/>
              <a:gd name="T27" fmla="*/ 9 h 101"/>
              <a:gd name="T28" fmla="*/ 50 w 100"/>
              <a:gd name="T29" fmla="*/ 5 h 101"/>
              <a:gd name="T30" fmla="*/ 42 w 100"/>
              <a:gd name="T31" fmla="*/ 13 h 101"/>
              <a:gd name="T32" fmla="*/ 42 w 100"/>
              <a:gd name="T33" fmla="*/ 14 h 101"/>
              <a:gd name="T34" fmla="*/ 13 w 100"/>
              <a:gd name="T35" fmla="*/ 22 h 101"/>
              <a:gd name="T36" fmla="*/ 14 w 100"/>
              <a:gd name="T37" fmla="*/ 25 h 101"/>
              <a:gd name="T38" fmla="*/ 15 w 100"/>
              <a:gd name="T39" fmla="*/ 25 h 101"/>
              <a:gd name="T40" fmla="*/ 0 w 100"/>
              <a:gd name="T41" fmla="*/ 63 h 101"/>
              <a:gd name="T42" fmla="*/ 0 w 100"/>
              <a:gd name="T43" fmla="*/ 63 h 101"/>
              <a:gd name="T44" fmla="*/ 16 w 100"/>
              <a:gd name="T45" fmla="*/ 77 h 101"/>
              <a:gd name="T46" fmla="*/ 31 w 100"/>
              <a:gd name="T47" fmla="*/ 63 h 101"/>
              <a:gd name="T48" fmla="*/ 31 w 100"/>
              <a:gd name="T49" fmla="*/ 63 h 101"/>
              <a:gd name="T50" fmla="*/ 16 w 100"/>
              <a:gd name="T51" fmla="*/ 24 h 101"/>
              <a:gd name="T52" fmla="*/ 43 w 100"/>
              <a:gd name="T53" fmla="*/ 17 h 101"/>
              <a:gd name="T54" fmla="*/ 48 w 100"/>
              <a:gd name="T55" fmla="*/ 20 h 101"/>
              <a:gd name="T56" fmla="*/ 48 w 100"/>
              <a:gd name="T57" fmla="*/ 85 h 101"/>
              <a:gd name="T58" fmla="*/ 0 w 100"/>
              <a:gd name="T59" fmla="*/ 101 h 101"/>
              <a:gd name="T60" fmla="*/ 100 w 100"/>
              <a:gd name="T61" fmla="*/ 101 h 101"/>
              <a:gd name="T62" fmla="*/ 53 w 100"/>
              <a:gd name="T63" fmla="*/ 85 h 101"/>
              <a:gd name="T64" fmla="*/ 96 w 100"/>
              <a:gd name="T65" fmla="*/ 40 h 101"/>
              <a:gd name="T66" fmla="*/ 73 w 100"/>
              <a:gd name="T67" fmla="*/ 40 h 101"/>
              <a:gd name="T68" fmla="*/ 85 w 100"/>
              <a:gd name="T69" fmla="*/ 9 h 101"/>
              <a:gd name="T70" fmla="*/ 96 w 100"/>
              <a:gd name="T71" fmla="*/ 40 h 101"/>
              <a:gd name="T72" fmla="*/ 27 w 100"/>
              <a:gd name="T73" fmla="*/ 61 h 101"/>
              <a:gd name="T74" fmla="*/ 4 w 100"/>
              <a:gd name="T75" fmla="*/ 61 h 101"/>
              <a:gd name="T76" fmla="*/ 16 w 100"/>
              <a:gd name="T77" fmla="*/ 30 h 101"/>
              <a:gd name="T78" fmla="*/ 27 w 100"/>
              <a:gd name="T79" fmla="*/ 6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0" h="101">
                <a:moveTo>
                  <a:pt x="53" y="85"/>
                </a:moveTo>
                <a:cubicBezTo>
                  <a:pt x="53" y="20"/>
                  <a:pt x="53" y="20"/>
                  <a:pt x="53" y="20"/>
                </a:cubicBezTo>
                <a:cubicBezTo>
                  <a:pt x="56" y="19"/>
                  <a:pt x="58" y="16"/>
                  <a:pt x="58" y="13"/>
                </a:cubicBezTo>
                <a:cubicBezTo>
                  <a:pt x="58" y="12"/>
                  <a:pt x="58" y="12"/>
                  <a:pt x="58" y="11"/>
                </a:cubicBezTo>
                <a:cubicBezTo>
                  <a:pt x="84" y="4"/>
                  <a:pt x="84" y="4"/>
                  <a:pt x="84" y="4"/>
                </a:cubicBezTo>
                <a:cubicBezTo>
                  <a:pt x="69" y="43"/>
                  <a:pt x="69" y="43"/>
                  <a:pt x="69" y="43"/>
                </a:cubicBezTo>
                <a:cubicBezTo>
                  <a:pt x="69" y="43"/>
                  <a:pt x="69" y="43"/>
                  <a:pt x="69" y="43"/>
                </a:cubicBezTo>
                <a:cubicBezTo>
                  <a:pt x="69" y="50"/>
                  <a:pt x="76" y="56"/>
                  <a:pt x="84" y="56"/>
                </a:cubicBezTo>
                <a:cubicBezTo>
                  <a:pt x="93" y="56"/>
                  <a:pt x="100" y="50"/>
                  <a:pt x="100" y="43"/>
                </a:cubicBezTo>
                <a:cubicBezTo>
                  <a:pt x="100" y="43"/>
                  <a:pt x="100" y="43"/>
                  <a:pt x="100" y="43"/>
                </a:cubicBezTo>
                <a:cubicBezTo>
                  <a:pt x="85" y="4"/>
                  <a:pt x="85" y="4"/>
                  <a:pt x="85" y="4"/>
                </a:cubicBezTo>
                <a:cubicBezTo>
                  <a:pt x="86" y="3"/>
                  <a:pt x="86" y="3"/>
                  <a:pt x="86" y="3"/>
                </a:cubicBezTo>
                <a:cubicBezTo>
                  <a:pt x="85" y="0"/>
                  <a:pt x="85" y="0"/>
                  <a:pt x="85" y="0"/>
                </a:cubicBezTo>
                <a:cubicBezTo>
                  <a:pt x="57" y="9"/>
                  <a:pt x="57" y="9"/>
                  <a:pt x="57" y="9"/>
                </a:cubicBezTo>
                <a:cubicBezTo>
                  <a:pt x="55" y="6"/>
                  <a:pt x="53" y="5"/>
                  <a:pt x="50" y="5"/>
                </a:cubicBezTo>
                <a:cubicBezTo>
                  <a:pt x="46" y="5"/>
                  <a:pt x="42" y="9"/>
                  <a:pt x="42" y="13"/>
                </a:cubicBezTo>
                <a:cubicBezTo>
                  <a:pt x="42" y="13"/>
                  <a:pt x="42" y="13"/>
                  <a:pt x="42" y="14"/>
                </a:cubicBezTo>
                <a:cubicBezTo>
                  <a:pt x="13" y="22"/>
                  <a:pt x="13" y="22"/>
                  <a:pt x="13" y="22"/>
                </a:cubicBezTo>
                <a:cubicBezTo>
                  <a:pt x="14" y="25"/>
                  <a:pt x="14" y="25"/>
                  <a:pt x="14" y="25"/>
                </a:cubicBezTo>
                <a:cubicBezTo>
                  <a:pt x="15" y="25"/>
                  <a:pt x="15" y="25"/>
                  <a:pt x="15" y="25"/>
                </a:cubicBezTo>
                <a:cubicBezTo>
                  <a:pt x="0" y="63"/>
                  <a:pt x="0" y="63"/>
                  <a:pt x="0" y="63"/>
                </a:cubicBezTo>
                <a:cubicBezTo>
                  <a:pt x="0" y="63"/>
                  <a:pt x="0" y="63"/>
                  <a:pt x="0" y="63"/>
                </a:cubicBezTo>
                <a:cubicBezTo>
                  <a:pt x="0" y="71"/>
                  <a:pt x="7" y="77"/>
                  <a:pt x="16" y="77"/>
                </a:cubicBezTo>
                <a:cubicBezTo>
                  <a:pt x="24" y="77"/>
                  <a:pt x="31" y="71"/>
                  <a:pt x="31" y="63"/>
                </a:cubicBezTo>
                <a:cubicBezTo>
                  <a:pt x="31" y="63"/>
                  <a:pt x="31" y="63"/>
                  <a:pt x="31" y="63"/>
                </a:cubicBezTo>
                <a:cubicBezTo>
                  <a:pt x="16" y="24"/>
                  <a:pt x="16" y="24"/>
                  <a:pt x="16" y="24"/>
                </a:cubicBezTo>
                <a:cubicBezTo>
                  <a:pt x="43" y="17"/>
                  <a:pt x="43" y="17"/>
                  <a:pt x="43" y="17"/>
                </a:cubicBezTo>
                <a:cubicBezTo>
                  <a:pt x="44" y="18"/>
                  <a:pt x="46" y="20"/>
                  <a:pt x="48" y="20"/>
                </a:cubicBezTo>
                <a:cubicBezTo>
                  <a:pt x="48" y="85"/>
                  <a:pt x="48" y="85"/>
                  <a:pt x="48" y="85"/>
                </a:cubicBezTo>
                <a:cubicBezTo>
                  <a:pt x="21" y="86"/>
                  <a:pt x="0" y="93"/>
                  <a:pt x="0" y="101"/>
                </a:cubicBezTo>
                <a:cubicBezTo>
                  <a:pt x="100" y="101"/>
                  <a:pt x="100" y="101"/>
                  <a:pt x="100" y="101"/>
                </a:cubicBezTo>
                <a:cubicBezTo>
                  <a:pt x="100" y="93"/>
                  <a:pt x="79" y="86"/>
                  <a:pt x="53" y="85"/>
                </a:cubicBezTo>
                <a:close/>
                <a:moveTo>
                  <a:pt x="96" y="40"/>
                </a:moveTo>
                <a:cubicBezTo>
                  <a:pt x="73" y="40"/>
                  <a:pt x="73" y="40"/>
                  <a:pt x="73" y="40"/>
                </a:cubicBezTo>
                <a:cubicBezTo>
                  <a:pt x="85" y="9"/>
                  <a:pt x="85" y="9"/>
                  <a:pt x="85" y="9"/>
                </a:cubicBezTo>
                <a:lnTo>
                  <a:pt x="96" y="40"/>
                </a:lnTo>
                <a:close/>
                <a:moveTo>
                  <a:pt x="27" y="61"/>
                </a:moveTo>
                <a:cubicBezTo>
                  <a:pt x="4" y="61"/>
                  <a:pt x="4" y="61"/>
                  <a:pt x="4" y="61"/>
                </a:cubicBezTo>
                <a:cubicBezTo>
                  <a:pt x="16" y="30"/>
                  <a:pt x="16" y="30"/>
                  <a:pt x="16" y="30"/>
                </a:cubicBezTo>
                <a:lnTo>
                  <a:pt x="27"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2" name="Freeform 136"/>
          <p:cNvSpPr>
            <a:spLocks/>
          </p:cNvSpPr>
          <p:nvPr userDrawn="1"/>
        </p:nvSpPr>
        <p:spPr bwMode="auto">
          <a:xfrm>
            <a:off x="2657475" y="287496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3" name="Freeform 137"/>
          <p:cNvSpPr>
            <a:spLocks/>
          </p:cNvSpPr>
          <p:nvPr userDrawn="1"/>
        </p:nvSpPr>
        <p:spPr bwMode="auto">
          <a:xfrm>
            <a:off x="7264400" y="715963"/>
            <a:ext cx="387350" cy="390525"/>
          </a:xfrm>
          <a:custGeom>
            <a:avLst/>
            <a:gdLst>
              <a:gd name="T0" fmla="*/ 97 w 100"/>
              <a:gd name="T1" fmla="*/ 36 h 101"/>
              <a:gd name="T2" fmla="*/ 99 w 100"/>
              <a:gd name="T3" fmla="*/ 52 h 101"/>
              <a:gd name="T4" fmla="*/ 95 w 100"/>
              <a:gd name="T5" fmla="*/ 55 h 101"/>
              <a:gd name="T6" fmla="*/ 100 w 100"/>
              <a:gd name="T7" fmla="*/ 60 h 101"/>
              <a:gd name="T8" fmla="*/ 98 w 100"/>
              <a:gd name="T9" fmla="*/ 68 h 101"/>
              <a:gd name="T10" fmla="*/ 94 w 100"/>
              <a:gd name="T11" fmla="*/ 70 h 101"/>
              <a:gd name="T12" fmla="*/ 97 w 100"/>
              <a:gd name="T13" fmla="*/ 73 h 101"/>
              <a:gd name="T14" fmla="*/ 96 w 100"/>
              <a:gd name="T15" fmla="*/ 82 h 101"/>
              <a:gd name="T16" fmla="*/ 92 w 100"/>
              <a:gd name="T17" fmla="*/ 84 h 101"/>
              <a:gd name="T18" fmla="*/ 95 w 100"/>
              <a:gd name="T19" fmla="*/ 88 h 101"/>
              <a:gd name="T20" fmla="*/ 93 w 100"/>
              <a:gd name="T21" fmla="*/ 98 h 101"/>
              <a:gd name="T22" fmla="*/ 86 w 100"/>
              <a:gd name="T23" fmla="*/ 101 h 101"/>
              <a:gd name="T24" fmla="*/ 36 w 100"/>
              <a:gd name="T25" fmla="*/ 88 h 101"/>
              <a:gd name="T26" fmla="*/ 24 w 100"/>
              <a:gd name="T27" fmla="*/ 88 h 101"/>
              <a:gd name="T28" fmla="*/ 24 w 100"/>
              <a:gd name="T29" fmla="*/ 94 h 101"/>
              <a:gd name="T30" fmla="*/ 0 w 100"/>
              <a:gd name="T31" fmla="*/ 94 h 101"/>
              <a:gd name="T32" fmla="*/ 0 w 100"/>
              <a:gd name="T33" fmla="*/ 32 h 101"/>
              <a:gd name="T34" fmla="*/ 24 w 100"/>
              <a:gd name="T35" fmla="*/ 32 h 101"/>
              <a:gd name="T36" fmla="*/ 24 w 100"/>
              <a:gd name="T37" fmla="*/ 41 h 101"/>
              <a:gd name="T38" fmla="*/ 34 w 100"/>
              <a:gd name="T39" fmla="*/ 41 h 101"/>
              <a:gd name="T40" fmla="*/ 73 w 100"/>
              <a:gd name="T41" fmla="*/ 0 h 101"/>
              <a:gd name="T42" fmla="*/ 62 w 100"/>
              <a:gd name="T43" fmla="*/ 38 h 101"/>
              <a:gd name="T44" fmla="*/ 97 w 100"/>
              <a:gd name="T45"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0" h="101">
                <a:moveTo>
                  <a:pt x="97" y="36"/>
                </a:moveTo>
                <a:cubicBezTo>
                  <a:pt x="99" y="52"/>
                  <a:pt x="99" y="52"/>
                  <a:pt x="99" y="52"/>
                </a:cubicBezTo>
                <a:cubicBezTo>
                  <a:pt x="95" y="55"/>
                  <a:pt x="95" y="55"/>
                  <a:pt x="95" y="55"/>
                </a:cubicBezTo>
                <a:cubicBezTo>
                  <a:pt x="100" y="60"/>
                  <a:pt x="100" y="60"/>
                  <a:pt x="100" y="60"/>
                </a:cubicBezTo>
                <a:cubicBezTo>
                  <a:pt x="98" y="68"/>
                  <a:pt x="98" y="68"/>
                  <a:pt x="98" y="68"/>
                </a:cubicBezTo>
                <a:cubicBezTo>
                  <a:pt x="94" y="70"/>
                  <a:pt x="94" y="70"/>
                  <a:pt x="94" y="70"/>
                </a:cubicBezTo>
                <a:cubicBezTo>
                  <a:pt x="97" y="73"/>
                  <a:pt x="97" y="73"/>
                  <a:pt x="97" y="73"/>
                </a:cubicBezTo>
                <a:cubicBezTo>
                  <a:pt x="96" y="82"/>
                  <a:pt x="96" y="82"/>
                  <a:pt x="96" y="82"/>
                </a:cubicBezTo>
                <a:cubicBezTo>
                  <a:pt x="92" y="84"/>
                  <a:pt x="92" y="84"/>
                  <a:pt x="92" y="84"/>
                </a:cubicBezTo>
                <a:cubicBezTo>
                  <a:pt x="95" y="88"/>
                  <a:pt x="95" y="88"/>
                  <a:pt x="95" y="88"/>
                </a:cubicBezTo>
                <a:cubicBezTo>
                  <a:pt x="93" y="98"/>
                  <a:pt x="93" y="98"/>
                  <a:pt x="93" y="98"/>
                </a:cubicBezTo>
                <a:cubicBezTo>
                  <a:pt x="86" y="101"/>
                  <a:pt x="86" y="101"/>
                  <a:pt x="86" y="101"/>
                </a:cubicBezTo>
                <a:cubicBezTo>
                  <a:pt x="36" y="88"/>
                  <a:pt x="36" y="88"/>
                  <a:pt x="36" y="88"/>
                </a:cubicBezTo>
                <a:cubicBezTo>
                  <a:pt x="24" y="88"/>
                  <a:pt x="24" y="88"/>
                  <a:pt x="24" y="88"/>
                </a:cubicBezTo>
                <a:cubicBezTo>
                  <a:pt x="24" y="94"/>
                  <a:pt x="24" y="94"/>
                  <a:pt x="24" y="94"/>
                </a:cubicBezTo>
                <a:cubicBezTo>
                  <a:pt x="0" y="94"/>
                  <a:pt x="0" y="94"/>
                  <a:pt x="0" y="94"/>
                </a:cubicBezTo>
                <a:cubicBezTo>
                  <a:pt x="0" y="32"/>
                  <a:pt x="0" y="32"/>
                  <a:pt x="0" y="32"/>
                </a:cubicBezTo>
                <a:cubicBezTo>
                  <a:pt x="24" y="32"/>
                  <a:pt x="24" y="32"/>
                  <a:pt x="24" y="32"/>
                </a:cubicBezTo>
                <a:cubicBezTo>
                  <a:pt x="24" y="41"/>
                  <a:pt x="24" y="41"/>
                  <a:pt x="24" y="41"/>
                </a:cubicBezTo>
                <a:cubicBezTo>
                  <a:pt x="34" y="41"/>
                  <a:pt x="34" y="41"/>
                  <a:pt x="34" y="41"/>
                </a:cubicBezTo>
                <a:cubicBezTo>
                  <a:pt x="73" y="0"/>
                  <a:pt x="73" y="0"/>
                  <a:pt x="73" y="0"/>
                </a:cubicBezTo>
                <a:cubicBezTo>
                  <a:pt x="92" y="14"/>
                  <a:pt x="75" y="28"/>
                  <a:pt x="62" y="38"/>
                </a:cubicBezTo>
                <a:lnTo>
                  <a:pt x="97" y="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4" name="Freeform 138"/>
          <p:cNvSpPr>
            <a:spLocks noEditPoints="1"/>
          </p:cNvSpPr>
          <p:nvPr userDrawn="1"/>
        </p:nvSpPr>
        <p:spPr bwMode="auto">
          <a:xfrm>
            <a:off x="4476750" y="1414463"/>
            <a:ext cx="471488" cy="398463"/>
          </a:xfrm>
          <a:custGeom>
            <a:avLst/>
            <a:gdLst>
              <a:gd name="T0" fmla="*/ 105 w 122"/>
              <a:gd name="T1" fmla="*/ 75 h 103"/>
              <a:gd name="T2" fmla="*/ 113 w 122"/>
              <a:gd name="T3" fmla="*/ 78 h 103"/>
              <a:gd name="T4" fmla="*/ 120 w 122"/>
              <a:gd name="T5" fmla="*/ 91 h 103"/>
              <a:gd name="T6" fmla="*/ 105 w 122"/>
              <a:gd name="T7" fmla="*/ 92 h 103"/>
              <a:gd name="T8" fmla="*/ 99 w 122"/>
              <a:gd name="T9" fmla="*/ 86 h 103"/>
              <a:gd name="T10" fmla="*/ 72 w 122"/>
              <a:gd name="T11" fmla="*/ 93 h 103"/>
              <a:gd name="T12" fmla="*/ 78 w 122"/>
              <a:gd name="T13" fmla="*/ 87 h 103"/>
              <a:gd name="T14" fmla="*/ 77 w 122"/>
              <a:gd name="T15" fmla="*/ 74 h 103"/>
              <a:gd name="T16" fmla="*/ 65 w 122"/>
              <a:gd name="T17" fmla="*/ 80 h 103"/>
              <a:gd name="T18" fmla="*/ 63 w 122"/>
              <a:gd name="T19" fmla="*/ 88 h 103"/>
              <a:gd name="T20" fmla="*/ 55 w 122"/>
              <a:gd name="T21" fmla="*/ 59 h 103"/>
              <a:gd name="T22" fmla="*/ 61 w 122"/>
              <a:gd name="T23" fmla="*/ 64 h 103"/>
              <a:gd name="T24" fmla="*/ 74 w 122"/>
              <a:gd name="T25" fmla="*/ 64 h 103"/>
              <a:gd name="T26" fmla="*/ 68 w 122"/>
              <a:gd name="T27" fmla="*/ 52 h 103"/>
              <a:gd name="T28" fmla="*/ 60 w 122"/>
              <a:gd name="T29" fmla="*/ 50 h 103"/>
              <a:gd name="T30" fmla="*/ 88 w 122"/>
              <a:gd name="T31" fmla="*/ 43 h 103"/>
              <a:gd name="T32" fmla="*/ 90 w 122"/>
              <a:gd name="T33" fmla="*/ 35 h 103"/>
              <a:gd name="T34" fmla="*/ 103 w 122"/>
              <a:gd name="T35" fmla="*/ 29 h 103"/>
              <a:gd name="T36" fmla="*/ 103 w 122"/>
              <a:gd name="T37" fmla="*/ 43 h 103"/>
              <a:gd name="T38" fmla="*/ 97 w 122"/>
              <a:gd name="T39" fmla="*/ 49 h 103"/>
              <a:gd name="T40" fmla="*/ 53 w 122"/>
              <a:gd name="T41" fmla="*/ 23 h 103"/>
              <a:gd name="T42" fmla="*/ 59 w 122"/>
              <a:gd name="T43" fmla="*/ 17 h 103"/>
              <a:gd name="T44" fmla="*/ 58 w 122"/>
              <a:gd name="T45" fmla="*/ 2 h 103"/>
              <a:gd name="T46" fmla="*/ 45 w 122"/>
              <a:gd name="T47" fmla="*/ 9 h 103"/>
              <a:gd name="T48" fmla="*/ 43 w 122"/>
              <a:gd name="T49" fmla="*/ 17 h 103"/>
              <a:gd name="T50" fmla="*/ 16 w 122"/>
              <a:gd name="T51" fmla="*/ 24 h 103"/>
              <a:gd name="T52" fmla="*/ 23 w 122"/>
              <a:gd name="T53" fmla="*/ 25 h 103"/>
              <a:gd name="T54" fmla="*/ 30 w 122"/>
              <a:gd name="T55" fmla="*/ 38 h 103"/>
              <a:gd name="T56" fmla="*/ 16 w 122"/>
              <a:gd name="T57" fmla="*/ 38 h 103"/>
              <a:gd name="T58" fmla="*/ 11 w 122"/>
              <a:gd name="T59" fmla="*/ 33 h 103"/>
              <a:gd name="T60" fmla="*/ 19 w 122"/>
              <a:gd name="T61" fmla="*/ 61 h 103"/>
              <a:gd name="T62" fmla="*/ 20 w 122"/>
              <a:gd name="T63" fmla="*/ 54 h 103"/>
              <a:gd name="T64" fmla="*/ 32 w 122"/>
              <a:gd name="T65" fmla="*/ 48 h 103"/>
              <a:gd name="T66" fmla="*/ 33 w 122"/>
              <a:gd name="T67" fmla="*/ 61 h 103"/>
              <a:gd name="T68" fmla="*/ 27 w 122"/>
              <a:gd name="T69" fmla="*/ 66 h 103"/>
              <a:gd name="T70" fmla="*/ 54 w 122"/>
              <a:gd name="T71" fmla="*/ 56 h 103"/>
              <a:gd name="T72" fmla="*/ 62 w 122"/>
              <a:gd name="T73" fmla="*/ 62 h 103"/>
              <a:gd name="T74" fmla="*/ 61 w 122"/>
              <a:gd name="T75" fmla="*/ 54 h 103"/>
              <a:gd name="T76" fmla="*/ 68 w 122"/>
              <a:gd name="T77" fmla="*/ 3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2" h="103">
                <a:moveTo>
                  <a:pt x="115" y="59"/>
                </a:moveTo>
                <a:cubicBezTo>
                  <a:pt x="105" y="75"/>
                  <a:pt x="105" y="75"/>
                  <a:pt x="105" y="75"/>
                </a:cubicBezTo>
                <a:cubicBezTo>
                  <a:pt x="105" y="77"/>
                  <a:pt x="105" y="78"/>
                  <a:pt x="107" y="78"/>
                </a:cubicBezTo>
                <a:cubicBezTo>
                  <a:pt x="109" y="79"/>
                  <a:pt x="111" y="78"/>
                  <a:pt x="113" y="78"/>
                </a:cubicBezTo>
                <a:cubicBezTo>
                  <a:pt x="117" y="78"/>
                  <a:pt x="120" y="80"/>
                  <a:pt x="121" y="83"/>
                </a:cubicBezTo>
                <a:cubicBezTo>
                  <a:pt x="122" y="87"/>
                  <a:pt x="120" y="91"/>
                  <a:pt x="120" y="91"/>
                </a:cubicBezTo>
                <a:cubicBezTo>
                  <a:pt x="120" y="91"/>
                  <a:pt x="118" y="95"/>
                  <a:pt x="114" y="96"/>
                </a:cubicBezTo>
                <a:cubicBezTo>
                  <a:pt x="111" y="97"/>
                  <a:pt x="107" y="95"/>
                  <a:pt x="105" y="92"/>
                </a:cubicBezTo>
                <a:cubicBezTo>
                  <a:pt x="104" y="90"/>
                  <a:pt x="104" y="88"/>
                  <a:pt x="103" y="86"/>
                </a:cubicBezTo>
                <a:cubicBezTo>
                  <a:pt x="102" y="85"/>
                  <a:pt x="100" y="85"/>
                  <a:pt x="99" y="86"/>
                </a:cubicBezTo>
                <a:cubicBezTo>
                  <a:pt x="89" y="103"/>
                  <a:pt x="89" y="103"/>
                  <a:pt x="89" y="103"/>
                </a:cubicBezTo>
                <a:cubicBezTo>
                  <a:pt x="72" y="93"/>
                  <a:pt x="72" y="93"/>
                  <a:pt x="72" y="93"/>
                </a:cubicBezTo>
                <a:cubicBezTo>
                  <a:pt x="72" y="92"/>
                  <a:pt x="72" y="91"/>
                  <a:pt x="73" y="90"/>
                </a:cubicBezTo>
                <a:cubicBezTo>
                  <a:pt x="74" y="89"/>
                  <a:pt x="76" y="88"/>
                  <a:pt x="78" y="87"/>
                </a:cubicBezTo>
                <a:cubicBezTo>
                  <a:pt x="80" y="86"/>
                  <a:pt x="82" y="82"/>
                  <a:pt x="81" y="79"/>
                </a:cubicBezTo>
                <a:cubicBezTo>
                  <a:pt x="80" y="76"/>
                  <a:pt x="77" y="74"/>
                  <a:pt x="77" y="74"/>
                </a:cubicBezTo>
                <a:cubicBezTo>
                  <a:pt x="77" y="74"/>
                  <a:pt x="74" y="72"/>
                  <a:pt x="70" y="73"/>
                </a:cubicBezTo>
                <a:cubicBezTo>
                  <a:pt x="67" y="74"/>
                  <a:pt x="65" y="77"/>
                  <a:pt x="65" y="80"/>
                </a:cubicBezTo>
                <a:cubicBezTo>
                  <a:pt x="65" y="82"/>
                  <a:pt x="66" y="84"/>
                  <a:pt x="66" y="86"/>
                </a:cubicBezTo>
                <a:cubicBezTo>
                  <a:pt x="65" y="87"/>
                  <a:pt x="64" y="88"/>
                  <a:pt x="63" y="88"/>
                </a:cubicBezTo>
                <a:cubicBezTo>
                  <a:pt x="45" y="77"/>
                  <a:pt x="45" y="77"/>
                  <a:pt x="45" y="77"/>
                </a:cubicBezTo>
                <a:cubicBezTo>
                  <a:pt x="55" y="59"/>
                  <a:pt x="55" y="59"/>
                  <a:pt x="55" y="59"/>
                </a:cubicBezTo>
                <a:cubicBezTo>
                  <a:pt x="56" y="58"/>
                  <a:pt x="57" y="58"/>
                  <a:pt x="58" y="59"/>
                </a:cubicBezTo>
                <a:cubicBezTo>
                  <a:pt x="59" y="61"/>
                  <a:pt x="60" y="63"/>
                  <a:pt x="61" y="64"/>
                </a:cubicBezTo>
                <a:cubicBezTo>
                  <a:pt x="62" y="67"/>
                  <a:pt x="66" y="69"/>
                  <a:pt x="69" y="68"/>
                </a:cubicBezTo>
                <a:cubicBezTo>
                  <a:pt x="72" y="67"/>
                  <a:pt x="74" y="64"/>
                  <a:pt x="74" y="64"/>
                </a:cubicBezTo>
                <a:cubicBezTo>
                  <a:pt x="74" y="64"/>
                  <a:pt x="76" y="60"/>
                  <a:pt x="75" y="57"/>
                </a:cubicBezTo>
                <a:cubicBezTo>
                  <a:pt x="74" y="54"/>
                  <a:pt x="71" y="51"/>
                  <a:pt x="68" y="52"/>
                </a:cubicBezTo>
                <a:cubicBezTo>
                  <a:pt x="66" y="52"/>
                  <a:pt x="64" y="52"/>
                  <a:pt x="62" y="52"/>
                </a:cubicBezTo>
                <a:cubicBezTo>
                  <a:pt x="61" y="52"/>
                  <a:pt x="60" y="51"/>
                  <a:pt x="60" y="50"/>
                </a:cubicBezTo>
                <a:cubicBezTo>
                  <a:pt x="70" y="33"/>
                  <a:pt x="70" y="33"/>
                  <a:pt x="70" y="33"/>
                </a:cubicBezTo>
                <a:cubicBezTo>
                  <a:pt x="88" y="43"/>
                  <a:pt x="88" y="43"/>
                  <a:pt x="88" y="43"/>
                </a:cubicBezTo>
                <a:cubicBezTo>
                  <a:pt x="89" y="43"/>
                  <a:pt x="90" y="43"/>
                  <a:pt x="90" y="41"/>
                </a:cubicBezTo>
                <a:cubicBezTo>
                  <a:pt x="91" y="39"/>
                  <a:pt x="90" y="37"/>
                  <a:pt x="90" y="35"/>
                </a:cubicBezTo>
                <a:cubicBezTo>
                  <a:pt x="90" y="32"/>
                  <a:pt x="92" y="28"/>
                  <a:pt x="95" y="27"/>
                </a:cubicBezTo>
                <a:cubicBezTo>
                  <a:pt x="99" y="26"/>
                  <a:pt x="103" y="29"/>
                  <a:pt x="103" y="29"/>
                </a:cubicBezTo>
                <a:cubicBezTo>
                  <a:pt x="103" y="29"/>
                  <a:pt x="106" y="31"/>
                  <a:pt x="107" y="34"/>
                </a:cubicBezTo>
                <a:cubicBezTo>
                  <a:pt x="108" y="37"/>
                  <a:pt x="106" y="41"/>
                  <a:pt x="103" y="43"/>
                </a:cubicBezTo>
                <a:cubicBezTo>
                  <a:pt x="102" y="44"/>
                  <a:pt x="100" y="44"/>
                  <a:pt x="98" y="45"/>
                </a:cubicBezTo>
                <a:cubicBezTo>
                  <a:pt x="97" y="46"/>
                  <a:pt x="97" y="48"/>
                  <a:pt x="97" y="49"/>
                </a:cubicBezTo>
                <a:cubicBezTo>
                  <a:pt x="115" y="59"/>
                  <a:pt x="115" y="59"/>
                  <a:pt x="115" y="59"/>
                </a:cubicBezTo>
                <a:close/>
                <a:moveTo>
                  <a:pt x="53" y="23"/>
                </a:moveTo>
                <a:cubicBezTo>
                  <a:pt x="52" y="22"/>
                  <a:pt x="52" y="20"/>
                  <a:pt x="53" y="19"/>
                </a:cubicBezTo>
                <a:cubicBezTo>
                  <a:pt x="55" y="18"/>
                  <a:pt x="57" y="18"/>
                  <a:pt x="59" y="17"/>
                </a:cubicBezTo>
                <a:cubicBezTo>
                  <a:pt x="62" y="15"/>
                  <a:pt x="64" y="11"/>
                  <a:pt x="63" y="8"/>
                </a:cubicBezTo>
                <a:cubicBezTo>
                  <a:pt x="62" y="4"/>
                  <a:pt x="58" y="2"/>
                  <a:pt x="58" y="2"/>
                </a:cubicBezTo>
                <a:cubicBezTo>
                  <a:pt x="58" y="2"/>
                  <a:pt x="54" y="0"/>
                  <a:pt x="51" y="1"/>
                </a:cubicBezTo>
                <a:cubicBezTo>
                  <a:pt x="48" y="2"/>
                  <a:pt x="45" y="6"/>
                  <a:pt x="45" y="9"/>
                </a:cubicBezTo>
                <a:cubicBezTo>
                  <a:pt x="45" y="11"/>
                  <a:pt x="46" y="13"/>
                  <a:pt x="46" y="15"/>
                </a:cubicBezTo>
                <a:cubicBezTo>
                  <a:pt x="46" y="16"/>
                  <a:pt x="44" y="17"/>
                  <a:pt x="43" y="17"/>
                </a:cubicBezTo>
                <a:cubicBezTo>
                  <a:pt x="25" y="7"/>
                  <a:pt x="25" y="7"/>
                  <a:pt x="25" y="7"/>
                </a:cubicBezTo>
                <a:cubicBezTo>
                  <a:pt x="16" y="24"/>
                  <a:pt x="16" y="24"/>
                  <a:pt x="16" y="24"/>
                </a:cubicBezTo>
                <a:cubicBezTo>
                  <a:pt x="16" y="25"/>
                  <a:pt x="16" y="26"/>
                  <a:pt x="18" y="26"/>
                </a:cubicBezTo>
                <a:cubicBezTo>
                  <a:pt x="20" y="26"/>
                  <a:pt x="21" y="26"/>
                  <a:pt x="23" y="25"/>
                </a:cubicBezTo>
                <a:cubicBezTo>
                  <a:pt x="27" y="25"/>
                  <a:pt x="30" y="28"/>
                  <a:pt x="31" y="31"/>
                </a:cubicBezTo>
                <a:cubicBezTo>
                  <a:pt x="32" y="34"/>
                  <a:pt x="30" y="38"/>
                  <a:pt x="30" y="38"/>
                </a:cubicBezTo>
                <a:cubicBezTo>
                  <a:pt x="30" y="38"/>
                  <a:pt x="28" y="41"/>
                  <a:pt x="24" y="42"/>
                </a:cubicBezTo>
                <a:cubicBezTo>
                  <a:pt x="21" y="43"/>
                  <a:pt x="17" y="41"/>
                  <a:pt x="16" y="38"/>
                </a:cubicBezTo>
                <a:cubicBezTo>
                  <a:pt x="15" y="37"/>
                  <a:pt x="15" y="35"/>
                  <a:pt x="14" y="33"/>
                </a:cubicBezTo>
                <a:cubicBezTo>
                  <a:pt x="13" y="32"/>
                  <a:pt x="12" y="32"/>
                  <a:pt x="11" y="33"/>
                </a:cubicBezTo>
                <a:cubicBezTo>
                  <a:pt x="0" y="51"/>
                  <a:pt x="0" y="51"/>
                  <a:pt x="0" y="51"/>
                </a:cubicBezTo>
                <a:cubicBezTo>
                  <a:pt x="19" y="61"/>
                  <a:pt x="19" y="61"/>
                  <a:pt x="19" y="61"/>
                </a:cubicBezTo>
                <a:cubicBezTo>
                  <a:pt x="20" y="61"/>
                  <a:pt x="21" y="61"/>
                  <a:pt x="21" y="59"/>
                </a:cubicBezTo>
                <a:cubicBezTo>
                  <a:pt x="21" y="58"/>
                  <a:pt x="21" y="56"/>
                  <a:pt x="20" y="54"/>
                </a:cubicBezTo>
                <a:cubicBezTo>
                  <a:pt x="20" y="51"/>
                  <a:pt x="23" y="48"/>
                  <a:pt x="26" y="47"/>
                </a:cubicBezTo>
                <a:cubicBezTo>
                  <a:pt x="29" y="46"/>
                  <a:pt x="32" y="48"/>
                  <a:pt x="32" y="48"/>
                </a:cubicBezTo>
                <a:cubicBezTo>
                  <a:pt x="32" y="48"/>
                  <a:pt x="36" y="50"/>
                  <a:pt x="37" y="53"/>
                </a:cubicBezTo>
                <a:cubicBezTo>
                  <a:pt x="37" y="56"/>
                  <a:pt x="36" y="60"/>
                  <a:pt x="33" y="61"/>
                </a:cubicBezTo>
                <a:cubicBezTo>
                  <a:pt x="31" y="62"/>
                  <a:pt x="29" y="62"/>
                  <a:pt x="28" y="64"/>
                </a:cubicBezTo>
                <a:cubicBezTo>
                  <a:pt x="27" y="64"/>
                  <a:pt x="27" y="65"/>
                  <a:pt x="27" y="66"/>
                </a:cubicBezTo>
                <a:cubicBezTo>
                  <a:pt x="43" y="75"/>
                  <a:pt x="43" y="75"/>
                  <a:pt x="43" y="75"/>
                </a:cubicBezTo>
                <a:cubicBezTo>
                  <a:pt x="54" y="56"/>
                  <a:pt x="54" y="56"/>
                  <a:pt x="54" y="56"/>
                </a:cubicBezTo>
                <a:cubicBezTo>
                  <a:pt x="55" y="55"/>
                  <a:pt x="58" y="55"/>
                  <a:pt x="59" y="57"/>
                </a:cubicBezTo>
                <a:cubicBezTo>
                  <a:pt x="60" y="58"/>
                  <a:pt x="61" y="60"/>
                  <a:pt x="62" y="62"/>
                </a:cubicBezTo>
                <a:cubicBezTo>
                  <a:pt x="68" y="74"/>
                  <a:pt x="80" y="55"/>
                  <a:pt x="67" y="54"/>
                </a:cubicBezTo>
                <a:cubicBezTo>
                  <a:pt x="65" y="54"/>
                  <a:pt x="63" y="55"/>
                  <a:pt x="61" y="54"/>
                </a:cubicBezTo>
                <a:cubicBezTo>
                  <a:pt x="59" y="54"/>
                  <a:pt x="57" y="51"/>
                  <a:pt x="57" y="49"/>
                </a:cubicBezTo>
                <a:cubicBezTo>
                  <a:pt x="68" y="31"/>
                  <a:pt x="68" y="31"/>
                  <a:pt x="68" y="31"/>
                </a:cubicBezTo>
                <a:lnTo>
                  <a:pt x="53" y="2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65" name="Group 164"/>
          <p:cNvGrpSpPr/>
          <p:nvPr userDrawn="1"/>
        </p:nvGrpSpPr>
        <p:grpSpPr>
          <a:xfrm>
            <a:off x="2581275" y="4216400"/>
            <a:ext cx="539750" cy="285750"/>
            <a:chOff x="2581275" y="4216400"/>
            <a:chExt cx="539750" cy="285750"/>
          </a:xfrm>
        </p:grpSpPr>
        <p:sp>
          <p:nvSpPr>
            <p:cNvPr id="166" name="Freeform 139"/>
            <p:cNvSpPr>
              <a:spLocks/>
            </p:cNvSpPr>
            <p:nvPr userDrawn="1"/>
          </p:nvSpPr>
          <p:spPr bwMode="auto">
            <a:xfrm>
              <a:off x="2581275"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7 w 140"/>
                <a:gd name="T31" fmla="*/ 9 h 69"/>
                <a:gd name="T32" fmla="*/ 35 w 140"/>
                <a:gd name="T33" fmla="*/ 10 h 69"/>
                <a:gd name="T34" fmla="*/ 32 w 140"/>
                <a:gd name="T35" fmla="*/ 12 h 69"/>
                <a:gd name="T36" fmla="*/ 18 w 140"/>
                <a:gd name="T37" fmla="*/ 24 h 69"/>
                <a:gd name="T38" fmla="*/ 14 w 140"/>
                <a:gd name="T39" fmla="*/ 28 h 69"/>
                <a:gd name="T40" fmla="*/ 5 w 140"/>
                <a:gd name="T41" fmla="*/ 44 h 69"/>
                <a:gd name="T42" fmla="*/ 4 w 140"/>
                <a:gd name="T43" fmla="*/ 47 h 69"/>
                <a:gd name="T44" fmla="*/ 3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0 w 140"/>
                <a:gd name="T59" fmla="*/ 14 h 69"/>
                <a:gd name="T60" fmla="*/ 58 w 140"/>
                <a:gd name="T61" fmla="*/ 19 h 69"/>
                <a:gd name="T62" fmla="*/ 62 w 140"/>
                <a:gd name="T63" fmla="*/ 7 h 69"/>
                <a:gd name="T64" fmla="*/ 76 w 140"/>
                <a:gd name="T65" fmla="*/ 17 h 69"/>
                <a:gd name="T66" fmla="*/ 84 w 140"/>
                <a:gd name="T67" fmla="*/ 8 h 69"/>
                <a:gd name="T68" fmla="*/ 94 w 140"/>
                <a:gd name="T69" fmla="*/ 23 h 69"/>
                <a:gd name="T70" fmla="*/ 105 w 140"/>
                <a:gd name="T71" fmla="*/ 17 h 69"/>
                <a:gd name="T72" fmla="*/ 109 w 140"/>
                <a:gd name="T73" fmla="*/ 34 h 69"/>
                <a:gd name="T74" fmla="*/ 121 w 140"/>
                <a:gd name="T75" fmla="*/ 32 h 69"/>
                <a:gd name="T76" fmla="*/ 119 w 140"/>
                <a:gd name="T77" fmla="*/ 50 h 69"/>
                <a:gd name="T78" fmla="*/ 131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7" y="9"/>
                  </a:cubicBezTo>
                  <a:cubicBezTo>
                    <a:pt x="37" y="9"/>
                    <a:pt x="37" y="9"/>
                    <a:pt x="37"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2" y="19"/>
                    <a:pt x="18" y="24"/>
                  </a:cubicBezTo>
                  <a:cubicBezTo>
                    <a:pt x="18" y="24"/>
                    <a:pt x="18" y="24"/>
                    <a:pt x="18" y="24"/>
                  </a:cubicBezTo>
                  <a:cubicBezTo>
                    <a:pt x="16" y="26"/>
                    <a:pt x="16" y="26"/>
                    <a:pt x="16" y="26"/>
                  </a:cubicBezTo>
                  <a:cubicBezTo>
                    <a:pt x="14" y="28"/>
                    <a:pt x="14" y="28"/>
                    <a:pt x="14" y="28"/>
                  </a:cubicBezTo>
                  <a:cubicBezTo>
                    <a:pt x="14" y="28"/>
                    <a:pt x="14" y="28"/>
                    <a:pt x="14" y="28"/>
                  </a:cubicBezTo>
                  <a:cubicBezTo>
                    <a:pt x="11" y="33"/>
                    <a:pt x="8" y="39"/>
                    <a:pt x="5" y="44"/>
                  </a:cubicBezTo>
                  <a:cubicBezTo>
                    <a:pt x="5" y="44"/>
                    <a:pt x="5" y="44"/>
                    <a:pt x="5" y="44"/>
                  </a:cubicBezTo>
                  <a:cubicBezTo>
                    <a:pt x="4" y="47"/>
                    <a:pt x="4" y="47"/>
                    <a:pt x="4" y="47"/>
                  </a:cubicBezTo>
                  <a:cubicBezTo>
                    <a:pt x="3" y="50"/>
                    <a:pt x="3" y="50"/>
                    <a:pt x="3" y="50"/>
                  </a:cubicBezTo>
                  <a:cubicBezTo>
                    <a:pt x="3" y="50"/>
                    <a:pt x="3" y="50"/>
                    <a:pt x="3" y="50"/>
                  </a:cubicBezTo>
                  <a:cubicBezTo>
                    <a:pt x="1" y="56"/>
                    <a:pt x="0" y="63"/>
                    <a:pt x="0" y="69"/>
                  </a:cubicBezTo>
                  <a:cubicBezTo>
                    <a:pt x="6" y="69"/>
                    <a:pt x="6" y="69"/>
                    <a:pt x="6" y="69"/>
                  </a:cubicBezTo>
                  <a:cubicBezTo>
                    <a:pt x="6"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6" y="23"/>
                    <a:pt x="31" y="20"/>
                    <a:pt x="35" y="17"/>
                  </a:cubicBezTo>
                  <a:cubicBezTo>
                    <a:pt x="41" y="26"/>
                    <a:pt x="41" y="26"/>
                    <a:pt x="41" y="26"/>
                  </a:cubicBezTo>
                  <a:cubicBezTo>
                    <a:pt x="46" y="23"/>
                    <a:pt x="46" y="23"/>
                    <a:pt x="46" y="23"/>
                  </a:cubicBezTo>
                  <a:cubicBezTo>
                    <a:pt x="40" y="14"/>
                    <a:pt x="40" y="14"/>
                    <a:pt x="40" y="14"/>
                  </a:cubicBezTo>
                  <a:cubicBezTo>
                    <a:pt x="45" y="11"/>
                    <a:pt x="50" y="9"/>
                    <a:pt x="56" y="8"/>
                  </a:cubicBezTo>
                  <a:cubicBezTo>
                    <a:pt x="58" y="19"/>
                    <a:pt x="58" y="19"/>
                    <a:pt x="58" y="19"/>
                  </a:cubicBezTo>
                  <a:cubicBezTo>
                    <a:pt x="64" y="17"/>
                    <a:pt x="64" y="17"/>
                    <a:pt x="64" y="17"/>
                  </a:cubicBezTo>
                  <a:cubicBezTo>
                    <a:pt x="62" y="7"/>
                    <a:pt x="62" y="7"/>
                    <a:pt x="62" y="7"/>
                  </a:cubicBezTo>
                  <a:cubicBezTo>
                    <a:pt x="67" y="6"/>
                    <a:pt x="73" y="6"/>
                    <a:pt x="78" y="7"/>
                  </a:cubicBezTo>
                  <a:cubicBezTo>
                    <a:pt x="76" y="17"/>
                    <a:pt x="76" y="17"/>
                    <a:pt x="76" y="17"/>
                  </a:cubicBezTo>
                  <a:cubicBezTo>
                    <a:pt x="82" y="18"/>
                    <a:pt x="82" y="18"/>
                    <a:pt x="82" y="18"/>
                  </a:cubicBezTo>
                  <a:cubicBezTo>
                    <a:pt x="84" y="8"/>
                    <a:pt x="84" y="8"/>
                    <a:pt x="84" y="8"/>
                  </a:cubicBezTo>
                  <a:cubicBezTo>
                    <a:pt x="90" y="9"/>
                    <a:pt x="95" y="11"/>
                    <a:pt x="100" y="14"/>
                  </a:cubicBezTo>
                  <a:cubicBezTo>
                    <a:pt x="94" y="23"/>
                    <a:pt x="94" y="23"/>
                    <a:pt x="94" y="23"/>
                  </a:cubicBezTo>
                  <a:cubicBezTo>
                    <a:pt x="99" y="26"/>
                    <a:pt x="99" y="26"/>
                    <a:pt x="99" y="26"/>
                  </a:cubicBezTo>
                  <a:cubicBezTo>
                    <a:pt x="105" y="17"/>
                    <a:pt x="105" y="17"/>
                    <a:pt x="105" y="17"/>
                  </a:cubicBezTo>
                  <a:cubicBezTo>
                    <a:pt x="109" y="20"/>
                    <a:pt x="114" y="23"/>
                    <a:pt x="117" y="27"/>
                  </a:cubicBezTo>
                  <a:cubicBezTo>
                    <a:pt x="109" y="34"/>
                    <a:pt x="109" y="34"/>
                    <a:pt x="109" y="34"/>
                  </a:cubicBezTo>
                  <a:cubicBezTo>
                    <a:pt x="113" y="39"/>
                    <a:pt x="113" y="39"/>
                    <a:pt x="113" y="39"/>
                  </a:cubicBezTo>
                  <a:cubicBezTo>
                    <a:pt x="121" y="32"/>
                    <a:pt x="121" y="32"/>
                    <a:pt x="121" y="32"/>
                  </a:cubicBezTo>
                  <a:cubicBezTo>
                    <a:pt x="125" y="36"/>
                    <a:pt x="127" y="41"/>
                    <a:pt x="129" y="46"/>
                  </a:cubicBezTo>
                  <a:cubicBezTo>
                    <a:pt x="119" y="50"/>
                    <a:pt x="119" y="50"/>
                    <a:pt x="119" y="50"/>
                  </a:cubicBezTo>
                  <a:cubicBezTo>
                    <a:pt x="121" y="55"/>
                    <a:pt x="121" y="55"/>
                    <a:pt x="121" y="55"/>
                  </a:cubicBezTo>
                  <a:cubicBezTo>
                    <a:pt x="131" y="52"/>
                    <a:pt x="131" y="52"/>
                    <a:pt x="131"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7" name="Freeform 140"/>
            <p:cNvSpPr>
              <a:spLocks/>
            </p:cNvSpPr>
            <p:nvPr userDrawn="1"/>
          </p:nvSpPr>
          <p:spPr bwMode="auto">
            <a:xfrm>
              <a:off x="2619375" y="4448175"/>
              <a:ext cx="34925" cy="41275"/>
            </a:xfrm>
            <a:custGeom>
              <a:avLst/>
              <a:gdLst>
                <a:gd name="T0" fmla="*/ 7 w 22"/>
                <a:gd name="T1" fmla="*/ 17 h 26"/>
                <a:gd name="T2" fmla="*/ 17 w 22"/>
                <a:gd name="T3" fmla="*/ 17 h 26"/>
                <a:gd name="T4" fmla="*/ 17 w 22"/>
                <a:gd name="T5" fmla="*/ 9 h 26"/>
                <a:gd name="T6" fmla="*/ 7 w 22"/>
                <a:gd name="T7" fmla="*/ 9 h 26"/>
                <a:gd name="T8" fmla="*/ 7 w 22"/>
                <a:gd name="T9" fmla="*/ 7 h 26"/>
                <a:gd name="T10" fmla="*/ 22 w 22"/>
                <a:gd name="T11" fmla="*/ 7 h 26"/>
                <a:gd name="T12" fmla="*/ 22 w 22"/>
                <a:gd name="T13" fmla="*/ 0 h 26"/>
                <a:gd name="T14" fmla="*/ 0 w 22"/>
                <a:gd name="T15" fmla="*/ 0 h 26"/>
                <a:gd name="T16" fmla="*/ 0 w 22"/>
                <a:gd name="T17" fmla="*/ 26 h 26"/>
                <a:gd name="T18" fmla="*/ 22 w 22"/>
                <a:gd name="T19" fmla="*/ 26 h 26"/>
                <a:gd name="T20" fmla="*/ 22 w 22"/>
                <a:gd name="T21" fmla="*/ 22 h 26"/>
                <a:gd name="T22" fmla="*/ 7 w 22"/>
                <a:gd name="T23" fmla="*/ 22 h 26"/>
                <a:gd name="T24" fmla="*/ 7 w 22"/>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6">
                  <a:moveTo>
                    <a:pt x="7" y="17"/>
                  </a:moveTo>
                  <a:lnTo>
                    <a:pt x="17" y="17"/>
                  </a:lnTo>
                  <a:lnTo>
                    <a:pt x="17" y="9"/>
                  </a:lnTo>
                  <a:lnTo>
                    <a:pt x="7" y="9"/>
                  </a:lnTo>
                  <a:lnTo>
                    <a:pt x="7" y="7"/>
                  </a:lnTo>
                  <a:lnTo>
                    <a:pt x="22" y="7"/>
                  </a:lnTo>
                  <a:lnTo>
                    <a:pt x="22" y="0"/>
                  </a:lnTo>
                  <a:lnTo>
                    <a:pt x="0" y="0"/>
                  </a:lnTo>
                  <a:lnTo>
                    <a:pt x="0" y="26"/>
                  </a:lnTo>
                  <a:lnTo>
                    <a:pt x="22" y="26"/>
                  </a:lnTo>
                  <a:lnTo>
                    <a:pt x="22" y="22"/>
                  </a:lnTo>
                  <a:lnTo>
                    <a:pt x="7" y="22"/>
                  </a:lnTo>
                  <a:lnTo>
                    <a:pt x="7"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8" name="Freeform 141"/>
            <p:cNvSpPr>
              <a:spLocks/>
            </p:cNvSpPr>
            <p:nvPr userDrawn="1"/>
          </p:nvSpPr>
          <p:spPr bwMode="auto">
            <a:xfrm>
              <a:off x="2638425" y="4362450"/>
              <a:ext cx="261938" cy="139700"/>
            </a:xfrm>
            <a:custGeom>
              <a:avLst/>
              <a:gdLst>
                <a:gd name="T0" fmla="*/ 58 w 68"/>
                <a:gd name="T1" fmla="*/ 20 h 36"/>
                <a:gd name="T2" fmla="*/ 49 w 68"/>
                <a:gd name="T3" fmla="*/ 21 h 36"/>
                <a:gd name="T4" fmla="*/ 0 w 68"/>
                <a:gd name="T5" fmla="*/ 0 h 36"/>
                <a:gd name="T6" fmla="*/ 47 w 68"/>
                <a:gd name="T7" fmla="*/ 26 h 36"/>
                <a:gd name="T8" fmla="*/ 51 w 68"/>
                <a:gd name="T9" fmla="*/ 33 h 36"/>
                <a:gd name="T10" fmla="*/ 59 w 68"/>
                <a:gd name="T11" fmla="*/ 32 h 36"/>
                <a:gd name="T12" fmla="*/ 65 w 68"/>
                <a:gd name="T13" fmla="*/ 36 h 36"/>
                <a:gd name="T14" fmla="*/ 68 w 68"/>
                <a:gd name="T15" fmla="*/ 29 h 36"/>
                <a:gd name="T16" fmla="*/ 62 w 68"/>
                <a:gd name="T17" fmla="*/ 27 h 36"/>
                <a:gd name="T18" fmla="*/ 58 w 68"/>
                <a:gd name="T19"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58" y="20"/>
                  </a:moveTo>
                  <a:cubicBezTo>
                    <a:pt x="55" y="18"/>
                    <a:pt x="52" y="19"/>
                    <a:pt x="49" y="21"/>
                  </a:cubicBezTo>
                  <a:cubicBezTo>
                    <a:pt x="0" y="0"/>
                    <a:pt x="0" y="0"/>
                    <a:pt x="0" y="0"/>
                  </a:cubicBezTo>
                  <a:cubicBezTo>
                    <a:pt x="47" y="26"/>
                    <a:pt x="47" y="26"/>
                    <a:pt x="47" y="26"/>
                  </a:cubicBezTo>
                  <a:cubicBezTo>
                    <a:pt x="47" y="29"/>
                    <a:pt x="49" y="31"/>
                    <a:pt x="51" y="33"/>
                  </a:cubicBezTo>
                  <a:cubicBezTo>
                    <a:pt x="54" y="34"/>
                    <a:pt x="56" y="34"/>
                    <a:pt x="59" y="32"/>
                  </a:cubicBezTo>
                  <a:cubicBezTo>
                    <a:pt x="65" y="36"/>
                    <a:pt x="65" y="36"/>
                    <a:pt x="65" y="36"/>
                  </a:cubicBezTo>
                  <a:cubicBezTo>
                    <a:pt x="68" y="29"/>
                    <a:pt x="68" y="29"/>
                    <a:pt x="68" y="29"/>
                  </a:cubicBezTo>
                  <a:cubicBezTo>
                    <a:pt x="62" y="27"/>
                    <a:pt x="62" y="27"/>
                    <a:pt x="62" y="27"/>
                  </a:cubicBezTo>
                  <a:cubicBezTo>
                    <a:pt x="62" y="24"/>
                    <a:pt x="60" y="21"/>
                    <a:pt x="58" y="2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9" name="Freeform 142"/>
            <p:cNvSpPr>
              <a:spLocks/>
            </p:cNvSpPr>
            <p:nvPr userDrawn="1"/>
          </p:nvSpPr>
          <p:spPr bwMode="auto">
            <a:xfrm>
              <a:off x="3055938"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70" name="Group 169"/>
          <p:cNvGrpSpPr/>
          <p:nvPr userDrawn="1"/>
        </p:nvGrpSpPr>
        <p:grpSpPr>
          <a:xfrm>
            <a:off x="3322638" y="4216400"/>
            <a:ext cx="539750" cy="285750"/>
            <a:chOff x="3322638" y="4216400"/>
            <a:chExt cx="539750" cy="285750"/>
          </a:xfrm>
        </p:grpSpPr>
        <p:sp>
          <p:nvSpPr>
            <p:cNvPr id="171" name="Freeform 143"/>
            <p:cNvSpPr>
              <a:spLocks/>
            </p:cNvSpPr>
            <p:nvPr userDrawn="1"/>
          </p:nvSpPr>
          <p:spPr bwMode="auto">
            <a:xfrm>
              <a:off x="3322638"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8 w 140"/>
                <a:gd name="T31" fmla="*/ 9 h 69"/>
                <a:gd name="T32" fmla="*/ 35 w 140"/>
                <a:gd name="T33" fmla="*/ 10 h 69"/>
                <a:gd name="T34" fmla="*/ 32 w 140"/>
                <a:gd name="T35" fmla="*/ 12 h 69"/>
                <a:gd name="T36" fmla="*/ 18 w 140"/>
                <a:gd name="T37" fmla="*/ 24 h 69"/>
                <a:gd name="T38" fmla="*/ 15 w 140"/>
                <a:gd name="T39" fmla="*/ 28 h 69"/>
                <a:gd name="T40" fmla="*/ 6 w 140"/>
                <a:gd name="T41" fmla="*/ 44 h 69"/>
                <a:gd name="T42" fmla="*/ 4 w 140"/>
                <a:gd name="T43" fmla="*/ 47 h 69"/>
                <a:gd name="T44" fmla="*/ 4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1 w 140"/>
                <a:gd name="T59" fmla="*/ 14 h 69"/>
                <a:gd name="T60" fmla="*/ 58 w 140"/>
                <a:gd name="T61" fmla="*/ 19 h 69"/>
                <a:gd name="T62" fmla="*/ 62 w 140"/>
                <a:gd name="T63" fmla="*/ 7 h 69"/>
                <a:gd name="T64" fmla="*/ 77 w 140"/>
                <a:gd name="T65" fmla="*/ 17 h 69"/>
                <a:gd name="T66" fmla="*/ 84 w 140"/>
                <a:gd name="T67" fmla="*/ 8 h 69"/>
                <a:gd name="T68" fmla="*/ 95 w 140"/>
                <a:gd name="T69" fmla="*/ 23 h 69"/>
                <a:gd name="T70" fmla="*/ 105 w 140"/>
                <a:gd name="T71" fmla="*/ 17 h 69"/>
                <a:gd name="T72" fmla="*/ 109 w 140"/>
                <a:gd name="T73" fmla="*/ 34 h 69"/>
                <a:gd name="T74" fmla="*/ 121 w 140"/>
                <a:gd name="T75" fmla="*/ 32 h 69"/>
                <a:gd name="T76" fmla="*/ 119 w 140"/>
                <a:gd name="T77" fmla="*/ 50 h 69"/>
                <a:gd name="T78" fmla="*/ 132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8" y="9"/>
                  </a:cubicBezTo>
                  <a:cubicBezTo>
                    <a:pt x="38" y="9"/>
                    <a:pt x="38" y="9"/>
                    <a:pt x="38"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3" y="19"/>
                    <a:pt x="18" y="24"/>
                  </a:cubicBezTo>
                  <a:cubicBezTo>
                    <a:pt x="18" y="24"/>
                    <a:pt x="18" y="24"/>
                    <a:pt x="18" y="24"/>
                  </a:cubicBezTo>
                  <a:cubicBezTo>
                    <a:pt x="16" y="26"/>
                    <a:pt x="16" y="26"/>
                    <a:pt x="16" y="26"/>
                  </a:cubicBezTo>
                  <a:cubicBezTo>
                    <a:pt x="15" y="28"/>
                    <a:pt x="15" y="28"/>
                    <a:pt x="15" y="28"/>
                  </a:cubicBezTo>
                  <a:cubicBezTo>
                    <a:pt x="15" y="28"/>
                    <a:pt x="15" y="28"/>
                    <a:pt x="15" y="28"/>
                  </a:cubicBezTo>
                  <a:cubicBezTo>
                    <a:pt x="11" y="33"/>
                    <a:pt x="8" y="39"/>
                    <a:pt x="6" y="44"/>
                  </a:cubicBezTo>
                  <a:cubicBezTo>
                    <a:pt x="5" y="44"/>
                    <a:pt x="5" y="44"/>
                    <a:pt x="5" y="44"/>
                  </a:cubicBezTo>
                  <a:cubicBezTo>
                    <a:pt x="4" y="47"/>
                    <a:pt x="4" y="47"/>
                    <a:pt x="4" y="47"/>
                  </a:cubicBezTo>
                  <a:cubicBezTo>
                    <a:pt x="3" y="50"/>
                    <a:pt x="3" y="50"/>
                    <a:pt x="3" y="50"/>
                  </a:cubicBezTo>
                  <a:cubicBezTo>
                    <a:pt x="4" y="50"/>
                    <a:pt x="4" y="50"/>
                    <a:pt x="4" y="50"/>
                  </a:cubicBezTo>
                  <a:cubicBezTo>
                    <a:pt x="2" y="56"/>
                    <a:pt x="1" y="63"/>
                    <a:pt x="0" y="69"/>
                  </a:cubicBezTo>
                  <a:cubicBezTo>
                    <a:pt x="6" y="69"/>
                    <a:pt x="6" y="69"/>
                    <a:pt x="6" y="69"/>
                  </a:cubicBezTo>
                  <a:cubicBezTo>
                    <a:pt x="7"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7" y="23"/>
                    <a:pt x="31" y="20"/>
                    <a:pt x="35" y="17"/>
                  </a:cubicBezTo>
                  <a:cubicBezTo>
                    <a:pt x="41" y="26"/>
                    <a:pt x="41" y="26"/>
                    <a:pt x="41" y="26"/>
                  </a:cubicBezTo>
                  <a:cubicBezTo>
                    <a:pt x="46" y="23"/>
                    <a:pt x="46" y="23"/>
                    <a:pt x="46" y="23"/>
                  </a:cubicBezTo>
                  <a:cubicBezTo>
                    <a:pt x="41" y="14"/>
                    <a:pt x="41" y="14"/>
                    <a:pt x="41" y="14"/>
                  </a:cubicBezTo>
                  <a:cubicBezTo>
                    <a:pt x="45" y="11"/>
                    <a:pt x="51" y="9"/>
                    <a:pt x="56" y="8"/>
                  </a:cubicBezTo>
                  <a:cubicBezTo>
                    <a:pt x="58" y="19"/>
                    <a:pt x="58" y="19"/>
                    <a:pt x="58" y="19"/>
                  </a:cubicBezTo>
                  <a:cubicBezTo>
                    <a:pt x="64" y="17"/>
                    <a:pt x="64" y="17"/>
                    <a:pt x="64" y="17"/>
                  </a:cubicBezTo>
                  <a:cubicBezTo>
                    <a:pt x="62" y="7"/>
                    <a:pt x="62" y="7"/>
                    <a:pt x="62" y="7"/>
                  </a:cubicBezTo>
                  <a:cubicBezTo>
                    <a:pt x="67" y="6"/>
                    <a:pt x="73" y="6"/>
                    <a:pt x="78" y="7"/>
                  </a:cubicBezTo>
                  <a:cubicBezTo>
                    <a:pt x="77" y="17"/>
                    <a:pt x="77" y="17"/>
                    <a:pt x="77" y="17"/>
                  </a:cubicBezTo>
                  <a:cubicBezTo>
                    <a:pt x="82" y="18"/>
                    <a:pt x="82" y="18"/>
                    <a:pt x="82" y="18"/>
                  </a:cubicBezTo>
                  <a:cubicBezTo>
                    <a:pt x="84" y="8"/>
                    <a:pt x="84" y="8"/>
                    <a:pt x="84" y="8"/>
                  </a:cubicBezTo>
                  <a:cubicBezTo>
                    <a:pt x="90" y="9"/>
                    <a:pt x="95" y="11"/>
                    <a:pt x="100" y="14"/>
                  </a:cubicBezTo>
                  <a:cubicBezTo>
                    <a:pt x="95" y="23"/>
                    <a:pt x="95" y="23"/>
                    <a:pt x="95" y="23"/>
                  </a:cubicBezTo>
                  <a:cubicBezTo>
                    <a:pt x="100" y="26"/>
                    <a:pt x="100" y="26"/>
                    <a:pt x="100" y="26"/>
                  </a:cubicBezTo>
                  <a:cubicBezTo>
                    <a:pt x="105" y="17"/>
                    <a:pt x="105" y="17"/>
                    <a:pt x="105" y="17"/>
                  </a:cubicBezTo>
                  <a:cubicBezTo>
                    <a:pt x="110" y="20"/>
                    <a:pt x="114" y="23"/>
                    <a:pt x="118" y="27"/>
                  </a:cubicBezTo>
                  <a:cubicBezTo>
                    <a:pt x="109" y="34"/>
                    <a:pt x="109" y="34"/>
                    <a:pt x="109" y="34"/>
                  </a:cubicBezTo>
                  <a:cubicBezTo>
                    <a:pt x="113" y="39"/>
                    <a:pt x="113" y="39"/>
                    <a:pt x="113" y="39"/>
                  </a:cubicBezTo>
                  <a:cubicBezTo>
                    <a:pt x="121" y="32"/>
                    <a:pt x="121" y="32"/>
                    <a:pt x="121" y="32"/>
                  </a:cubicBezTo>
                  <a:cubicBezTo>
                    <a:pt x="125" y="36"/>
                    <a:pt x="127" y="41"/>
                    <a:pt x="130" y="46"/>
                  </a:cubicBezTo>
                  <a:cubicBezTo>
                    <a:pt x="119" y="50"/>
                    <a:pt x="119" y="50"/>
                    <a:pt x="119" y="50"/>
                  </a:cubicBezTo>
                  <a:cubicBezTo>
                    <a:pt x="121" y="55"/>
                    <a:pt x="121" y="55"/>
                    <a:pt x="121" y="55"/>
                  </a:cubicBezTo>
                  <a:cubicBezTo>
                    <a:pt x="132" y="52"/>
                    <a:pt x="132" y="52"/>
                    <a:pt x="132"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2" name="Freeform 144"/>
            <p:cNvSpPr>
              <a:spLocks/>
            </p:cNvSpPr>
            <p:nvPr userDrawn="1"/>
          </p:nvSpPr>
          <p:spPr bwMode="auto">
            <a:xfrm>
              <a:off x="3363913" y="4448175"/>
              <a:ext cx="31750" cy="41275"/>
            </a:xfrm>
            <a:custGeom>
              <a:avLst/>
              <a:gdLst>
                <a:gd name="T0" fmla="*/ 8 w 20"/>
                <a:gd name="T1" fmla="*/ 17 h 26"/>
                <a:gd name="T2" fmla="*/ 15 w 20"/>
                <a:gd name="T3" fmla="*/ 17 h 26"/>
                <a:gd name="T4" fmla="*/ 15 w 20"/>
                <a:gd name="T5" fmla="*/ 9 h 26"/>
                <a:gd name="T6" fmla="*/ 8 w 20"/>
                <a:gd name="T7" fmla="*/ 9 h 26"/>
                <a:gd name="T8" fmla="*/ 8 w 20"/>
                <a:gd name="T9" fmla="*/ 7 h 26"/>
                <a:gd name="T10" fmla="*/ 20 w 20"/>
                <a:gd name="T11" fmla="*/ 7 h 26"/>
                <a:gd name="T12" fmla="*/ 20 w 20"/>
                <a:gd name="T13" fmla="*/ 0 h 26"/>
                <a:gd name="T14" fmla="*/ 0 w 20"/>
                <a:gd name="T15" fmla="*/ 0 h 26"/>
                <a:gd name="T16" fmla="*/ 0 w 20"/>
                <a:gd name="T17" fmla="*/ 26 h 26"/>
                <a:gd name="T18" fmla="*/ 20 w 20"/>
                <a:gd name="T19" fmla="*/ 26 h 26"/>
                <a:gd name="T20" fmla="*/ 20 w 20"/>
                <a:gd name="T21" fmla="*/ 22 h 26"/>
                <a:gd name="T22" fmla="*/ 8 w 20"/>
                <a:gd name="T23" fmla="*/ 22 h 26"/>
                <a:gd name="T24" fmla="*/ 8 w 20"/>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6">
                  <a:moveTo>
                    <a:pt x="8" y="17"/>
                  </a:moveTo>
                  <a:lnTo>
                    <a:pt x="15" y="17"/>
                  </a:lnTo>
                  <a:lnTo>
                    <a:pt x="15" y="9"/>
                  </a:lnTo>
                  <a:lnTo>
                    <a:pt x="8" y="9"/>
                  </a:lnTo>
                  <a:lnTo>
                    <a:pt x="8" y="7"/>
                  </a:lnTo>
                  <a:lnTo>
                    <a:pt x="20" y="7"/>
                  </a:lnTo>
                  <a:lnTo>
                    <a:pt x="20" y="0"/>
                  </a:lnTo>
                  <a:lnTo>
                    <a:pt x="0" y="0"/>
                  </a:lnTo>
                  <a:lnTo>
                    <a:pt x="0" y="26"/>
                  </a:lnTo>
                  <a:lnTo>
                    <a:pt x="20" y="26"/>
                  </a:lnTo>
                  <a:lnTo>
                    <a:pt x="20" y="22"/>
                  </a:lnTo>
                  <a:lnTo>
                    <a:pt x="8" y="22"/>
                  </a:lnTo>
                  <a:lnTo>
                    <a:pt x="8"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3" name="Freeform 145"/>
            <p:cNvSpPr>
              <a:spLocks/>
            </p:cNvSpPr>
            <p:nvPr userDrawn="1"/>
          </p:nvSpPr>
          <p:spPr bwMode="auto">
            <a:xfrm>
              <a:off x="3541713" y="4362450"/>
              <a:ext cx="263525" cy="139700"/>
            </a:xfrm>
            <a:custGeom>
              <a:avLst/>
              <a:gdLst>
                <a:gd name="T0" fmla="*/ 19 w 68"/>
                <a:gd name="T1" fmla="*/ 21 h 36"/>
                <a:gd name="T2" fmla="*/ 11 w 68"/>
                <a:gd name="T3" fmla="*/ 20 h 36"/>
                <a:gd name="T4" fmla="*/ 6 w 68"/>
                <a:gd name="T5" fmla="*/ 27 h 36"/>
                <a:gd name="T6" fmla="*/ 0 w 68"/>
                <a:gd name="T7" fmla="*/ 29 h 36"/>
                <a:gd name="T8" fmla="*/ 4 w 68"/>
                <a:gd name="T9" fmla="*/ 36 h 36"/>
                <a:gd name="T10" fmla="*/ 10 w 68"/>
                <a:gd name="T11" fmla="*/ 32 h 36"/>
                <a:gd name="T12" fmla="*/ 17 w 68"/>
                <a:gd name="T13" fmla="*/ 33 h 36"/>
                <a:gd name="T14" fmla="*/ 21 w 68"/>
                <a:gd name="T15" fmla="*/ 26 h 36"/>
                <a:gd name="T16" fmla="*/ 68 w 68"/>
                <a:gd name="T17" fmla="*/ 0 h 36"/>
                <a:gd name="T18" fmla="*/ 19 w 68"/>
                <a:gd name="T19"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19" y="21"/>
                  </a:moveTo>
                  <a:cubicBezTo>
                    <a:pt x="17" y="19"/>
                    <a:pt x="13" y="18"/>
                    <a:pt x="11" y="20"/>
                  </a:cubicBezTo>
                  <a:cubicBezTo>
                    <a:pt x="8" y="21"/>
                    <a:pt x="6" y="24"/>
                    <a:pt x="6" y="27"/>
                  </a:cubicBezTo>
                  <a:cubicBezTo>
                    <a:pt x="0" y="29"/>
                    <a:pt x="0" y="29"/>
                    <a:pt x="0" y="29"/>
                  </a:cubicBezTo>
                  <a:cubicBezTo>
                    <a:pt x="4" y="36"/>
                    <a:pt x="4" y="36"/>
                    <a:pt x="4" y="36"/>
                  </a:cubicBezTo>
                  <a:cubicBezTo>
                    <a:pt x="10" y="32"/>
                    <a:pt x="10" y="32"/>
                    <a:pt x="10" y="32"/>
                  </a:cubicBezTo>
                  <a:cubicBezTo>
                    <a:pt x="12" y="34"/>
                    <a:pt x="15" y="34"/>
                    <a:pt x="17" y="33"/>
                  </a:cubicBezTo>
                  <a:cubicBezTo>
                    <a:pt x="19" y="31"/>
                    <a:pt x="21" y="29"/>
                    <a:pt x="21" y="26"/>
                  </a:cubicBezTo>
                  <a:cubicBezTo>
                    <a:pt x="68" y="0"/>
                    <a:pt x="68" y="0"/>
                    <a:pt x="68" y="0"/>
                  </a:cubicBezTo>
                  <a:lnTo>
                    <a:pt x="19" y="2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4" name="Freeform 146"/>
            <p:cNvSpPr>
              <a:spLocks/>
            </p:cNvSpPr>
            <p:nvPr userDrawn="1"/>
          </p:nvSpPr>
          <p:spPr bwMode="auto">
            <a:xfrm>
              <a:off x="3797300"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75" name="Group 174"/>
          <p:cNvGrpSpPr/>
          <p:nvPr userDrawn="1"/>
        </p:nvGrpSpPr>
        <p:grpSpPr>
          <a:xfrm>
            <a:off x="6916738" y="4011613"/>
            <a:ext cx="436562" cy="563563"/>
            <a:chOff x="6916738" y="4011613"/>
            <a:chExt cx="436562" cy="563563"/>
          </a:xfrm>
        </p:grpSpPr>
        <p:sp>
          <p:nvSpPr>
            <p:cNvPr id="176" name="Rectangle 147"/>
            <p:cNvSpPr>
              <a:spLocks noChangeArrowheads="1"/>
            </p:cNvSpPr>
            <p:nvPr userDrawn="1"/>
          </p:nvSpPr>
          <p:spPr bwMode="auto">
            <a:xfrm>
              <a:off x="6916738" y="4529138"/>
              <a:ext cx="355600" cy="460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7" name="Freeform 148"/>
            <p:cNvSpPr>
              <a:spLocks noEditPoints="1"/>
            </p:cNvSpPr>
            <p:nvPr userDrawn="1"/>
          </p:nvSpPr>
          <p:spPr bwMode="auto">
            <a:xfrm>
              <a:off x="6924675" y="4011613"/>
              <a:ext cx="428625" cy="490538"/>
            </a:xfrm>
            <a:custGeom>
              <a:avLst/>
              <a:gdLst>
                <a:gd name="T0" fmla="*/ 106 w 111"/>
                <a:gd name="T1" fmla="*/ 22 h 127"/>
                <a:gd name="T2" fmla="*/ 106 w 111"/>
                <a:gd name="T3" fmla="*/ 22 h 127"/>
                <a:gd name="T4" fmla="*/ 85 w 111"/>
                <a:gd name="T5" fmla="*/ 0 h 127"/>
                <a:gd name="T6" fmla="*/ 80 w 111"/>
                <a:gd name="T7" fmla="*/ 4 h 127"/>
                <a:gd name="T8" fmla="*/ 90 w 111"/>
                <a:gd name="T9" fmla="*/ 15 h 127"/>
                <a:gd name="T10" fmla="*/ 90 w 111"/>
                <a:gd name="T11" fmla="*/ 33 h 127"/>
                <a:gd name="T12" fmla="*/ 104 w 111"/>
                <a:gd name="T13" fmla="*/ 48 h 127"/>
                <a:gd name="T14" fmla="*/ 104 w 111"/>
                <a:gd name="T15" fmla="*/ 105 h 127"/>
                <a:gd name="T16" fmla="*/ 99 w 111"/>
                <a:gd name="T17" fmla="*/ 108 h 127"/>
                <a:gd name="T18" fmla="*/ 92 w 111"/>
                <a:gd name="T19" fmla="*/ 105 h 127"/>
                <a:gd name="T20" fmla="*/ 92 w 111"/>
                <a:gd name="T21" fmla="*/ 62 h 127"/>
                <a:gd name="T22" fmla="*/ 80 w 111"/>
                <a:gd name="T23" fmla="*/ 51 h 127"/>
                <a:gd name="T24" fmla="*/ 80 w 111"/>
                <a:gd name="T25" fmla="*/ 15 h 127"/>
                <a:gd name="T26" fmla="*/ 69 w 111"/>
                <a:gd name="T27" fmla="*/ 3 h 127"/>
                <a:gd name="T28" fmla="*/ 12 w 111"/>
                <a:gd name="T29" fmla="*/ 3 h 127"/>
                <a:gd name="T30" fmla="*/ 0 w 111"/>
                <a:gd name="T31" fmla="*/ 15 h 127"/>
                <a:gd name="T32" fmla="*/ 0 w 111"/>
                <a:gd name="T33" fmla="*/ 115 h 127"/>
                <a:gd name="T34" fmla="*/ 12 w 111"/>
                <a:gd name="T35" fmla="*/ 127 h 127"/>
                <a:gd name="T36" fmla="*/ 69 w 111"/>
                <a:gd name="T37" fmla="*/ 127 h 127"/>
                <a:gd name="T38" fmla="*/ 80 w 111"/>
                <a:gd name="T39" fmla="*/ 115 h 127"/>
                <a:gd name="T40" fmla="*/ 80 w 111"/>
                <a:gd name="T41" fmla="*/ 60 h 127"/>
                <a:gd name="T42" fmla="*/ 85 w 111"/>
                <a:gd name="T43" fmla="*/ 65 h 127"/>
                <a:gd name="T44" fmla="*/ 85 w 111"/>
                <a:gd name="T45" fmla="*/ 108 h 127"/>
                <a:gd name="T46" fmla="*/ 86 w 111"/>
                <a:gd name="T47" fmla="*/ 109 h 127"/>
                <a:gd name="T48" fmla="*/ 98 w 111"/>
                <a:gd name="T49" fmla="*/ 115 h 127"/>
                <a:gd name="T50" fmla="*/ 99 w 111"/>
                <a:gd name="T51" fmla="*/ 115 h 127"/>
                <a:gd name="T52" fmla="*/ 110 w 111"/>
                <a:gd name="T53" fmla="*/ 109 h 127"/>
                <a:gd name="T54" fmla="*/ 111 w 111"/>
                <a:gd name="T55" fmla="*/ 108 h 127"/>
                <a:gd name="T56" fmla="*/ 111 w 111"/>
                <a:gd name="T57" fmla="*/ 56 h 127"/>
                <a:gd name="T58" fmla="*/ 111 w 111"/>
                <a:gd name="T59" fmla="*/ 38 h 127"/>
                <a:gd name="T60" fmla="*/ 111 w 111"/>
                <a:gd name="T61" fmla="*/ 28 h 127"/>
                <a:gd name="T62" fmla="*/ 106 w 111"/>
                <a:gd name="T63" fmla="*/ 22 h 127"/>
                <a:gd name="T64" fmla="*/ 73 w 111"/>
                <a:gd name="T65" fmla="*/ 46 h 127"/>
                <a:gd name="T66" fmla="*/ 61 w 111"/>
                <a:gd name="T67" fmla="*/ 57 h 127"/>
                <a:gd name="T68" fmla="*/ 20 w 111"/>
                <a:gd name="T69" fmla="*/ 57 h 127"/>
                <a:gd name="T70" fmla="*/ 9 w 111"/>
                <a:gd name="T71" fmla="*/ 46 h 127"/>
                <a:gd name="T72" fmla="*/ 9 w 111"/>
                <a:gd name="T73" fmla="*/ 26 h 127"/>
                <a:gd name="T74" fmla="*/ 20 w 111"/>
                <a:gd name="T75" fmla="*/ 15 h 127"/>
                <a:gd name="T76" fmla="*/ 61 w 111"/>
                <a:gd name="T77" fmla="*/ 15 h 127"/>
                <a:gd name="T78" fmla="*/ 73 w 111"/>
                <a:gd name="T79" fmla="*/ 26 h 127"/>
                <a:gd name="T80" fmla="*/ 73 w 111"/>
                <a:gd name="T81" fmla="*/ 46 h 127"/>
                <a:gd name="T82" fmla="*/ 104 w 111"/>
                <a:gd name="T83" fmla="*/ 38 h 127"/>
                <a:gd name="T84" fmla="*/ 104 w 111"/>
                <a:gd name="T85" fmla="*/ 38 h 127"/>
                <a:gd name="T86" fmla="*/ 97 w 111"/>
                <a:gd name="T87" fmla="*/ 30 h 127"/>
                <a:gd name="T88" fmla="*/ 97 w 111"/>
                <a:gd name="T89" fmla="*/ 23 h 127"/>
                <a:gd name="T90" fmla="*/ 104 w 111"/>
                <a:gd name="T91" fmla="*/ 31 h 127"/>
                <a:gd name="T92" fmla="*/ 104 w 111"/>
                <a:gd name="T93" fmla="*/ 3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1" h="127">
                  <a:moveTo>
                    <a:pt x="106" y="22"/>
                  </a:moveTo>
                  <a:cubicBezTo>
                    <a:pt x="106" y="22"/>
                    <a:pt x="106" y="22"/>
                    <a:pt x="106" y="22"/>
                  </a:cubicBezTo>
                  <a:cubicBezTo>
                    <a:pt x="85" y="0"/>
                    <a:pt x="85" y="0"/>
                    <a:pt x="85" y="0"/>
                  </a:cubicBezTo>
                  <a:cubicBezTo>
                    <a:pt x="80" y="4"/>
                    <a:pt x="80" y="4"/>
                    <a:pt x="80" y="4"/>
                  </a:cubicBezTo>
                  <a:cubicBezTo>
                    <a:pt x="90" y="15"/>
                    <a:pt x="90" y="15"/>
                    <a:pt x="90" y="15"/>
                  </a:cubicBezTo>
                  <a:cubicBezTo>
                    <a:pt x="90" y="33"/>
                    <a:pt x="90" y="33"/>
                    <a:pt x="90" y="33"/>
                  </a:cubicBezTo>
                  <a:cubicBezTo>
                    <a:pt x="104" y="48"/>
                    <a:pt x="104" y="48"/>
                    <a:pt x="104" y="48"/>
                  </a:cubicBezTo>
                  <a:cubicBezTo>
                    <a:pt x="104" y="105"/>
                    <a:pt x="104" y="105"/>
                    <a:pt x="104" y="105"/>
                  </a:cubicBezTo>
                  <a:cubicBezTo>
                    <a:pt x="103" y="106"/>
                    <a:pt x="101" y="108"/>
                    <a:pt x="99" y="108"/>
                  </a:cubicBezTo>
                  <a:cubicBezTo>
                    <a:pt x="96" y="108"/>
                    <a:pt x="94" y="107"/>
                    <a:pt x="92" y="105"/>
                  </a:cubicBezTo>
                  <a:cubicBezTo>
                    <a:pt x="92" y="62"/>
                    <a:pt x="92" y="62"/>
                    <a:pt x="92" y="62"/>
                  </a:cubicBezTo>
                  <a:cubicBezTo>
                    <a:pt x="80" y="51"/>
                    <a:pt x="80" y="51"/>
                    <a:pt x="80" y="51"/>
                  </a:cubicBezTo>
                  <a:cubicBezTo>
                    <a:pt x="80" y="15"/>
                    <a:pt x="80" y="15"/>
                    <a:pt x="80" y="15"/>
                  </a:cubicBezTo>
                  <a:cubicBezTo>
                    <a:pt x="80" y="9"/>
                    <a:pt x="75" y="3"/>
                    <a:pt x="69" y="3"/>
                  </a:cubicBezTo>
                  <a:cubicBezTo>
                    <a:pt x="12" y="3"/>
                    <a:pt x="12" y="3"/>
                    <a:pt x="12" y="3"/>
                  </a:cubicBezTo>
                  <a:cubicBezTo>
                    <a:pt x="5" y="3"/>
                    <a:pt x="0" y="9"/>
                    <a:pt x="0" y="15"/>
                  </a:cubicBezTo>
                  <a:cubicBezTo>
                    <a:pt x="0" y="115"/>
                    <a:pt x="0" y="115"/>
                    <a:pt x="0" y="115"/>
                  </a:cubicBezTo>
                  <a:cubicBezTo>
                    <a:pt x="0" y="122"/>
                    <a:pt x="5" y="127"/>
                    <a:pt x="12" y="127"/>
                  </a:cubicBezTo>
                  <a:cubicBezTo>
                    <a:pt x="69" y="127"/>
                    <a:pt x="69" y="127"/>
                    <a:pt x="69" y="127"/>
                  </a:cubicBezTo>
                  <a:cubicBezTo>
                    <a:pt x="75" y="127"/>
                    <a:pt x="80" y="122"/>
                    <a:pt x="80" y="115"/>
                  </a:cubicBezTo>
                  <a:cubicBezTo>
                    <a:pt x="80" y="60"/>
                    <a:pt x="80" y="60"/>
                    <a:pt x="80" y="60"/>
                  </a:cubicBezTo>
                  <a:cubicBezTo>
                    <a:pt x="85" y="65"/>
                    <a:pt x="85" y="65"/>
                    <a:pt x="85" y="65"/>
                  </a:cubicBezTo>
                  <a:cubicBezTo>
                    <a:pt x="85" y="108"/>
                    <a:pt x="85" y="108"/>
                    <a:pt x="85" y="108"/>
                  </a:cubicBezTo>
                  <a:cubicBezTo>
                    <a:pt x="86" y="109"/>
                    <a:pt x="86" y="109"/>
                    <a:pt x="86" y="109"/>
                  </a:cubicBezTo>
                  <a:cubicBezTo>
                    <a:pt x="90" y="113"/>
                    <a:pt x="94" y="115"/>
                    <a:pt x="98" y="115"/>
                  </a:cubicBezTo>
                  <a:cubicBezTo>
                    <a:pt x="98" y="115"/>
                    <a:pt x="99" y="115"/>
                    <a:pt x="99" y="115"/>
                  </a:cubicBezTo>
                  <a:cubicBezTo>
                    <a:pt x="106" y="115"/>
                    <a:pt x="110" y="109"/>
                    <a:pt x="110" y="109"/>
                  </a:cubicBezTo>
                  <a:cubicBezTo>
                    <a:pt x="111" y="108"/>
                    <a:pt x="111" y="108"/>
                    <a:pt x="111" y="108"/>
                  </a:cubicBezTo>
                  <a:cubicBezTo>
                    <a:pt x="111" y="56"/>
                    <a:pt x="111" y="56"/>
                    <a:pt x="111" y="56"/>
                  </a:cubicBezTo>
                  <a:cubicBezTo>
                    <a:pt x="111" y="38"/>
                    <a:pt x="111" y="38"/>
                    <a:pt x="111" y="38"/>
                  </a:cubicBezTo>
                  <a:cubicBezTo>
                    <a:pt x="111" y="28"/>
                    <a:pt x="111" y="28"/>
                    <a:pt x="111" y="28"/>
                  </a:cubicBezTo>
                  <a:lnTo>
                    <a:pt x="106" y="22"/>
                  </a:lnTo>
                  <a:close/>
                  <a:moveTo>
                    <a:pt x="73" y="46"/>
                  </a:moveTo>
                  <a:cubicBezTo>
                    <a:pt x="73" y="52"/>
                    <a:pt x="68" y="57"/>
                    <a:pt x="61" y="57"/>
                  </a:cubicBezTo>
                  <a:cubicBezTo>
                    <a:pt x="20" y="57"/>
                    <a:pt x="20" y="57"/>
                    <a:pt x="20" y="57"/>
                  </a:cubicBezTo>
                  <a:cubicBezTo>
                    <a:pt x="14" y="57"/>
                    <a:pt x="9" y="52"/>
                    <a:pt x="9" y="46"/>
                  </a:cubicBezTo>
                  <a:cubicBezTo>
                    <a:pt x="9" y="26"/>
                    <a:pt x="9" y="26"/>
                    <a:pt x="9" y="26"/>
                  </a:cubicBezTo>
                  <a:cubicBezTo>
                    <a:pt x="9" y="20"/>
                    <a:pt x="14" y="15"/>
                    <a:pt x="20" y="15"/>
                  </a:cubicBezTo>
                  <a:cubicBezTo>
                    <a:pt x="61" y="15"/>
                    <a:pt x="61" y="15"/>
                    <a:pt x="61" y="15"/>
                  </a:cubicBezTo>
                  <a:cubicBezTo>
                    <a:pt x="68" y="15"/>
                    <a:pt x="73" y="20"/>
                    <a:pt x="73" y="26"/>
                  </a:cubicBezTo>
                  <a:lnTo>
                    <a:pt x="73" y="46"/>
                  </a:lnTo>
                  <a:close/>
                  <a:moveTo>
                    <a:pt x="104" y="38"/>
                  </a:moveTo>
                  <a:cubicBezTo>
                    <a:pt x="104" y="38"/>
                    <a:pt x="104" y="38"/>
                    <a:pt x="104" y="38"/>
                  </a:cubicBezTo>
                  <a:cubicBezTo>
                    <a:pt x="97" y="30"/>
                    <a:pt x="97" y="30"/>
                    <a:pt x="97" y="30"/>
                  </a:cubicBezTo>
                  <a:cubicBezTo>
                    <a:pt x="97" y="23"/>
                    <a:pt x="97" y="23"/>
                    <a:pt x="97" y="23"/>
                  </a:cubicBezTo>
                  <a:cubicBezTo>
                    <a:pt x="104" y="31"/>
                    <a:pt x="104" y="31"/>
                    <a:pt x="104" y="31"/>
                  </a:cubicBezTo>
                  <a:lnTo>
                    <a:pt x="104" y="3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78" name="Freeform 149"/>
          <p:cNvSpPr>
            <a:spLocks noEditPoints="1"/>
          </p:cNvSpPr>
          <p:nvPr userDrawn="1"/>
        </p:nvSpPr>
        <p:spPr bwMode="auto">
          <a:xfrm>
            <a:off x="7585075" y="4003675"/>
            <a:ext cx="296863" cy="404813"/>
          </a:xfrm>
          <a:custGeom>
            <a:avLst/>
            <a:gdLst>
              <a:gd name="T0" fmla="*/ 66 w 77"/>
              <a:gd name="T1" fmla="*/ 57 h 105"/>
              <a:gd name="T2" fmla="*/ 66 w 77"/>
              <a:gd name="T3" fmla="*/ 6 h 105"/>
              <a:gd name="T4" fmla="*/ 60 w 77"/>
              <a:gd name="T5" fmla="*/ 0 h 105"/>
              <a:gd name="T6" fmla="*/ 22 w 77"/>
              <a:gd name="T7" fmla="*/ 0 h 105"/>
              <a:gd name="T8" fmla="*/ 0 w 77"/>
              <a:gd name="T9" fmla="*/ 22 h 105"/>
              <a:gd name="T10" fmla="*/ 0 w 77"/>
              <a:gd name="T11" fmla="*/ 86 h 105"/>
              <a:gd name="T12" fmla="*/ 6 w 77"/>
              <a:gd name="T13" fmla="*/ 92 h 105"/>
              <a:gd name="T14" fmla="*/ 26 w 77"/>
              <a:gd name="T15" fmla="*/ 92 h 105"/>
              <a:gd name="T16" fmla="*/ 50 w 77"/>
              <a:gd name="T17" fmla="*/ 105 h 105"/>
              <a:gd name="T18" fmla="*/ 77 w 77"/>
              <a:gd name="T19" fmla="*/ 78 h 105"/>
              <a:gd name="T20" fmla="*/ 66 w 77"/>
              <a:gd name="T21" fmla="*/ 57 h 105"/>
              <a:gd name="T22" fmla="*/ 20 w 77"/>
              <a:gd name="T23" fmla="*/ 9 h 105"/>
              <a:gd name="T24" fmla="*/ 20 w 77"/>
              <a:gd name="T25" fmla="*/ 19 h 105"/>
              <a:gd name="T26" fmla="*/ 20 w 77"/>
              <a:gd name="T27" fmla="*/ 20 h 105"/>
              <a:gd name="T28" fmla="*/ 9 w 77"/>
              <a:gd name="T29" fmla="*/ 20 h 105"/>
              <a:gd name="T30" fmla="*/ 20 w 77"/>
              <a:gd name="T31" fmla="*/ 9 h 105"/>
              <a:gd name="T32" fmla="*/ 23 w 77"/>
              <a:gd name="T33" fmla="*/ 72 h 105"/>
              <a:gd name="T34" fmla="*/ 10 w 77"/>
              <a:gd name="T35" fmla="*/ 72 h 105"/>
              <a:gd name="T36" fmla="*/ 10 w 77"/>
              <a:gd name="T37" fmla="*/ 78 h 105"/>
              <a:gd name="T38" fmla="*/ 23 w 77"/>
              <a:gd name="T39" fmla="*/ 78 h 105"/>
              <a:gd name="T40" fmla="*/ 23 w 77"/>
              <a:gd name="T41" fmla="*/ 78 h 105"/>
              <a:gd name="T42" fmla="*/ 24 w 77"/>
              <a:gd name="T43" fmla="*/ 86 h 105"/>
              <a:gd name="T44" fmla="*/ 6 w 77"/>
              <a:gd name="T45" fmla="*/ 86 h 105"/>
              <a:gd name="T46" fmla="*/ 5 w 77"/>
              <a:gd name="T47" fmla="*/ 86 h 105"/>
              <a:gd name="T48" fmla="*/ 5 w 77"/>
              <a:gd name="T49" fmla="*/ 26 h 105"/>
              <a:gd name="T50" fmla="*/ 20 w 77"/>
              <a:gd name="T51" fmla="*/ 26 h 105"/>
              <a:gd name="T52" fmla="*/ 26 w 77"/>
              <a:gd name="T53" fmla="*/ 19 h 105"/>
              <a:gd name="T54" fmla="*/ 26 w 77"/>
              <a:gd name="T55" fmla="*/ 5 h 105"/>
              <a:gd name="T56" fmla="*/ 60 w 77"/>
              <a:gd name="T57" fmla="*/ 5 h 105"/>
              <a:gd name="T58" fmla="*/ 61 w 77"/>
              <a:gd name="T59" fmla="*/ 6 h 105"/>
              <a:gd name="T60" fmla="*/ 61 w 77"/>
              <a:gd name="T61" fmla="*/ 53 h 105"/>
              <a:gd name="T62" fmla="*/ 50 w 77"/>
              <a:gd name="T63" fmla="*/ 51 h 105"/>
              <a:gd name="T64" fmla="*/ 32 w 77"/>
              <a:gd name="T65" fmla="*/ 58 h 105"/>
              <a:gd name="T66" fmla="*/ 10 w 77"/>
              <a:gd name="T67" fmla="*/ 58 h 105"/>
              <a:gd name="T68" fmla="*/ 10 w 77"/>
              <a:gd name="T69" fmla="*/ 63 h 105"/>
              <a:gd name="T70" fmla="*/ 27 w 77"/>
              <a:gd name="T71" fmla="*/ 63 h 105"/>
              <a:gd name="T72" fmla="*/ 23 w 77"/>
              <a:gd name="T73" fmla="*/ 72 h 105"/>
              <a:gd name="T74" fmla="*/ 50 w 77"/>
              <a:gd name="T75" fmla="*/ 100 h 105"/>
              <a:gd name="T76" fmla="*/ 28 w 77"/>
              <a:gd name="T77" fmla="*/ 78 h 105"/>
              <a:gd name="T78" fmla="*/ 50 w 77"/>
              <a:gd name="T79" fmla="*/ 56 h 105"/>
              <a:gd name="T80" fmla="*/ 71 w 77"/>
              <a:gd name="T81" fmla="*/ 78 h 105"/>
              <a:gd name="T82" fmla="*/ 50 w 77"/>
              <a:gd name="T83" fmla="*/ 10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7" h="105">
                <a:moveTo>
                  <a:pt x="66" y="57"/>
                </a:moveTo>
                <a:cubicBezTo>
                  <a:pt x="66" y="6"/>
                  <a:pt x="66" y="6"/>
                  <a:pt x="66" y="6"/>
                </a:cubicBezTo>
                <a:cubicBezTo>
                  <a:pt x="66" y="2"/>
                  <a:pt x="63" y="0"/>
                  <a:pt x="60" y="0"/>
                </a:cubicBezTo>
                <a:cubicBezTo>
                  <a:pt x="22" y="0"/>
                  <a:pt x="22" y="0"/>
                  <a:pt x="22" y="0"/>
                </a:cubicBezTo>
                <a:cubicBezTo>
                  <a:pt x="0" y="22"/>
                  <a:pt x="0" y="22"/>
                  <a:pt x="0" y="22"/>
                </a:cubicBezTo>
                <a:cubicBezTo>
                  <a:pt x="0" y="86"/>
                  <a:pt x="0" y="86"/>
                  <a:pt x="0" y="86"/>
                </a:cubicBezTo>
                <a:cubicBezTo>
                  <a:pt x="0" y="89"/>
                  <a:pt x="3" y="92"/>
                  <a:pt x="6" y="92"/>
                </a:cubicBezTo>
                <a:cubicBezTo>
                  <a:pt x="26" y="92"/>
                  <a:pt x="26" y="92"/>
                  <a:pt x="26" y="92"/>
                </a:cubicBezTo>
                <a:cubicBezTo>
                  <a:pt x="31" y="100"/>
                  <a:pt x="40" y="105"/>
                  <a:pt x="50" y="105"/>
                </a:cubicBezTo>
                <a:cubicBezTo>
                  <a:pt x="65" y="105"/>
                  <a:pt x="77" y="93"/>
                  <a:pt x="77" y="78"/>
                </a:cubicBezTo>
                <a:cubicBezTo>
                  <a:pt x="77" y="69"/>
                  <a:pt x="73" y="62"/>
                  <a:pt x="66" y="57"/>
                </a:cubicBezTo>
                <a:close/>
                <a:moveTo>
                  <a:pt x="20" y="9"/>
                </a:moveTo>
                <a:cubicBezTo>
                  <a:pt x="20" y="19"/>
                  <a:pt x="20" y="19"/>
                  <a:pt x="20" y="19"/>
                </a:cubicBezTo>
                <a:cubicBezTo>
                  <a:pt x="20" y="20"/>
                  <a:pt x="20" y="20"/>
                  <a:pt x="20" y="20"/>
                </a:cubicBezTo>
                <a:cubicBezTo>
                  <a:pt x="9" y="20"/>
                  <a:pt x="9" y="20"/>
                  <a:pt x="9" y="20"/>
                </a:cubicBezTo>
                <a:lnTo>
                  <a:pt x="20" y="9"/>
                </a:lnTo>
                <a:close/>
                <a:moveTo>
                  <a:pt x="23" y="72"/>
                </a:moveTo>
                <a:cubicBezTo>
                  <a:pt x="10" y="72"/>
                  <a:pt x="10" y="72"/>
                  <a:pt x="10" y="72"/>
                </a:cubicBezTo>
                <a:cubicBezTo>
                  <a:pt x="10" y="78"/>
                  <a:pt x="10" y="78"/>
                  <a:pt x="10" y="78"/>
                </a:cubicBezTo>
                <a:cubicBezTo>
                  <a:pt x="23" y="78"/>
                  <a:pt x="23" y="78"/>
                  <a:pt x="23" y="78"/>
                </a:cubicBezTo>
                <a:cubicBezTo>
                  <a:pt x="23" y="78"/>
                  <a:pt x="23" y="78"/>
                  <a:pt x="23" y="78"/>
                </a:cubicBezTo>
                <a:cubicBezTo>
                  <a:pt x="23" y="81"/>
                  <a:pt x="23" y="84"/>
                  <a:pt x="24" y="86"/>
                </a:cubicBezTo>
                <a:cubicBezTo>
                  <a:pt x="6" y="86"/>
                  <a:pt x="6" y="86"/>
                  <a:pt x="6" y="86"/>
                </a:cubicBezTo>
                <a:cubicBezTo>
                  <a:pt x="6" y="86"/>
                  <a:pt x="5" y="86"/>
                  <a:pt x="5" y="86"/>
                </a:cubicBezTo>
                <a:cubicBezTo>
                  <a:pt x="5" y="26"/>
                  <a:pt x="5" y="26"/>
                  <a:pt x="5" y="26"/>
                </a:cubicBezTo>
                <a:cubicBezTo>
                  <a:pt x="20" y="26"/>
                  <a:pt x="20" y="26"/>
                  <a:pt x="20" y="26"/>
                </a:cubicBezTo>
                <a:cubicBezTo>
                  <a:pt x="23" y="26"/>
                  <a:pt x="26" y="23"/>
                  <a:pt x="26" y="19"/>
                </a:cubicBezTo>
                <a:cubicBezTo>
                  <a:pt x="26" y="5"/>
                  <a:pt x="26" y="5"/>
                  <a:pt x="26" y="5"/>
                </a:cubicBezTo>
                <a:cubicBezTo>
                  <a:pt x="60" y="5"/>
                  <a:pt x="60" y="5"/>
                  <a:pt x="60" y="5"/>
                </a:cubicBezTo>
                <a:cubicBezTo>
                  <a:pt x="60" y="5"/>
                  <a:pt x="61" y="5"/>
                  <a:pt x="61" y="6"/>
                </a:cubicBezTo>
                <a:cubicBezTo>
                  <a:pt x="61" y="53"/>
                  <a:pt x="61" y="53"/>
                  <a:pt x="61" y="53"/>
                </a:cubicBezTo>
                <a:cubicBezTo>
                  <a:pt x="57" y="52"/>
                  <a:pt x="54" y="51"/>
                  <a:pt x="50" y="51"/>
                </a:cubicBezTo>
                <a:cubicBezTo>
                  <a:pt x="43" y="51"/>
                  <a:pt x="36" y="54"/>
                  <a:pt x="32" y="58"/>
                </a:cubicBezTo>
                <a:cubicBezTo>
                  <a:pt x="10" y="58"/>
                  <a:pt x="10" y="58"/>
                  <a:pt x="10" y="58"/>
                </a:cubicBezTo>
                <a:cubicBezTo>
                  <a:pt x="10" y="63"/>
                  <a:pt x="10" y="63"/>
                  <a:pt x="10" y="63"/>
                </a:cubicBezTo>
                <a:cubicBezTo>
                  <a:pt x="27" y="63"/>
                  <a:pt x="27" y="63"/>
                  <a:pt x="27" y="63"/>
                </a:cubicBezTo>
                <a:cubicBezTo>
                  <a:pt x="25" y="66"/>
                  <a:pt x="24" y="69"/>
                  <a:pt x="23" y="72"/>
                </a:cubicBezTo>
                <a:close/>
                <a:moveTo>
                  <a:pt x="50" y="100"/>
                </a:moveTo>
                <a:cubicBezTo>
                  <a:pt x="38" y="100"/>
                  <a:pt x="28" y="90"/>
                  <a:pt x="28" y="78"/>
                </a:cubicBezTo>
                <a:cubicBezTo>
                  <a:pt x="28" y="66"/>
                  <a:pt x="38" y="56"/>
                  <a:pt x="50" y="56"/>
                </a:cubicBezTo>
                <a:cubicBezTo>
                  <a:pt x="62" y="56"/>
                  <a:pt x="71" y="66"/>
                  <a:pt x="71" y="78"/>
                </a:cubicBezTo>
                <a:cubicBezTo>
                  <a:pt x="71" y="90"/>
                  <a:pt x="62" y="100"/>
                  <a:pt x="50" y="10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9" name="Rectangle 150"/>
          <p:cNvSpPr>
            <a:spLocks noChangeArrowheads="1"/>
          </p:cNvSpPr>
          <p:nvPr userDrawn="1"/>
        </p:nvSpPr>
        <p:spPr bwMode="auto">
          <a:xfrm>
            <a:off x="7705725" y="4057650"/>
            <a:ext cx="95250" cy="23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0" name="Rectangle 151"/>
          <p:cNvSpPr>
            <a:spLocks noChangeArrowheads="1"/>
          </p:cNvSpPr>
          <p:nvPr userDrawn="1"/>
        </p:nvSpPr>
        <p:spPr bwMode="auto">
          <a:xfrm>
            <a:off x="7623175" y="4114800"/>
            <a:ext cx="177800" cy="206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1" name="Rectangle 152"/>
          <p:cNvSpPr>
            <a:spLocks noChangeArrowheads="1"/>
          </p:cNvSpPr>
          <p:nvPr userDrawn="1"/>
        </p:nvSpPr>
        <p:spPr bwMode="auto">
          <a:xfrm>
            <a:off x="7623175" y="4170363"/>
            <a:ext cx="177800" cy="222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2" name="Freeform 153"/>
          <p:cNvSpPr>
            <a:spLocks/>
          </p:cNvSpPr>
          <p:nvPr userDrawn="1"/>
        </p:nvSpPr>
        <p:spPr bwMode="auto">
          <a:xfrm>
            <a:off x="7724775" y="4254500"/>
            <a:ext cx="123825" cy="65088"/>
          </a:xfrm>
          <a:custGeom>
            <a:avLst/>
            <a:gdLst>
              <a:gd name="T0" fmla="*/ 16 w 32"/>
              <a:gd name="T1" fmla="*/ 10 h 17"/>
              <a:gd name="T2" fmla="*/ 14 w 32"/>
              <a:gd name="T3" fmla="*/ 9 h 17"/>
              <a:gd name="T4" fmla="*/ 4 w 32"/>
              <a:gd name="T5" fmla="*/ 0 h 17"/>
              <a:gd name="T6" fmla="*/ 0 w 32"/>
              <a:gd name="T7" fmla="*/ 4 h 17"/>
              <a:gd name="T8" fmla="*/ 10 w 32"/>
              <a:gd name="T9" fmla="*/ 13 h 17"/>
              <a:gd name="T10" fmla="*/ 14 w 32"/>
              <a:gd name="T11" fmla="*/ 17 h 17"/>
              <a:gd name="T12" fmla="*/ 16 w 32"/>
              <a:gd name="T13" fmla="*/ 16 h 17"/>
              <a:gd name="T14" fmla="*/ 32 w 32"/>
              <a:gd name="T15" fmla="*/ 16 h 17"/>
              <a:gd name="T16" fmla="*/ 32 w 32"/>
              <a:gd name="T17" fmla="*/ 10 h 17"/>
              <a:gd name="T18" fmla="*/ 16 w 32"/>
              <a:gd name="T19"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17">
                <a:moveTo>
                  <a:pt x="16" y="10"/>
                </a:moveTo>
                <a:cubicBezTo>
                  <a:pt x="16" y="10"/>
                  <a:pt x="15" y="9"/>
                  <a:pt x="14" y="9"/>
                </a:cubicBezTo>
                <a:cubicBezTo>
                  <a:pt x="4" y="0"/>
                  <a:pt x="4" y="0"/>
                  <a:pt x="4" y="0"/>
                </a:cubicBezTo>
                <a:cubicBezTo>
                  <a:pt x="0" y="4"/>
                  <a:pt x="0" y="4"/>
                  <a:pt x="0" y="4"/>
                </a:cubicBezTo>
                <a:cubicBezTo>
                  <a:pt x="10" y="13"/>
                  <a:pt x="10" y="13"/>
                  <a:pt x="10" y="13"/>
                </a:cubicBezTo>
                <a:cubicBezTo>
                  <a:pt x="10" y="15"/>
                  <a:pt x="12" y="17"/>
                  <a:pt x="14" y="17"/>
                </a:cubicBezTo>
                <a:cubicBezTo>
                  <a:pt x="15" y="17"/>
                  <a:pt x="16" y="16"/>
                  <a:pt x="16" y="16"/>
                </a:cubicBezTo>
                <a:cubicBezTo>
                  <a:pt x="32" y="16"/>
                  <a:pt x="32" y="16"/>
                  <a:pt x="32" y="16"/>
                </a:cubicBezTo>
                <a:cubicBezTo>
                  <a:pt x="32" y="10"/>
                  <a:pt x="32" y="10"/>
                  <a:pt x="32" y="10"/>
                </a:cubicBezTo>
                <a:lnTo>
                  <a:pt x="16"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3" name="Freeform 154"/>
          <p:cNvSpPr>
            <a:spLocks noEditPoints="1"/>
          </p:cNvSpPr>
          <p:nvPr userDrawn="1"/>
        </p:nvSpPr>
        <p:spPr bwMode="auto">
          <a:xfrm>
            <a:off x="8310563" y="3467100"/>
            <a:ext cx="560388" cy="296863"/>
          </a:xfrm>
          <a:custGeom>
            <a:avLst/>
            <a:gdLst>
              <a:gd name="T0" fmla="*/ 73 w 145"/>
              <a:gd name="T1" fmla="*/ 0 h 77"/>
              <a:gd name="T2" fmla="*/ 0 w 145"/>
              <a:gd name="T3" fmla="*/ 38 h 77"/>
              <a:gd name="T4" fmla="*/ 0 w 145"/>
              <a:gd name="T5" fmla="*/ 38 h 77"/>
              <a:gd name="T6" fmla="*/ 73 w 145"/>
              <a:gd name="T7" fmla="*/ 77 h 77"/>
              <a:gd name="T8" fmla="*/ 145 w 145"/>
              <a:gd name="T9" fmla="*/ 38 h 77"/>
              <a:gd name="T10" fmla="*/ 145 w 145"/>
              <a:gd name="T11" fmla="*/ 38 h 77"/>
              <a:gd name="T12" fmla="*/ 73 w 145"/>
              <a:gd name="T13" fmla="*/ 0 h 77"/>
              <a:gd name="T14" fmla="*/ 54 w 145"/>
              <a:gd name="T15" fmla="*/ 25 h 77"/>
              <a:gd name="T16" fmla="*/ 63 w 145"/>
              <a:gd name="T17" fmla="*/ 16 h 77"/>
              <a:gd name="T18" fmla="*/ 71 w 145"/>
              <a:gd name="T19" fmla="*/ 25 h 77"/>
              <a:gd name="T20" fmla="*/ 63 w 145"/>
              <a:gd name="T21" fmla="*/ 33 h 77"/>
              <a:gd name="T22" fmla="*/ 54 w 145"/>
              <a:gd name="T23" fmla="*/ 25 h 77"/>
              <a:gd name="T24" fmla="*/ 10 w 145"/>
              <a:gd name="T25" fmla="*/ 38 h 77"/>
              <a:gd name="T26" fmla="*/ 57 w 145"/>
              <a:gd name="T27" fmla="*/ 10 h 77"/>
              <a:gd name="T28" fmla="*/ 40 w 145"/>
              <a:gd name="T29" fmla="*/ 38 h 77"/>
              <a:gd name="T30" fmla="*/ 56 w 145"/>
              <a:gd name="T31" fmla="*/ 66 h 77"/>
              <a:gd name="T32" fmla="*/ 31 w 145"/>
              <a:gd name="T33" fmla="*/ 58 h 77"/>
              <a:gd name="T34" fmla="*/ 10 w 145"/>
              <a:gd name="T35" fmla="*/ 38 h 77"/>
              <a:gd name="T36" fmla="*/ 89 w 145"/>
              <a:gd name="T37" fmla="*/ 66 h 77"/>
              <a:gd name="T38" fmla="*/ 105 w 145"/>
              <a:gd name="T39" fmla="*/ 38 h 77"/>
              <a:gd name="T40" fmla="*/ 88 w 145"/>
              <a:gd name="T41" fmla="*/ 10 h 77"/>
              <a:gd name="T42" fmla="*/ 135 w 145"/>
              <a:gd name="T43" fmla="*/ 38 h 77"/>
              <a:gd name="T44" fmla="*/ 89 w 145"/>
              <a:gd name="T45"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5" h="77">
                <a:moveTo>
                  <a:pt x="73" y="0"/>
                </a:moveTo>
                <a:cubicBezTo>
                  <a:pt x="38" y="0"/>
                  <a:pt x="9" y="16"/>
                  <a:pt x="0" y="38"/>
                </a:cubicBezTo>
                <a:cubicBezTo>
                  <a:pt x="0" y="38"/>
                  <a:pt x="0" y="38"/>
                  <a:pt x="0" y="38"/>
                </a:cubicBezTo>
                <a:cubicBezTo>
                  <a:pt x="9" y="60"/>
                  <a:pt x="38" y="77"/>
                  <a:pt x="73" y="77"/>
                </a:cubicBezTo>
                <a:cubicBezTo>
                  <a:pt x="107" y="77"/>
                  <a:pt x="137" y="60"/>
                  <a:pt x="145" y="38"/>
                </a:cubicBezTo>
                <a:cubicBezTo>
                  <a:pt x="145" y="38"/>
                  <a:pt x="145" y="38"/>
                  <a:pt x="145" y="38"/>
                </a:cubicBezTo>
                <a:cubicBezTo>
                  <a:pt x="137" y="16"/>
                  <a:pt x="107" y="0"/>
                  <a:pt x="73" y="0"/>
                </a:cubicBezTo>
                <a:close/>
                <a:moveTo>
                  <a:pt x="54" y="25"/>
                </a:moveTo>
                <a:cubicBezTo>
                  <a:pt x="54" y="20"/>
                  <a:pt x="58" y="16"/>
                  <a:pt x="63" y="16"/>
                </a:cubicBezTo>
                <a:cubicBezTo>
                  <a:pt x="67" y="16"/>
                  <a:pt x="71" y="20"/>
                  <a:pt x="71" y="25"/>
                </a:cubicBezTo>
                <a:cubicBezTo>
                  <a:pt x="71" y="29"/>
                  <a:pt x="67" y="33"/>
                  <a:pt x="63" y="33"/>
                </a:cubicBezTo>
                <a:cubicBezTo>
                  <a:pt x="58" y="33"/>
                  <a:pt x="54" y="29"/>
                  <a:pt x="54" y="25"/>
                </a:cubicBezTo>
                <a:close/>
                <a:moveTo>
                  <a:pt x="10" y="38"/>
                </a:moveTo>
                <a:cubicBezTo>
                  <a:pt x="18" y="24"/>
                  <a:pt x="36" y="14"/>
                  <a:pt x="57" y="10"/>
                </a:cubicBezTo>
                <a:cubicBezTo>
                  <a:pt x="47" y="16"/>
                  <a:pt x="40" y="26"/>
                  <a:pt x="40" y="38"/>
                </a:cubicBezTo>
                <a:cubicBezTo>
                  <a:pt x="40" y="50"/>
                  <a:pt x="47" y="61"/>
                  <a:pt x="56" y="66"/>
                </a:cubicBezTo>
                <a:cubicBezTo>
                  <a:pt x="47" y="65"/>
                  <a:pt x="39" y="62"/>
                  <a:pt x="31" y="58"/>
                </a:cubicBezTo>
                <a:cubicBezTo>
                  <a:pt x="21" y="53"/>
                  <a:pt x="14" y="46"/>
                  <a:pt x="10" y="38"/>
                </a:cubicBezTo>
                <a:close/>
                <a:moveTo>
                  <a:pt x="89" y="66"/>
                </a:moveTo>
                <a:cubicBezTo>
                  <a:pt x="99" y="61"/>
                  <a:pt x="105" y="50"/>
                  <a:pt x="105" y="38"/>
                </a:cubicBezTo>
                <a:cubicBezTo>
                  <a:pt x="105" y="26"/>
                  <a:pt x="98" y="16"/>
                  <a:pt x="88" y="10"/>
                </a:cubicBezTo>
                <a:cubicBezTo>
                  <a:pt x="110" y="14"/>
                  <a:pt x="128" y="24"/>
                  <a:pt x="135" y="38"/>
                </a:cubicBezTo>
                <a:cubicBezTo>
                  <a:pt x="128" y="52"/>
                  <a:pt x="110" y="62"/>
                  <a:pt x="89" y="6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4" name="Freeform 155"/>
          <p:cNvSpPr>
            <a:spLocks noEditPoints="1"/>
          </p:cNvSpPr>
          <p:nvPr userDrawn="1"/>
        </p:nvSpPr>
        <p:spPr bwMode="auto">
          <a:xfrm>
            <a:off x="8423275" y="2354263"/>
            <a:ext cx="544513" cy="838200"/>
          </a:xfrm>
          <a:custGeom>
            <a:avLst/>
            <a:gdLst>
              <a:gd name="T0" fmla="*/ 0 w 141"/>
              <a:gd name="T1" fmla="*/ 200 h 217"/>
              <a:gd name="T2" fmla="*/ 141 w 141"/>
              <a:gd name="T3" fmla="*/ 17 h 217"/>
              <a:gd name="T4" fmla="*/ 126 w 141"/>
              <a:gd name="T5" fmla="*/ 67 h 217"/>
              <a:gd name="T6" fmla="*/ 40 w 141"/>
              <a:gd name="T7" fmla="*/ 200 h 217"/>
              <a:gd name="T8" fmla="*/ 20 w 141"/>
              <a:gd name="T9" fmla="*/ 183 h 217"/>
              <a:gd name="T10" fmla="*/ 46 w 141"/>
              <a:gd name="T11" fmla="*/ 168 h 217"/>
              <a:gd name="T12" fmla="*/ 14 w 141"/>
              <a:gd name="T13" fmla="*/ 163 h 217"/>
              <a:gd name="T14" fmla="*/ 46 w 141"/>
              <a:gd name="T15" fmla="*/ 168 h 217"/>
              <a:gd name="T16" fmla="*/ 14 w 141"/>
              <a:gd name="T17" fmla="*/ 143 h 217"/>
              <a:gd name="T18" fmla="*/ 46 w 141"/>
              <a:gd name="T19" fmla="*/ 137 h 217"/>
              <a:gd name="T20" fmla="*/ 20 w 141"/>
              <a:gd name="T21" fmla="*/ 123 h 217"/>
              <a:gd name="T22" fmla="*/ 40 w 141"/>
              <a:gd name="T23" fmla="*/ 106 h 217"/>
              <a:gd name="T24" fmla="*/ 80 w 141"/>
              <a:gd name="T25" fmla="*/ 200 h 217"/>
              <a:gd name="T26" fmla="*/ 61 w 141"/>
              <a:gd name="T27" fmla="*/ 183 h 217"/>
              <a:gd name="T28" fmla="*/ 86 w 141"/>
              <a:gd name="T29" fmla="*/ 168 h 217"/>
              <a:gd name="T30" fmla="*/ 55 w 141"/>
              <a:gd name="T31" fmla="*/ 163 h 217"/>
              <a:gd name="T32" fmla="*/ 86 w 141"/>
              <a:gd name="T33" fmla="*/ 168 h 217"/>
              <a:gd name="T34" fmla="*/ 55 w 141"/>
              <a:gd name="T35" fmla="*/ 143 h 217"/>
              <a:gd name="T36" fmla="*/ 86 w 141"/>
              <a:gd name="T37" fmla="*/ 137 h 217"/>
              <a:gd name="T38" fmla="*/ 61 w 141"/>
              <a:gd name="T39" fmla="*/ 123 h 217"/>
              <a:gd name="T40" fmla="*/ 80 w 141"/>
              <a:gd name="T41" fmla="*/ 106 h 217"/>
              <a:gd name="T42" fmla="*/ 121 w 141"/>
              <a:gd name="T43" fmla="*/ 200 h 217"/>
              <a:gd name="T44" fmla="*/ 102 w 141"/>
              <a:gd name="T45" fmla="*/ 183 h 217"/>
              <a:gd name="T46" fmla="*/ 127 w 141"/>
              <a:gd name="T47" fmla="*/ 168 h 217"/>
              <a:gd name="T48" fmla="*/ 95 w 141"/>
              <a:gd name="T49" fmla="*/ 163 h 217"/>
              <a:gd name="T50" fmla="*/ 127 w 141"/>
              <a:gd name="T51" fmla="*/ 168 h 217"/>
              <a:gd name="T52" fmla="*/ 95 w 141"/>
              <a:gd name="T53" fmla="*/ 143 h 217"/>
              <a:gd name="T54" fmla="*/ 127 w 141"/>
              <a:gd name="T55" fmla="*/ 137 h 217"/>
              <a:gd name="T56" fmla="*/ 102 w 141"/>
              <a:gd name="T57" fmla="*/ 123 h 217"/>
              <a:gd name="T58" fmla="*/ 121 w 141"/>
              <a:gd name="T59" fmla="*/ 106 h 217"/>
              <a:gd name="T60" fmla="*/ 29 w 141"/>
              <a:gd name="T61" fmla="*/ 84 h 217"/>
              <a:gd name="T62" fmla="*/ 18 w 141"/>
              <a:gd name="T63" fmla="*/ 75 h 217"/>
              <a:gd name="T64" fmla="*/ 56 w 141"/>
              <a:gd name="T65" fmla="*/ 81 h 217"/>
              <a:gd name="T66" fmla="*/ 38 w 141"/>
              <a:gd name="T67" fmla="*/ 78 h 217"/>
              <a:gd name="T68" fmla="*/ 56 w 141"/>
              <a:gd name="T69" fmla="*/ 81 h 217"/>
              <a:gd name="T70" fmla="*/ 61 w 141"/>
              <a:gd name="T71" fmla="*/ 81 h 217"/>
              <a:gd name="T72" fmla="*/ 80 w 141"/>
              <a:gd name="T73" fmla="*/ 78 h 217"/>
              <a:gd name="T74" fmla="*/ 88 w 141"/>
              <a:gd name="T75" fmla="*/ 84 h 217"/>
              <a:gd name="T76" fmla="*/ 99 w 141"/>
              <a:gd name="T77" fmla="*/ 75 h 217"/>
              <a:gd name="T78" fmla="*/ 123 w 141"/>
              <a:gd name="T79" fmla="*/ 84 h 217"/>
              <a:gd name="T80" fmla="*/ 111 w 141"/>
              <a:gd name="T81" fmla="*/ 75 h 217"/>
              <a:gd name="T82" fmla="*/ 33 w 141"/>
              <a:gd name="T83" fmla="*/ 96 h 217"/>
              <a:gd name="T84" fmla="*/ 14 w 141"/>
              <a:gd name="T85" fmla="*/ 93 h 217"/>
              <a:gd name="T86" fmla="*/ 33 w 141"/>
              <a:gd name="T87" fmla="*/ 96 h 217"/>
              <a:gd name="T88" fmla="*/ 38 w 141"/>
              <a:gd name="T89" fmla="*/ 96 h 217"/>
              <a:gd name="T90" fmla="*/ 56 w 141"/>
              <a:gd name="T91" fmla="*/ 93 h 217"/>
              <a:gd name="T92" fmla="*/ 65 w 141"/>
              <a:gd name="T93" fmla="*/ 99 h 217"/>
              <a:gd name="T94" fmla="*/ 76 w 141"/>
              <a:gd name="T95" fmla="*/ 90 h 217"/>
              <a:gd name="T96" fmla="*/ 99 w 141"/>
              <a:gd name="T97" fmla="*/ 99 h 217"/>
              <a:gd name="T98" fmla="*/ 88 w 141"/>
              <a:gd name="T99" fmla="*/ 90 h 217"/>
              <a:gd name="T100" fmla="*/ 126 w 141"/>
              <a:gd name="T101" fmla="*/ 96 h 217"/>
              <a:gd name="T102" fmla="*/ 108 w 141"/>
              <a:gd name="T103" fmla="*/ 93 h 217"/>
              <a:gd name="T104" fmla="*/ 126 w 141"/>
              <a:gd name="T105" fmla="*/ 9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1" h="217">
                <a:moveTo>
                  <a:pt x="126" y="0"/>
                </a:moveTo>
                <a:cubicBezTo>
                  <a:pt x="15" y="0"/>
                  <a:pt x="15" y="0"/>
                  <a:pt x="15" y="0"/>
                </a:cubicBezTo>
                <a:cubicBezTo>
                  <a:pt x="6" y="0"/>
                  <a:pt x="0" y="8"/>
                  <a:pt x="0" y="17"/>
                </a:cubicBezTo>
                <a:cubicBezTo>
                  <a:pt x="0" y="200"/>
                  <a:pt x="0" y="200"/>
                  <a:pt x="0" y="200"/>
                </a:cubicBezTo>
                <a:cubicBezTo>
                  <a:pt x="0" y="210"/>
                  <a:pt x="6" y="217"/>
                  <a:pt x="15" y="217"/>
                </a:cubicBezTo>
                <a:cubicBezTo>
                  <a:pt x="126" y="217"/>
                  <a:pt x="126" y="217"/>
                  <a:pt x="126" y="217"/>
                </a:cubicBezTo>
                <a:cubicBezTo>
                  <a:pt x="135" y="217"/>
                  <a:pt x="141" y="210"/>
                  <a:pt x="141" y="200"/>
                </a:cubicBezTo>
                <a:cubicBezTo>
                  <a:pt x="141" y="17"/>
                  <a:pt x="141" y="17"/>
                  <a:pt x="141" y="17"/>
                </a:cubicBezTo>
                <a:cubicBezTo>
                  <a:pt x="141" y="8"/>
                  <a:pt x="135" y="0"/>
                  <a:pt x="126" y="0"/>
                </a:cubicBezTo>
                <a:close/>
                <a:moveTo>
                  <a:pt x="15" y="16"/>
                </a:moveTo>
                <a:cubicBezTo>
                  <a:pt x="126" y="16"/>
                  <a:pt x="126" y="16"/>
                  <a:pt x="126" y="16"/>
                </a:cubicBezTo>
                <a:cubicBezTo>
                  <a:pt x="126" y="67"/>
                  <a:pt x="126" y="67"/>
                  <a:pt x="126" y="67"/>
                </a:cubicBezTo>
                <a:cubicBezTo>
                  <a:pt x="15" y="67"/>
                  <a:pt x="15" y="67"/>
                  <a:pt x="15" y="67"/>
                </a:cubicBezTo>
                <a:lnTo>
                  <a:pt x="15" y="16"/>
                </a:lnTo>
                <a:close/>
                <a:moveTo>
                  <a:pt x="46" y="194"/>
                </a:moveTo>
                <a:cubicBezTo>
                  <a:pt x="46" y="197"/>
                  <a:pt x="43" y="200"/>
                  <a:pt x="40" y="200"/>
                </a:cubicBezTo>
                <a:cubicBezTo>
                  <a:pt x="20" y="200"/>
                  <a:pt x="20" y="200"/>
                  <a:pt x="20" y="200"/>
                </a:cubicBezTo>
                <a:cubicBezTo>
                  <a:pt x="17" y="200"/>
                  <a:pt x="14" y="197"/>
                  <a:pt x="14" y="194"/>
                </a:cubicBezTo>
                <a:cubicBezTo>
                  <a:pt x="14" y="189"/>
                  <a:pt x="14" y="189"/>
                  <a:pt x="14" y="189"/>
                </a:cubicBezTo>
                <a:cubicBezTo>
                  <a:pt x="14" y="186"/>
                  <a:pt x="17" y="183"/>
                  <a:pt x="20" y="183"/>
                </a:cubicBezTo>
                <a:cubicBezTo>
                  <a:pt x="40" y="183"/>
                  <a:pt x="40" y="183"/>
                  <a:pt x="40" y="183"/>
                </a:cubicBezTo>
                <a:cubicBezTo>
                  <a:pt x="43" y="183"/>
                  <a:pt x="46" y="186"/>
                  <a:pt x="46" y="189"/>
                </a:cubicBezTo>
                <a:lnTo>
                  <a:pt x="46" y="194"/>
                </a:lnTo>
                <a:close/>
                <a:moveTo>
                  <a:pt x="46" y="168"/>
                </a:moveTo>
                <a:cubicBezTo>
                  <a:pt x="46" y="171"/>
                  <a:pt x="43" y="174"/>
                  <a:pt x="40" y="174"/>
                </a:cubicBezTo>
                <a:cubicBezTo>
                  <a:pt x="20" y="174"/>
                  <a:pt x="20" y="174"/>
                  <a:pt x="20" y="174"/>
                </a:cubicBezTo>
                <a:cubicBezTo>
                  <a:pt x="17" y="174"/>
                  <a:pt x="14" y="171"/>
                  <a:pt x="14" y="168"/>
                </a:cubicBezTo>
                <a:cubicBezTo>
                  <a:pt x="14" y="163"/>
                  <a:pt x="14" y="163"/>
                  <a:pt x="14" y="163"/>
                </a:cubicBezTo>
                <a:cubicBezTo>
                  <a:pt x="14" y="160"/>
                  <a:pt x="17" y="157"/>
                  <a:pt x="20" y="157"/>
                </a:cubicBezTo>
                <a:cubicBezTo>
                  <a:pt x="40" y="157"/>
                  <a:pt x="40" y="157"/>
                  <a:pt x="40" y="157"/>
                </a:cubicBezTo>
                <a:cubicBezTo>
                  <a:pt x="43" y="157"/>
                  <a:pt x="46" y="160"/>
                  <a:pt x="46" y="163"/>
                </a:cubicBezTo>
                <a:lnTo>
                  <a:pt x="46" y="168"/>
                </a:lnTo>
                <a:close/>
                <a:moveTo>
                  <a:pt x="46" y="143"/>
                </a:moveTo>
                <a:cubicBezTo>
                  <a:pt x="46" y="146"/>
                  <a:pt x="43" y="148"/>
                  <a:pt x="40" y="148"/>
                </a:cubicBezTo>
                <a:cubicBezTo>
                  <a:pt x="20" y="148"/>
                  <a:pt x="20" y="148"/>
                  <a:pt x="20" y="148"/>
                </a:cubicBezTo>
                <a:cubicBezTo>
                  <a:pt x="17" y="148"/>
                  <a:pt x="14" y="146"/>
                  <a:pt x="14" y="143"/>
                </a:cubicBezTo>
                <a:cubicBezTo>
                  <a:pt x="14" y="137"/>
                  <a:pt x="14" y="137"/>
                  <a:pt x="14" y="137"/>
                </a:cubicBezTo>
                <a:cubicBezTo>
                  <a:pt x="14" y="134"/>
                  <a:pt x="17" y="132"/>
                  <a:pt x="20" y="132"/>
                </a:cubicBezTo>
                <a:cubicBezTo>
                  <a:pt x="40" y="132"/>
                  <a:pt x="40" y="132"/>
                  <a:pt x="40" y="132"/>
                </a:cubicBezTo>
                <a:cubicBezTo>
                  <a:pt x="43" y="132"/>
                  <a:pt x="46" y="134"/>
                  <a:pt x="46" y="137"/>
                </a:cubicBezTo>
                <a:lnTo>
                  <a:pt x="46" y="143"/>
                </a:lnTo>
                <a:close/>
                <a:moveTo>
                  <a:pt x="46" y="117"/>
                </a:moveTo>
                <a:cubicBezTo>
                  <a:pt x="46" y="120"/>
                  <a:pt x="43" y="123"/>
                  <a:pt x="40" y="123"/>
                </a:cubicBezTo>
                <a:cubicBezTo>
                  <a:pt x="20" y="123"/>
                  <a:pt x="20" y="123"/>
                  <a:pt x="20" y="123"/>
                </a:cubicBezTo>
                <a:cubicBezTo>
                  <a:pt x="17" y="123"/>
                  <a:pt x="14" y="120"/>
                  <a:pt x="14" y="117"/>
                </a:cubicBezTo>
                <a:cubicBezTo>
                  <a:pt x="14" y="111"/>
                  <a:pt x="14" y="111"/>
                  <a:pt x="14" y="111"/>
                </a:cubicBezTo>
                <a:cubicBezTo>
                  <a:pt x="14" y="108"/>
                  <a:pt x="17" y="106"/>
                  <a:pt x="20" y="106"/>
                </a:cubicBezTo>
                <a:cubicBezTo>
                  <a:pt x="40" y="106"/>
                  <a:pt x="40" y="106"/>
                  <a:pt x="40" y="106"/>
                </a:cubicBezTo>
                <a:cubicBezTo>
                  <a:pt x="43" y="106"/>
                  <a:pt x="46" y="108"/>
                  <a:pt x="46" y="111"/>
                </a:cubicBezTo>
                <a:lnTo>
                  <a:pt x="46" y="117"/>
                </a:lnTo>
                <a:close/>
                <a:moveTo>
                  <a:pt x="86" y="194"/>
                </a:moveTo>
                <a:cubicBezTo>
                  <a:pt x="86" y="197"/>
                  <a:pt x="84" y="200"/>
                  <a:pt x="80" y="200"/>
                </a:cubicBezTo>
                <a:cubicBezTo>
                  <a:pt x="61" y="200"/>
                  <a:pt x="61" y="200"/>
                  <a:pt x="61" y="200"/>
                </a:cubicBezTo>
                <a:cubicBezTo>
                  <a:pt x="58" y="200"/>
                  <a:pt x="55" y="197"/>
                  <a:pt x="55" y="194"/>
                </a:cubicBezTo>
                <a:cubicBezTo>
                  <a:pt x="55" y="189"/>
                  <a:pt x="55" y="189"/>
                  <a:pt x="55" y="189"/>
                </a:cubicBezTo>
                <a:cubicBezTo>
                  <a:pt x="55" y="186"/>
                  <a:pt x="58" y="183"/>
                  <a:pt x="61" y="183"/>
                </a:cubicBezTo>
                <a:cubicBezTo>
                  <a:pt x="80" y="183"/>
                  <a:pt x="80" y="183"/>
                  <a:pt x="80" y="183"/>
                </a:cubicBezTo>
                <a:cubicBezTo>
                  <a:pt x="84" y="183"/>
                  <a:pt x="86" y="186"/>
                  <a:pt x="86" y="189"/>
                </a:cubicBezTo>
                <a:lnTo>
                  <a:pt x="86" y="194"/>
                </a:lnTo>
                <a:close/>
                <a:moveTo>
                  <a:pt x="86" y="168"/>
                </a:moveTo>
                <a:cubicBezTo>
                  <a:pt x="86" y="171"/>
                  <a:pt x="84" y="174"/>
                  <a:pt x="80" y="174"/>
                </a:cubicBezTo>
                <a:cubicBezTo>
                  <a:pt x="61" y="174"/>
                  <a:pt x="61" y="174"/>
                  <a:pt x="61" y="174"/>
                </a:cubicBezTo>
                <a:cubicBezTo>
                  <a:pt x="58" y="174"/>
                  <a:pt x="55" y="171"/>
                  <a:pt x="55" y="168"/>
                </a:cubicBezTo>
                <a:cubicBezTo>
                  <a:pt x="55" y="163"/>
                  <a:pt x="55" y="163"/>
                  <a:pt x="55" y="163"/>
                </a:cubicBezTo>
                <a:cubicBezTo>
                  <a:pt x="55" y="160"/>
                  <a:pt x="58" y="157"/>
                  <a:pt x="61" y="157"/>
                </a:cubicBezTo>
                <a:cubicBezTo>
                  <a:pt x="80" y="157"/>
                  <a:pt x="80" y="157"/>
                  <a:pt x="80" y="157"/>
                </a:cubicBezTo>
                <a:cubicBezTo>
                  <a:pt x="84" y="157"/>
                  <a:pt x="86" y="160"/>
                  <a:pt x="86" y="163"/>
                </a:cubicBezTo>
                <a:lnTo>
                  <a:pt x="86" y="168"/>
                </a:lnTo>
                <a:close/>
                <a:moveTo>
                  <a:pt x="86" y="143"/>
                </a:moveTo>
                <a:cubicBezTo>
                  <a:pt x="86" y="146"/>
                  <a:pt x="84" y="148"/>
                  <a:pt x="80" y="148"/>
                </a:cubicBezTo>
                <a:cubicBezTo>
                  <a:pt x="61" y="148"/>
                  <a:pt x="61" y="148"/>
                  <a:pt x="61" y="148"/>
                </a:cubicBezTo>
                <a:cubicBezTo>
                  <a:pt x="58" y="148"/>
                  <a:pt x="55" y="146"/>
                  <a:pt x="55" y="143"/>
                </a:cubicBezTo>
                <a:cubicBezTo>
                  <a:pt x="55" y="137"/>
                  <a:pt x="55" y="137"/>
                  <a:pt x="55" y="137"/>
                </a:cubicBezTo>
                <a:cubicBezTo>
                  <a:pt x="55" y="134"/>
                  <a:pt x="58" y="132"/>
                  <a:pt x="61" y="132"/>
                </a:cubicBezTo>
                <a:cubicBezTo>
                  <a:pt x="80" y="132"/>
                  <a:pt x="80" y="132"/>
                  <a:pt x="80" y="132"/>
                </a:cubicBezTo>
                <a:cubicBezTo>
                  <a:pt x="84" y="132"/>
                  <a:pt x="86" y="134"/>
                  <a:pt x="86" y="137"/>
                </a:cubicBezTo>
                <a:lnTo>
                  <a:pt x="86" y="143"/>
                </a:lnTo>
                <a:close/>
                <a:moveTo>
                  <a:pt x="86" y="117"/>
                </a:moveTo>
                <a:cubicBezTo>
                  <a:pt x="86" y="120"/>
                  <a:pt x="84" y="123"/>
                  <a:pt x="80" y="123"/>
                </a:cubicBezTo>
                <a:cubicBezTo>
                  <a:pt x="61" y="123"/>
                  <a:pt x="61" y="123"/>
                  <a:pt x="61" y="123"/>
                </a:cubicBezTo>
                <a:cubicBezTo>
                  <a:pt x="58" y="123"/>
                  <a:pt x="55" y="120"/>
                  <a:pt x="55" y="117"/>
                </a:cubicBezTo>
                <a:cubicBezTo>
                  <a:pt x="55" y="111"/>
                  <a:pt x="55" y="111"/>
                  <a:pt x="55" y="111"/>
                </a:cubicBezTo>
                <a:cubicBezTo>
                  <a:pt x="55" y="108"/>
                  <a:pt x="58" y="106"/>
                  <a:pt x="61" y="106"/>
                </a:cubicBezTo>
                <a:cubicBezTo>
                  <a:pt x="80" y="106"/>
                  <a:pt x="80" y="106"/>
                  <a:pt x="80" y="106"/>
                </a:cubicBezTo>
                <a:cubicBezTo>
                  <a:pt x="84" y="106"/>
                  <a:pt x="86" y="108"/>
                  <a:pt x="86" y="111"/>
                </a:cubicBezTo>
                <a:lnTo>
                  <a:pt x="86" y="117"/>
                </a:lnTo>
                <a:close/>
                <a:moveTo>
                  <a:pt x="127" y="194"/>
                </a:moveTo>
                <a:cubicBezTo>
                  <a:pt x="127" y="197"/>
                  <a:pt x="124" y="200"/>
                  <a:pt x="121" y="200"/>
                </a:cubicBezTo>
                <a:cubicBezTo>
                  <a:pt x="102" y="200"/>
                  <a:pt x="102" y="200"/>
                  <a:pt x="102" y="200"/>
                </a:cubicBezTo>
                <a:cubicBezTo>
                  <a:pt x="98" y="200"/>
                  <a:pt x="95" y="197"/>
                  <a:pt x="95" y="194"/>
                </a:cubicBezTo>
                <a:cubicBezTo>
                  <a:pt x="95" y="189"/>
                  <a:pt x="95" y="189"/>
                  <a:pt x="95" y="189"/>
                </a:cubicBezTo>
                <a:cubicBezTo>
                  <a:pt x="95" y="186"/>
                  <a:pt x="98" y="183"/>
                  <a:pt x="102" y="183"/>
                </a:cubicBezTo>
                <a:cubicBezTo>
                  <a:pt x="121" y="183"/>
                  <a:pt x="121" y="183"/>
                  <a:pt x="121" y="183"/>
                </a:cubicBezTo>
                <a:cubicBezTo>
                  <a:pt x="124" y="183"/>
                  <a:pt x="127" y="186"/>
                  <a:pt x="127" y="189"/>
                </a:cubicBezTo>
                <a:lnTo>
                  <a:pt x="127" y="194"/>
                </a:lnTo>
                <a:close/>
                <a:moveTo>
                  <a:pt x="127" y="168"/>
                </a:moveTo>
                <a:cubicBezTo>
                  <a:pt x="127" y="171"/>
                  <a:pt x="124" y="174"/>
                  <a:pt x="121" y="174"/>
                </a:cubicBezTo>
                <a:cubicBezTo>
                  <a:pt x="102" y="174"/>
                  <a:pt x="102" y="174"/>
                  <a:pt x="102" y="174"/>
                </a:cubicBezTo>
                <a:cubicBezTo>
                  <a:pt x="98" y="174"/>
                  <a:pt x="95" y="171"/>
                  <a:pt x="95" y="168"/>
                </a:cubicBezTo>
                <a:cubicBezTo>
                  <a:pt x="95" y="163"/>
                  <a:pt x="95" y="163"/>
                  <a:pt x="95" y="163"/>
                </a:cubicBezTo>
                <a:cubicBezTo>
                  <a:pt x="95" y="160"/>
                  <a:pt x="98" y="157"/>
                  <a:pt x="102" y="157"/>
                </a:cubicBezTo>
                <a:cubicBezTo>
                  <a:pt x="121" y="157"/>
                  <a:pt x="121" y="157"/>
                  <a:pt x="121" y="157"/>
                </a:cubicBezTo>
                <a:cubicBezTo>
                  <a:pt x="124" y="157"/>
                  <a:pt x="127" y="160"/>
                  <a:pt x="127" y="163"/>
                </a:cubicBezTo>
                <a:lnTo>
                  <a:pt x="127" y="168"/>
                </a:lnTo>
                <a:close/>
                <a:moveTo>
                  <a:pt x="127" y="143"/>
                </a:moveTo>
                <a:cubicBezTo>
                  <a:pt x="127" y="146"/>
                  <a:pt x="124" y="148"/>
                  <a:pt x="121" y="148"/>
                </a:cubicBezTo>
                <a:cubicBezTo>
                  <a:pt x="102" y="148"/>
                  <a:pt x="102" y="148"/>
                  <a:pt x="102" y="148"/>
                </a:cubicBezTo>
                <a:cubicBezTo>
                  <a:pt x="98" y="148"/>
                  <a:pt x="95" y="146"/>
                  <a:pt x="95" y="143"/>
                </a:cubicBezTo>
                <a:cubicBezTo>
                  <a:pt x="95" y="137"/>
                  <a:pt x="95" y="137"/>
                  <a:pt x="95" y="137"/>
                </a:cubicBezTo>
                <a:cubicBezTo>
                  <a:pt x="95" y="134"/>
                  <a:pt x="98" y="132"/>
                  <a:pt x="102" y="132"/>
                </a:cubicBezTo>
                <a:cubicBezTo>
                  <a:pt x="121" y="132"/>
                  <a:pt x="121" y="132"/>
                  <a:pt x="121" y="132"/>
                </a:cubicBezTo>
                <a:cubicBezTo>
                  <a:pt x="124" y="132"/>
                  <a:pt x="127" y="134"/>
                  <a:pt x="127" y="137"/>
                </a:cubicBezTo>
                <a:lnTo>
                  <a:pt x="127" y="143"/>
                </a:lnTo>
                <a:close/>
                <a:moveTo>
                  <a:pt x="127" y="117"/>
                </a:moveTo>
                <a:cubicBezTo>
                  <a:pt x="127" y="120"/>
                  <a:pt x="124" y="123"/>
                  <a:pt x="121" y="123"/>
                </a:cubicBezTo>
                <a:cubicBezTo>
                  <a:pt x="102" y="123"/>
                  <a:pt x="102" y="123"/>
                  <a:pt x="102" y="123"/>
                </a:cubicBezTo>
                <a:cubicBezTo>
                  <a:pt x="98" y="123"/>
                  <a:pt x="95" y="120"/>
                  <a:pt x="95" y="117"/>
                </a:cubicBezTo>
                <a:cubicBezTo>
                  <a:pt x="95" y="111"/>
                  <a:pt x="95" y="111"/>
                  <a:pt x="95" y="111"/>
                </a:cubicBezTo>
                <a:cubicBezTo>
                  <a:pt x="95" y="108"/>
                  <a:pt x="98" y="106"/>
                  <a:pt x="102" y="106"/>
                </a:cubicBezTo>
                <a:cubicBezTo>
                  <a:pt x="121" y="106"/>
                  <a:pt x="121" y="106"/>
                  <a:pt x="121" y="106"/>
                </a:cubicBezTo>
                <a:cubicBezTo>
                  <a:pt x="124" y="106"/>
                  <a:pt x="127" y="108"/>
                  <a:pt x="127" y="111"/>
                </a:cubicBezTo>
                <a:lnTo>
                  <a:pt x="127" y="117"/>
                </a:lnTo>
                <a:close/>
                <a:moveTo>
                  <a:pt x="33" y="81"/>
                </a:moveTo>
                <a:cubicBezTo>
                  <a:pt x="33" y="83"/>
                  <a:pt x="31" y="84"/>
                  <a:pt x="29" y="84"/>
                </a:cubicBezTo>
                <a:cubicBezTo>
                  <a:pt x="18" y="84"/>
                  <a:pt x="18" y="84"/>
                  <a:pt x="18" y="84"/>
                </a:cubicBezTo>
                <a:cubicBezTo>
                  <a:pt x="16" y="84"/>
                  <a:pt x="14" y="83"/>
                  <a:pt x="14" y="81"/>
                </a:cubicBezTo>
                <a:cubicBezTo>
                  <a:pt x="14" y="78"/>
                  <a:pt x="14" y="78"/>
                  <a:pt x="14" y="78"/>
                </a:cubicBezTo>
                <a:cubicBezTo>
                  <a:pt x="14" y="76"/>
                  <a:pt x="16" y="75"/>
                  <a:pt x="18" y="75"/>
                </a:cubicBezTo>
                <a:cubicBezTo>
                  <a:pt x="29" y="75"/>
                  <a:pt x="29" y="75"/>
                  <a:pt x="29" y="75"/>
                </a:cubicBezTo>
                <a:cubicBezTo>
                  <a:pt x="31" y="75"/>
                  <a:pt x="33" y="76"/>
                  <a:pt x="33" y="78"/>
                </a:cubicBezTo>
                <a:lnTo>
                  <a:pt x="33" y="81"/>
                </a:lnTo>
                <a:close/>
                <a:moveTo>
                  <a:pt x="56" y="81"/>
                </a:moveTo>
                <a:cubicBezTo>
                  <a:pt x="56" y="83"/>
                  <a:pt x="54" y="84"/>
                  <a:pt x="52" y="84"/>
                </a:cubicBezTo>
                <a:cubicBezTo>
                  <a:pt x="41" y="84"/>
                  <a:pt x="41" y="84"/>
                  <a:pt x="41" y="84"/>
                </a:cubicBezTo>
                <a:cubicBezTo>
                  <a:pt x="39" y="84"/>
                  <a:pt x="38" y="83"/>
                  <a:pt x="38" y="81"/>
                </a:cubicBezTo>
                <a:cubicBezTo>
                  <a:pt x="38" y="78"/>
                  <a:pt x="38" y="78"/>
                  <a:pt x="38" y="78"/>
                </a:cubicBezTo>
                <a:cubicBezTo>
                  <a:pt x="38" y="76"/>
                  <a:pt x="39" y="75"/>
                  <a:pt x="41" y="75"/>
                </a:cubicBezTo>
                <a:cubicBezTo>
                  <a:pt x="52" y="75"/>
                  <a:pt x="52" y="75"/>
                  <a:pt x="52" y="75"/>
                </a:cubicBezTo>
                <a:cubicBezTo>
                  <a:pt x="54" y="75"/>
                  <a:pt x="56" y="76"/>
                  <a:pt x="56" y="78"/>
                </a:cubicBezTo>
                <a:lnTo>
                  <a:pt x="56" y="81"/>
                </a:lnTo>
                <a:close/>
                <a:moveTo>
                  <a:pt x="80" y="81"/>
                </a:moveTo>
                <a:cubicBezTo>
                  <a:pt x="80" y="83"/>
                  <a:pt x="78" y="84"/>
                  <a:pt x="76" y="84"/>
                </a:cubicBezTo>
                <a:cubicBezTo>
                  <a:pt x="65" y="84"/>
                  <a:pt x="65" y="84"/>
                  <a:pt x="65" y="84"/>
                </a:cubicBezTo>
                <a:cubicBezTo>
                  <a:pt x="63" y="84"/>
                  <a:pt x="61" y="83"/>
                  <a:pt x="61" y="81"/>
                </a:cubicBezTo>
                <a:cubicBezTo>
                  <a:pt x="61" y="78"/>
                  <a:pt x="61" y="78"/>
                  <a:pt x="61" y="78"/>
                </a:cubicBezTo>
                <a:cubicBezTo>
                  <a:pt x="61" y="76"/>
                  <a:pt x="63" y="75"/>
                  <a:pt x="65" y="75"/>
                </a:cubicBezTo>
                <a:cubicBezTo>
                  <a:pt x="76" y="75"/>
                  <a:pt x="76" y="75"/>
                  <a:pt x="76" y="75"/>
                </a:cubicBezTo>
                <a:cubicBezTo>
                  <a:pt x="78" y="75"/>
                  <a:pt x="80" y="76"/>
                  <a:pt x="80" y="78"/>
                </a:cubicBezTo>
                <a:lnTo>
                  <a:pt x="80" y="81"/>
                </a:lnTo>
                <a:close/>
                <a:moveTo>
                  <a:pt x="103" y="81"/>
                </a:moveTo>
                <a:cubicBezTo>
                  <a:pt x="103" y="83"/>
                  <a:pt x="101" y="84"/>
                  <a:pt x="99" y="84"/>
                </a:cubicBezTo>
                <a:cubicBezTo>
                  <a:pt x="88" y="84"/>
                  <a:pt x="88" y="84"/>
                  <a:pt x="88" y="84"/>
                </a:cubicBezTo>
                <a:cubicBezTo>
                  <a:pt x="86" y="84"/>
                  <a:pt x="84" y="83"/>
                  <a:pt x="84" y="81"/>
                </a:cubicBezTo>
                <a:cubicBezTo>
                  <a:pt x="84" y="78"/>
                  <a:pt x="84" y="78"/>
                  <a:pt x="84" y="78"/>
                </a:cubicBezTo>
                <a:cubicBezTo>
                  <a:pt x="84" y="76"/>
                  <a:pt x="86" y="75"/>
                  <a:pt x="88" y="75"/>
                </a:cubicBezTo>
                <a:cubicBezTo>
                  <a:pt x="99" y="75"/>
                  <a:pt x="99" y="75"/>
                  <a:pt x="99" y="75"/>
                </a:cubicBezTo>
                <a:cubicBezTo>
                  <a:pt x="101" y="75"/>
                  <a:pt x="103" y="76"/>
                  <a:pt x="103" y="78"/>
                </a:cubicBezTo>
                <a:lnTo>
                  <a:pt x="103" y="81"/>
                </a:lnTo>
                <a:close/>
                <a:moveTo>
                  <a:pt x="126" y="81"/>
                </a:moveTo>
                <a:cubicBezTo>
                  <a:pt x="126" y="83"/>
                  <a:pt x="125" y="84"/>
                  <a:pt x="123" y="84"/>
                </a:cubicBezTo>
                <a:cubicBezTo>
                  <a:pt x="111" y="84"/>
                  <a:pt x="111" y="84"/>
                  <a:pt x="111" y="84"/>
                </a:cubicBezTo>
                <a:cubicBezTo>
                  <a:pt x="109" y="84"/>
                  <a:pt x="108" y="83"/>
                  <a:pt x="108" y="81"/>
                </a:cubicBezTo>
                <a:cubicBezTo>
                  <a:pt x="108" y="78"/>
                  <a:pt x="108" y="78"/>
                  <a:pt x="108" y="78"/>
                </a:cubicBezTo>
                <a:cubicBezTo>
                  <a:pt x="108" y="76"/>
                  <a:pt x="109" y="75"/>
                  <a:pt x="111" y="75"/>
                </a:cubicBezTo>
                <a:cubicBezTo>
                  <a:pt x="123" y="75"/>
                  <a:pt x="123" y="75"/>
                  <a:pt x="123" y="75"/>
                </a:cubicBezTo>
                <a:cubicBezTo>
                  <a:pt x="125" y="75"/>
                  <a:pt x="126" y="76"/>
                  <a:pt x="126" y="78"/>
                </a:cubicBezTo>
                <a:lnTo>
                  <a:pt x="126" y="81"/>
                </a:lnTo>
                <a:close/>
                <a:moveTo>
                  <a:pt x="33" y="96"/>
                </a:moveTo>
                <a:cubicBezTo>
                  <a:pt x="33" y="98"/>
                  <a:pt x="31" y="99"/>
                  <a:pt x="29" y="99"/>
                </a:cubicBezTo>
                <a:cubicBezTo>
                  <a:pt x="18" y="99"/>
                  <a:pt x="18" y="99"/>
                  <a:pt x="18" y="99"/>
                </a:cubicBezTo>
                <a:cubicBezTo>
                  <a:pt x="16" y="99"/>
                  <a:pt x="14" y="98"/>
                  <a:pt x="14" y="96"/>
                </a:cubicBezTo>
                <a:cubicBezTo>
                  <a:pt x="14" y="93"/>
                  <a:pt x="14" y="93"/>
                  <a:pt x="14" y="93"/>
                </a:cubicBezTo>
                <a:cubicBezTo>
                  <a:pt x="14" y="91"/>
                  <a:pt x="16" y="90"/>
                  <a:pt x="18" y="90"/>
                </a:cubicBezTo>
                <a:cubicBezTo>
                  <a:pt x="29" y="90"/>
                  <a:pt x="29" y="90"/>
                  <a:pt x="29" y="90"/>
                </a:cubicBezTo>
                <a:cubicBezTo>
                  <a:pt x="31" y="90"/>
                  <a:pt x="33" y="91"/>
                  <a:pt x="33" y="93"/>
                </a:cubicBezTo>
                <a:lnTo>
                  <a:pt x="33" y="96"/>
                </a:lnTo>
                <a:close/>
                <a:moveTo>
                  <a:pt x="56" y="96"/>
                </a:moveTo>
                <a:cubicBezTo>
                  <a:pt x="56" y="98"/>
                  <a:pt x="54" y="99"/>
                  <a:pt x="52" y="99"/>
                </a:cubicBezTo>
                <a:cubicBezTo>
                  <a:pt x="41" y="99"/>
                  <a:pt x="41" y="99"/>
                  <a:pt x="41" y="99"/>
                </a:cubicBezTo>
                <a:cubicBezTo>
                  <a:pt x="39" y="99"/>
                  <a:pt x="38" y="98"/>
                  <a:pt x="38" y="96"/>
                </a:cubicBezTo>
                <a:cubicBezTo>
                  <a:pt x="38" y="93"/>
                  <a:pt x="38" y="93"/>
                  <a:pt x="38" y="93"/>
                </a:cubicBezTo>
                <a:cubicBezTo>
                  <a:pt x="38" y="91"/>
                  <a:pt x="39" y="90"/>
                  <a:pt x="41" y="90"/>
                </a:cubicBezTo>
                <a:cubicBezTo>
                  <a:pt x="52" y="90"/>
                  <a:pt x="52" y="90"/>
                  <a:pt x="52" y="90"/>
                </a:cubicBezTo>
                <a:cubicBezTo>
                  <a:pt x="54" y="90"/>
                  <a:pt x="56" y="91"/>
                  <a:pt x="56" y="93"/>
                </a:cubicBezTo>
                <a:lnTo>
                  <a:pt x="56" y="96"/>
                </a:lnTo>
                <a:close/>
                <a:moveTo>
                  <a:pt x="80" y="96"/>
                </a:moveTo>
                <a:cubicBezTo>
                  <a:pt x="80" y="98"/>
                  <a:pt x="78" y="99"/>
                  <a:pt x="76" y="99"/>
                </a:cubicBezTo>
                <a:cubicBezTo>
                  <a:pt x="65" y="99"/>
                  <a:pt x="65" y="99"/>
                  <a:pt x="65" y="99"/>
                </a:cubicBezTo>
                <a:cubicBezTo>
                  <a:pt x="63" y="99"/>
                  <a:pt x="61" y="98"/>
                  <a:pt x="61" y="96"/>
                </a:cubicBezTo>
                <a:cubicBezTo>
                  <a:pt x="61" y="93"/>
                  <a:pt x="61" y="93"/>
                  <a:pt x="61" y="93"/>
                </a:cubicBezTo>
                <a:cubicBezTo>
                  <a:pt x="61" y="91"/>
                  <a:pt x="63" y="90"/>
                  <a:pt x="65" y="90"/>
                </a:cubicBezTo>
                <a:cubicBezTo>
                  <a:pt x="76" y="90"/>
                  <a:pt x="76" y="90"/>
                  <a:pt x="76" y="90"/>
                </a:cubicBezTo>
                <a:cubicBezTo>
                  <a:pt x="78" y="90"/>
                  <a:pt x="80" y="91"/>
                  <a:pt x="80" y="93"/>
                </a:cubicBezTo>
                <a:lnTo>
                  <a:pt x="80" y="96"/>
                </a:lnTo>
                <a:close/>
                <a:moveTo>
                  <a:pt x="103" y="96"/>
                </a:moveTo>
                <a:cubicBezTo>
                  <a:pt x="103" y="98"/>
                  <a:pt x="101" y="99"/>
                  <a:pt x="99" y="99"/>
                </a:cubicBezTo>
                <a:cubicBezTo>
                  <a:pt x="88" y="99"/>
                  <a:pt x="88" y="99"/>
                  <a:pt x="88" y="99"/>
                </a:cubicBezTo>
                <a:cubicBezTo>
                  <a:pt x="86" y="99"/>
                  <a:pt x="84" y="98"/>
                  <a:pt x="84" y="96"/>
                </a:cubicBezTo>
                <a:cubicBezTo>
                  <a:pt x="84" y="93"/>
                  <a:pt x="84" y="93"/>
                  <a:pt x="84" y="93"/>
                </a:cubicBezTo>
                <a:cubicBezTo>
                  <a:pt x="84" y="91"/>
                  <a:pt x="86" y="90"/>
                  <a:pt x="88" y="90"/>
                </a:cubicBezTo>
                <a:cubicBezTo>
                  <a:pt x="99" y="90"/>
                  <a:pt x="99" y="90"/>
                  <a:pt x="99" y="90"/>
                </a:cubicBezTo>
                <a:cubicBezTo>
                  <a:pt x="101" y="90"/>
                  <a:pt x="103" y="91"/>
                  <a:pt x="103" y="93"/>
                </a:cubicBezTo>
                <a:lnTo>
                  <a:pt x="103" y="96"/>
                </a:lnTo>
                <a:close/>
                <a:moveTo>
                  <a:pt x="126" y="96"/>
                </a:moveTo>
                <a:cubicBezTo>
                  <a:pt x="126" y="98"/>
                  <a:pt x="125" y="99"/>
                  <a:pt x="123" y="99"/>
                </a:cubicBezTo>
                <a:cubicBezTo>
                  <a:pt x="111" y="99"/>
                  <a:pt x="111" y="99"/>
                  <a:pt x="111" y="99"/>
                </a:cubicBezTo>
                <a:cubicBezTo>
                  <a:pt x="109" y="99"/>
                  <a:pt x="108" y="98"/>
                  <a:pt x="108" y="96"/>
                </a:cubicBezTo>
                <a:cubicBezTo>
                  <a:pt x="108" y="93"/>
                  <a:pt x="108" y="93"/>
                  <a:pt x="108" y="93"/>
                </a:cubicBezTo>
                <a:cubicBezTo>
                  <a:pt x="108" y="91"/>
                  <a:pt x="109" y="90"/>
                  <a:pt x="111" y="90"/>
                </a:cubicBezTo>
                <a:cubicBezTo>
                  <a:pt x="123" y="90"/>
                  <a:pt x="123" y="90"/>
                  <a:pt x="123" y="90"/>
                </a:cubicBezTo>
                <a:cubicBezTo>
                  <a:pt x="125" y="90"/>
                  <a:pt x="126" y="91"/>
                  <a:pt x="126" y="93"/>
                </a:cubicBezTo>
                <a:lnTo>
                  <a:pt x="126" y="9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5" name="Freeform 156"/>
          <p:cNvSpPr>
            <a:spLocks noEditPoints="1"/>
          </p:cNvSpPr>
          <p:nvPr userDrawn="1"/>
        </p:nvSpPr>
        <p:spPr bwMode="auto">
          <a:xfrm>
            <a:off x="1870075" y="4054475"/>
            <a:ext cx="517525" cy="366713"/>
          </a:xfrm>
          <a:custGeom>
            <a:avLst/>
            <a:gdLst>
              <a:gd name="T0" fmla="*/ 132 w 134"/>
              <a:gd name="T1" fmla="*/ 10 h 95"/>
              <a:gd name="T2" fmla="*/ 129 w 134"/>
              <a:gd name="T3" fmla="*/ 10 h 95"/>
              <a:gd name="T4" fmla="*/ 129 w 134"/>
              <a:gd name="T5" fmla="*/ 6 h 95"/>
              <a:gd name="T6" fmla="*/ 127 w 134"/>
              <a:gd name="T7" fmla="*/ 4 h 95"/>
              <a:gd name="T8" fmla="*/ 95 w 134"/>
              <a:gd name="T9" fmla="*/ 0 h 95"/>
              <a:gd name="T10" fmla="*/ 67 w 134"/>
              <a:gd name="T11" fmla="*/ 7 h 95"/>
              <a:gd name="T12" fmla="*/ 40 w 134"/>
              <a:gd name="T13" fmla="*/ 0 h 95"/>
              <a:gd name="T14" fmla="*/ 8 w 134"/>
              <a:gd name="T15" fmla="*/ 4 h 95"/>
              <a:gd name="T16" fmla="*/ 6 w 134"/>
              <a:gd name="T17" fmla="*/ 6 h 95"/>
              <a:gd name="T18" fmla="*/ 6 w 134"/>
              <a:gd name="T19" fmla="*/ 10 h 95"/>
              <a:gd name="T20" fmla="*/ 3 w 134"/>
              <a:gd name="T21" fmla="*/ 10 h 95"/>
              <a:gd name="T22" fmla="*/ 0 w 134"/>
              <a:gd name="T23" fmla="*/ 12 h 95"/>
              <a:gd name="T24" fmla="*/ 0 w 134"/>
              <a:gd name="T25" fmla="*/ 88 h 95"/>
              <a:gd name="T26" fmla="*/ 3 w 134"/>
              <a:gd name="T27" fmla="*/ 90 h 95"/>
              <a:gd name="T28" fmla="*/ 57 w 134"/>
              <a:gd name="T29" fmla="*/ 90 h 95"/>
              <a:gd name="T30" fmla="*/ 67 w 134"/>
              <a:gd name="T31" fmla="*/ 95 h 95"/>
              <a:gd name="T32" fmla="*/ 78 w 134"/>
              <a:gd name="T33" fmla="*/ 90 h 95"/>
              <a:gd name="T34" fmla="*/ 132 w 134"/>
              <a:gd name="T35" fmla="*/ 90 h 95"/>
              <a:gd name="T36" fmla="*/ 134 w 134"/>
              <a:gd name="T37" fmla="*/ 88 h 95"/>
              <a:gd name="T38" fmla="*/ 134 w 134"/>
              <a:gd name="T39" fmla="*/ 12 h 95"/>
              <a:gd name="T40" fmla="*/ 132 w 134"/>
              <a:gd name="T41" fmla="*/ 10 h 95"/>
              <a:gd name="T42" fmla="*/ 124 w 134"/>
              <a:gd name="T43" fmla="*/ 8 h 95"/>
              <a:gd name="T44" fmla="*/ 124 w 134"/>
              <a:gd name="T45" fmla="*/ 79 h 95"/>
              <a:gd name="T46" fmla="*/ 95 w 134"/>
              <a:gd name="T47" fmla="*/ 76 h 95"/>
              <a:gd name="T48" fmla="*/ 70 w 134"/>
              <a:gd name="T49" fmla="*/ 81 h 95"/>
              <a:gd name="T50" fmla="*/ 70 w 134"/>
              <a:gd name="T51" fmla="*/ 11 h 95"/>
              <a:gd name="T52" fmla="*/ 95 w 134"/>
              <a:gd name="T53" fmla="*/ 5 h 95"/>
              <a:gd name="T54" fmla="*/ 124 w 134"/>
              <a:gd name="T55" fmla="*/ 8 h 95"/>
              <a:gd name="T56" fmla="*/ 11 w 134"/>
              <a:gd name="T57" fmla="*/ 8 h 95"/>
              <a:gd name="T58" fmla="*/ 40 w 134"/>
              <a:gd name="T59" fmla="*/ 5 h 95"/>
              <a:gd name="T60" fmla="*/ 65 w 134"/>
              <a:gd name="T61" fmla="*/ 11 h 95"/>
              <a:gd name="T62" fmla="*/ 65 w 134"/>
              <a:gd name="T63" fmla="*/ 81 h 95"/>
              <a:gd name="T64" fmla="*/ 40 w 134"/>
              <a:gd name="T65" fmla="*/ 76 h 95"/>
              <a:gd name="T66" fmla="*/ 11 w 134"/>
              <a:gd name="T67" fmla="*/ 79 h 95"/>
              <a:gd name="T68" fmla="*/ 11 w 134"/>
              <a:gd name="T69" fmla="*/ 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4" h="95">
                <a:moveTo>
                  <a:pt x="132" y="10"/>
                </a:moveTo>
                <a:cubicBezTo>
                  <a:pt x="129" y="10"/>
                  <a:pt x="129" y="10"/>
                  <a:pt x="129" y="10"/>
                </a:cubicBezTo>
                <a:cubicBezTo>
                  <a:pt x="129" y="6"/>
                  <a:pt x="129" y="6"/>
                  <a:pt x="129" y="6"/>
                </a:cubicBezTo>
                <a:cubicBezTo>
                  <a:pt x="129" y="5"/>
                  <a:pt x="128" y="4"/>
                  <a:pt x="127" y="4"/>
                </a:cubicBezTo>
                <a:cubicBezTo>
                  <a:pt x="127" y="4"/>
                  <a:pt x="111" y="0"/>
                  <a:pt x="95" y="0"/>
                </a:cubicBezTo>
                <a:cubicBezTo>
                  <a:pt x="82" y="0"/>
                  <a:pt x="73" y="3"/>
                  <a:pt x="67" y="7"/>
                </a:cubicBezTo>
                <a:cubicBezTo>
                  <a:pt x="62" y="3"/>
                  <a:pt x="53" y="0"/>
                  <a:pt x="40" y="0"/>
                </a:cubicBezTo>
                <a:cubicBezTo>
                  <a:pt x="24" y="0"/>
                  <a:pt x="8" y="4"/>
                  <a:pt x="8" y="4"/>
                </a:cubicBezTo>
                <a:cubicBezTo>
                  <a:pt x="7" y="4"/>
                  <a:pt x="6" y="5"/>
                  <a:pt x="6" y="6"/>
                </a:cubicBezTo>
                <a:cubicBezTo>
                  <a:pt x="6" y="10"/>
                  <a:pt x="6" y="10"/>
                  <a:pt x="6" y="10"/>
                </a:cubicBezTo>
                <a:cubicBezTo>
                  <a:pt x="3" y="10"/>
                  <a:pt x="3" y="10"/>
                  <a:pt x="3" y="10"/>
                </a:cubicBezTo>
                <a:cubicBezTo>
                  <a:pt x="1" y="10"/>
                  <a:pt x="0" y="11"/>
                  <a:pt x="0" y="12"/>
                </a:cubicBezTo>
                <a:cubicBezTo>
                  <a:pt x="0" y="88"/>
                  <a:pt x="0" y="88"/>
                  <a:pt x="0" y="88"/>
                </a:cubicBezTo>
                <a:cubicBezTo>
                  <a:pt x="0" y="89"/>
                  <a:pt x="1" y="90"/>
                  <a:pt x="3" y="90"/>
                </a:cubicBezTo>
                <a:cubicBezTo>
                  <a:pt x="57" y="90"/>
                  <a:pt x="57" y="90"/>
                  <a:pt x="57" y="90"/>
                </a:cubicBezTo>
                <a:cubicBezTo>
                  <a:pt x="58" y="95"/>
                  <a:pt x="62" y="95"/>
                  <a:pt x="67" y="95"/>
                </a:cubicBezTo>
                <a:cubicBezTo>
                  <a:pt x="72" y="95"/>
                  <a:pt x="77" y="95"/>
                  <a:pt x="78" y="90"/>
                </a:cubicBezTo>
                <a:cubicBezTo>
                  <a:pt x="132" y="90"/>
                  <a:pt x="132" y="90"/>
                  <a:pt x="132" y="90"/>
                </a:cubicBezTo>
                <a:cubicBezTo>
                  <a:pt x="133" y="90"/>
                  <a:pt x="134" y="89"/>
                  <a:pt x="134" y="88"/>
                </a:cubicBezTo>
                <a:cubicBezTo>
                  <a:pt x="134" y="12"/>
                  <a:pt x="134" y="12"/>
                  <a:pt x="134" y="12"/>
                </a:cubicBezTo>
                <a:cubicBezTo>
                  <a:pt x="134" y="11"/>
                  <a:pt x="133" y="10"/>
                  <a:pt x="132" y="10"/>
                </a:cubicBezTo>
                <a:close/>
                <a:moveTo>
                  <a:pt x="124" y="8"/>
                </a:moveTo>
                <a:cubicBezTo>
                  <a:pt x="124" y="79"/>
                  <a:pt x="124" y="79"/>
                  <a:pt x="124" y="79"/>
                </a:cubicBezTo>
                <a:cubicBezTo>
                  <a:pt x="119" y="78"/>
                  <a:pt x="107" y="76"/>
                  <a:pt x="95" y="76"/>
                </a:cubicBezTo>
                <a:cubicBezTo>
                  <a:pt x="84" y="76"/>
                  <a:pt x="75" y="78"/>
                  <a:pt x="70" y="81"/>
                </a:cubicBezTo>
                <a:cubicBezTo>
                  <a:pt x="70" y="11"/>
                  <a:pt x="70" y="11"/>
                  <a:pt x="70" y="11"/>
                </a:cubicBezTo>
                <a:cubicBezTo>
                  <a:pt x="74" y="7"/>
                  <a:pt x="83" y="5"/>
                  <a:pt x="95" y="5"/>
                </a:cubicBezTo>
                <a:cubicBezTo>
                  <a:pt x="107" y="5"/>
                  <a:pt x="120" y="7"/>
                  <a:pt x="124" y="8"/>
                </a:cubicBezTo>
                <a:close/>
                <a:moveTo>
                  <a:pt x="11" y="8"/>
                </a:moveTo>
                <a:cubicBezTo>
                  <a:pt x="15" y="7"/>
                  <a:pt x="28" y="5"/>
                  <a:pt x="40" y="5"/>
                </a:cubicBezTo>
                <a:cubicBezTo>
                  <a:pt x="52" y="5"/>
                  <a:pt x="60" y="7"/>
                  <a:pt x="65" y="11"/>
                </a:cubicBezTo>
                <a:cubicBezTo>
                  <a:pt x="65" y="81"/>
                  <a:pt x="65" y="81"/>
                  <a:pt x="65" y="81"/>
                </a:cubicBezTo>
                <a:cubicBezTo>
                  <a:pt x="59" y="78"/>
                  <a:pt x="51" y="76"/>
                  <a:pt x="40" y="76"/>
                </a:cubicBezTo>
                <a:cubicBezTo>
                  <a:pt x="28" y="76"/>
                  <a:pt x="16" y="78"/>
                  <a:pt x="11" y="79"/>
                </a:cubicBezTo>
                <a:lnTo>
                  <a:pt x="11"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6" name="Freeform 157"/>
          <p:cNvSpPr>
            <a:spLocks noEditPoints="1"/>
          </p:cNvSpPr>
          <p:nvPr userDrawn="1"/>
        </p:nvSpPr>
        <p:spPr bwMode="auto">
          <a:xfrm>
            <a:off x="4554538" y="3852863"/>
            <a:ext cx="493713" cy="223838"/>
          </a:xfrm>
          <a:custGeom>
            <a:avLst/>
            <a:gdLst>
              <a:gd name="T0" fmla="*/ 125 w 128"/>
              <a:gd name="T1" fmla="*/ 0 h 58"/>
              <a:gd name="T2" fmla="*/ 3 w 128"/>
              <a:gd name="T3" fmla="*/ 0 h 58"/>
              <a:gd name="T4" fmla="*/ 0 w 128"/>
              <a:gd name="T5" fmla="*/ 4 h 58"/>
              <a:gd name="T6" fmla="*/ 0 w 128"/>
              <a:gd name="T7" fmla="*/ 54 h 58"/>
              <a:gd name="T8" fmla="*/ 3 w 128"/>
              <a:gd name="T9" fmla="*/ 58 h 58"/>
              <a:gd name="T10" fmla="*/ 125 w 128"/>
              <a:gd name="T11" fmla="*/ 58 h 58"/>
              <a:gd name="T12" fmla="*/ 128 w 128"/>
              <a:gd name="T13" fmla="*/ 54 h 58"/>
              <a:gd name="T14" fmla="*/ 128 w 128"/>
              <a:gd name="T15" fmla="*/ 4 h 58"/>
              <a:gd name="T16" fmla="*/ 125 w 128"/>
              <a:gd name="T17" fmla="*/ 0 h 58"/>
              <a:gd name="T18" fmla="*/ 122 w 128"/>
              <a:gd name="T19" fmla="*/ 51 h 58"/>
              <a:gd name="T20" fmla="*/ 112 w 128"/>
              <a:gd name="T21" fmla="*/ 51 h 58"/>
              <a:gd name="T22" fmla="*/ 112 w 128"/>
              <a:gd name="T23" fmla="*/ 39 h 58"/>
              <a:gd name="T24" fmla="*/ 109 w 128"/>
              <a:gd name="T25" fmla="*/ 35 h 58"/>
              <a:gd name="T26" fmla="*/ 106 w 128"/>
              <a:gd name="T27" fmla="*/ 39 h 58"/>
              <a:gd name="T28" fmla="*/ 106 w 128"/>
              <a:gd name="T29" fmla="*/ 51 h 58"/>
              <a:gd name="T30" fmla="*/ 97 w 128"/>
              <a:gd name="T31" fmla="*/ 51 h 58"/>
              <a:gd name="T32" fmla="*/ 97 w 128"/>
              <a:gd name="T33" fmla="*/ 25 h 58"/>
              <a:gd name="T34" fmla="*/ 94 w 128"/>
              <a:gd name="T35" fmla="*/ 22 h 58"/>
              <a:gd name="T36" fmla="*/ 91 w 128"/>
              <a:gd name="T37" fmla="*/ 25 h 58"/>
              <a:gd name="T38" fmla="*/ 91 w 128"/>
              <a:gd name="T39" fmla="*/ 51 h 58"/>
              <a:gd name="T40" fmla="*/ 82 w 128"/>
              <a:gd name="T41" fmla="*/ 51 h 58"/>
              <a:gd name="T42" fmla="*/ 82 w 128"/>
              <a:gd name="T43" fmla="*/ 39 h 58"/>
              <a:gd name="T44" fmla="*/ 79 w 128"/>
              <a:gd name="T45" fmla="*/ 35 h 58"/>
              <a:gd name="T46" fmla="*/ 76 w 128"/>
              <a:gd name="T47" fmla="*/ 39 h 58"/>
              <a:gd name="T48" fmla="*/ 76 w 128"/>
              <a:gd name="T49" fmla="*/ 51 h 58"/>
              <a:gd name="T50" fmla="*/ 66 w 128"/>
              <a:gd name="T51" fmla="*/ 51 h 58"/>
              <a:gd name="T52" fmla="*/ 66 w 128"/>
              <a:gd name="T53" fmla="*/ 25 h 58"/>
              <a:gd name="T54" fmla="*/ 64 w 128"/>
              <a:gd name="T55" fmla="*/ 22 h 58"/>
              <a:gd name="T56" fmla="*/ 61 w 128"/>
              <a:gd name="T57" fmla="*/ 25 h 58"/>
              <a:gd name="T58" fmla="*/ 61 w 128"/>
              <a:gd name="T59" fmla="*/ 51 h 58"/>
              <a:gd name="T60" fmla="*/ 52 w 128"/>
              <a:gd name="T61" fmla="*/ 51 h 58"/>
              <a:gd name="T62" fmla="*/ 52 w 128"/>
              <a:gd name="T63" fmla="*/ 39 h 58"/>
              <a:gd name="T64" fmla="*/ 49 w 128"/>
              <a:gd name="T65" fmla="*/ 35 h 58"/>
              <a:gd name="T66" fmla="*/ 46 w 128"/>
              <a:gd name="T67" fmla="*/ 39 h 58"/>
              <a:gd name="T68" fmla="*/ 46 w 128"/>
              <a:gd name="T69" fmla="*/ 51 h 58"/>
              <a:gd name="T70" fmla="*/ 36 w 128"/>
              <a:gd name="T71" fmla="*/ 51 h 58"/>
              <a:gd name="T72" fmla="*/ 36 w 128"/>
              <a:gd name="T73" fmla="*/ 25 h 58"/>
              <a:gd name="T74" fmla="*/ 33 w 128"/>
              <a:gd name="T75" fmla="*/ 22 h 58"/>
              <a:gd name="T76" fmla="*/ 30 w 128"/>
              <a:gd name="T77" fmla="*/ 25 h 58"/>
              <a:gd name="T78" fmla="*/ 30 w 128"/>
              <a:gd name="T79" fmla="*/ 51 h 58"/>
              <a:gd name="T80" fmla="*/ 22 w 128"/>
              <a:gd name="T81" fmla="*/ 51 h 58"/>
              <a:gd name="T82" fmla="*/ 22 w 128"/>
              <a:gd name="T83" fmla="*/ 39 h 58"/>
              <a:gd name="T84" fmla="*/ 19 w 128"/>
              <a:gd name="T85" fmla="*/ 35 h 58"/>
              <a:gd name="T86" fmla="*/ 16 w 128"/>
              <a:gd name="T87" fmla="*/ 39 h 58"/>
              <a:gd name="T88" fmla="*/ 16 w 128"/>
              <a:gd name="T89" fmla="*/ 51 h 58"/>
              <a:gd name="T90" fmla="*/ 6 w 128"/>
              <a:gd name="T91" fmla="*/ 51 h 58"/>
              <a:gd name="T92" fmla="*/ 6 w 128"/>
              <a:gd name="T93" fmla="*/ 7 h 58"/>
              <a:gd name="T94" fmla="*/ 122 w 128"/>
              <a:gd name="T95" fmla="*/ 7 h 58"/>
              <a:gd name="T96" fmla="*/ 122 w 128"/>
              <a:gd name="T97" fmla="*/ 5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58">
                <a:moveTo>
                  <a:pt x="125" y="0"/>
                </a:moveTo>
                <a:cubicBezTo>
                  <a:pt x="3" y="0"/>
                  <a:pt x="3" y="0"/>
                  <a:pt x="3" y="0"/>
                </a:cubicBezTo>
                <a:cubicBezTo>
                  <a:pt x="2" y="0"/>
                  <a:pt x="0" y="2"/>
                  <a:pt x="0" y="4"/>
                </a:cubicBezTo>
                <a:cubicBezTo>
                  <a:pt x="0" y="54"/>
                  <a:pt x="0" y="54"/>
                  <a:pt x="0" y="54"/>
                </a:cubicBezTo>
                <a:cubicBezTo>
                  <a:pt x="0" y="56"/>
                  <a:pt x="2" y="58"/>
                  <a:pt x="3" y="58"/>
                </a:cubicBezTo>
                <a:cubicBezTo>
                  <a:pt x="125" y="58"/>
                  <a:pt x="125" y="58"/>
                  <a:pt x="125" y="58"/>
                </a:cubicBezTo>
                <a:cubicBezTo>
                  <a:pt x="127" y="58"/>
                  <a:pt x="128" y="56"/>
                  <a:pt x="128" y="54"/>
                </a:cubicBezTo>
                <a:cubicBezTo>
                  <a:pt x="128" y="4"/>
                  <a:pt x="128" y="4"/>
                  <a:pt x="128" y="4"/>
                </a:cubicBezTo>
                <a:cubicBezTo>
                  <a:pt x="128" y="2"/>
                  <a:pt x="127" y="0"/>
                  <a:pt x="125" y="0"/>
                </a:cubicBezTo>
                <a:close/>
                <a:moveTo>
                  <a:pt x="122" y="51"/>
                </a:moveTo>
                <a:cubicBezTo>
                  <a:pt x="112" y="51"/>
                  <a:pt x="112" y="51"/>
                  <a:pt x="112" y="51"/>
                </a:cubicBezTo>
                <a:cubicBezTo>
                  <a:pt x="112" y="39"/>
                  <a:pt x="112" y="39"/>
                  <a:pt x="112" y="39"/>
                </a:cubicBezTo>
                <a:cubicBezTo>
                  <a:pt x="112" y="37"/>
                  <a:pt x="111" y="35"/>
                  <a:pt x="109" y="35"/>
                </a:cubicBezTo>
                <a:cubicBezTo>
                  <a:pt x="108" y="35"/>
                  <a:pt x="106" y="37"/>
                  <a:pt x="106" y="39"/>
                </a:cubicBezTo>
                <a:cubicBezTo>
                  <a:pt x="106" y="51"/>
                  <a:pt x="106" y="51"/>
                  <a:pt x="106" y="51"/>
                </a:cubicBezTo>
                <a:cubicBezTo>
                  <a:pt x="97" y="51"/>
                  <a:pt x="97" y="51"/>
                  <a:pt x="97" y="51"/>
                </a:cubicBezTo>
                <a:cubicBezTo>
                  <a:pt x="97" y="25"/>
                  <a:pt x="97" y="25"/>
                  <a:pt x="97" y="25"/>
                </a:cubicBezTo>
                <a:cubicBezTo>
                  <a:pt x="97" y="23"/>
                  <a:pt x="95" y="22"/>
                  <a:pt x="94" y="22"/>
                </a:cubicBezTo>
                <a:cubicBezTo>
                  <a:pt x="92" y="22"/>
                  <a:pt x="91" y="23"/>
                  <a:pt x="91" y="25"/>
                </a:cubicBezTo>
                <a:cubicBezTo>
                  <a:pt x="91" y="51"/>
                  <a:pt x="91" y="51"/>
                  <a:pt x="91" y="51"/>
                </a:cubicBezTo>
                <a:cubicBezTo>
                  <a:pt x="82" y="51"/>
                  <a:pt x="82" y="51"/>
                  <a:pt x="82" y="51"/>
                </a:cubicBezTo>
                <a:cubicBezTo>
                  <a:pt x="82" y="39"/>
                  <a:pt x="82" y="39"/>
                  <a:pt x="82" y="39"/>
                </a:cubicBezTo>
                <a:cubicBezTo>
                  <a:pt x="82" y="37"/>
                  <a:pt x="81" y="35"/>
                  <a:pt x="79" y="35"/>
                </a:cubicBezTo>
                <a:cubicBezTo>
                  <a:pt x="77" y="35"/>
                  <a:pt x="76" y="37"/>
                  <a:pt x="76" y="39"/>
                </a:cubicBezTo>
                <a:cubicBezTo>
                  <a:pt x="76" y="51"/>
                  <a:pt x="76" y="51"/>
                  <a:pt x="76" y="51"/>
                </a:cubicBezTo>
                <a:cubicBezTo>
                  <a:pt x="66" y="51"/>
                  <a:pt x="66" y="51"/>
                  <a:pt x="66" y="51"/>
                </a:cubicBezTo>
                <a:cubicBezTo>
                  <a:pt x="66" y="25"/>
                  <a:pt x="66" y="25"/>
                  <a:pt x="66" y="25"/>
                </a:cubicBezTo>
                <a:cubicBezTo>
                  <a:pt x="66" y="23"/>
                  <a:pt x="65" y="22"/>
                  <a:pt x="64" y="22"/>
                </a:cubicBezTo>
                <a:cubicBezTo>
                  <a:pt x="62" y="22"/>
                  <a:pt x="61" y="23"/>
                  <a:pt x="61" y="25"/>
                </a:cubicBezTo>
                <a:cubicBezTo>
                  <a:pt x="61" y="51"/>
                  <a:pt x="61" y="51"/>
                  <a:pt x="61" y="51"/>
                </a:cubicBezTo>
                <a:cubicBezTo>
                  <a:pt x="52" y="51"/>
                  <a:pt x="52" y="51"/>
                  <a:pt x="52" y="51"/>
                </a:cubicBezTo>
                <a:cubicBezTo>
                  <a:pt x="52" y="39"/>
                  <a:pt x="52" y="39"/>
                  <a:pt x="52" y="39"/>
                </a:cubicBezTo>
                <a:cubicBezTo>
                  <a:pt x="52" y="37"/>
                  <a:pt x="51" y="35"/>
                  <a:pt x="49" y="35"/>
                </a:cubicBezTo>
                <a:cubicBezTo>
                  <a:pt x="47" y="35"/>
                  <a:pt x="46" y="37"/>
                  <a:pt x="46" y="39"/>
                </a:cubicBezTo>
                <a:cubicBezTo>
                  <a:pt x="46" y="51"/>
                  <a:pt x="46" y="51"/>
                  <a:pt x="46" y="51"/>
                </a:cubicBezTo>
                <a:cubicBezTo>
                  <a:pt x="36" y="51"/>
                  <a:pt x="36" y="51"/>
                  <a:pt x="36" y="51"/>
                </a:cubicBezTo>
                <a:cubicBezTo>
                  <a:pt x="36" y="25"/>
                  <a:pt x="36" y="25"/>
                  <a:pt x="36" y="25"/>
                </a:cubicBezTo>
                <a:cubicBezTo>
                  <a:pt x="36" y="23"/>
                  <a:pt x="35" y="22"/>
                  <a:pt x="33" y="22"/>
                </a:cubicBezTo>
                <a:cubicBezTo>
                  <a:pt x="32" y="22"/>
                  <a:pt x="30" y="23"/>
                  <a:pt x="30" y="25"/>
                </a:cubicBezTo>
                <a:cubicBezTo>
                  <a:pt x="30" y="51"/>
                  <a:pt x="30" y="51"/>
                  <a:pt x="30" y="51"/>
                </a:cubicBezTo>
                <a:cubicBezTo>
                  <a:pt x="22" y="51"/>
                  <a:pt x="22" y="51"/>
                  <a:pt x="22" y="51"/>
                </a:cubicBezTo>
                <a:cubicBezTo>
                  <a:pt x="22" y="39"/>
                  <a:pt x="22" y="39"/>
                  <a:pt x="22" y="39"/>
                </a:cubicBezTo>
                <a:cubicBezTo>
                  <a:pt x="22" y="37"/>
                  <a:pt x="21" y="35"/>
                  <a:pt x="19" y="35"/>
                </a:cubicBezTo>
                <a:cubicBezTo>
                  <a:pt x="17" y="35"/>
                  <a:pt x="16" y="37"/>
                  <a:pt x="16" y="39"/>
                </a:cubicBezTo>
                <a:cubicBezTo>
                  <a:pt x="16" y="51"/>
                  <a:pt x="16" y="51"/>
                  <a:pt x="16" y="51"/>
                </a:cubicBezTo>
                <a:cubicBezTo>
                  <a:pt x="6" y="51"/>
                  <a:pt x="6" y="51"/>
                  <a:pt x="6" y="51"/>
                </a:cubicBezTo>
                <a:cubicBezTo>
                  <a:pt x="6" y="7"/>
                  <a:pt x="6" y="7"/>
                  <a:pt x="6" y="7"/>
                </a:cubicBezTo>
                <a:cubicBezTo>
                  <a:pt x="122" y="7"/>
                  <a:pt x="122" y="7"/>
                  <a:pt x="122" y="7"/>
                </a:cubicBezTo>
                <a:lnTo>
                  <a:pt x="122" y="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7" name="Freeform 160"/>
          <p:cNvSpPr>
            <a:spLocks noEditPoints="1"/>
          </p:cNvSpPr>
          <p:nvPr userDrawn="1"/>
        </p:nvSpPr>
        <p:spPr bwMode="auto">
          <a:xfrm>
            <a:off x="3840163" y="3917950"/>
            <a:ext cx="547688" cy="549275"/>
          </a:xfrm>
          <a:custGeom>
            <a:avLst/>
            <a:gdLst>
              <a:gd name="T0" fmla="*/ 131 w 142"/>
              <a:gd name="T1" fmla="*/ 74 h 142"/>
              <a:gd name="T2" fmla="*/ 142 w 142"/>
              <a:gd name="T3" fmla="*/ 71 h 142"/>
              <a:gd name="T4" fmla="*/ 131 w 142"/>
              <a:gd name="T5" fmla="*/ 68 h 142"/>
              <a:gd name="T6" fmla="*/ 113 w 142"/>
              <a:gd name="T7" fmla="*/ 29 h 142"/>
              <a:gd name="T8" fmla="*/ 75 w 142"/>
              <a:gd name="T9" fmla="*/ 11 h 142"/>
              <a:gd name="T10" fmla="*/ 71 w 142"/>
              <a:gd name="T11" fmla="*/ 0 h 142"/>
              <a:gd name="T12" fmla="*/ 68 w 142"/>
              <a:gd name="T13" fmla="*/ 11 h 142"/>
              <a:gd name="T14" fmla="*/ 12 w 142"/>
              <a:gd name="T15" fmla="*/ 67 h 142"/>
              <a:gd name="T16" fmla="*/ 0 w 142"/>
              <a:gd name="T17" fmla="*/ 71 h 142"/>
              <a:gd name="T18" fmla="*/ 12 w 142"/>
              <a:gd name="T19" fmla="*/ 74 h 142"/>
              <a:gd name="T20" fmla="*/ 29 w 142"/>
              <a:gd name="T21" fmla="*/ 113 h 142"/>
              <a:gd name="T22" fmla="*/ 68 w 142"/>
              <a:gd name="T23" fmla="*/ 131 h 142"/>
              <a:gd name="T24" fmla="*/ 71 w 142"/>
              <a:gd name="T25" fmla="*/ 142 h 142"/>
              <a:gd name="T26" fmla="*/ 74 w 142"/>
              <a:gd name="T27" fmla="*/ 131 h 142"/>
              <a:gd name="T28" fmla="*/ 131 w 142"/>
              <a:gd name="T29" fmla="*/ 74 h 142"/>
              <a:gd name="T30" fmla="*/ 111 w 142"/>
              <a:gd name="T31" fmla="*/ 109 h 142"/>
              <a:gd name="T32" fmla="*/ 98 w 142"/>
              <a:gd name="T33" fmla="*/ 88 h 142"/>
              <a:gd name="T34" fmla="*/ 101 w 142"/>
              <a:gd name="T35" fmla="*/ 82 h 142"/>
              <a:gd name="T36" fmla="*/ 127 w 142"/>
              <a:gd name="T37" fmla="*/ 75 h 142"/>
              <a:gd name="T38" fmla="*/ 111 w 142"/>
              <a:gd name="T39" fmla="*/ 109 h 142"/>
              <a:gd name="T40" fmla="*/ 127 w 142"/>
              <a:gd name="T41" fmla="*/ 66 h 142"/>
              <a:gd name="T42" fmla="*/ 102 w 142"/>
              <a:gd name="T43" fmla="*/ 60 h 142"/>
              <a:gd name="T44" fmla="*/ 98 w 142"/>
              <a:gd name="T45" fmla="*/ 53 h 142"/>
              <a:gd name="T46" fmla="*/ 111 w 142"/>
              <a:gd name="T47" fmla="*/ 32 h 142"/>
              <a:gd name="T48" fmla="*/ 127 w 142"/>
              <a:gd name="T49" fmla="*/ 66 h 142"/>
              <a:gd name="T50" fmla="*/ 110 w 142"/>
              <a:gd name="T51" fmla="*/ 31 h 142"/>
              <a:gd name="T52" fmla="*/ 90 w 142"/>
              <a:gd name="T53" fmla="*/ 44 h 142"/>
              <a:gd name="T54" fmla="*/ 83 w 142"/>
              <a:gd name="T55" fmla="*/ 41 h 142"/>
              <a:gd name="T56" fmla="*/ 76 w 142"/>
              <a:gd name="T57" fmla="*/ 15 h 142"/>
              <a:gd name="T58" fmla="*/ 110 w 142"/>
              <a:gd name="T59" fmla="*/ 31 h 142"/>
              <a:gd name="T60" fmla="*/ 46 w 142"/>
              <a:gd name="T61" fmla="*/ 71 h 142"/>
              <a:gd name="T62" fmla="*/ 71 w 142"/>
              <a:gd name="T63" fmla="*/ 46 h 142"/>
              <a:gd name="T64" fmla="*/ 96 w 142"/>
              <a:gd name="T65" fmla="*/ 71 h 142"/>
              <a:gd name="T66" fmla="*/ 71 w 142"/>
              <a:gd name="T67" fmla="*/ 96 h 142"/>
              <a:gd name="T68" fmla="*/ 46 w 142"/>
              <a:gd name="T69" fmla="*/ 71 h 142"/>
              <a:gd name="T70" fmla="*/ 60 w 142"/>
              <a:gd name="T71" fmla="*/ 40 h 142"/>
              <a:gd name="T72" fmla="*/ 53 w 142"/>
              <a:gd name="T73" fmla="*/ 44 h 142"/>
              <a:gd name="T74" fmla="*/ 32 w 142"/>
              <a:gd name="T75" fmla="*/ 31 h 142"/>
              <a:gd name="T76" fmla="*/ 67 w 142"/>
              <a:gd name="T77" fmla="*/ 15 h 142"/>
              <a:gd name="T78" fmla="*/ 60 w 142"/>
              <a:gd name="T79" fmla="*/ 40 h 142"/>
              <a:gd name="T80" fmla="*/ 31 w 142"/>
              <a:gd name="T81" fmla="*/ 32 h 142"/>
              <a:gd name="T82" fmla="*/ 44 w 142"/>
              <a:gd name="T83" fmla="*/ 53 h 142"/>
              <a:gd name="T84" fmla="*/ 41 w 142"/>
              <a:gd name="T85" fmla="*/ 59 h 142"/>
              <a:gd name="T86" fmla="*/ 16 w 142"/>
              <a:gd name="T87" fmla="*/ 66 h 142"/>
              <a:gd name="T88" fmla="*/ 31 w 142"/>
              <a:gd name="T89" fmla="*/ 32 h 142"/>
              <a:gd name="T90" fmla="*/ 16 w 142"/>
              <a:gd name="T91" fmla="*/ 75 h 142"/>
              <a:gd name="T92" fmla="*/ 41 w 142"/>
              <a:gd name="T93" fmla="*/ 82 h 142"/>
              <a:gd name="T94" fmla="*/ 44 w 142"/>
              <a:gd name="T95" fmla="*/ 89 h 142"/>
              <a:gd name="T96" fmla="*/ 31 w 142"/>
              <a:gd name="T97" fmla="*/ 110 h 142"/>
              <a:gd name="T98" fmla="*/ 16 w 142"/>
              <a:gd name="T99" fmla="*/ 75 h 142"/>
              <a:gd name="T100" fmla="*/ 32 w 142"/>
              <a:gd name="T101" fmla="*/ 110 h 142"/>
              <a:gd name="T102" fmla="*/ 53 w 142"/>
              <a:gd name="T103" fmla="*/ 97 h 142"/>
              <a:gd name="T104" fmla="*/ 60 w 142"/>
              <a:gd name="T105" fmla="*/ 101 h 142"/>
              <a:gd name="T106" fmla="*/ 67 w 142"/>
              <a:gd name="T107" fmla="*/ 126 h 142"/>
              <a:gd name="T108" fmla="*/ 32 w 142"/>
              <a:gd name="T109" fmla="*/ 110 h 142"/>
              <a:gd name="T110" fmla="*/ 82 w 142"/>
              <a:gd name="T111" fmla="*/ 101 h 142"/>
              <a:gd name="T112" fmla="*/ 90 w 142"/>
              <a:gd name="T113" fmla="*/ 97 h 142"/>
              <a:gd name="T114" fmla="*/ 110 w 142"/>
              <a:gd name="T115" fmla="*/ 110 h 142"/>
              <a:gd name="T116" fmla="*/ 75 w 142"/>
              <a:gd name="T117" fmla="*/ 126 h 142"/>
              <a:gd name="T118" fmla="*/ 82 w 142"/>
              <a:gd name="T119" fmla="*/ 101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2" h="142">
                <a:moveTo>
                  <a:pt x="131" y="74"/>
                </a:moveTo>
                <a:cubicBezTo>
                  <a:pt x="142" y="71"/>
                  <a:pt x="142" y="71"/>
                  <a:pt x="142" y="71"/>
                </a:cubicBezTo>
                <a:cubicBezTo>
                  <a:pt x="131" y="68"/>
                  <a:pt x="131" y="68"/>
                  <a:pt x="131" y="68"/>
                </a:cubicBezTo>
                <a:cubicBezTo>
                  <a:pt x="130" y="53"/>
                  <a:pt x="124" y="39"/>
                  <a:pt x="113" y="29"/>
                </a:cubicBezTo>
                <a:cubicBezTo>
                  <a:pt x="103" y="18"/>
                  <a:pt x="89" y="12"/>
                  <a:pt x="75" y="11"/>
                </a:cubicBezTo>
                <a:cubicBezTo>
                  <a:pt x="71" y="0"/>
                  <a:pt x="71" y="0"/>
                  <a:pt x="71" y="0"/>
                </a:cubicBezTo>
                <a:cubicBezTo>
                  <a:pt x="68" y="11"/>
                  <a:pt x="68" y="11"/>
                  <a:pt x="68" y="11"/>
                </a:cubicBezTo>
                <a:cubicBezTo>
                  <a:pt x="38" y="13"/>
                  <a:pt x="13" y="37"/>
                  <a:pt x="12" y="67"/>
                </a:cubicBezTo>
                <a:cubicBezTo>
                  <a:pt x="0" y="71"/>
                  <a:pt x="0" y="71"/>
                  <a:pt x="0" y="71"/>
                </a:cubicBezTo>
                <a:cubicBezTo>
                  <a:pt x="12" y="74"/>
                  <a:pt x="12" y="74"/>
                  <a:pt x="12" y="74"/>
                </a:cubicBezTo>
                <a:cubicBezTo>
                  <a:pt x="12" y="89"/>
                  <a:pt x="18" y="102"/>
                  <a:pt x="29" y="113"/>
                </a:cubicBezTo>
                <a:cubicBezTo>
                  <a:pt x="39" y="124"/>
                  <a:pt x="53" y="130"/>
                  <a:pt x="68" y="131"/>
                </a:cubicBezTo>
                <a:cubicBezTo>
                  <a:pt x="71" y="142"/>
                  <a:pt x="71" y="142"/>
                  <a:pt x="71" y="142"/>
                </a:cubicBezTo>
                <a:cubicBezTo>
                  <a:pt x="74" y="131"/>
                  <a:pt x="74" y="131"/>
                  <a:pt x="74" y="131"/>
                </a:cubicBezTo>
                <a:cubicBezTo>
                  <a:pt x="105" y="129"/>
                  <a:pt x="129" y="104"/>
                  <a:pt x="131" y="74"/>
                </a:cubicBezTo>
                <a:close/>
                <a:moveTo>
                  <a:pt x="111" y="109"/>
                </a:moveTo>
                <a:cubicBezTo>
                  <a:pt x="98" y="88"/>
                  <a:pt x="98" y="88"/>
                  <a:pt x="98" y="88"/>
                </a:cubicBezTo>
                <a:cubicBezTo>
                  <a:pt x="100" y="86"/>
                  <a:pt x="101" y="84"/>
                  <a:pt x="101" y="82"/>
                </a:cubicBezTo>
                <a:cubicBezTo>
                  <a:pt x="127" y="75"/>
                  <a:pt x="127" y="75"/>
                  <a:pt x="127" y="75"/>
                </a:cubicBezTo>
                <a:cubicBezTo>
                  <a:pt x="126" y="88"/>
                  <a:pt x="120" y="100"/>
                  <a:pt x="111" y="109"/>
                </a:cubicBezTo>
                <a:close/>
                <a:moveTo>
                  <a:pt x="127" y="66"/>
                </a:moveTo>
                <a:cubicBezTo>
                  <a:pt x="102" y="60"/>
                  <a:pt x="102" y="60"/>
                  <a:pt x="102" y="60"/>
                </a:cubicBezTo>
                <a:cubicBezTo>
                  <a:pt x="101" y="57"/>
                  <a:pt x="100" y="55"/>
                  <a:pt x="98" y="53"/>
                </a:cubicBezTo>
                <a:cubicBezTo>
                  <a:pt x="111" y="32"/>
                  <a:pt x="111" y="32"/>
                  <a:pt x="111" y="32"/>
                </a:cubicBezTo>
                <a:cubicBezTo>
                  <a:pt x="120" y="42"/>
                  <a:pt x="126" y="54"/>
                  <a:pt x="127" y="66"/>
                </a:cubicBezTo>
                <a:close/>
                <a:moveTo>
                  <a:pt x="110" y="31"/>
                </a:moveTo>
                <a:cubicBezTo>
                  <a:pt x="90" y="44"/>
                  <a:pt x="90" y="44"/>
                  <a:pt x="90" y="44"/>
                </a:cubicBezTo>
                <a:cubicBezTo>
                  <a:pt x="88" y="43"/>
                  <a:pt x="85" y="42"/>
                  <a:pt x="83" y="41"/>
                </a:cubicBezTo>
                <a:cubicBezTo>
                  <a:pt x="76" y="15"/>
                  <a:pt x="76" y="15"/>
                  <a:pt x="76" y="15"/>
                </a:cubicBezTo>
                <a:cubicBezTo>
                  <a:pt x="89" y="16"/>
                  <a:pt x="101" y="22"/>
                  <a:pt x="110" y="31"/>
                </a:cubicBezTo>
                <a:close/>
                <a:moveTo>
                  <a:pt x="46" y="71"/>
                </a:moveTo>
                <a:cubicBezTo>
                  <a:pt x="46" y="57"/>
                  <a:pt x="57" y="46"/>
                  <a:pt x="71" y="46"/>
                </a:cubicBezTo>
                <a:cubicBezTo>
                  <a:pt x="85" y="46"/>
                  <a:pt x="96" y="57"/>
                  <a:pt x="96" y="71"/>
                </a:cubicBezTo>
                <a:cubicBezTo>
                  <a:pt x="96" y="85"/>
                  <a:pt x="85" y="96"/>
                  <a:pt x="71" y="96"/>
                </a:cubicBezTo>
                <a:cubicBezTo>
                  <a:pt x="57" y="96"/>
                  <a:pt x="46" y="85"/>
                  <a:pt x="46" y="71"/>
                </a:cubicBezTo>
                <a:close/>
                <a:moveTo>
                  <a:pt x="60" y="40"/>
                </a:moveTo>
                <a:cubicBezTo>
                  <a:pt x="58" y="41"/>
                  <a:pt x="55" y="43"/>
                  <a:pt x="53" y="44"/>
                </a:cubicBezTo>
                <a:cubicBezTo>
                  <a:pt x="32" y="31"/>
                  <a:pt x="32" y="31"/>
                  <a:pt x="32" y="31"/>
                </a:cubicBezTo>
                <a:cubicBezTo>
                  <a:pt x="41" y="22"/>
                  <a:pt x="54" y="16"/>
                  <a:pt x="67" y="15"/>
                </a:cubicBezTo>
                <a:lnTo>
                  <a:pt x="60" y="40"/>
                </a:lnTo>
                <a:close/>
                <a:moveTo>
                  <a:pt x="31" y="32"/>
                </a:moveTo>
                <a:cubicBezTo>
                  <a:pt x="44" y="53"/>
                  <a:pt x="44" y="53"/>
                  <a:pt x="44" y="53"/>
                </a:cubicBezTo>
                <a:cubicBezTo>
                  <a:pt x="43" y="55"/>
                  <a:pt x="42" y="57"/>
                  <a:pt x="41" y="59"/>
                </a:cubicBezTo>
                <a:cubicBezTo>
                  <a:pt x="16" y="66"/>
                  <a:pt x="16" y="66"/>
                  <a:pt x="16" y="66"/>
                </a:cubicBezTo>
                <a:cubicBezTo>
                  <a:pt x="17" y="53"/>
                  <a:pt x="22" y="41"/>
                  <a:pt x="31" y="32"/>
                </a:cubicBezTo>
                <a:close/>
                <a:moveTo>
                  <a:pt x="16" y="75"/>
                </a:moveTo>
                <a:cubicBezTo>
                  <a:pt x="41" y="82"/>
                  <a:pt x="41" y="82"/>
                  <a:pt x="41" y="82"/>
                </a:cubicBezTo>
                <a:cubicBezTo>
                  <a:pt x="42" y="84"/>
                  <a:pt x="43" y="86"/>
                  <a:pt x="44" y="89"/>
                </a:cubicBezTo>
                <a:cubicBezTo>
                  <a:pt x="31" y="110"/>
                  <a:pt x="31" y="110"/>
                  <a:pt x="31" y="110"/>
                </a:cubicBezTo>
                <a:cubicBezTo>
                  <a:pt x="22" y="100"/>
                  <a:pt x="17" y="88"/>
                  <a:pt x="16" y="75"/>
                </a:cubicBezTo>
                <a:close/>
                <a:moveTo>
                  <a:pt x="32" y="110"/>
                </a:moveTo>
                <a:cubicBezTo>
                  <a:pt x="53" y="97"/>
                  <a:pt x="53" y="97"/>
                  <a:pt x="53" y="97"/>
                </a:cubicBezTo>
                <a:cubicBezTo>
                  <a:pt x="55" y="99"/>
                  <a:pt x="57" y="100"/>
                  <a:pt x="60" y="101"/>
                </a:cubicBezTo>
                <a:cubicBezTo>
                  <a:pt x="67" y="126"/>
                  <a:pt x="67" y="126"/>
                  <a:pt x="67" y="126"/>
                </a:cubicBezTo>
                <a:cubicBezTo>
                  <a:pt x="54" y="125"/>
                  <a:pt x="41" y="120"/>
                  <a:pt x="32" y="110"/>
                </a:cubicBezTo>
                <a:close/>
                <a:moveTo>
                  <a:pt x="82" y="101"/>
                </a:moveTo>
                <a:cubicBezTo>
                  <a:pt x="85" y="100"/>
                  <a:pt x="87" y="99"/>
                  <a:pt x="90" y="97"/>
                </a:cubicBezTo>
                <a:cubicBezTo>
                  <a:pt x="110" y="110"/>
                  <a:pt x="110" y="110"/>
                  <a:pt x="110" y="110"/>
                </a:cubicBezTo>
                <a:cubicBezTo>
                  <a:pt x="101" y="119"/>
                  <a:pt x="89" y="125"/>
                  <a:pt x="75" y="126"/>
                </a:cubicBezTo>
                <a:lnTo>
                  <a:pt x="82" y="10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88" name="Group 187"/>
          <p:cNvGrpSpPr/>
          <p:nvPr userDrawn="1"/>
        </p:nvGrpSpPr>
        <p:grpSpPr>
          <a:xfrm>
            <a:off x="7867650" y="673100"/>
            <a:ext cx="668338" cy="781051"/>
            <a:chOff x="7867650" y="673100"/>
            <a:chExt cx="668338" cy="781051"/>
          </a:xfrm>
        </p:grpSpPr>
        <p:sp>
          <p:nvSpPr>
            <p:cNvPr id="189" name="Freeform 161"/>
            <p:cNvSpPr>
              <a:spLocks/>
            </p:cNvSpPr>
            <p:nvPr userDrawn="1"/>
          </p:nvSpPr>
          <p:spPr bwMode="auto">
            <a:xfrm>
              <a:off x="8172450" y="673100"/>
              <a:ext cx="57150" cy="80963"/>
            </a:xfrm>
            <a:custGeom>
              <a:avLst/>
              <a:gdLst>
                <a:gd name="T0" fmla="*/ 14 w 15"/>
                <a:gd name="T1" fmla="*/ 8 h 21"/>
                <a:gd name="T2" fmla="*/ 15 w 15"/>
                <a:gd name="T3" fmla="*/ 8 h 21"/>
                <a:gd name="T4" fmla="*/ 10 w 15"/>
                <a:gd name="T5" fmla="*/ 5 h 21"/>
                <a:gd name="T6" fmla="*/ 11 w 15"/>
                <a:gd name="T7" fmla="*/ 3 h 21"/>
                <a:gd name="T8" fmla="*/ 8 w 15"/>
                <a:gd name="T9" fmla="*/ 0 h 21"/>
                <a:gd name="T10" fmla="*/ 4 w 15"/>
                <a:gd name="T11" fmla="*/ 3 h 21"/>
                <a:gd name="T12" fmla="*/ 5 w 15"/>
                <a:gd name="T13" fmla="*/ 5 h 21"/>
                <a:gd name="T14" fmla="*/ 0 w 15"/>
                <a:gd name="T15" fmla="*/ 8 h 21"/>
                <a:gd name="T16" fmla="*/ 1 w 15"/>
                <a:gd name="T17" fmla="*/ 8 h 21"/>
                <a:gd name="T18" fmla="*/ 1 w 15"/>
                <a:gd name="T19" fmla="*/ 19 h 21"/>
                <a:gd name="T20" fmla="*/ 2 w 15"/>
                <a:gd name="T21" fmla="*/ 19 h 21"/>
                <a:gd name="T22" fmla="*/ 2 w 15"/>
                <a:gd name="T23" fmla="*/ 21 h 21"/>
                <a:gd name="T24" fmla="*/ 13 w 15"/>
                <a:gd name="T25" fmla="*/ 21 h 21"/>
                <a:gd name="T26" fmla="*/ 13 w 15"/>
                <a:gd name="T27" fmla="*/ 19 h 21"/>
                <a:gd name="T28" fmla="*/ 14 w 15"/>
                <a:gd name="T29" fmla="*/ 19 h 21"/>
                <a:gd name="T30" fmla="*/ 14 w 15"/>
                <a:gd name="T31" fmla="*/ 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 h="21">
                  <a:moveTo>
                    <a:pt x="14" y="8"/>
                  </a:moveTo>
                  <a:cubicBezTo>
                    <a:pt x="15" y="8"/>
                    <a:pt x="15" y="8"/>
                    <a:pt x="15" y="8"/>
                  </a:cubicBezTo>
                  <a:cubicBezTo>
                    <a:pt x="15" y="8"/>
                    <a:pt x="15" y="5"/>
                    <a:pt x="10" y="5"/>
                  </a:cubicBezTo>
                  <a:cubicBezTo>
                    <a:pt x="11" y="4"/>
                    <a:pt x="11" y="4"/>
                    <a:pt x="11" y="3"/>
                  </a:cubicBezTo>
                  <a:cubicBezTo>
                    <a:pt x="11" y="1"/>
                    <a:pt x="9" y="0"/>
                    <a:pt x="8" y="0"/>
                  </a:cubicBezTo>
                  <a:cubicBezTo>
                    <a:pt x="6" y="0"/>
                    <a:pt x="4" y="1"/>
                    <a:pt x="4" y="3"/>
                  </a:cubicBezTo>
                  <a:cubicBezTo>
                    <a:pt x="4" y="4"/>
                    <a:pt x="4" y="4"/>
                    <a:pt x="5" y="5"/>
                  </a:cubicBezTo>
                  <a:cubicBezTo>
                    <a:pt x="0" y="5"/>
                    <a:pt x="0" y="8"/>
                    <a:pt x="0" y="8"/>
                  </a:cubicBezTo>
                  <a:cubicBezTo>
                    <a:pt x="1" y="8"/>
                    <a:pt x="1" y="8"/>
                    <a:pt x="1" y="8"/>
                  </a:cubicBezTo>
                  <a:cubicBezTo>
                    <a:pt x="1" y="19"/>
                    <a:pt x="1" y="19"/>
                    <a:pt x="1" y="19"/>
                  </a:cubicBezTo>
                  <a:cubicBezTo>
                    <a:pt x="2" y="19"/>
                    <a:pt x="2" y="19"/>
                    <a:pt x="2" y="19"/>
                  </a:cubicBezTo>
                  <a:cubicBezTo>
                    <a:pt x="2" y="21"/>
                    <a:pt x="2" y="21"/>
                    <a:pt x="2" y="21"/>
                  </a:cubicBezTo>
                  <a:cubicBezTo>
                    <a:pt x="13" y="21"/>
                    <a:pt x="13" y="21"/>
                    <a:pt x="13" y="21"/>
                  </a:cubicBezTo>
                  <a:cubicBezTo>
                    <a:pt x="13" y="19"/>
                    <a:pt x="13" y="19"/>
                    <a:pt x="13" y="19"/>
                  </a:cubicBezTo>
                  <a:cubicBezTo>
                    <a:pt x="14" y="19"/>
                    <a:pt x="14" y="19"/>
                    <a:pt x="14" y="19"/>
                  </a:cubicBezTo>
                  <a:lnTo>
                    <a:pt x="14"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0" name="Freeform 162"/>
            <p:cNvSpPr>
              <a:spLocks/>
            </p:cNvSpPr>
            <p:nvPr userDrawn="1"/>
          </p:nvSpPr>
          <p:spPr bwMode="auto">
            <a:xfrm>
              <a:off x="8080375" y="1427163"/>
              <a:ext cx="242888" cy="26988"/>
            </a:xfrm>
            <a:custGeom>
              <a:avLst/>
              <a:gdLst>
                <a:gd name="T0" fmla="*/ 0 w 153"/>
                <a:gd name="T1" fmla="*/ 0 h 17"/>
                <a:gd name="T2" fmla="*/ 0 w 153"/>
                <a:gd name="T3" fmla="*/ 5 h 17"/>
                <a:gd name="T4" fmla="*/ 0 w 153"/>
                <a:gd name="T5" fmla="*/ 7 h 17"/>
                <a:gd name="T6" fmla="*/ 0 w 153"/>
                <a:gd name="T7" fmla="*/ 17 h 17"/>
                <a:gd name="T8" fmla="*/ 153 w 153"/>
                <a:gd name="T9" fmla="*/ 17 h 17"/>
                <a:gd name="T10" fmla="*/ 153 w 153"/>
                <a:gd name="T11" fmla="*/ 7 h 17"/>
                <a:gd name="T12" fmla="*/ 153 w 153"/>
                <a:gd name="T13" fmla="*/ 5 h 17"/>
                <a:gd name="T14" fmla="*/ 153 w 153"/>
                <a:gd name="T15" fmla="*/ 0 h 17"/>
                <a:gd name="T16" fmla="*/ 0 w 15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 h="17">
                  <a:moveTo>
                    <a:pt x="0" y="0"/>
                  </a:moveTo>
                  <a:lnTo>
                    <a:pt x="0" y="5"/>
                  </a:lnTo>
                  <a:lnTo>
                    <a:pt x="0" y="7"/>
                  </a:lnTo>
                  <a:lnTo>
                    <a:pt x="0" y="17"/>
                  </a:lnTo>
                  <a:lnTo>
                    <a:pt x="153" y="17"/>
                  </a:lnTo>
                  <a:lnTo>
                    <a:pt x="153" y="7"/>
                  </a:lnTo>
                  <a:lnTo>
                    <a:pt x="153" y="5"/>
                  </a:lnTo>
                  <a:lnTo>
                    <a:pt x="153" y="0"/>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1" name="Freeform 163"/>
            <p:cNvSpPr>
              <a:spLocks noEditPoints="1"/>
            </p:cNvSpPr>
            <p:nvPr userDrawn="1"/>
          </p:nvSpPr>
          <p:spPr bwMode="auto">
            <a:xfrm>
              <a:off x="7867650" y="739775"/>
              <a:ext cx="668338" cy="674688"/>
            </a:xfrm>
            <a:custGeom>
              <a:avLst/>
              <a:gdLst>
                <a:gd name="T0" fmla="*/ 146 w 173"/>
                <a:gd name="T1" fmla="*/ 1 h 175"/>
                <a:gd name="T2" fmla="*/ 132 w 173"/>
                <a:gd name="T3" fmla="*/ 26 h 175"/>
                <a:gd name="T4" fmla="*/ 130 w 173"/>
                <a:gd name="T5" fmla="*/ 24 h 175"/>
                <a:gd name="T6" fmla="*/ 118 w 173"/>
                <a:gd name="T7" fmla="*/ 20 h 175"/>
                <a:gd name="T8" fmla="*/ 55 w 173"/>
                <a:gd name="T9" fmla="*/ 18 h 175"/>
                <a:gd name="T10" fmla="*/ 55 w 173"/>
                <a:gd name="T11" fmla="*/ 24 h 175"/>
                <a:gd name="T12" fmla="*/ 43 w 173"/>
                <a:gd name="T13" fmla="*/ 26 h 175"/>
                <a:gd name="T14" fmla="*/ 42 w 173"/>
                <a:gd name="T15" fmla="*/ 13 h 175"/>
                <a:gd name="T16" fmla="*/ 7 w 173"/>
                <a:gd name="T17" fmla="*/ 7 h 175"/>
                <a:gd name="T18" fmla="*/ 40 w 173"/>
                <a:gd name="T19" fmla="*/ 87 h 175"/>
                <a:gd name="T20" fmla="*/ 79 w 173"/>
                <a:gd name="T21" fmla="*/ 133 h 175"/>
                <a:gd name="T22" fmla="*/ 83 w 173"/>
                <a:gd name="T23" fmla="*/ 144 h 175"/>
                <a:gd name="T24" fmla="*/ 80 w 173"/>
                <a:gd name="T25" fmla="*/ 147 h 175"/>
                <a:gd name="T26" fmla="*/ 77 w 173"/>
                <a:gd name="T27" fmla="*/ 150 h 175"/>
                <a:gd name="T28" fmla="*/ 76 w 173"/>
                <a:gd name="T29" fmla="*/ 163 h 175"/>
                <a:gd name="T30" fmla="*/ 57 w 173"/>
                <a:gd name="T31" fmla="*/ 175 h 175"/>
                <a:gd name="T32" fmla="*/ 116 w 173"/>
                <a:gd name="T33" fmla="*/ 175 h 175"/>
                <a:gd name="T34" fmla="*/ 97 w 173"/>
                <a:gd name="T35" fmla="*/ 163 h 175"/>
                <a:gd name="T36" fmla="*/ 96 w 173"/>
                <a:gd name="T37" fmla="*/ 150 h 175"/>
                <a:gd name="T38" fmla="*/ 93 w 173"/>
                <a:gd name="T39" fmla="*/ 147 h 175"/>
                <a:gd name="T40" fmla="*/ 91 w 173"/>
                <a:gd name="T41" fmla="*/ 144 h 175"/>
                <a:gd name="T42" fmla="*/ 94 w 173"/>
                <a:gd name="T43" fmla="*/ 133 h 175"/>
                <a:gd name="T44" fmla="*/ 133 w 173"/>
                <a:gd name="T45" fmla="*/ 87 h 175"/>
                <a:gd name="T46" fmla="*/ 166 w 173"/>
                <a:gd name="T47" fmla="*/ 7 h 175"/>
                <a:gd name="T48" fmla="*/ 14 w 173"/>
                <a:gd name="T49" fmla="*/ 14 h 175"/>
                <a:gd name="T50" fmla="*/ 34 w 173"/>
                <a:gd name="T51" fmla="*/ 16 h 175"/>
                <a:gd name="T52" fmla="*/ 30 w 173"/>
                <a:gd name="T53" fmla="*/ 33 h 175"/>
                <a:gd name="T54" fmla="*/ 46 w 173"/>
                <a:gd name="T55" fmla="*/ 35 h 175"/>
                <a:gd name="T56" fmla="*/ 46 w 173"/>
                <a:gd name="T57" fmla="*/ 81 h 175"/>
                <a:gd name="T58" fmla="*/ 127 w 173"/>
                <a:gd name="T59" fmla="*/ 81 h 175"/>
                <a:gd name="T60" fmla="*/ 128 w 173"/>
                <a:gd name="T61" fmla="*/ 35 h 175"/>
                <a:gd name="T62" fmla="*/ 143 w 173"/>
                <a:gd name="T63" fmla="*/ 33 h 175"/>
                <a:gd name="T64" fmla="*/ 139 w 173"/>
                <a:gd name="T65" fmla="*/ 16 h 175"/>
                <a:gd name="T66" fmla="*/ 159 w 173"/>
                <a:gd name="T67" fmla="*/ 14 h 175"/>
                <a:gd name="T68" fmla="*/ 127 w 173"/>
                <a:gd name="T69" fmla="*/ 81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3" h="175">
                  <a:moveTo>
                    <a:pt x="166" y="7"/>
                  </a:moveTo>
                  <a:cubicBezTo>
                    <a:pt x="160" y="2"/>
                    <a:pt x="153" y="0"/>
                    <a:pt x="146" y="1"/>
                  </a:cubicBezTo>
                  <a:cubicBezTo>
                    <a:pt x="138" y="3"/>
                    <a:pt x="133" y="9"/>
                    <a:pt x="131" y="13"/>
                  </a:cubicBezTo>
                  <a:cubicBezTo>
                    <a:pt x="129" y="17"/>
                    <a:pt x="130" y="22"/>
                    <a:pt x="132" y="26"/>
                  </a:cubicBezTo>
                  <a:cubicBezTo>
                    <a:pt x="130" y="26"/>
                    <a:pt x="130" y="26"/>
                    <a:pt x="130" y="26"/>
                  </a:cubicBezTo>
                  <a:cubicBezTo>
                    <a:pt x="130" y="24"/>
                    <a:pt x="130" y="24"/>
                    <a:pt x="130" y="24"/>
                  </a:cubicBezTo>
                  <a:cubicBezTo>
                    <a:pt x="118" y="24"/>
                    <a:pt x="118" y="24"/>
                    <a:pt x="118" y="24"/>
                  </a:cubicBezTo>
                  <a:cubicBezTo>
                    <a:pt x="118" y="20"/>
                    <a:pt x="118" y="20"/>
                    <a:pt x="118" y="20"/>
                  </a:cubicBezTo>
                  <a:cubicBezTo>
                    <a:pt x="118" y="18"/>
                    <a:pt x="118" y="18"/>
                    <a:pt x="118" y="18"/>
                  </a:cubicBezTo>
                  <a:cubicBezTo>
                    <a:pt x="104" y="2"/>
                    <a:pt x="69" y="2"/>
                    <a:pt x="55" y="18"/>
                  </a:cubicBezTo>
                  <a:cubicBezTo>
                    <a:pt x="55" y="20"/>
                    <a:pt x="55" y="20"/>
                    <a:pt x="55" y="20"/>
                  </a:cubicBezTo>
                  <a:cubicBezTo>
                    <a:pt x="55" y="24"/>
                    <a:pt x="55" y="24"/>
                    <a:pt x="55" y="24"/>
                  </a:cubicBezTo>
                  <a:cubicBezTo>
                    <a:pt x="43" y="24"/>
                    <a:pt x="43" y="24"/>
                    <a:pt x="43" y="24"/>
                  </a:cubicBezTo>
                  <a:cubicBezTo>
                    <a:pt x="43" y="26"/>
                    <a:pt x="43" y="26"/>
                    <a:pt x="43" y="26"/>
                  </a:cubicBezTo>
                  <a:cubicBezTo>
                    <a:pt x="41" y="26"/>
                    <a:pt x="41" y="26"/>
                    <a:pt x="41" y="26"/>
                  </a:cubicBezTo>
                  <a:cubicBezTo>
                    <a:pt x="43" y="22"/>
                    <a:pt x="44" y="17"/>
                    <a:pt x="42" y="13"/>
                  </a:cubicBezTo>
                  <a:cubicBezTo>
                    <a:pt x="41" y="9"/>
                    <a:pt x="35" y="3"/>
                    <a:pt x="27" y="1"/>
                  </a:cubicBezTo>
                  <a:cubicBezTo>
                    <a:pt x="20" y="0"/>
                    <a:pt x="13" y="2"/>
                    <a:pt x="7" y="7"/>
                  </a:cubicBezTo>
                  <a:cubicBezTo>
                    <a:pt x="3" y="12"/>
                    <a:pt x="0" y="18"/>
                    <a:pt x="1" y="26"/>
                  </a:cubicBezTo>
                  <a:cubicBezTo>
                    <a:pt x="1" y="43"/>
                    <a:pt x="15" y="65"/>
                    <a:pt x="40" y="87"/>
                  </a:cubicBezTo>
                  <a:cubicBezTo>
                    <a:pt x="45" y="92"/>
                    <a:pt x="50" y="96"/>
                    <a:pt x="53" y="99"/>
                  </a:cubicBezTo>
                  <a:cubicBezTo>
                    <a:pt x="79" y="133"/>
                    <a:pt x="79" y="133"/>
                    <a:pt x="79" y="133"/>
                  </a:cubicBezTo>
                  <a:cubicBezTo>
                    <a:pt x="78" y="134"/>
                    <a:pt x="78" y="135"/>
                    <a:pt x="78" y="137"/>
                  </a:cubicBezTo>
                  <a:cubicBezTo>
                    <a:pt x="78" y="140"/>
                    <a:pt x="80" y="143"/>
                    <a:pt x="83" y="144"/>
                  </a:cubicBezTo>
                  <a:cubicBezTo>
                    <a:pt x="80" y="144"/>
                    <a:pt x="80" y="144"/>
                    <a:pt x="80" y="144"/>
                  </a:cubicBezTo>
                  <a:cubicBezTo>
                    <a:pt x="80" y="147"/>
                    <a:pt x="80" y="147"/>
                    <a:pt x="80" y="147"/>
                  </a:cubicBezTo>
                  <a:cubicBezTo>
                    <a:pt x="81" y="147"/>
                    <a:pt x="81" y="147"/>
                    <a:pt x="81" y="147"/>
                  </a:cubicBezTo>
                  <a:cubicBezTo>
                    <a:pt x="79" y="148"/>
                    <a:pt x="77" y="150"/>
                    <a:pt x="77" y="150"/>
                  </a:cubicBezTo>
                  <a:cubicBezTo>
                    <a:pt x="77" y="163"/>
                    <a:pt x="77" y="163"/>
                    <a:pt x="77" y="163"/>
                  </a:cubicBezTo>
                  <a:cubicBezTo>
                    <a:pt x="76" y="163"/>
                    <a:pt x="76" y="163"/>
                    <a:pt x="76" y="163"/>
                  </a:cubicBezTo>
                  <a:cubicBezTo>
                    <a:pt x="76" y="165"/>
                    <a:pt x="76" y="165"/>
                    <a:pt x="76" y="165"/>
                  </a:cubicBezTo>
                  <a:cubicBezTo>
                    <a:pt x="68" y="166"/>
                    <a:pt x="61" y="170"/>
                    <a:pt x="57" y="175"/>
                  </a:cubicBezTo>
                  <a:cubicBezTo>
                    <a:pt x="87" y="175"/>
                    <a:pt x="87" y="175"/>
                    <a:pt x="87" y="175"/>
                  </a:cubicBezTo>
                  <a:cubicBezTo>
                    <a:pt x="116" y="175"/>
                    <a:pt x="116" y="175"/>
                    <a:pt x="116" y="175"/>
                  </a:cubicBezTo>
                  <a:cubicBezTo>
                    <a:pt x="112" y="170"/>
                    <a:pt x="105" y="166"/>
                    <a:pt x="97" y="165"/>
                  </a:cubicBezTo>
                  <a:cubicBezTo>
                    <a:pt x="97" y="163"/>
                    <a:pt x="97" y="163"/>
                    <a:pt x="97" y="163"/>
                  </a:cubicBezTo>
                  <a:cubicBezTo>
                    <a:pt x="96" y="163"/>
                    <a:pt x="96" y="163"/>
                    <a:pt x="96" y="163"/>
                  </a:cubicBezTo>
                  <a:cubicBezTo>
                    <a:pt x="96" y="150"/>
                    <a:pt x="96" y="150"/>
                    <a:pt x="96" y="150"/>
                  </a:cubicBezTo>
                  <a:cubicBezTo>
                    <a:pt x="96" y="150"/>
                    <a:pt x="94" y="148"/>
                    <a:pt x="92" y="147"/>
                  </a:cubicBezTo>
                  <a:cubicBezTo>
                    <a:pt x="93" y="147"/>
                    <a:pt x="93" y="147"/>
                    <a:pt x="93" y="147"/>
                  </a:cubicBezTo>
                  <a:cubicBezTo>
                    <a:pt x="93" y="144"/>
                    <a:pt x="93" y="144"/>
                    <a:pt x="93" y="144"/>
                  </a:cubicBezTo>
                  <a:cubicBezTo>
                    <a:pt x="91" y="144"/>
                    <a:pt x="91" y="144"/>
                    <a:pt x="91" y="144"/>
                  </a:cubicBezTo>
                  <a:cubicBezTo>
                    <a:pt x="93" y="143"/>
                    <a:pt x="95" y="140"/>
                    <a:pt x="95" y="137"/>
                  </a:cubicBezTo>
                  <a:cubicBezTo>
                    <a:pt x="95" y="135"/>
                    <a:pt x="95" y="134"/>
                    <a:pt x="94" y="133"/>
                  </a:cubicBezTo>
                  <a:cubicBezTo>
                    <a:pt x="120" y="99"/>
                    <a:pt x="120" y="99"/>
                    <a:pt x="120" y="99"/>
                  </a:cubicBezTo>
                  <a:cubicBezTo>
                    <a:pt x="123" y="96"/>
                    <a:pt x="128" y="92"/>
                    <a:pt x="133" y="87"/>
                  </a:cubicBezTo>
                  <a:cubicBezTo>
                    <a:pt x="158" y="65"/>
                    <a:pt x="172" y="43"/>
                    <a:pt x="173" y="26"/>
                  </a:cubicBezTo>
                  <a:cubicBezTo>
                    <a:pt x="173" y="18"/>
                    <a:pt x="170" y="12"/>
                    <a:pt x="166" y="7"/>
                  </a:cubicBezTo>
                  <a:close/>
                  <a:moveTo>
                    <a:pt x="9" y="25"/>
                  </a:moveTo>
                  <a:cubicBezTo>
                    <a:pt x="9" y="20"/>
                    <a:pt x="11" y="16"/>
                    <a:pt x="14" y="14"/>
                  </a:cubicBezTo>
                  <a:cubicBezTo>
                    <a:pt x="17" y="10"/>
                    <a:pt x="21" y="9"/>
                    <a:pt x="25" y="10"/>
                  </a:cubicBezTo>
                  <a:cubicBezTo>
                    <a:pt x="30" y="11"/>
                    <a:pt x="33" y="14"/>
                    <a:pt x="34" y="16"/>
                  </a:cubicBezTo>
                  <a:cubicBezTo>
                    <a:pt x="35" y="19"/>
                    <a:pt x="32" y="25"/>
                    <a:pt x="30" y="28"/>
                  </a:cubicBezTo>
                  <a:cubicBezTo>
                    <a:pt x="29" y="30"/>
                    <a:pt x="29" y="31"/>
                    <a:pt x="30" y="33"/>
                  </a:cubicBezTo>
                  <a:cubicBezTo>
                    <a:pt x="31" y="34"/>
                    <a:pt x="32" y="35"/>
                    <a:pt x="34" y="35"/>
                  </a:cubicBezTo>
                  <a:cubicBezTo>
                    <a:pt x="46" y="35"/>
                    <a:pt x="46" y="35"/>
                    <a:pt x="46" y="35"/>
                  </a:cubicBezTo>
                  <a:cubicBezTo>
                    <a:pt x="46" y="46"/>
                    <a:pt x="49" y="76"/>
                    <a:pt x="50" y="84"/>
                  </a:cubicBezTo>
                  <a:cubicBezTo>
                    <a:pt x="49" y="83"/>
                    <a:pt x="48" y="82"/>
                    <a:pt x="46" y="81"/>
                  </a:cubicBezTo>
                  <a:cubicBezTo>
                    <a:pt x="23" y="60"/>
                    <a:pt x="10" y="40"/>
                    <a:pt x="9" y="25"/>
                  </a:cubicBezTo>
                  <a:close/>
                  <a:moveTo>
                    <a:pt x="127" y="81"/>
                  </a:moveTo>
                  <a:cubicBezTo>
                    <a:pt x="125" y="82"/>
                    <a:pt x="124" y="83"/>
                    <a:pt x="123" y="84"/>
                  </a:cubicBezTo>
                  <a:cubicBezTo>
                    <a:pt x="124" y="77"/>
                    <a:pt x="127" y="46"/>
                    <a:pt x="128" y="35"/>
                  </a:cubicBezTo>
                  <a:cubicBezTo>
                    <a:pt x="139" y="35"/>
                    <a:pt x="139" y="35"/>
                    <a:pt x="139" y="35"/>
                  </a:cubicBezTo>
                  <a:cubicBezTo>
                    <a:pt x="141" y="35"/>
                    <a:pt x="142" y="34"/>
                    <a:pt x="143" y="33"/>
                  </a:cubicBezTo>
                  <a:cubicBezTo>
                    <a:pt x="144" y="31"/>
                    <a:pt x="144" y="30"/>
                    <a:pt x="143" y="28"/>
                  </a:cubicBezTo>
                  <a:cubicBezTo>
                    <a:pt x="141" y="25"/>
                    <a:pt x="138" y="19"/>
                    <a:pt x="139" y="16"/>
                  </a:cubicBezTo>
                  <a:cubicBezTo>
                    <a:pt x="140" y="14"/>
                    <a:pt x="143" y="11"/>
                    <a:pt x="148" y="10"/>
                  </a:cubicBezTo>
                  <a:cubicBezTo>
                    <a:pt x="152" y="9"/>
                    <a:pt x="156" y="10"/>
                    <a:pt x="159" y="14"/>
                  </a:cubicBezTo>
                  <a:cubicBezTo>
                    <a:pt x="162" y="16"/>
                    <a:pt x="164" y="20"/>
                    <a:pt x="164" y="25"/>
                  </a:cubicBezTo>
                  <a:cubicBezTo>
                    <a:pt x="163" y="40"/>
                    <a:pt x="150" y="60"/>
                    <a:pt x="127"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92" name="Freeform 164"/>
          <p:cNvSpPr>
            <a:spLocks noEditPoints="1"/>
          </p:cNvSpPr>
          <p:nvPr userDrawn="1"/>
        </p:nvSpPr>
        <p:spPr bwMode="auto">
          <a:xfrm>
            <a:off x="6480175" y="3473450"/>
            <a:ext cx="341313" cy="336550"/>
          </a:xfrm>
          <a:custGeom>
            <a:avLst/>
            <a:gdLst>
              <a:gd name="T0" fmla="*/ 75 w 88"/>
              <a:gd name="T1" fmla="*/ 13 h 87"/>
              <a:gd name="T2" fmla="*/ 88 w 88"/>
              <a:gd name="T3" fmla="*/ 44 h 87"/>
              <a:gd name="T4" fmla="*/ 75 w 88"/>
              <a:gd name="T5" fmla="*/ 75 h 87"/>
              <a:gd name="T6" fmla="*/ 44 w 88"/>
              <a:gd name="T7" fmla="*/ 87 h 87"/>
              <a:gd name="T8" fmla="*/ 13 w 88"/>
              <a:gd name="T9" fmla="*/ 75 h 87"/>
              <a:gd name="T10" fmla="*/ 0 w 88"/>
              <a:gd name="T11" fmla="*/ 44 h 87"/>
              <a:gd name="T12" fmla="*/ 13 w 88"/>
              <a:gd name="T13" fmla="*/ 13 h 87"/>
              <a:gd name="T14" fmla="*/ 44 w 88"/>
              <a:gd name="T15" fmla="*/ 0 h 87"/>
              <a:gd name="T16" fmla="*/ 75 w 88"/>
              <a:gd name="T17" fmla="*/ 13 h 87"/>
              <a:gd name="T18" fmla="*/ 61 w 88"/>
              <a:gd name="T19" fmla="*/ 43 h 87"/>
              <a:gd name="T20" fmla="*/ 31 w 88"/>
              <a:gd name="T21" fmla="*/ 25 h 87"/>
              <a:gd name="T22" fmla="*/ 31 w 88"/>
              <a:gd name="T23" fmla="*/ 60 h 87"/>
              <a:gd name="T24" fmla="*/ 61 w 88"/>
              <a:gd name="T25" fmla="*/ 4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 h="87">
                <a:moveTo>
                  <a:pt x="75" y="13"/>
                </a:moveTo>
                <a:cubicBezTo>
                  <a:pt x="83" y="21"/>
                  <a:pt x="88" y="32"/>
                  <a:pt x="88" y="44"/>
                </a:cubicBezTo>
                <a:cubicBezTo>
                  <a:pt x="88" y="56"/>
                  <a:pt x="83" y="66"/>
                  <a:pt x="75" y="75"/>
                </a:cubicBezTo>
                <a:cubicBezTo>
                  <a:pt x="66" y="83"/>
                  <a:pt x="56" y="87"/>
                  <a:pt x="44" y="87"/>
                </a:cubicBezTo>
                <a:cubicBezTo>
                  <a:pt x="32" y="87"/>
                  <a:pt x="21" y="83"/>
                  <a:pt x="13" y="75"/>
                </a:cubicBezTo>
                <a:cubicBezTo>
                  <a:pt x="4" y="66"/>
                  <a:pt x="0" y="56"/>
                  <a:pt x="0" y="44"/>
                </a:cubicBezTo>
                <a:cubicBezTo>
                  <a:pt x="0" y="32"/>
                  <a:pt x="4" y="21"/>
                  <a:pt x="13" y="13"/>
                </a:cubicBezTo>
                <a:cubicBezTo>
                  <a:pt x="21" y="4"/>
                  <a:pt x="32" y="0"/>
                  <a:pt x="44" y="0"/>
                </a:cubicBezTo>
                <a:cubicBezTo>
                  <a:pt x="56" y="0"/>
                  <a:pt x="66" y="4"/>
                  <a:pt x="75" y="13"/>
                </a:cubicBezTo>
                <a:close/>
                <a:moveTo>
                  <a:pt x="61" y="43"/>
                </a:moveTo>
                <a:cubicBezTo>
                  <a:pt x="31" y="25"/>
                  <a:pt x="31" y="25"/>
                  <a:pt x="31" y="25"/>
                </a:cubicBezTo>
                <a:cubicBezTo>
                  <a:pt x="31" y="60"/>
                  <a:pt x="31" y="60"/>
                  <a:pt x="31" y="60"/>
                </a:cubicBezTo>
                <a:lnTo>
                  <a:pt x="61" y="4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93" name="Group 192"/>
          <p:cNvGrpSpPr/>
          <p:nvPr userDrawn="1"/>
        </p:nvGrpSpPr>
        <p:grpSpPr>
          <a:xfrm>
            <a:off x="8531225" y="4313238"/>
            <a:ext cx="412750" cy="215900"/>
            <a:chOff x="8531225" y="4313238"/>
            <a:chExt cx="412750" cy="215900"/>
          </a:xfrm>
        </p:grpSpPr>
        <p:sp>
          <p:nvSpPr>
            <p:cNvPr id="194" name="Freeform 165"/>
            <p:cNvSpPr>
              <a:spLocks/>
            </p:cNvSpPr>
            <p:nvPr userDrawn="1"/>
          </p:nvSpPr>
          <p:spPr bwMode="auto">
            <a:xfrm>
              <a:off x="8531225" y="4359275"/>
              <a:ext cx="147638" cy="158750"/>
            </a:xfrm>
            <a:custGeom>
              <a:avLst/>
              <a:gdLst>
                <a:gd name="T0" fmla="*/ 0 w 93"/>
                <a:gd name="T1" fmla="*/ 41 h 100"/>
                <a:gd name="T2" fmla="*/ 93 w 93"/>
                <a:gd name="T3" fmla="*/ 0 h 100"/>
                <a:gd name="T4" fmla="*/ 93 w 93"/>
                <a:gd name="T5" fmla="*/ 19 h 100"/>
                <a:gd name="T6" fmla="*/ 24 w 93"/>
                <a:gd name="T7" fmla="*/ 51 h 100"/>
                <a:gd name="T8" fmla="*/ 24 w 93"/>
                <a:gd name="T9" fmla="*/ 51 h 100"/>
                <a:gd name="T10" fmla="*/ 93 w 93"/>
                <a:gd name="T11" fmla="*/ 80 h 100"/>
                <a:gd name="T12" fmla="*/ 93 w 93"/>
                <a:gd name="T13" fmla="*/ 100 h 100"/>
                <a:gd name="T14" fmla="*/ 0 w 93"/>
                <a:gd name="T15" fmla="*/ 58 h 100"/>
                <a:gd name="T16" fmla="*/ 0 w 93"/>
                <a:gd name="T17" fmla="*/ 4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100">
                  <a:moveTo>
                    <a:pt x="0" y="41"/>
                  </a:moveTo>
                  <a:lnTo>
                    <a:pt x="93" y="0"/>
                  </a:lnTo>
                  <a:lnTo>
                    <a:pt x="93" y="19"/>
                  </a:lnTo>
                  <a:lnTo>
                    <a:pt x="24" y="51"/>
                  </a:lnTo>
                  <a:lnTo>
                    <a:pt x="24" y="51"/>
                  </a:lnTo>
                  <a:lnTo>
                    <a:pt x="93" y="80"/>
                  </a:lnTo>
                  <a:lnTo>
                    <a:pt x="93" y="100"/>
                  </a:lnTo>
                  <a:lnTo>
                    <a:pt x="0" y="58"/>
                  </a:lnTo>
                  <a:lnTo>
                    <a:pt x="0" y="4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5" name="Freeform 166"/>
            <p:cNvSpPr>
              <a:spLocks/>
            </p:cNvSpPr>
            <p:nvPr userDrawn="1"/>
          </p:nvSpPr>
          <p:spPr bwMode="auto">
            <a:xfrm>
              <a:off x="8697913" y="4313238"/>
              <a:ext cx="92075" cy="215900"/>
            </a:xfrm>
            <a:custGeom>
              <a:avLst/>
              <a:gdLst>
                <a:gd name="T0" fmla="*/ 0 w 58"/>
                <a:gd name="T1" fmla="*/ 136 h 136"/>
                <a:gd name="T2" fmla="*/ 39 w 58"/>
                <a:gd name="T3" fmla="*/ 0 h 136"/>
                <a:gd name="T4" fmla="*/ 58 w 58"/>
                <a:gd name="T5" fmla="*/ 0 h 136"/>
                <a:gd name="T6" fmla="*/ 17 w 58"/>
                <a:gd name="T7" fmla="*/ 136 h 136"/>
                <a:gd name="T8" fmla="*/ 0 w 58"/>
                <a:gd name="T9" fmla="*/ 136 h 136"/>
              </a:gdLst>
              <a:ahLst/>
              <a:cxnLst>
                <a:cxn ang="0">
                  <a:pos x="T0" y="T1"/>
                </a:cxn>
                <a:cxn ang="0">
                  <a:pos x="T2" y="T3"/>
                </a:cxn>
                <a:cxn ang="0">
                  <a:pos x="T4" y="T5"/>
                </a:cxn>
                <a:cxn ang="0">
                  <a:pos x="T6" y="T7"/>
                </a:cxn>
                <a:cxn ang="0">
                  <a:pos x="T8" y="T9"/>
                </a:cxn>
              </a:cxnLst>
              <a:rect l="0" t="0" r="r" b="b"/>
              <a:pathLst>
                <a:path w="58" h="136">
                  <a:moveTo>
                    <a:pt x="0" y="136"/>
                  </a:moveTo>
                  <a:lnTo>
                    <a:pt x="39" y="0"/>
                  </a:lnTo>
                  <a:lnTo>
                    <a:pt x="58" y="0"/>
                  </a:lnTo>
                  <a:lnTo>
                    <a:pt x="17" y="136"/>
                  </a:lnTo>
                  <a:lnTo>
                    <a:pt x="0" y="1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6" name="Freeform 167"/>
            <p:cNvSpPr>
              <a:spLocks/>
            </p:cNvSpPr>
            <p:nvPr userDrawn="1"/>
          </p:nvSpPr>
          <p:spPr bwMode="auto">
            <a:xfrm>
              <a:off x="8801100" y="4359275"/>
              <a:ext cx="142875" cy="158750"/>
            </a:xfrm>
            <a:custGeom>
              <a:avLst/>
              <a:gdLst>
                <a:gd name="T0" fmla="*/ 90 w 90"/>
                <a:gd name="T1" fmla="*/ 58 h 100"/>
                <a:gd name="T2" fmla="*/ 0 w 90"/>
                <a:gd name="T3" fmla="*/ 100 h 100"/>
                <a:gd name="T4" fmla="*/ 0 w 90"/>
                <a:gd name="T5" fmla="*/ 80 h 100"/>
                <a:gd name="T6" fmla="*/ 71 w 90"/>
                <a:gd name="T7" fmla="*/ 51 h 100"/>
                <a:gd name="T8" fmla="*/ 71 w 90"/>
                <a:gd name="T9" fmla="*/ 51 h 100"/>
                <a:gd name="T10" fmla="*/ 0 w 90"/>
                <a:gd name="T11" fmla="*/ 19 h 100"/>
                <a:gd name="T12" fmla="*/ 0 w 90"/>
                <a:gd name="T13" fmla="*/ 0 h 100"/>
                <a:gd name="T14" fmla="*/ 90 w 90"/>
                <a:gd name="T15" fmla="*/ 41 h 100"/>
                <a:gd name="T16" fmla="*/ 90 w 90"/>
                <a:gd name="T17" fmla="*/ 5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 h="100">
                  <a:moveTo>
                    <a:pt x="90" y="58"/>
                  </a:moveTo>
                  <a:lnTo>
                    <a:pt x="0" y="100"/>
                  </a:lnTo>
                  <a:lnTo>
                    <a:pt x="0" y="80"/>
                  </a:lnTo>
                  <a:lnTo>
                    <a:pt x="71" y="51"/>
                  </a:lnTo>
                  <a:lnTo>
                    <a:pt x="71" y="51"/>
                  </a:lnTo>
                  <a:lnTo>
                    <a:pt x="0" y="19"/>
                  </a:lnTo>
                  <a:lnTo>
                    <a:pt x="0" y="0"/>
                  </a:lnTo>
                  <a:lnTo>
                    <a:pt x="90" y="41"/>
                  </a:lnTo>
                  <a:lnTo>
                    <a:pt x="90"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97" name="Group 196"/>
          <p:cNvGrpSpPr/>
          <p:nvPr userDrawn="1"/>
        </p:nvGrpSpPr>
        <p:grpSpPr>
          <a:xfrm>
            <a:off x="6207125" y="3949700"/>
            <a:ext cx="528638" cy="536576"/>
            <a:chOff x="6207125" y="3949700"/>
            <a:chExt cx="528638" cy="536576"/>
          </a:xfrm>
        </p:grpSpPr>
        <p:sp>
          <p:nvSpPr>
            <p:cNvPr id="198" name="Freeform 168"/>
            <p:cNvSpPr>
              <a:spLocks/>
            </p:cNvSpPr>
            <p:nvPr userDrawn="1"/>
          </p:nvSpPr>
          <p:spPr bwMode="auto">
            <a:xfrm>
              <a:off x="6507163" y="3949700"/>
              <a:ext cx="228600" cy="227013"/>
            </a:xfrm>
            <a:custGeom>
              <a:avLst/>
              <a:gdLst>
                <a:gd name="T0" fmla="*/ 53 w 59"/>
                <a:gd name="T1" fmla="*/ 13 h 59"/>
                <a:gd name="T2" fmla="*/ 58 w 59"/>
                <a:gd name="T3" fmla="*/ 8 h 59"/>
                <a:gd name="T4" fmla="*/ 58 w 59"/>
                <a:gd name="T5" fmla="*/ 5 h 59"/>
                <a:gd name="T6" fmla="*/ 56 w 59"/>
                <a:gd name="T7" fmla="*/ 4 h 59"/>
                <a:gd name="T8" fmla="*/ 53 w 59"/>
                <a:gd name="T9" fmla="*/ 4 h 59"/>
                <a:gd name="T10" fmla="*/ 48 w 59"/>
                <a:gd name="T11" fmla="*/ 9 h 59"/>
                <a:gd name="T12" fmla="*/ 42 w 59"/>
                <a:gd name="T13" fmla="*/ 2 h 59"/>
                <a:gd name="T14" fmla="*/ 39 w 59"/>
                <a:gd name="T15" fmla="*/ 5 h 59"/>
                <a:gd name="T16" fmla="*/ 34 w 59"/>
                <a:gd name="T17" fmla="*/ 1 h 59"/>
                <a:gd name="T18" fmla="*/ 33 w 59"/>
                <a:gd name="T19" fmla="*/ 1 h 59"/>
                <a:gd name="T20" fmla="*/ 1 w 59"/>
                <a:gd name="T21" fmla="*/ 32 h 59"/>
                <a:gd name="T22" fmla="*/ 0 w 59"/>
                <a:gd name="T23" fmla="*/ 34 h 59"/>
                <a:gd name="T24" fmla="*/ 2 w 59"/>
                <a:gd name="T25" fmla="*/ 34 h 59"/>
                <a:gd name="T26" fmla="*/ 33 w 59"/>
                <a:gd name="T27" fmla="*/ 3 h 59"/>
                <a:gd name="T28" fmla="*/ 37 w 59"/>
                <a:gd name="T29" fmla="*/ 7 h 59"/>
                <a:gd name="T30" fmla="*/ 2 w 59"/>
                <a:gd name="T31" fmla="*/ 41 h 59"/>
                <a:gd name="T32" fmla="*/ 20 w 59"/>
                <a:gd name="T33" fmla="*/ 59 h 59"/>
                <a:gd name="T34" fmla="*/ 59 w 59"/>
                <a:gd name="T35" fmla="*/ 20 h 59"/>
                <a:gd name="T36" fmla="*/ 53 w 59"/>
                <a:gd name="T37" fmla="*/ 1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 h="59">
                  <a:moveTo>
                    <a:pt x="53" y="13"/>
                  </a:moveTo>
                  <a:cubicBezTo>
                    <a:pt x="58" y="8"/>
                    <a:pt x="58" y="8"/>
                    <a:pt x="58" y="8"/>
                  </a:cubicBezTo>
                  <a:cubicBezTo>
                    <a:pt x="59" y="7"/>
                    <a:pt x="59" y="6"/>
                    <a:pt x="58" y="5"/>
                  </a:cubicBezTo>
                  <a:cubicBezTo>
                    <a:pt x="56" y="4"/>
                    <a:pt x="56" y="4"/>
                    <a:pt x="56" y="4"/>
                  </a:cubicBezTo>
                  <a:cubicBezTo>
                    <a:pt x="55" y="3"/>
                    <a:pt x="54" y="3"/>
                    <a:pt x="53" y="4"/>
                  </a:cubicBezTo>
                  <a:cubicBezTo>
                    <a:pt x="48" y="9"/>
                    <a:pt x="48" y="9"/>
                    <a:pt x="48" y="9"/>
                  </a:cubicBezTo>
                  <a:cubicBezTo>
                    <a:pt x="42" y="2"/>
                    <a:pt x="42" y="2"/>
                    <a:pt x="42" y="2"/>
                  </a:cubicBezTo>
                  <a:cubicBezTo>
                    <a:pt x="39" y="5"/>
                    <a:pt x="39" y="5"/>
                    <a:pt x="39" y="5"/>
                  </a:cubicBezTo>
                  <a:cubicBezTo>
                    <a:pt x="34" y="1"/>
                    <a:pt x="34" y="1"/>
                    <a:pt x="34" y="1"/>
                  </a:cubicBezTo>
                  <a:cubicBezTo>
                    <a:pt x="34" y="0"/>
                    <a:pt x="33" y="0"/>
                    <a:pt x="33" y="1"/>
                  </a:cubicBezTo>
                  <a:cubicBezTo>
                    <a:pt x="1" y="32"/>
                    <a:pt x="1" y="32"/>
                    <a:pt x="1" y="32"/>
                  </a:cubicBezTo>
                  <a:cubicBezTo>
                    <a:pt x="0" y="33"/>
                    <a:pt x="0" y="34"/>
                    <a:pt x="0" y="34"/>
                  </a:cubicBezTo>
                  <a:cubicBezTo>
                    <a:pt x="1" y="35"/>
                    <a:pt x="2" y="35"/>
                    <a:pt x="2" y="34"/>
                  </a:cubicBezTo>
                  <a:cubicBezTo>
                    <a:pt x="33" y="3"/>
                    <a:pt x="33" y="3"/>
                    <a:pt x="33" y="3"/>
                  </a:cubicBezTo>
                  <a:cubicBezTo>
                    <a:pt x="37" y="7"/>
                    <a:pt x="37" y="7"/>
                    <a:pt x="37" y="7"/>
                  </a:cubicBezTo>
                  <a:cubicBezTo>
                    <a:pt x="2" y="41"/>
                    <a:pt x="2" y="41"/>
                    <a:pt x="2" y="41"/>
                  </a:cubicBezTo>
                  <a:cubicBezTo>
                    <a:pt x="20" y="59"/>
                    <a:pt x="20" y="59"/>
                    <a:pt x="20" y="59"/>
                  </a:cubicBezTo>
                  <a:cubicBezTo>
                    <a:pt x="59" y="20"/>
                    <a:pt x="59" y="20"/>
                    <a:pt x="59" y="20"/>
                  </a:cubicBezTo>
                  <a:lnTo>
                    <a:pt x="53"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9" name="Freeform 169"/>
            <p:cNvSpPr>
              <a:spLocks/>
            </p:cNvSpPr>
            <p:nvPr userDrawn="1"/>
          </p:nvSpPr>
          <p:spPr bwMode="auto">
            <a:xfrm>
              <a:off x="6207125" y="4122738"/>
              <a:ext cx="358775" cy="363538"/>
            </a:xfrm>
            <a:custGeom>
              <a:avLst/>
              <a:gdLst>
                <a:gd name="T0" fmla="*/ 55 w 93"/>
                <a:gd name="T1" fmla="*/ 22 h 94"/>
                <a:gd name="T2" fmla="*/ 1 w 93"/>
                <a:gd name="T3" fmla="*/ 74 h 94"/>
                <a:gd name="T4" fmla="*/ 0 w 93"/>
                <a:gd name="T5" fmla="*/ 92 h 94"/>
                <a:gd name="T6" fmla="*/ 1 w 93"/>
                <a:gd name="T7" fmla="*/ 94 h 94"/>
                <a:gd name="T8" fmla="*/ 19 w 93"/>
                <a:gd name="T9" fmla="*/ 92 h 94"/>
                <a:gd name="T10" fmla="*/ 35 w 93"/>
                <a:gd name="T11" fmla="*/ 76 h 94"/>
                <a:gd name="T12" fmla="*/ 55 w 93"/>
                <a:gd name="T13" fmla="*/ 57 h 94"/>
                <a:gd name="T14" fmla="*/ 93 w 93"/>
                <a:gd name="T15" fmla="*/ 18 h 94"/>
                <a:gd name="T16" fmla="*/ 76 w 93"/>
                <a:gd name="T17" fmla="*/ 0 h 94"/>
                <a:gd name="T18" fmla="*/ 55 w 93"/>
                <a:gd name="T19" fmla="*/ 22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94">
                  <a:moveTo>
                    <a:pt x="55" y="22"/>
                  </a:moveTo>
                  <a:cubicBezTo>
                    <a:pt x="1" y="74"/>
                    <a:pt x="1" y="74"/>
                    <a:pt x="1" y="74"/>
                  </a:cubicBezTo>
                  <a:cubicBezTo>
                    <a:pt x="0" y="92"/>
                    <a:pt x="0" y="92"/>
                    <a:pt x="0" y="92"/>
                  </a:cubicBezTo>
                  <a:cubicBezTo>
                    <a:pt x="0" y="93"/>
                    <a:pt x="0" y="94"/>
                    <a:pt x="1" y="94"/>
                  </a:cubicBezTo>
                  <a:cubicBezTo>
                    <a:pt x="19" y="92"/>
                    <a:pt x="19" y="92"/>
                    <a:pt x="19" y="92"/>
                  </a:cubicBezTo>
                  <a:cubicBezTo>
                    <a:pt x="35" y="76"/>
                    <a:pt x="35" y="76"/>
                    <a:pt x="35" y="76"/>
                  </a:cubicBezTo>
                  <a:cubicBezTo>
                    <a:pt x="55" y="57"/>
                    <a:pt x="55" y="57"/>
                    <a:pt x="55" y="57"/>
                  </a:cubicBezTo>
                  <a:cubicBezTo>
                    <a:pt x="93" y="18"/>
                    <a:pt x="93" y="18"/>
                    <a:pt x="93" y="18"/>
                  </a:cubicBezTo>
                  <a:cubicBezTo>
                    <a:pt x="76" y="0"/>
                    <a:pt x="76" y="0"/>
                    <a:pt x="76" y="0"/>
                  </a:cubicBezTo>
                  <a:lnTo>
                    <a:pt x="55" y="2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00" name="Freeform 170"/>
          <p:cNvSpPr>
            <a:spLocks noEditPoints="1"/>
          </p:cNvSpPr>
          <p:nvPr userDrawn="1"/>
        </p:nvSpPr>
        <p:spPr bwMode="auto">
          <a:xfrm>
            <a:off x="4411663" y="4157663"/>
            <a:ext cx="458788" cy="382588"/>
          </a:xfrm>
          <a:custGeom>
            <a:avLst/>
            <a:gdLst>
              <a:gd name="T0" fmla="*/ 253 w 289"/>
              <a:gd name="T1" fmla="*/ 78 h 241"/>
              <a:gd name="T2" fmla="*/ 253 w 289"/>
              <a:gd name="T3" fmla="*/ 212 h 241"/>
              <a:gd name="T4" fmla="*/ 253 w 289"/>
              <a:gd name="T5" fmla="*/ 236 h 241"/>
              <a:gd name="T6" fmla="*/ 253 w 289"/>
              <a:gd name="T7" fmla="*/ 241 h 241"/>
              <a:gd name="T8" fmla="*/ 39 w 289"/>
              <a:gd name="T9" fmla="*/ 241 h 241"/>
              <a:gd name="T10" fmla="*/ 39 w 289"/>
              <a:gd name="T11" fmla="*/ 236 h 241"/>
              <a:gd name="T12" fmla="*/ 39 w 289"/>
              <a:gd name="T13" fmla="*/ 212 h 241"/>
              <a:gd name="T14" fmla="*/ 39 w 289"/>
              <a:gd name="T15" fmla="*/ 78 h 241"/>
              <a:gd name="T16" fmla="*/ 68 w 289"/>
              <a:gd name="T17" fmla="*/ 78 h 241"/>
              <a:gd name="T18" fmla="*/ 68 w 289"/>
              <a:gd name="T19" fmla="*/ 212 h 241"/>
              <a:gd name="T20" fmla="*/ 99 w 289"/>
              <a:gd name="T21" fmla="*/ 212 h 241"/>
              <a:gd name="T22" fmla="*/ 99 w 289"/>
              <a:gd name="T23" fmla="*/ 78 h 241"/>
              <a:gd name="T24" fmla="*/ 129 w 289"/>
              <a:gd name="T25" fmla="*/ 78 h 241"/>
              <a:gd name="T26" fmla="*/ 129 w 289"/>
              <a:gd name="T27" fmla="*/ 212 h 241"/>
              <a:gd name="T28" fmla="*/ 160 w 289"/>
              <a:gd name="T29" fmla="*/ 212 h 241"/>
              <a:gd name="T30" fmla="*/ 160 w 289"/>
              <a:gd name="T31" fmla="*/ 78 h 241"/>
              <a:gd name="T32" fmla="*/ 197 w 289"/>
              <a:gd name="T33" fmla="*/ 78 h 241"/>
              <a:gd name="T34" fmla="*/ 197 w 289"/>
              <a:gd name="T35" fmla="*/ 212 h 241"/>
              <a:gd name="T36" fmla="*/ 221 w 289"/>
              <a:gd name="T37" fmla="*/ 212 h 241"/>
              <a:gd name="T38" fmla="*/ 221 w 289"/>
              <a:gd name="T39" fmla="*/ 78 h 241"/>
              <a:gd name="T40" fmla="*/ 253 w 289"/>
              <a:gd name="T41" fmla="*/ 78 h 241"/>
              <a:gd name="T42" fmla="*/ 289 w 289"/>
              <a:gd name="T43" fmla="*/ 68 h 241"/>
              <a:gd name="T44" fmla="*/ 143 w 289"/>
              <a:gd name="T45" fmla="*/ 0 h 241"/>
              <a:gd name="T46" fmla="*/ 0 w 289"/>
              <a:gd name="T47" fmla="*/ 68 h 241"/>
              <a:gd name="T48" fmla="*/ 289 w 289"/>
              <a:gd name="T49" fmla="*/ 6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9" h="241">
                <a:moveTo>
                  <a:pt x="253" y="78"/>
                </a:moveTo>
                <a:lnTo>
                  <a:pt x="253" y="212"/>
                </a:lnTo>
                <a:lnTo>
                  <a:pt x="253" y="236"/>
                </a:lnTo>
                <a:lnTo>
                  <a:pt x="253" y="241"/>
                </a:lnTo>
                <a:lnTo>
                  <a:pt x="39" y="241"/>
                </a:lnTo>
                <a:lnTo>
                  <a:pt x="39" y="236"/>
                </a:lnTo>
                <a:lnTo>
                  <a:pt x="39" y="212"/>
                </a:lnTo>
                <a:lnTo>
                  <a:pt x="39" y="78"/>
                </a:lnTo>
                <a:lnTo>
                  <a:pt x="68" y="78"/>
                </a:lnTo>
                <a:lnTo>
                  <a:pt x="68" y="212"/>
                </a:lnTo>
                <a:lnTo>
                  <a:pt x="99" y="212"/>
                </a:lnTo>
                <a:lnTo>
                  <a:pt x="99" y="78"/>
                </a:lnTo>
                <a:lnTo>
                  <a:pt x="129" y="78"/>
                </a:lnTo>
                <a:lnTo>
                  <a:pt x="129" y="212"/>
                </a:lnTo>
                <a:lnTo>
                  <a:pt x="160" y="212"/>
                </a:lnTo>
                <a:lnTo>
                  <a:pt x="160" y="78"/>
                </a:lnTo>
                <a:lnTo>
                  <a:pt x="197" y="78"/>
                </a:lnTo>
                <a:lnTo>
                  <a:pt x="197" y="212"/>
                </a:lnTo>
                <a:lnTo>
                  <a:pt x="221" y="212"/>
                </a:lnTo>
                <a:lnTo>
                  <a:pt x="221" y="78"/>
                </a:lnTo>
                <a:lnTo>
                  <a:pt x="253" y="78"/>
                </a:lnTo>
                <a:close/>
                <a:moveTo>
                  <a:pt x="289" y="68"/>
                </a:moveTo>
                <a:lnTo>
                  <a:pt x="143" y="0"/>
                </a:lnTo>
                <a:lnTo>
                  <a:pt x="0" y="68"/>
                </a:lnTo>
                <a:lnTo>
                  <a:pt x="289"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01" name="Group 200"/>
          <p:cNvGrpSpPr/>
          <p:nvPr userDrawn="1"/>
        </p:nvGrpSpPr>
        <p:grpSpPr>
          <a:xfrm>
            <a:off x="8210550" y="3883025"/>
            <a:ext cx="325438" cy="239713"/>
            <a:chOff x="8210550" y="3883025"/>
            <a:chExt cx="325438" cy="239713"/>
          </a:xfrm>
        </p:grpSpPr>
        <p:sp>
          <p:nvSpPr>
            <p:cNvPr id="202" name="Freeform 171"/>
            <p:cNvSpPr>
              <a:spLocks/>
            </p:cNvSpPr>
            <p:nvPr userDrawn="1"/>
          </p:nvSpPr>
          <p:spPr bwMode="auto">
            <a:xfrm>
              <a:off x="8434388" y="3883025"/>
              <a:ext cx="101600" cy="239713"/>
            </a:xfrm>
            <a:custGeom>
              <a:avLst/>
              <a:gdLst>
                <a:gd name="T0" fmla="*/ 64 w 64"/>
                <a:gd name="T1" fmla="*/ 151 h 151"/>
                <a:gd name="T2" fmla="*/ 64 w 64"/>
                <a:gd name="T3" fmla="*/ 25 h 151"/>
                <a:gd name="T4" fmla="*/ 0 w 64"/>
                <a:gd name="T5" fmla="*/ 0 h 151"/>
                <a:gd name="T6" fmla="*/ 0 w 64"/>
                <a:gd name="T7" fmla="*/ 0 h 151"/>
                <a:gd name="T8" fmla="*/ 0 w 64"/>
                <a:gd name="T9" fmla="*/ 125 h 151"/>
                <a:gd name="T10" fmla="*/ 64 w 64"/>
                <a:gd name="T11" fmla="*/ 151 h 151"/>
              </a:gdLst>
              <a:ahLst/>
              <a:cxnLst>
                <a:cxn ang="0">
                  <a:pos x="T0" y="T1"/>
                </a:cxn>
                <a:cxn ang="0">
                  <a:pos x="T2" y="T3"/>
                </a:cxn>
                <a:cxn ang="0">
                  <a:pos x="T4" y="T5"/>
                </a:cxn>
                <a:cxn ang="0">
                  <a:pos x="T6" y="T7"/>
                </a:cxn>
                <a:cxn ang="0">
                  <a:pos x="T8" y="T9"/>
                </a:cxn>
                <a:cxn ang="0">
                  <a:pos x="T10" y="T11"/>
                </a:cxn>
              </a:cxnLst>
              <a:rect l="0" t="0" r="r" b="b"/>
              <a:pathLst>
                <a:path w="64" h="151">
                  <a:moveTo>
                    <a:pt x="64" y="151"/>
                  </a:moveTo>
                  <a:lnTo>
                    <a:pt x="64" y="25"/>
                  </a:lnTo>
                  <a:lnTo>
                    <a:pt x="0" y="0"/>
                  </a:lnTo>
                  <a:lnTo>
                    <a:pt x="0" y="0"/>
                  </a:lnTo>
                  <a:lnTo>
                    <a:pt x="0" y="125"/>
                  </a:lnTo>
                  <a:lnTo>
                    <a:pt x="64"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3" name="Freeform 172"/>
            <p:cNvSpPr>
              <a:spLocks/>
            </p:cNvSpPr>
            <p:nvPr userDrawn="1"/>
          </p:nvSpPr>
          <p:spPr bwMode="auto">
            <a:xfrm>
              <a:off x="8210550" y="3883025"/>
              <a:ext cx="104775" cy="239713"/>
            </a:xfrm>
            <a:custGeom>
              <a:avLst/>
              <a:gdLst>
                <a:gd name="T0" fmla="*/ 66 w 66"/>
                <a:gd name="T1" fmla="*/ 151 h 151"/>
                <a:gd name="T2" fmla="*/ 66 w 66"/>
                <a:gd name="T3" fmla="*/ 25 h 151"/>
                <a:gd name="T4" fmla="*/ 0 w 66"/>
                <a:gd name="T5" fmla="*/ 0 h 151"/>
                <a:gd name="T6" fmla="*/ 0 w 66"/>
                <a:gd name="T7" fmla="*/ 125 h 151"/>
                <a:gd name="T8" fmla="*/ 66 w 66"/>
                <a:gd name="T9" fmla="*/ 151 h 151"/>
              </a:gdLst>
              <a:ahLst/>
              <a:cxnLst>
                <a:cxn ang="0">
                  <a:pos x="T0" y="T1"/>
                </a:cxn>
                <a:cxn ang="0">
                  <a:pos x="T2" y="T3"/>
                </a:cxn>
                <a:cxn ang="0">
                  <a:pos x="T4" y="T5"/>
                </a:cxn>
                <a:cxn ang="0">
                  <a:pos x="T6" y="T7"/>
                </a:cxn>
                <a:cxn ang="0">
                  <a:pos x="T8" y="T9"/>
                </a:cxn>
              </a:cxnLst>
              <a:rect l="0" t="0" r="r" b="b"/>
              <a:pathLst>
                <a:path w="66" h="151">
                  <a:moveTo>
                    <a:pt x="66" y="151"/>
                  </a:moveTo>
                  <a:lnTo>
                    <a:pt x="66" y="25"/>
                  </a:lnTo>
                  <a:lnTo>
                    <a:pt x="0" y="0"/>
                  </a:lnTo>
                  <a:lnTo>
                    <a:pt x="0" y="125"/>
                  </a:lnTo>
                  <a:lnTo>
                    <a:pt x="66"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4" name="Freeform 173"/>
            <p:cNvSpPr>
              <a:spLocks/>
            </p:cNvSpPr>
            <p:nvPr userDrawn="1"/>
          </p:nvSpPr>
          <p:spPr bwMode="auto">
            <a:xfrm>
              <a:off x="8323263" y="3883025"/>
              <a:ext cx="100013" cy="239713"/>
            </a:xfrm>
            <a:custGeom>
              <a:avLst/>
              <a:gdLst>
                <a:gd name="T0" fmla="*/ 63 w 63"/>
                <a:gd name="T1" fmla="*/ 125 h 151"/>
                <a:gd name="T2" fmla="*/ 63 w 63"/>
                <a:gd name="T3" fmla="*/ 108 h 151"/>
                <a:gd name="T4" fmla="*/ 63 w 63"/>
                <a:gd name="T5" fmla="*/ 0 h 151"/>
                <a:gd name="T6" fmla="*/ 0 w 63"/>
                <a:gd name="T7" fmla="*/ 25 h 151"/>
                <a:gd name="T8" fmla="*/ 0 w 63"/>
                <a:gd name="T9" fmla="*/ 151 h 151"/>
                <a:gd name="T10" fmla="*/ 63 w 63"/>
                <a:gd name="T11" fmla="*/ 125 h 151"/>
              </a:gdLst>
              <a:ahLst/>
              <a:cxnLst>
                <a:cxn ang="0">
                  <a:pos x="T0" y="T1"/>
                </a:cxn>
                <a:cxn ang="0">
                  <a:pos x="T2" y="T3"/>
                </a:cxn>
                <a:cxn ang="0">
                  <a:pos x="T4" y="T5"/>
                </a:cxn>
                <a:cxn ang="0">
                  <a:pos x="T6" y="T7"/>
                </a:cxn>
                <a:cxn ang="0">
                  <a:pos x="T8" y="T9"/>
                </a:cxn>
                <a:cxn ang="0">
                  <a:pos x="T10" y="T11"/>
                </a:cxn>
              </a:cxnLst>
              <a:rect l="0" t="0" r="r" b="b"/>
              <a:pathLst>
                <a:path w="63" h="151">
                  <a:moveTo>
                    <a:pt x="63" y="125"/>
                  </a:moveTo>
                  <a:lnTo>
                    <a:pt x="63" y="108"/>
                  </a:lnTo>
                  <a:lnTo>
                    <a:pt x="63" y="0"/>
                  </a:lnTo>
                  <a:lnTo>
                    <a:pt x="0" y="25"/>
                  </a:lnTo>
                  <a:lnTo>
                    <a:pt x="0" y="151"/>
                  </a:lnTo>
                  <a:lnTo>
                    <a:pt x="63" y="12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05" name="Group 204"/>
          <p:cNvGrpSpPr/>
          <p:nvPr userDrawn="1"/>
        </p:nvGrpSpPr>
        <p:grpSpPr>
          <a:xfrm>
            <a:off x="7554913" y="1314450"/>
            <a:ext cx="420687" cy="277813"/>
            <a:chOff x="7554913" y="1314450"/>
            <a:chExt cx="420687" cy="277813"/>
          </a:xfrm>
        </p:grpSpPr>
        <p:sp>
          <p:nvSpPr>
            <p:cNvPr id="206" name="Freeform 174"/>
            <p:cNvSpPr>
              <a:spLocks/>
            </p:cNvSpPr>
            <p:nvPr userDrawn="1"/>
          </p:nvSpPr>
          <p:spPr bwMode="auto">
            <a:xfrm>
              <a:off x="7832725" y="1314450"/>
              <a:ext cx="142875" cy="263525"/>
            </a:xfrm>
            <a:custGeom>
              <a:avLst/>
              <a:gdLst>
                <a:gd name="T0" fmla="*/ 37 w 37"/>
                <a:gd name="T1" fmla="*/ 68 h 68"/>
                <a:gd name="T2" fmla="*/ 37 w 37"/>
                <a:gd name="T3" fmla="*/ 65 h 68"/>
                <a:gd name="T4" fmla="*/ 37 w 37"/>
                <a:gd name="T5" fmla="*/ 7 h 68"/>
                <a:gd name="T6" fmla="*/ 32 w 37"/>
                <a:gd name="T7" fmla="*/ 0 h 68"/>
                <a:gd name="T8" fmla="*/ 0 w 37"/>
                <a:gd name="T9" fmla="*/ 32 h 68"/>
                <a:gd name="T10" fmla="*/ 37 w 37"/>
                <a:gd name="T11" fmla="*/ 68 h 68"/>
              </a:gdLst>
              <a:ahLst/>
              <a:cxnLst>
                <a:cxn ang="0">
                  <a:pos x="T0" y="T1"/>
                </a:cxn>
                <a:cxn ang="0">
                  <a:pos x="T2" y="T3"/>
                </a:cxn>
                <a:cxn ang="0">
                  <a:pos x="T4" y="T5"/>
                </a:cxn>
                <a:cxn ang="0">
                  <a:pos x="T6" y="T7"/>
                </a:cxn>
                <a:cxn ang="0">
                  <a:pos x="T8" y="T9"/>
                </a:cxn>
                <a:cxn ang="0">
                  <a:pos x="T10" y="T11"/>
                </a:cxn>
              </a:cxnLst>
              <a:rect l="0" t="0" r="r" b="b"/>
              <a:pathLst>
                <a:path w="37" h="68">
                  <a:moveTo>
                    <a:pt x="37" y="68"/>
                  </a:moveTo>
                  <a:cubicBezTo>
                    <a:pt x="37" y="68"/>
                    <a:pt x="37" y="66"/>
                    <a:pt x="37" y="65"/>
                  </a:cubicBezTo>
                  <a:cubicBezTo>
                    <a:pt x="37" y="7"/>
                    <a:pt x="37" y="7"/>
                    <a:pt x="37" y="7"/>
                  </a:cubicBezTo>
                  <a:cubicBezTo>
                    <a:pt x="37" y="4"/>
                    <a:pt x="35" y="1"/>
                    <a:pt x="32" y="0"/>
                  </a:cubicBezTo>
                  <a:cubicBezTo>
                    <a:pt x="0" y="32"/>
                    <a:pt x="0" y="32"/>
                    <a:pt x="0" y="32"/>
                  </a:cubicBezTo>
                  <a:lnTo>
                    <a:pt x="37"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7" name="Freeform 175"/>
            <p:cNvSpPr>
              <a:spLocks/>
            </p:cNvSpPr>
            <p:nvPr userDrawn="1"/>
          </p:nvSpPr>
          <p:spPr bwMode="auto">
            <a:xfrm>
              <a:off x="7554913" y="1314450"/>
              <a:ext cx="142875" cy="266700"/>
            </a:xfrm>
            <a:custGeom>
              <a:avLst/>
              <a:gdLst>
                <a:gd name="T0" fmla="*/ 5 w 37"/>
                <a:gd name="T1" fmla="*/ 0 h 69"/>
                <a:gd name="T2" fmla="*/ 0 w 37"/>
                <a:gd name="T3" fmla="*/ 7 h 69"/>
                <a:gd name="T4" fmla="*/ 0 w 37"/>
                <a:gd name="T5" fmla="*/ 65 h 69"/>
                <a:gd name="T6" fmla="*/ 1 w 37"/>
                <a:gd name="T7" fmla="*/ 69 h 69"/>
                <a:gd name="T8" fmla="*/ 37 w 37"/>
                <a:gd name="T9" fmla="*/ 32 h 69"/>
                <a:gd name="T10" fmla="*/ 5 w 37"/>
                <a:gd name="T11" fmla="*/ 0 h 69"/>
              </a:gdLst>
              <a:ahLst/>
              <a:cxnLst>
                <a:cxn ang="0">
                  <a:pos x="T0" y="T1"/>
                </a:cxn>
                <a:cxn ang="0">
                  <a:pos x="T2" y="T3"/>
                </a:cxn>
                <a:cxn ang="0">
                  <a:pos x="T4" y="T5"/>
                </a:cxn>
                <a:cxn ang="0">
                  <a:pos x="T6" y="T7"/>
                </a:cxn>
                <a:cxn ang="0">
                  <a:pos x="T8" y="T9"/>
                </a:cxn>
                <a:cxn ang="0">
                  <a:pos x="T10" y="T11"/>
                </a:cxn>
              </a:cxnLst>
              <a:rect l="0" t="0" r="r" b="b"/>
              <a:pathLst>
                <a:path w="37" h="69">
                  <a:moveTo>
                    <a:pt x="5" y="0"/>
                  </a:moveTo>
                  <a:cubicBezTo>
                    <a:pt x="2" y="1"/>
                    <a:pt x="0" y="4"/>
                    <a:pt x="0" y="7"/>
                  </a:cubicBezTo>
                  <a:cubicBezTo>
                    <a:pt x="0" y="65"/>
                    <a:pt x="0" y="65"/>
                    <a:pt x="0" y="65"/>
                  </a:cubicBezTo>
                  <a:cubicBezTo>
                    <a:pt x="0" y="66"/>
                    <a:pt x="0" y="68"/>
                    <a:pt x="1" y="69"/>
                  </a:cubicBezTo>
                  <a:cubicBezTo>
                    <a:pt x="37" y="32"/>
                    <a:pt x="37" y="32"/>
                    <a:pt x="37" y="32"/>
                  </a:cubicBezTo>
                  <a:lnTo>
                    <a:pt x="5"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8" name="Freeform 176"/>
            <p:cNvSpPr>
              <a:spLocks/>
            </p:cNvSpPr>
            <p:nvPr userDrawn="1"/>
          </p:nvSpPr>
          <p:spPr bwMode="auto">
            <a:xfrm>
              <a:off x="7573963" y="1454150"/>
              <a:ext cx="382588" cy="138113"/>
            </a:xfrm>
            <a:custGeom>
              <a:avLst/>
              <a:gdLst>
                <a:gd name="T0" fmla="*/ 57 w 99"/>
                <a:gd name="T1" fmla="*/ 6 h 36"/>
                <a:gd name="T2" fmla="*/ 50 w 99"/>
                <a:gd name="T3" fmla="*/ 9 h 36"/>
                <a:gd name="T4" fmla="*/ 43 w 99"/>
                <a:gd name="T5" fmla="*/ 6 h 36"/>
                <a:gd name="T6" fmla="*/ 36 w 99"/>
                <a:gd name="T7" fmla="*/ 0 h 36"/>
                <a:gd name="T8" fmla="*/ 0 w 99"/>
                <a:gd name="T9" fmla="*/ 36 h 36"/>
                <a:gd name="T10" fmla="*/ 2 w 99"/>
                <a:gd name="T11" fmla="*/ 36 h 36"/>
                <a:gd name="T12" fmla="*/ 97 w 99"/>
                <a:gd name="T13" fmla="*/ 36 h 36"/>
                <a:gd name="T14" fmla="*/ 99 w 99"/>
                <a:gd name="T15" fmla="*/ 36 h 36"/>
                <a:gd name="T16" fmla="*/ 63 w 99"/>
                <a:gd name="T17" fmla="*/ 0 h 36"/>
                <a:gd name="T18" fmla="*/ 57 w 99"/>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36">
                  <a:moveTo>
                    <a:pt x="57" y="6"/>
                  </a:moveTo>
                  <a:cubicBezTo>
                    <a:pt x="55" y="8"/>
                    <a:pt x="52" y="9"/>
                    <a:pt x="50" y="9"/>
                  </a:cubicBezTo>
                  <a:cubicBezTo>
                    <a:pt x="47" y="9"/>
                    <a:pt x="45" y="8"/>
                    <a:pt x="43" y="6"/>
                  </a:cubicBezTo>
                  <a:cubicBezTo>
                    <a:pt x="36" y="0"/>
                    <a:pt x="36" y="0"/>
                    <a:pt x="36" y="0"/>
                  </a:cubicBezTo>
                  <a:cubicBezTo>
                    <a:pt x="0" y="36"/>
                    <a:pt x="0" y="36"/>
                    <a:pt x="0" y="36"/>
                  </a:cubicBezTo>
                  <a:cubicBezTo>
                    <a:pt x="1" y="36"/>
                    <a:pt x="1" y="36"/>
                    <a:pt x="2" y="36"/>
                  </a:cubicBezTo>
                  <a:cubicBezTo>
                    <a:pt x="97" y="36"/>
                    <a:pt x="97" y="36"/>
                    <a:pt x="97" y="36"/>
                  </a:cubicBezTo>
                  <a:cubicBezTo>
                    <a:pt x="98" y="36"/>
                    <a:pt x="98" y="36"/>
                    <a:pt x="99" y="36"/>
                  </a:cubicBezTo>
                  <a:cubicBezTo>
                    <a:pt x="63" y="0"/>
                    <a:pt x="63" y="0"/>
                    <a:pt x="63" y="0"/>
                  </a:cubicBezTo>
                  <a:lnTo>
                    <a:pt x="57"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9" name="Freeform 177"/>
            <p:cNvSpPr>
              <a:spLocks/>
            </p:cNvSpPr>
            <p:nvPr userDrawn="1"/>
          </p:nvSpPr>
          <p:spPr bwMode="auto">
            <a:xfrm>
              <a:off x="7604125" y="1314450"/>
              <a:ext cx="320675" cy="155575"/>
            </a:xfrm>
            <a:custGeom>
              <a:avLst/>
              <a:gdLst>
                <a:gd name="T0" fmla="*/ 0 w 83"/>
                <a:gd name="T1" fmla="*/ 0 h 40"/>
                <a:gd name="T2" fmla="*/ 28 w 83"/>
                <a:gd name="T3" fmla="*/ 28 h 40"/>
                <a:gd name="T4" fmla="*/ 32 w 83"/>
                <a:gd name="T5" fmla="*/ 32 h 40"/>
                <a:gd name="T6" fmla="*/ 39 w 83"/>
                <a:gd name="T7" fmla="*/ 38 h 40"/>
                <a:gd name="T8" fmla="*/ 45 w 83"/>
                <a:gd name="T9" fmla="*/ 38 h 40"/>
                <a:gd name="T10" fmla="*/ 51 w 83"/>
                <a:gd name="T11" fmla="*/ 32 h 40"/>
                <a:gd name="T12" fmla="*/ 55 w 83"/>
                <a:gd name="T13" fmla="*/ 28 h 40"/>
                <a:gd name="T14" fmla="*/ 83 w 83"/>
                <a:gd name="T15" fmla="*/ 0 h 40"/>
                <a:gd name="T16" fmla="*/ 0 w 83"/>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40">
                  <a:moveTo>
                    <a:pt x="0" y="0"/>
                  </a:moveTo>
                  <a:cubicBezTo>
                    <a:pt x="28" y="28"/>
                    <a:pt x="28" y="28"/>
                    <a:pt x="28" y="28"/>
                  </a:cubicBezTo>
                  <a:cubicBezTo>
                    <a:pt x="32" y="32"/>
                    <a:pt x="32" y="32"/>
                    <a:pt x="32" y="32"/>
                  </a:cubicBezTo>
                  <a:cubicBezTo>
                    <a:pt x="39" y="38"/>
                    <a:pt x="39" y="38"/>
                    <a:pt x="39" y="38"/>
                  </a:cubicBezTo>
                  <a:cubicBezTo>
                    <a:pt x="40" y="40"/>
                    <a:pt x="43" y="40"/>
                    <a:pt x="45" y="38"/>
                  </a:cubicBezTo>
                  <a:cubicBezTo>
                    <a:pt x="51" y="32"/>
                    <a:pt x="51" y="32"/>
                    <a:pt x="51" y="32"/>
                  </a:cubicBezTo>
                  <a:cubicBezTo>
                    <a:pt x="55" y="28"/>
                    <a:pt x="55" y="28"/>
                    <a:pt x="55" y="28"/>
                  </a:cubicBezTo>
                  <a:cubicBezTo>
                    <a:pt x="83" y="0"/>
                    <a:pt x="83" y="0"/>
                    <a:pt x="83"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10" name="Freeform 178"/>
          <p:cNvSpPr>
            <a:spLocks noEditPoints="1"/>
          </p:cNvSpPr>
          <p:nvPr userDrawn="1"/>
        </p:nvSpPr>
        <p:spPr bwMode="auto">
          <a:xfrm>
            <a:off x="5719763" y="4003675"/>
            <a:ext cx="452438" cy="428625"/>
          </a:xfrm>
          <a:custGeom>
            <a:avLst/>
            <a:gdLst>
              <a:gd name="T0" fmla="*/ 103 w 117"/>
              <a:gd name="T1" fmla="*/ 55 h 111"/>
              <a:gd name="T2" fmla="*/ 89 w 117"/>
              <a:gd name="T3" fmla="*/ 69 h 111"/>
              <a:gd name="T4" fmla="*/ 95 w 117"/>
              <a:gd name="T5" fmla="*/ 80 h 111"/>
              <a:gd name="T6" fmla="*/ 66 w 117"/>
              <a:gd name="T7" fmla="*/ 102 h 111"/>
              <a:gd name="T8" fmla="*/ 50 w 117"/>
              <a:gd name="T9" fmla="*/ 92 h 111"/>
              <a:gd name="T10" fmla="*/ 49 w 117"/>
              <a:gd name="T11" fmla="*/ 81 h 111"/>
              <a:gd name="T12" fmla="*/ 88 w 117"/>
              <a:gd name="T13" fmla="*/ 25 h 111"/>
              <a:gd name="T14" fmla="*/ 81 w 117"/>
              <a:gd name="T15" fmla="*/ 10 h 111"/>
              <a:gd name="T16" fmla="*/ 81 w 117"/>
              <a:gd name="T17" fmla="*/ 9 h 111"/>
              <a:gd name="T18" fmla="*/ 73 w 117"/>
              <a:gd name="T19" fmla="*/ 0 h 111"/>
              <a:gd name="T20" fmla="*/ 65 w 117"/>
              <a:gd name="T21" fmla="*/ 9 h 111"/>
              <a:gd name="T22" fmla="*/ 73 w 117"/>
              <a:gd name="T23" fmla="*/ 17 h 111"/>
              <a:gd name="T24" fmla="*/ 76 w 117"/>
              <a:gd name="T25" fmla="*/ 16 h 111"/>
              <a:gd name="T26" fmla="*/ 80 w 117"/>
              <a:gd name="T27" fmla="*/ 24 h 111"/>
              <a:gd name="T28" fmla="*/ 44 w 117"/>
              <a:gd name="T29" fmla="*/ 73 h 111"/>
              <a:gd name="T30" fmla="*/ 20 w 117"/>
              <a:gd name="T31" fmla="*/ 51 h 111"/>
              <a:gd name="T32" fmla="*/ 9 w 117"/>
              <a:gd name="T33" fmla="*/ 24 h 111"/>
              <a:gd name="T34" fmla="*/ 13 w 117"/>
              <a:gd name="T35" fmla="*/ 16 h 111"/>
              <a:gd name="T36" fmla="*/ 15 w 117"/>
              <a:gd name="T37" fmla="*/ 17 h 111"/>
              <a:gd name="T38" fmla="*/ 24 w 117"/>
              <a:gd name="T39" fmla="*/ 9 h 111"/>
              <a:gd name="T40" fmla="*/ 15 w 117"/>
              <a:gd name="T41" fmla="*/ 0 h 111"/>
              <a:gd name="T42" fmla="*/ 7 w 117"/>
              <a:gd name="T43" fmla="*/ 9 h 111"/>
              <a:gd name="T44" fmla="*/ 7 w 117"/>
              <a:gd name="T45" fmla="*/ 10 h 111"/>
              <a:gd name="T46" fmla="*/ 0 w 117"/>
              <a:gd name="T47" fmla="*/ 25 h 111"/>
              <a:gd name="T48" fmla="*/ 40 w 117"/>
              <a:gd name="T49" fmla="*/ 81 h 111"/>
              <a:gd name="T50" fmla="*/ 42 w 117"/>
              <a:gd name="T51" fmla="*/ 94 h 111"/>
              <a:gd name="T52" fmla="*/ 66 w 117"/>
              <a:gd name="T53" fmla="*/ 110 h 111"/>
              <a:gd name="T54" fmla="*/ 67 w 117"/>
              <a:gd name="T55" fmla="*/ 111 h 111"/>
              <a:gd name="T56" fmla="*/ 103 w 117"/>
              <a:gd name="T57" fmla="*/ 83 h 111"/>
              <a:gd name="T58" fmla="*/ 103 w 117"/>
              <a:gd name="T59" fmla="*/ 83 h 111"/>
              <a:gd name="T60" fmla="*/ 117 w 117"/>
              <a:gd name="T61" fmla="*/ 69 h 111"/>
              <a:gd name="T62" fmla="*/ 103 w 117"/>
              <a:gd name="T63" fmla="*/ 55 h 111"/>
              <a:gd name="T64" fmla="*/ 103 w 117"/>
              <a:gd name="T65" fmla="*/ 77 h 111"/>
              <a:gd name="T66" fmla="*/ 95 w 117"/>
              <a:gd name="T67" fmla="*/ 69 h 111"/>
              <a:gd name="T68" fmla="*/ 103 w 117"/>
              <a:gd name="T69" fmla="*/ 62 h 111"/>
              <a:gd name="T70" fmla="*/ 110 w 117"/>
              <a:gd name="T71" fmla="*/ 69 h 111"/>
              <a:gd name="T72" fmla="*/ 103 w 117"/>
              <a:gd name="T73" fmla="*/ 7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7" h="111">
                <a:moveTo>
                  <a:pt x="103" y="55"/>
                </a:moveTo>
                <a:cubicBezTo>
                  <a:pt x="95" y="55"/>
                  <a:pt x="89" y="61"/>
                  <a:pt x="89" y="69"/>
                </a:cubicBezTo>
                <a:cubicBezTo>
                  <a:pt x="89" y="74"/>
                  <a:pt x="91" y="78"/>
                  <a:pt x="95" y="80"/>
                </a:cubicBezTo>
                <a:cubicBezTo>
                  <a:pt x="87" y="95"/>
                  <a:pt x="77" y="102"/>
                  <a:pt x="66" y="102"/>
                </a:cubicBezTo>
                <a:cubicBezTo>
                  <a:pt x="58" y="102"/>
                  <a:pt x="51" y="96"/>
                  <a:pt x="50" y="92"/>
                </a:cubicBezTo>
                <a:cubicBezTo>
                  <a:pt x="49" y="90"/>
                  <a:pt x="49" y="85"/>
                  <a:pt x="49" y="81"/>
                </a:cubicBezTo>
                <a:cubicBezTo>
                  <a:pt x="72" y="76"/>
                  <a:pt x="88" y="32"/>
                  <a:pt x="88" y="25"/>
                </a:cubicBezTo>
                <a:cubicBezTo>
                  <a:pt x="89" y="20"/>
                  <a:pt x="85" y="14"/>
                  <a:pt x="81" y="10"/>
                </a:cubicBezTo>
                <a:cubicBezTo>
                  <a:pt x="81" y="9"/>
                  <a:pt x="81" y="9"/>
                  <a:pt x="81" y="9"/>
                </a:cubicBezTo>
                <a:cubicBezTo>
                  <a:pt x="81" y="4"/>
                  <a:pt x="78" y="0"/>
                  <a:pt x="73" y="0"/>
                </a:cubicBezTo>
                <a:cubicBezTo>
                  <a:pt x="69" y="0"/>
                  <a:pt x="65" y="4"/>
                  <a:pt x="65" y="9"/>
                </a:cubicBezTo>
                <a:cubicBezTo>
                  <a:pt x="65" y="13"/>
                  <a:pt x="69" y="17"/>
                  <a:pt x="73" y="17"/>
                </a:cubicBezTo>
                <a:cubicBezTo>
                  <a:pt x="74" y="17"/>
                  <a:pt x="75" y="17"/>
                  <a:pt x="76" y="16"/>
                </a:cubicBezTo>
                <a:cubicBezTo>
                  <a:pt x="78" y="19"/>
                  <a:pt x="80" y="22"/>
                  <a:pt x="80" y="24"/>
                </a:cubicBezTo>
                <a:cubicBezTo>
                  <a:pt x="79" y="30"/>
                  <a:pt x="62" y="73"/>
                  <a:pt x="44" y="73"/>
                </a:cubicBezTo>
                <a:cubicBezTo>
                  <a:pt x="37" y="73"/>
                  <a:pt x="29" y="65"/>
                  <a:pt x="20" y="51"/>
                </a:cubicBezTo>
                <a:cubicBezTo>
                  <a:pt x="14" y="40"/>
                  <a:pt x="9" y="27"/>
                  <a:pt x="9" y="24"/>
                </a:cubicBezTo>
                <a:cubicBezTo>
                  <a:pt x="9" y="22"/>
                  <a:pt x="10" y="19"/>
                  <a:pt x="13" y="16"/>
                </a:cubicBezTo>
                <a:cubicBezTo>
                  <a:pt x="14" y="17"/>
                  <a:pt x="15" y="17"/>
                  <a:pt x="15" y="17"/>
                </a:cubicBezTo>
                <a:cubicBezTo>
                  <a:pt x="20" y="17"/>
                  <a:pt x="24" y="13"/>
                  <a:pt x="24" y="9"/>
                </a:cubicBezTo>
                <a:cubicBezTo>
                  <a:pt x="24" y="4"/>
                  <a:pt x="20" y="0"/>
                  <a:pt x="15" y="0"/>
                </a:cubicBezTo>
                <a:cubicBezTo>
                  <a:pt x="11" y="0"/>
                  <a:pt x="7" y="4"/>
                  <a:pt x="7" y="9"/>
                </a:cubicBezTo>
                <a:cubicBezTo>
                  <a:pt x="7" y="9"/>
                  <a:pt x="7" y="9"/>
                  <a:pt x="7" y="10"/>
                </a:cubicBezTo>
                <a:cubicBezTo>
                  <a:pt x="4" y="14"/>
                  <a:pt x="0" y="20"/>
                  <a:pt x="0" y="25"/>
                </a:cubicBezTo>
                <a:cubicBezTo>
                  <a:pt x="1" y="32"/>
                  <a:pt x="17" y="76"/>
                  <a:pt x="40" y="81"/>
                </a:cubicBezTo>
                <a:cubicBezTo>
                  <a:pt x="40" y="85"/>
                  <a:pt x="41" y="91"/>
                  <a:pt x="42" y="94"/>
                </a:cubicBezTo>
                <a:cubicBezTo>
                  <a:pt x="44" y="102"/>
                  <a:pt x="54" y="110"/>
                  <a:pt x="66" y="110"/>
                </a:cubicBezTo>
                <a:cubicBezTo>
                  <a:pt x="66" y="111"/>
                  <a:pt x="67" y="111"/>
                  <a:pt x="67" y="111"/>
                </a:cubicBezTo>
                <a:cubicBezTo>
                  <a:pt x="76" y="111"/>
                  <a:pt x="91" y="107"/>
                  <a:pt x="103" y="83"/>
                </a:cubicBezTo>
                <a:cubicBezTo>
                  <a:pt x="103" y="83"/>
                  <a:pt x="103" y="83"/>
                  <a:pt x="103" y="83"/>
                </a:cubicBezTo>
                <a:cubicBezTo>
                  <a:pt x="110" y="83"/>
                  <a:pt x="117" y="77"/>
                  <a:pt x="117" y="69"/>
                </a:cubicBezTo>
                <a:cubicBezTo>
                  <a:pt x="117" y="61"/>
                  <a:pt x="110" y="55"/>
                  <a:pt x="103" y="55"/>
                </a:cubicBezTo>
                <a:close/>
                <a:moveTo>
                  <a:pt x="103" y="77"/>
                </a:moveTo>
                <a:cubicBezTo>
                  <a:pt x="99" y="77"/>
                  <a:pt x="95" y="73"/>
                  <a:pt x="95" y="69"/>
                </a:cubicBezTo>
                <a:cubicBezTo>
                  <a:pt x="95" y="65"/>
                  <a:pt x="99" y="62"/>
                  <a:pt x="103" y="62"/>
                </a:cubicBezTo>
                <a:cubicBezTo>
                  <a:pt x="107" y="62"/>
                  <a:pt x="110" y="65"/>
                  <a:pt x="110" y="69"/>
                </a:cubicBezTo>
                <a:cubicBezTo>
                  <a:pt x="110" y="73"/>
                  <a:pt x="107" y="77"/>
                  <a:pt x="10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1" name="Oval 179"/>
          <p:cNvSpPr>
            <a:spLocks noChangeArrowheads="1"/>
          </p:cNvSpPr>
          <p:nvPr userDrawn="1"/>
        </p:nvSpPr>
        <p:spPr bwMode="auto">
          <a:xfrm>
            <a:off x="6102350" y="4254500"/>
            <a:ext cx="31750" cy="317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2" name="Freeform 180"/>
          <p:cNvSpPr>
            <a:spLocks noEditPoints="1"/>
          </p:cNvSpPr>
          <p:nvPr userDrawn="1"/>
        </p:nvSpPr>
        <p:spPr bwMode="auto">
          <a:xfrm>
            <a:off x="7612063" y="2349500"/>
            <a:ext cx="374650" cy="363538"/>
          </a:xfrm>
          <a:custGeom>
            <a:avLst/>
            <a:gdLst>
              <a:gd name="T0" fmla="*/ 29 w 97"/>
              <a:gd name="T1" fmla="*/ 6 h 94"/>
              <a:gd name="T2" fmla="*/ 68 w 97"/>
              <a:gd name="T3" fmla="*/ 6 h 94"/>
              <a:gd name="T4" fmla="*/ 68 w 97"/>
              <a:gd name="T5" fmla="*/ 17 h 94"/>
              <a:gd name="T6" fmla="*/ 74 w 97"/>
              <a:gd name="T7" fmla="*/ 17 h 94"/>
              <a:gd name="T8" fmla="*/ 74 w 97"/>
              <a:gd name="T9" fmla="*/ 6 h 94"/>
              <a:gd name="T10" fmla="*/ 68 w 97"/>
              <a:gd name="T11" fmla="*/ 0 h 94"/>
              <a:gd name="T12" fmla="*/ 29 w 97"/>
              <a:gd name="T13" fmla="*/ 0 h 94"/>
              <a:gd name="T14" fmla="*/ 23 w 97"/>
              <a:gd name="T15" fmla="*/ 6 h 94"/>
              <a:gd name="T16" fmla="*/ 23 w 97"/>
              <a:gd name="T17" fmla="*/ 17 h 94"/>
              <a:gd name="T18" fmla="*/ 29 w 97"/>
              <a:gd name="T19" fmla="*/ 17 h 94"/>
              <a:gd name="T20" fmla="*/ 29 w 97"/>
              <a:gd name="T21" fmla="*/ 6 h 94"/>
              <a:gd name="T22" fmla="*/ 57 w 97"/>
              <a:gd name="T23" fmla="*/ 59 h 94"/>
              <a:gd name="T24" fmla="*/ 51 w 97"/>
              <a:gd name="T25" fmla="*/ 65 h 94"/>
              <a:gd name="T26" fmla="*/ 45 w 97"/>
              <a:gd name="T27" fmla="*/ 65 h 94"/>
              <a:gd name="T28" fmla="*/ 39 w 97"/>
              <a:gd name="T29" fmla="*/ 59 h 94"/>
              <a:gd name="T30" fmla="*/ 39 w 97"/>
              <a:gd name="T31" fmla="*/ 57 h 94"/>
              <a:gd name="T32" fmla="*/ 0 w 97"/>
              <a:gd name="T33" fmla="*/ 44 h 94"/>
              <a:gd name="T34" fmla="*/ 0 w 97"/>
              <a:gd name="T35" fmla="*/ 91 h 94"/>
              <a:gd name="T36" fmla="*/ 3 w 97"/>
              <a:gd name="T37" fmla="*/ 94 h 94"/>
              <a:gd name="T38" fmla="*/ 94 w 97"/>
              <a:gd name="T39" fmla="*/ 94 h 94"/>
              <a:gd name="T40" fmla="*/ 97 w 97"/>
              <a:gd name="T41" fmla="*/ 91 h 94"/>
              <a:gd name="T42" fmla="*/ 97 w 97"/>
              <a:gd name="T43" fmla="*/ 44 h 94"/>
              <a:gd name="T44" fmla="*/ 57 w 97"/>
              <a:gd name="T45" fmla="*/ 57 h 94"/>
              <a:gd name="T46" fmla="*/ 57 w 97"/>
              <a:gd name="T47" fmla="*/ 59 h 94"/>
              <a:gd name="T48" fmla="*/ 94 w 97"/>
              <a:gd name="T49" fmla="*/ 19 h 94"/>
              <a:gd name="T50" fmla="*/ 3 w 97"/>
              <a:gd name="T51" fmla="*/ 19 h 94"/>
              <a:gd name="T52" fmla="*/ 0 w 97"/>
              <a:gd name="T53" fmla="*/ 22 h 94"/>
              <a:gd name="T54" fmla="*/ 0 w 97"/>
              <a:gd name="T55" fmla="*/ 39 h 94"/>
              <a:gd name="T56" fmla="*/ 39 w 97"/>
              <a:gd name="T57" fmla="*/ 53 h 94"/>
              <a:gd name="T58" fmla="*/ 39 w 97"/>
              <a:gd name="T59" fmla="*/ 48 h 94"/>
              <a:gd name="T60" fmla="*/ 45 w 97"/>
              <a:gd name="T61" fmla="*/ 42 h 94"/>
              <a:gd name="T62" fmla="*/ 51 w 97"/>
              <a:gd name="T63" fmla="*/ 42 h 94"/>
              <a:gd name="T64" fmla="*/ 57 w 97"/>
              <a:gd name="T65" fmla="*/ 48 h 94"/>
              <a:gd name="T66" fmla="*/ 57 w 97"/>
              <a:gd name="T67" fmla="*/ 53 h 94"/>
              <a:gd name="T68" fmla="*/ 97 w 97"/>
              <a:gd name="T69" fmla="*/ 39 h 94"/>
              <a:gd name="T70" fmla="*/ 97 w 97"/>
              <a:gd name="T71" fmla="*/ 22 h 94"/>
              <a:gd name="T72" fmla="*/ 94 w 97"/>
              <a:gd name="T73" fmla="*/ 19 h 94"/>
              <a:gd name="T74" fmla="*/ 51 w 97"/>
              <a:gd name="T75" fmla="*/ 61 h 94"/>
              <a:gd name="T76" fmla="*/ 53 w 97"/>
              <a:gd name="T77" fmla="*/ 59 h 94"/>
              <a:gd name="T78" fmla="*/ 53 w 97"/>
              <a:gd name="T79" fmla="*/ 48 h 94"/>
              <a:gd name="T80" fmla="*/ 51 w 97"/>
              <a:gd name="T81" fmla="*/ 46 h 94"/>
              <a:gd name="T82" fmla="*/ 45 w 97"/>
              <a:gd name="T83" fmla="*/ 46 h 94"/>
              <a:gd name="T84" fmla="*/ 43 w 97"/>
              <a:gd name="T85" fmla="*/ 48 h 94"/>
              <a:gd name="T86" fmla="*/ 43 w 97"/>
              <a:gd name="T87" fmla="*/ 59 h 94"/>
              <a:gd name="T88" fmla="*/ 45 w 97"/>
              <a:gd name="T89" fmla="*/ 61 h 94"/>
              <a:gd name="T90" fmla="*/ 51 w 97"/>
              <a:gd name="T91" fmla="*/ 6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4">
                <a:moveTo>
                  <a:pt x="29" y="6"/>
                </a:moveTo>
                <a:cubicBezTo>
                  <a:pt x="68" y="6"/>
                  <a:pt x="68" y="6"/>
                  <a:pt x="68" y="6"/>
                </a:cubicBezTo>
                <a:cubicBezTo>
                  <a:pt x="68" y="17"/>
                  <a:pt x="68" y="17"/>
                  <a:pt x="68" y="17"/>
                </a:cubicBezTo>
                <a:cubicBezTo>
                  <a:pt x="74" y="17"/>
                  <a:pt x="74" y="17"/>
                  <a:pt x="74" y="17"/>
                </a:cubicBezTo>
                <a:cubicBezTo>
                  <a:pt x="74" y="6"/>
                  <a:pt x="74" y="6"/>
                  <a:pt x="74" y="6"/>
                </a:cubicBezTo>
                <a:cubicBezTo>
                  <a:pt x="74" y="3"/>
                  <a:pt x="71" y="0"/>
                  <a:pt x="68" y="0"/>
                </a:cubicBezTo>
                <a:cubicBezTo>
                  <a:pt x="29" y="0"/>
                  <a:pt x="29" y="0"/>
                  <a:pt x="29" y="0"/>
                </a:cubicBezTo>
                <a:cubicBezTo>
                  <a:pt x="25" y="0"/>
                  <a:pt x="23" y="3"/>
                  <a:pt x="23" y="6"/>
                </a:cubicBezTo>
                <a:cubicBezTo>
                  <a:pt x="23" y="17"/>
                  <a:pt x="23" y="17"/>
                  <a:pt x="23" y="17"/>
                </a:cubicBezTo>
                <a:cubicBezTo>
                  <a:pt x="29" y="17"/>
                  <a:pt x="29" y="17"/>
                  <a:pt x="29" y="17"/>
                </a:cubicBezTo>
                <a:lnTo>
                  <a:pt x="29" y="6"/>
                </a:lnTo>
                <a:close/>
                <a:moveTo>
                  <a:pt x="57" y="59"/>
                </a:moveTo>
                <a:cubicBezTo>
                  <a:pt x="57" y="62"/>
                  <a:pt x="55" y="65"/>
                  <a:pt x="51" y="65"/>
                </a:cubicBezTo>
                <a:cubicBezTo>
                  <a:pt x="45" y="65"/>
                  <a:pt x="45" y="65"/>
                  <a:pt x="45" y="65"/>
                </a:cubicBezTo>
                <a:cubicBezTo>
                  <a:pt x="42" y="65"/>
                  <a:pt x="39" y="62"/>
                  <a:pt x="39" y="59"/>
                </a:cubicBezTo>
                <a:cubicBezTo>
                  <a:pt x="39" y="57"/>
                  <a:pt x="39" y="57"/>
                  <a:pt x="39" y="57"/>
                </a:cubicBezTo>
                <a:cubicBezTo>
                  <a:pt x="23" y="56"/>
                  <a:pt x="9" y="50"/>
                  <a:pt x="0" y="44"/>
                </a:cubicBezTo>
                <a:cubicBezTo>
                  <a:pt x="0" y="91"/>
                  <a:pt x="0" y="91"/>
                  <a:pt x="0" y="91"/>
                </a:cubicBezTo>
                <a:cubicBezTo>
                  <a:pt x="0" y="93"/>
                  <a:pt x="1" y="94"/>
                  <a:pt x="3" y="94"/>
                </a:cubicBezTo>
                <a:cubicBezTo>
                  <a:pt x="94" y="94"/>
                  <a:pt x="94" y="94"/>
                  <a:pt x="94" y="94"/>
                </a:cubicBezTo>
                <a:cubicBezTo>
                  <a:pt x="95" y="94"/>
                  <a:pt x="97" y="93"/>
                  <a:pt x="97" y="91"/>
                </a:cubicBezTo>
                <a:cubicBezTo>
                  <a:pt x="97" y="44"/>
                  <a:pt x="97" y="44"/>
                  <a:pt x="97" y="44"/>
                </a:cubicBezTo>
                <a:cubicBezTo>
                  <a:pt x="87" y="50"/>
                  <a:pt x="74" y="56"/>
                  <a:pt x="57" y="57"/>
                </a:cubicBezTo>
                <a:lnTo>
                  <a:pt x="57" y="59"/>
                </a:lnTo>
                <a:close/>
                <a:moveTo>
                  <a:pt x="94" y="19"/>
                </a:moveTo>
                <a:cubicBezTo>
                  <a:pt x="3" y="19"/>
                  <a:pt x="3" y="19"/>
                  <a:pt x="3" y="19"/>
                </a:cubicBezTo>
                <a:cubicBezTo>
                  <a:pt x="1" y="19"/>
                  <a:pt x="0" y="20"/>
                  <a:pt x="0" y="22"/>
                </a:cubicBezTo>
                <a:cubicBezTo>
                  <a:pt x="0" y="39"/>
                  <a:pt x="0" y="39"/>
                  <a:pt x="0" y="39"/>
                </a:cubicBezTo>
                <a:cubicBezTo>
                  <a:pt x="8" y="45"/>
                  <a:pt x="22" y="52"/>
                  <a:pt x="39" y="53"/>
                </a:cubicBezTo>
                <a:cubicBezTo>
                  <a:pt x="39" y="48"/>
                  <a:pt x="39" y="48"/>
                  <a:pt x="39" y="48"/>
                </a:cubicBezTo>
                <a:cubicBezTo>
                  <a:pt x="39" y="45"/>
                  <a:pt x="42" y="42"/>
                  <a:pt x="45" y="42"/>
                </a:cubicBezTo>
                <a:cubicBezTo>
                  <a:pt x="51" y="42"/>
                  <a:pt x="51" y="42"/>
                  <a:pt x="51" y="42"/>
                </a:cubicBezTo>
                <a:cubicBezTo>
                  <a:pt x="55" y="42"/>
                  <a:pt x="57" y="45"/>
                  <a:pt x="57" y="48"/>
                </a:cubicBezTo>
                <a:cubicBezTo>
                  <a:pt x="57" y="53"/>
                  <a:pt x="57" y="53"/>
                  <a:pt x="57" y="53"/>
                </a:cubicBezTo>
                <a:cubicBezTo>
                  <a:pt x="74" y="52"/>
                  <a:pt x="88" y="45"/>
                  <a:pt x="97" y="39"/>
                </a:cubicBezTo>
                <a:cubicBezTo>
                  <a:pt x="97" y="22"/>
                  <a:pt x="97" y="22"/>
                  <a:pt x="97" y="22"/>
                </a:cubicBezTo>
                <a:cubicBezTo>
                  <a:pt x="97" y="20"/>
                  <a:pt x="95" y="19"/>
                  <a:pt x="94" y="19"/>
                </a:cubicBezTo>
                <a:close/>
                <a:moveTo>
                  <a:pt x="51" y="61"/>
                </a:moveTo>
                <a:cubicBezTo>
                  <a:pt x="52" y="61"/>
                  <a:pt x="53" y="60"/>
                  <a:pt x="53" y="59"/>
                </a:cubicBezTo>
                <a:cubicBezTo>
                  <a:pt x="53" y="48"/>
                  <a:pt x="53" y="48"/>
                  <a:pt x="53" y="48"/>
                </a:cubicBezTo>
                <a:cubicBezTo>
                  <a:pt x="53" y="47"/>
                  <a:pt x="52" y="46"/>
                  <a:pt x="51" y="46"/>
                </a:cubicBezTo>
                <a:cubicBezTo>
                  <a:pt x="45" y="46"/>
                  <a:pt x="45" y="46"/>
                  <a:pt x="45" y="46"/>
                </a:cubicBezTo>
                <a:cubicBezTo>
                  <a:pt x="44" y="46"/>
                  <a:pt x="43" y="47"/>
                  <a:pt x="43" y="48"/>
                </a:cubicBezTo>
                <a:cubicBezTo>
                  <a:pt x="43" y="59"/>
                  <a:pt x="43" y="59"/>
                  <a:pt x="43" y="59"/>
                </a:cubicBezTo>
                <a:cubicBezTo>
                  <a:pt x="43" y="60"/>
                  <a:pt x="44" y="61"/>
                  <a:pt x="45" y="61"/>
                </a:cubicBezTo>
                <a:lnTo>
                  <a:pt x="51"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13" name="Group 212"/>
          <p:cNvGrpSpPr/>
          <p:nvPr userDrawn="1"/>
        </p:nvGrpSpPr>
        <p:grpSpPr>
          <a:xfrm>
            <a:off x="8482013" y="1017588"/>
            <a:ext cx="520700" cy="498475"/>
            <a:chOff x="8482013" y="1017588"/>
            <a:chExt cx="520700" cy="498475"/>
          </a:xfrm>
        </p:grpSpPr>
        <p:sp>
          <p:nvSpPr>
            <p:cNvPr id="214" name="Oval 181"/>
            <p:cNvSpPr>
              <a:spLocks noChangeArrowheads="1"/>
            </p:cNvSpPr>
            <p:nvPr userDrawn="1"/>
          </p:nvSpPr>
          <p:spPr bwMode="auto">
            <a:xfrm>
              <a:off x="8870950" y="1106488"/>
              <a:ext cx="66675"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5" name="Freeform 182"/>
            <p:cNvSpPr>
              <a:spLocks/>
            </p:cNvSpPr>
            <p:nvPr userDrawn="1"/>
          </p:nvSpPr>
          <p:spPr bwMode="auto">
            <a:xfrm>
              <a:off x="8482013" y="1071563"/>
              <a:ext cx="520700" cy="444500"/>
            </a:xfrm>
            <a:custGeom>
              <a:avLst/>
              <a:gdLst>
                <a:gd name="T0" fmla="*/ 126 w 135"/>
                <a:gd name="T1" fmla="*/ 36 h 115"/>
                <a:gd name="T2" fmla="*/ 109 w 135"/>
                <a:gd name="T3" fmla="*/ 28 h 115"/>
                <a:gd name="T4" fmla="*/ 100 w 135"/>
                <a:gd name="T5" fmla="*/ 29 h 115"/>
                <a:gd name="T6" fmla="*/ 93 w 135"/>
                <a:gd name="T7" fmla="*/ 6 h 115"/>
                <a:gd name="T8" fmla="*/ 86 w 135"/>
                <a:gd name="T9" fmla="*/ 5 h 115"/>
                <a:gd name="T10" fmla="*/ 79 w 135"/>
                <a:gd name="T11" fmla="*/ 29 h 115"/>
                <a:gd name="T12" fmla="*/ 78 w 135"/>
                <a:gd name="T13" fmla="*/ 29 h 115"/>
                <a:gd name="T14" fmla="*/ 58 w 135"/>
                <a:gd name="T15" fmla="*/ 29 h 115"/>
                <a:gd name="T16" fmla="*/ 56 w 135"/>
                <a:gd name="T17" fmla="*/ 29 h 115"/>
                <a:gd name="T18" fmla="*/ 54 w 135"/>
                <a:gd name="T19" fmla="*/ 5 h 115"/>
                <a:gd name="T20" fmla="*/ 41 w 135"/>
                <a:gd name="T21" fmla="*/ 5 h 115"/>
                <a:gd name="T22" fmla="*/ 37 w 135"/>
                <a:gd name="T23" fmla="*/ 29 h 115"/>
                <a:gd name="T24" fmla="*/ 35 w 135"/>
                <a:gd name="T25" fmla="*/ 29 h 115"/>
                <a:gd name="T26" fmla="*/ 6 w 135"/>
                <a:gd name="T27" fmla="*/ 40 h 115"/>
                <a:gd name="T28" fmla="*/ 8 w 135"/>
                <a:gd name="T29" fmla="*/ 66 h 115"/>
                <a:gd name="T30" fmla="*/ 15 w 135"/>
                <a:gd name="T31" fmla="*/ 42 h 115"/>
                <a:gd name="T32" fmla="*/ 25 w 135"/>
                <a:gd name="T33" fmla="*/ 108 h 115"/>
                <a:gd name="T34" fmla="*/ 27 w 135"/>
                <a:gd name="T35" fmla="*/ 69 h 115"/>
                <a:gd name="T36" fmla="*/ 36 w 135"/>
                <a:gd name="T37" fmla="*/ 108 h 115"/>
                <a:gd name="T38" fmla="*/ 37 w 135"/>
                <a:gd name="T39" fmla="*/ 42 h 115"/>
                <a:gd name="T40" fmla="*/ 45 w 135"/>
                <a:gd name="T41" fmla="*/ 31 h 115"/>
                <a:gd name="T42" fmla="*/ 47 w 135"/>
                <a:gd name="T43" fmla="*/ 31 h 115"/>
                <a:gd name="T44" fmla="*/ 56 w 135"/>
                <a:gd name="T45" fmla="*/ 42 h 115"/>
                <a:gd name="T46" fmla="*/ 56 w 135"/>
                <a:gd name="T47" fmla="*/ 108 h 115"/>
                <a:gd name="T48" fmla="*/ 66 w 135"/>
                <a:gd name="T49" fmla="*/ 69 h 115"/>
                <a:gd name="T50" fmla="*/ 68 w 135"/>
                <a:gd name="T51" fmla="*/ 108 h 115"/>
                <a:gd name="T52" fmla="*/ 77 w 135"/>
                <a:gd name="T53" fmla="*/ 42 h 115"/>
                <a:gd name="T54" fmla="*/ 86 w 135"/>
                <a:gd name="T55" fmla="*/ 31 h 115"/>
                <a:gd name="T56" fmla="*/ 93 w 135"/>
                <a:gd name="T57" fmla="*/ 33 h 115"/>
                <a:gd name="T58" fmla="*/ 100 w 135"/>
                <a:gd name="T59" fmla="*/ 40 h 115"/>
                <a:gd name="T60" fmla="*/ 90 w 135"/>
                <a:gd name="T61" fmla="*/ 79 h 115"/>
                <a:gd name="T62" fmla="*/ 100 w 135"/>
                <a:gd name="T63" fmla="*/ 109 h 115"/>
                <a:gd name="T64" fmla="*/ 108 w 135"/>
                <a:gd name="T65" fmla="*/ 79 h 115"/>
                <a:gd name="T66" fmla="*/ 111 w 135"/>
                <a:gd name="T67" fmla="*/ 109 h 115"/>
                <a:gd name="T68" fmla="*/ 119 w 135"/>
                <a:gd name="T69" fmla="*/ 79 h 115"/>
                <a:gd name="T70" fmla="*/ 118 w 135"/>
                <a:gd name="T71" fmla="*/ 40 h 115"/>
                <a:gd name="T72" fmla="*/ 126 w 135"/>
                <a:gd name="T73" fmla="*/ 6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5" h="115">
                  <a:moveTo>
                    <a:pt x="133" y="60"/>
                  </a:moveTo>
                  <a:cubicBezTo>
                    <a:pt x="126" y="36"/>
                    <a:pt x="126" y="36"/>
                    <a:pt x="126" y="36"/>
                  </a:cubicBezTo>
                  <a:cubicBezTo>
                    <a:pt x="125" y="33"/>
                    <a:pt x="121" y="28"/>
                    <a:pt x="115" y="28"/>
                  </a:cubicBezTo>
                  <a:cubicBezTo>
                    <a:pt x="109" y="28"/>
                    <a:pt x="109" y="28"/>
                    <a:pt x="109" y="28"/>
                  </a:cubicBezTo>
                  <a:cubicBezTo>
                    <a:pt x="104" y="28"/>
                    <a:pt x="104" y="28"/>
                    <a:pt x="104" y="28"/>
                  </a:cubicBezTo>
                  <a:cubicBezTo>
                    <a:pt x="102" y="28"/>
                    <a:pt x="101" y="28"/>
                    <a:pt x="100" y="29"/>
                  </a:cubicBezTo>
                  <a:cubicBezTo>
                    <a:pt x="99" y="29"/>
                    <a:pt x="99" y="29"/>
                    <a:pt x="99" y="29"/>
                  </a:cubicBezTo>
                  <a:cubicBezTo>
                    <a:pt x="93" y="6"/>
                    <a:pt x="93" y="6"/>
                    <a:pt x="93" y="6"/>
                  </a:cubicBezTo>
                  <a:cubicBezTo>
                    <a:pt x="91" y="3"/>
                    <a:pt x="88" y="3"/>
                    <a:pt x="86" y="5"/>
                  </a:cubicBezTo>
                  <a:cubicBezTo>
                    <a:pt x="86" y="5"/>
                    <a:pt x="86" y="5"/>
                    <a:pt x="86" y="5"/>
                  </a:cubicBezTo>
                  <a:cubicBezTo>
                    <a:pt x="86" y="0"/>
                    <a:pt x="79" y="0"/>
                    <a:pt x="79" y="5"/>
                  </a:cubicBezTo>
                  <a:cubicBezTo>
                    <a:pt x="79" y="29"/>
                    <a:pt x="79" y="29"/>
                    <a:pt x="79" y="29"/>
                  </a:cubicBezTo>
                  <a:cubicBezTo>
                    <a:pt x="78" y="29"/>
                    <a:pt x="78" y="29"/>
                    <a:pt x="78" y="29"/>
                  </a:cubicBezTo>
                  <a:cubicBezTo>
                    <a:pt x="78" y="29"/>
                    <a:pt x="78" y="29"/>
                    <a:pt x="78" y="29"/>
                  </a:cubicBezTo>
                  <a:cubicBezTo>
                    <a:pt x="77" y="29"/>
                    <a:pt x="76" y="29"/>
                    <a:pt x="76" y="29"/>
                  </a:cubicBezTo>
                  <a:cubicBezTo>
                    <a:pt x="58" y="29"/>
                    <a:pt x="58" y="29"/>
                    <a:pt x="58" y="29"/>
                  </a:cubicBezTo>
                  <a:cubicBezTo>
                    <a:pt x="57" y="29"/>
                    <a:pt x="56" y="29"/>
                    <a:pt x="56" y="29"/>
                  </a:cubicBezTo>
                  <a:cubicBezTo>
                    <a:pt x="56" y="29"/>
                    <a:pt x="56" y="29"/>
                    <a:pt x="56" y="29"/>
                  </a:cubicBezTo>
                  <a:cubicBezTo>
                    <a:pt x="54" y="29"/>
                    <a:pt x="54" y="29"/>
                    <a:pt x="54" y="29"/>
                  </a:cubicBezTo>
                  <a:cubicBezTo>
                    <a:pt x="54" y="5"/>
                    <a:pt x="54" y="5"/>
                    <a:pt x="54" y="5"/>
                  </a:cubicBezTo>
                  <a:cubicBezTo>
                    <a:pt x="54" y="1"/>
                    <a:pt x="49" y="0"/>
                    <a:pt x="47" y="3"/>
                  </a:cubicBezTo>
                  <a:cubicBezTo>
                    <a:pt x="46" y="0"/>
                    <a:pt x="41" y="1"/>
                    <a:pt x="41" y="5"/>
                  </a:cubicBezTo>
                  <a:cubicBezTo>
                    <a:pt x="38" y="29"/>
                    <a:pt x="38" y="29"/>
                    <a:pt x="38" y="29"/>
                  </a:cubicBezTo>
                  <a:cubicBezTo>
                    <a:pt x="37" y="29"/>
                    <a:pt x="37" y="29"/>
                    <a:pt x="37" y="29"/>
                  </a:cubicBezTo>
                  <a:cubicBezTo>
                    <a:pt x="37" y="29"/>
                    <a:pt x="37" y="29"/>
                    <a:pt x="37" y="29"/>
                  </a:cubicBezTo>
                  <a:cubicBezTo>
                    <a:pt x="36" y="29"/>
                    <a:pt x="36" y="29"/>
                    <a:pt x="35" y="29"/>
                  </a:cubicBezTo>
                  <a:cubicBezTo>
                    <a:pt x="17" y="29"/>
                    <a:pt x="17" y="29"/>
                    <a:pt x="17" y="29"/>
                  </a:cubicBezTo>
                  <a:cubicBezTo>
                    <a:pt x="13" y="29"/>
                    <a:pt x="7" y="33"/>
                    <a:pt x="6" y="40"/>
                  </a:cubicBezTo>
                  <a:cubicBezTo>
                    <a:pt x="1" y="66"/>
                    <a:pt x="1" y="66"/>
                    <a:pt x="1" y="66"/>
                  </a:cubicBezTo>
                  <a:cubicBezTo>
                    <a:pt x="0" y="70"/>
                    <a:pt x="8" y="71"/>
                    <a:pt x="8" y="66"/>
                  </a:cubicBezTo>
                  <a:cubicBezTo>
                    <a:pt x="13" y="42"/>
                    <a:pt x="13" y="42"/>
                    <a:pt x="13" y="42"/>
                  </a:cubicBezTo>
                  <a:cubicBezTo>
                    <a:pt x="15" y="42"/>
                    <a:pt x="15" y="42"/>
                    <a:pt x="15" y="42"/>
                  </a:cubicBezTo>
                  <a:cubicBezTo>
                    <a:pt x="15" y="108"/>
                    <a:pt x="15" y="108"/>
                    <a:pt x="15" y="108"/>
                  </a:cubicBezTo>
                  <a:cubicBezTo>
                    <a:pt x="15" y="115"/>
                    <a:pt x="25" y="115"/>
                    <a:pt x="25" y="108"/>
                  </a:cubicBezTo>
                  <a:cubicBezTo>
                    <a:pt x="25" y="69"/>
                    <a:pt x="25" y="69"/>
                    <a:pt x="25" y="69"/>
                  </a:cubicBezTo>
                  <a:cubicBezTo>
                    <a:pt x="27" y="69"/>
                    <a:pt x="27" y="69"/>
                    <a:pt x="27" y="69"/>
                  </a:cubicBezTo>
                  <a:cubicBezTo>
                    <a:pt x="27" y="108"/>
                    <a:pt x="27" y="108"/>
                    <a:pt x="27" y="108"/>
                  </a:cubicBezTo>
                  <a:cubicBezTo>
                    <a:pt x="27" y="115"/>
                    <a:pt x="36" y="115"/>
                    <a:pt x="36" y="108"/>
                  </a:cubicBezTo>
                  <a:cubicBezTo>
                    <a:pt x="36" y="42"/>
                    <a:pt x="36" y="42"/>
                    <a:pt x="36" y="42"/>
                  </a:cubicBezTo>
                  <a:cubicBezTo>
                    <a:pt x="37" y="42"/>
                    <a:pt x="37" y="42"/>
                    <a:pt x="37" y="42"/>
                  </a:cubicBezTo>
                  <a:cubicBezTo>
                    <a:pt x="37" y="42"/>
                    <a:pt x="37" y="42"/>
                    <a:pt x="37" y="42"/>
                  </a:cubicBezTo>
                  <a:cubicBezTo>
                    <a:pt x="42" y="41"/>
                    <a:pt x="45" y="36"/>
                    <a:pt x="45" y="31"/>
                  </a:cubicBezTo>
                  <a:cubicBezTo>
                    <a:pt x="47" y="13"/>
                    <a:pt x="47" y="13"/>
                    <a:pt x="47" y="13"/>
                  </a:cubicBezTo>
                  <a:cubicBezTo>
                    <a:pt x="47" y="31"/>
                    <a:pt x="47" y="31"/>
                    <a:pt x="47" y="31"/>
                  </a:cubicBezTo>
                  <a:cubicBezTo>
                    <a:pt x="47" y="36"/>
                    <a:pt x="50" y="41"/>
                    <a:pt x="56" y="42"/>
                  </a:cubicBezTo>
                  <a:cubicBezTo>
                    <a:pt x="56" y="42"/>
                    <a:pt x="56" y="42"/>
                    <a:pt x="56" y="42"/>
                  </a:cubicBezTo>
                  <a:cubicBezTo>
                    <a:pt x="56" y="42"/>
                    <a:pt x="56" y="42"/>
                    <a:pt x="56" y="42"/>
                  </a:cubicBezTo>
                  <a:cubicBezTo>
                    <a:pt x="56" y="108"/>
                    <a:pt x="56" y="108"/>
                    <a:pt x="56" y="108"/>
                  </a:cubicBezTo>
                  <a:cubicBezTo>
                    <a:pt x="56" y="115"/>
                    <a:pt x="66" y="115"/>
                    <a:pt x="66" y="108"/>
                  </a:cubicBezTo>
                  <a:cubicBezTo>
                    <a:pt x="66" y="69"/>
                    <a:pt x="66" y="69"/>
                    <a:pt x="66" y="69"/>
                  </a:cubicBezTo>
                  <a:cubicBezTo>
                    <a:pt x="68" y="69"/>
                    <a:pt x="68" y="69"/>
                    <a:pt x="68" y="69"/>
                  </a:cubicBezTo>
                  <a:cubicBezTo>
                    <a:pt x="68" y="108"/>
                    <a:pt x="68" y="108"/>
                    <a:pt x="68" y="108"/>
                  </a:cubicBezTo>
                  <a:cubicBezTo>
                    <a:pt x="68" y="115"/>
                    <a:pt x="77" y="115"/>
                    <a:pt x="77" y="108"/>
                  </a:cubicBezTo>
                  <a:cubicBezTo>
                    <a:pt x="77" y="42"/>
                    <a:pt x="77" y="42"/>
                    <a:pt x="77" y="42"/>
                  </a:cubicBezTo>
                  <a:cubicBezTo>
                    <a:pt x="78" y="42"/>
                    <a:pt x="78" y="42"/>
                    <a:pt x="78" y="42"/>
                  </a:cubicBezTo>
                  <a:cubicBezTo>
                    <a:pt x="83" y="41"/>
                    <a:pt x="86" y="36"/>
                    <a:pt x="86" y="31"/>
                  </a:cubicBezTo>
                  <a:cubicBezTo>
                    <a:pt x="86" y="10"/>
                    <a:pt x="86" y="10"/>
                    <a:pt x="86" y="10"/>
                  </a:cubicBezTo>
                  <a:cubicBezTo>
                    <a:pt x="93" y="33"/>
                    <a:pt x="93" y="33"/>
                    <a:pt x="93" y="33"/>
                  </a:cubicBezTo>
                  <a:cubicBezTo>
                    <a:pt x="94" y="35"/>
                    <a:pt x="96" y="39"/>
                    <a:pt x="100" y="40"/>
                  </a:cubicBezTo>
                  <a:cubicBezTo>
                    <a:pt x="100" y="40"/>
                    <a:pt x="100" y="40"/>
                    <a:pt x="100" y="40"/>
                  </a:cubicBezTo>
                  <a:cubicBezTo>
                    <a:pt x="101" y="40"/>
                    <a:pt x="101" y="40"/>
                    <a:pt x="101" y="40"/>
                  </a:cubicBezTo>
                  <a:cubicBezTo>
                    <a:pt x="90" y="79"/>
                    <a:pt x="90" y="79"/>
                    <a:pt x="90" y="79"/>
                  </a:cubicBezTo>
                  <a:cubicBezTo>
                    <a:pt x="100" y="79"/>
                    <a:pt x="100" y="79"/>
                    <a:pt x="100" y="79"/>
                  </a:cubicBezTo>
                  <a:cubicBezTo>
                    <a:pt x="100" y="109"/>
                    <a:pt x="100" y="109"/>
                    <a:pt x="100" y="109"/>
                  </a:cubicBezTo>
                  <a:cubicBezTo>
                    <a:pt x="100" y="114"/>
                    <a:pt x="108" y="114"/>
                    <a:pt x="108" y="109"/>
                  </a:cubicBezTo>
                  <a:cubicBezTo>
                    <a:pt x="108" y="79"/>
                    <a:pt x="108" y="79"/>
                    <a:pt x="108" y="79"/>
                  </a:cubicBezTo>
                  <a:cubicBezTo>
                    <a:pt x="111" y="79"/>
                    <a:pt x="111" y="79"/>
                    <a:pt x="111" y="79"/>
                  </a:cubicBezTo>
                  <a:cubicBezTo>
                    <a:pt x="111" y="109"/>
                    <a:pt x="111" y="109"/>
                    <a:pt x="111" y="109"/>
                  </a:cubicBezTo>
                  <a:cubicBezTo>
                    <a:pt x="111" y="114"/>
                    <a:pt x="119" y="114"/>
                    <a:pt x="119" y="109"/>
                  </a:cubicBezTo>
                  <a:cubicBezTo>
                    <a:pt x="119" y="79"/>
                    <a:pt x="119" y="79"/>
                    <a:pt x="119" y="79"/>
                  </a:cubicBezTo>
                  <a:cubicBezTo>
                    <a:pt x="129" y="79"/>
                    <a:pt x="129" y="79"/>
                    <a:pt x="129" y="79"/>
                  </a:cubicBezTo>
                  <a:cubicBezTo>
                    <a:pt x="118" y="40"/>
                    <a:pt x="118" y="40"/>
                    <a:pt x="118" y="40"/>
                  </a:cubicBezTo>
                  <a:cubicBezTo>
                    <a:pt x="120" y="40"/>
                    <a:pt x="120" y="40"/>
                    <a:pt x="120" y="40"/>
                  </a:cubicBezTo>
                  <a:cubicBezTo>
                    <a:pt x="126" y="63"/>
                    <a:pt x="126" y="63"/>
                    <a:pt x="126" y="63"/>
                  </a:cubicBezTo>
                  <a:cubicBezTo>
                    <a:pt x="128" y="68"/>
                    <a:pt x="135" y="65"/>
                    <a:pt x="133" y="6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6" name="Oval 183"/>
            <p:cNvSpPr>
              <a:spLocks noChangeArrowheads="1"/>
            </p:cNvSpPr>
            <p:nvPr userDrawn="1"/>
          </p:nvSpPr>
          <p:spPr bwMode="auto">
            <a:xfrm>
              <a:off x="8705850" y="1109663"/>
              <a:ext cx="65088" cy="619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7" name="Oval 184"/>
            <p:cNvSpPr>
              <a:spLocks noChangeArrowheads="1"/>
            </p:cNvSpPr>
            <p:nvPr userDrawn="1"/>
          </p:nvSpPr>
          <p:spPr bwMode="auto">
            <a:xfrm>
              <a:off x="8547100" y="1106488"/>
              <a:ext cx="65088"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8" name="Rectangle 185"/>
            <p:cNvSpPr>
              <a:spLocks noChangeArrowheads="1"/>
            </p:cNvSpPr>
            <p:nvPr userDrawn="1"/>
          </p:nvSpPr>
          <p:spPr bwMode="auto">
            <a:xfrm>
              <a:off x="8662988" y="1017588"/>
              <a:ext cx="7938"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9" name="Rectangle 186"/>
            <p:cNvSpPr>
              <a:spLocks noChangeArrowheads="1"/>
            </p:cNvSpPr>
            <p:nvPr userDrawn="1"/>
          </p:nvSpPr>
          <p:spPr bwMode="auto">
            <a:xfrm>
              <a:off x="8674100"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0" name="Rectangle 187"/>
            <p:cNvSpPr>
              <a:spLocks noChangeArrowheads="1"/>
            </p:cNvSpPr>
            <p:nvPr userDrawn="1"/>
          </p:nvSpPr>
          <p:spPr bwMode="auto">
            <a:xfrm>
              <a:off x="862806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1" name="Rectangle 188"/>
            <p:cNvSpPr>
              <a:spLocks noChangeArrowheads="1"/>
            </p:cNvSpPr>
            <p:nvPr userDrawn="1"/>
          </p:nvSpPr>
          <p:spPr bwMode="auto">
            <a:xfrm>
              <a:off x="8809038" y="1017588"/>
              <a:ext cx="12700"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2" name="Rectangle 189"/>
            <p:cNvSpPr>
              <a:spLocks noChangeArrowheads="1"/>
            </p:cNvSpPr>
            <p:nvPr userDrawn="1"/>
          </p:nvSpPr>
          <p:spPr bwMode="auto">
            <a:xfrm>
              <a:off x="882491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3" name="Rectangle 190"/>
            <p:cNvSpPr>
              <a:spLocks noChangeArrowheads="1"/>
            </p:cNvSpPr>
            <p:nvPr userDrawn="1"/>
          </p:nvSpPr>
          <p:spPr bwMode="auto">
            <a:xfrm>
              <a:off x="8778875"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24" name="Freeform 191"/>
          <p:cNvSpPr>
            <a:spLocks/>
          </p:cNvSpPr>
          <p:nvPr userDrawn="1"/>
        </p:nvSpPr>
        <p:spPr bwMode="auto">
          <a:xfrm>
            <a:off x="3514725" y="3575050"/>
            <a:ext cx="417513" cy="334963"/>
          </a:xfrm>
          <a:custGeom>
            <a:avLst/>
            <a:gdLst>
              <a:gd name="T0" fmla="*/ 33 w 108"/>
              <a:gd name="T1" fmla="*/ 87 h 87"/>
              <a:gd name="T2" fmla="*/ 52 w 108"/>
              <a:gd name="T3" fmla="*/ 86 h 87"/>
              <a:gd name="T4" fmla="*/ 74 w 108"/>
              <a:gd name="T5" fmla="*/ 68 h 87"/>
              <a:gd name="T6" fmla="*/ 83 w 108"/>
              <a:gd name="T7" fmla="*/ 46 h 87"/>
              <a:gd name="T8" fmla="*/ 91 w 108"/>
              <a:gd name="T9" fmla="*/ 39 h 87"/>
              <a:gd name="T10" fmla="*/ 95 w 108"/>
              <a:gd name="T11" fmla="*/ 49 h 87"/>
              <a:gd name="T12" fmla="*/ 96 w 108"/>
              <a:gd name="T13" fmla="*/ 84 h 87"/>
              <a:gd name="T14" fmla="*/ 99 w 108"/>
              <a:gd name="T15" fmla="*/ 86 h 87"/>
              <a:gd name="T16" fmla="*/ 102 w 108"/>
              <a:gd name="T17" fmla="*/ 83 h 87"/>
              <a:gd name="T18" fmla="*/ 108 w 108"/>
              <a:gd name="T19" fmla="*/ 25 h 87"/>
              <a:gd name="T20" fmla="*/ 106 w 108"/>
              <a:gd name="T21" fmla="*/ 12 h 87"/>
              <a:gd name="T22" fmla="*/ 91 w 108"/>
              <a:gd name="T23" fmla="*/ 1 h 87"/>
              <a:gd name="T24" fmla="*/ 79 w 108"/>
              <a:gd name="T25" fmla="*/ 8 h 87"/>
              <a:gd name="T26" fmla="*/ 60 w 108"/>
              <a:gd name="T27" fmla="*/ 46 h 87"/>
              <a:gd name="T28" fmla="*/ 32 w 108"/>
              <a:gd name="T29" fmla="*/ 66 h 87"/>
              <a:gd name="T30" fmla="*/ 2 w 108"/>
              <a:gd name="T31" fmla="*/ 78 h 87"/>
              <a:gd name="T32" fmla="*/ 0 w 108"/>
              <a:gd name="T33" fmla="*/ 82 h 87"/>
              <a:gd name="T34" fmla="*/ 4 w 108"/>
              <a:gd name="T35" fmla="*/ 86 h 87"/>
              <a:gd name="T36" fmla="*/ 33 w 108"/>
              <a:gd name="T3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8" h="87">
                <a:moveTo>
                  <a:pt x="33" y="87"/>
                </a:moveTo>
                <a:cubicBezTo>
                  <a:pt x="39" y="87"/>
                  <a:pt x="46" y="87"/>
                  <a:pt x="52" y="86"/>
                </a:cubicBezTo>
                <a:cubicBezTo>
                  <a:pt x="64" y="86"/>
                  <a:pt x="71" y="79"/>
                  <a:pt x="74" y="68"/>
                </a:cubicBezTo>
                <a:cubicBezTo>
                  <a:pt x="77" y="61"/>
                  <a:pt x="79" y="53"/>
                  <a:pt x="83" y="46"/>
                </a:cubicBezTo>
                <a:cubicBezTo>
                  <a:pt x="84" y="43"/>
                  <a:pt x="86" y="38"/>
                  <a:pt x="91" y="39"/>
                </a:cubicBezTo>
                <a:cubicBezTo>
                  <a:pt x="95" y="40"/>
                  <a:pt x="95" y="45"/>
                  <a:pt x="95" y="49"/>
                </a:cubicBezTo>
                <a:cubicBezTo>
                  <a:pt x="96" y="59"/>
                  <a:pt x="95" y="74"/>
                  <a:pt x="96" y="84"/>
                </a:cubicBezTo>
                <a:cubicBezTo>
                  <a:pt x="96" y="86"/>
                  <a:pt x="99" y="86"/>
                  <a:pt x="99" y="86"/>
                </a:cubicBezTo>
                <a:cubicBezTo>
                  <a:pt x="99" y="86"/>
                  <a:pt x="102" y="86"/>
                  <a:pt x="102" y="83"/>
                </a:cubicBezTo>
                <a:cubicBezTo>
                  <a:pt x="104" y="66"/>
                  <a:pt x="106" y="43"/>
                  <a:pt x="108" y="25"/>
                </a:cubicBezTo>
                <a:cubicBezTo>
                  <a:pt x="108" y="21"/>
                  <a:pt x="108" y="16"/>
                  <a:pt x="106" y="12"/>
                </a:cubicBezTo>
                <a:cubicBezTo>
                  <a:pt x="105" y="8"/>
                  <a:pt x="100" y="1"/>
                  <a:pt x="91" y="1"/>
                </a:cubicBezTo>
                <a:cubicBezTo>
                  <a:pt x="83" y="0"/>
                  <a:pt x="82" y="3"/>
                  <a:pt x="79" y="8"/>
                </a:cubicBezTo>
                <a:cubicBezTo>
                  <a:pt x="72" y="20"/>
                  <a:pt x="65" y="33"/>
                  <a:pt x="60" y="46"/>
                </a:cubicBezTo>
                <a:cubicBezTo>
                  <a:pt x="54" y="58"/>
                  <a:pt x="47" y="65"/>
                  <a:pt x="32" y="66"/>
                </a:cubicBezTo>
                <a:cubicBezTo>
                  <a:pt x="22" y="66"/>
                  <a:pt x="12" y="73"/>
                  <a:pt x="2" y="78"/>
                </a:cubicBezTo>
                <a:cubicBezTo>
                  <a:pt x="0" y="79"/>
                  <a:pt x="0" y="82"/>
                  <a:pt x="0" y="82"/>
                </a:cubicBezTo>
                <a:cubicBezTo>
                  <a:pt x="1" y="84"/>
                  <a:pt x="2" y="85"/>
                  <a:pt x="4" y="86"/>
                </a:cubicBezTo>
                <a:cubicBezTo>
                  <a:pt x="14" y="87"/>
                  <a:pt x="22" y="86"/>
                  <a:pt x="33" y="8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5" name="Freeform 192"/>
          <p:cNvSpPr>
            <a:spLocks/>
          </p:cNvSpPr>
          <p:nvPr userDrawn="1"/>
        </p:nvSpPr>
        <p:spPr bwMode="auto">
          <a:xfrm>
            <a:off x="3994150" y="3257550"/>
            <a:ext cx="173038" cy="509588"/>
          </a:xfrm>
          <a:custGeom>
            <a:avLst/>
            <a:gdLst>
              <a:gd name="T0" fmla="*/ 61 w 109"/>
              <a:gd name="T1" fmla="*/ 37 h 321"/>
              <a:gd name="T2" fmla="*/ 70 w 109"/>
              <a:gd name="T3" fmla="*/ 37 h 321"/>
              <a:gd name="T4" fmla="*/ 80 w 109"/>
              <a:gd name="T5" fmla="*/ 0 h 321"/>
              <a:gd name="T6" fmla="*/ 29 w 109"/>
              <a:gd name="T7" fmla="*/ 0 h 321"/>
              <a:gd name="T8" fmla="*/ 36 w 109"/>
              <a:gd name="T9" fmla="*/ 37 h 321"/>
              <a:gd name="T10" fmla="*/ 49 w 109"/>
              <a:gd name="T11" fmla="*/ 37 h 321"/>
              <a:gd name="T12" fmla="*/ 0 w 109"/>
              <a:gd name="T13" fmla="*/ 261 h 321"/>
              <a:gd name="T14" fmla="*/ 53 w 109"/>
              <a:gd name="T15" fmla="*/ 321 h 321"/>
              <a:gd name="T16" fmla="*/ 109 w 109"/>
              <a:gd name="T17" fmla="*/ 261 h 321"/>
              <a:gd name="T18" fmla="*/ 61 w 109"/>
              <a:gd name="T19" fmla="*/ 37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321">
                <a:moveTo>
                  <a:pt x="61" y="37"/>
                </a:moveTo>
                <a:lnTo>
                  <a:pt x="70" y="37"/>
                </a:lnTo>
                <a:lnTo>
                  <a:pt x="80" y="0"/>
                </a:lnTo>
                <a:lnTo>
                  <a:pt x="29" y="0"/>
                </a:lnTo>
                <a:lnTo>
                  <a:pt x="36" y="37"/>
                </a:lnTo>
                <a:lnTo>
                  <a:pt x="49" y="37"/>
                </a:lnTo>
                <a:lnTo>
                  <a:pt x="0" y="261"/>
                </a:lnTo>
                <a:lnTo>
                  <a:pt x="53" y="321"/>
                </a:lnTo>
                <a:lnTo>
                  <a:pt x="109" y="261"/>
                </a:lnTo>
                <a:lnTo>
                  <a:pt x="61" y="3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26" name="Group 225"/>
          <p:cNvGrpSpPr/>
          <p:nvPr userDrawn="1"/>
        </p:nvGrpSpPr>
        <p:grpSpPr>
          <a:xfrm>
            <a:off x="7732713" y="3551238"/>
            <a:ext cx="342900" cy="301625"/>
            <a:chOff x="7732713" y="3551238"/>
            <a:chExt cx="342900" cy="301625"/>
          </a:xfrm>
        </p:grpSpPr>
        <p:sp>
          <p:nvSpPr>
            <p:cNvPr id="227" name="Freeform 193"/>
            <p:cNvSpPr>
              <a:spLocks/>
            </p:cNvSpPr>
            <p:nvPr userDrawn="1"/>
          </p:nvSpPr>
          <p:spPr bwMode="auto">
            <a:xfrm>
              <a:off x="7732713" y="3705225"/>
              <a:ext cx="342900" cy="147638"/>
            </a:xfrm>
            <a:custGeom>
              <a:avLst/>
              <a:gdLst>
                <a:gd name="T0" fmla="*/ 0 w 89"/>
                <a:gd name="T1" fmla="*/ 0 h 38"/>
                <a:gd name="T2" fmla="*/ 45 w 89"/>
                <a:gd name="T3" fmla="*/ 38 h 38"/>
                <a:gd name="T4" fmla="*/ 89 w 89"/>
                <a:gd name="T5" fmla="*/ 0 h 38"/>
                <a:gd name="T6" fmla="*/ 0 w 89"/>
                <a:gd name="T7" fmla="*/ 0 h 38"/>
              </a:gdLst>
              <a:ahLst/>
              <a:cxnLst>
                <a:cxn ang="0">
                  <a:pos x="T0" y="T1"/>
                </a:cxn>
                <a:cxn ang="0">
                  <a:pos x="T2" y="T3"/>
                </a:cxn>
                <a:cxn ang="0">
                  <a:pos x="T4" y="T5"/>
                </a:cxn>
                <a:cxn ang="0">
                  <a:pos x="T6" y="T7"/>
                </a:cxn>
              </a:cxnLst>
              <a:rect l="0" t="0" r="r" b="b"/>
              <a:pathLst>
                <a:path w="89" h="38">
                  <a:moveTo>
                    <a:pt x="0" y="0"/>
                  </a:moveTo>
                  <a:cubicBezTo>
                    <a:pt x="4" y="21"/>
                    <a:pt x="22" y="38"/>
                    <a:pt x="45" y="38"/>
                  </a:cubicBezTo>
                  <a:cubicBezTo>
                    <a:pt x="67" y="38"/>
                    <a:pt x="86" y="21"/>
                    <a:pt x="89"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8" name="Oval 194"/>
            <p:cNvSpPr>
              <a:spLocks noChangeArrowheads="1"/>
            </p:cNvSpPr>
            <p:nvPr userDrawn="1"/>
          </p:nvSpPr>
          <p:spPr bwMode="auto">
            <a:xfrm>
              <a:off x="7762875" y="3551238"/>
              <a:ext cx="92075"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9" name="Oval 195"/>
            <p:cNvSpPr>
              <a:spLocks noChangeArrowheads="1"/>
            </p:cNvSpPr>
            <p:nvPr userDrawn="1"/>
          </p:nvSpPr>
          <p:spPr bwMode="auto">
            <a:xfrm>
              <a:off x="7951788" y="3551238"/>
              <a:ext cx="93663"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30" name="Freeform 196"/>
          <p:cNvSpPr>
            <a:spLocks noEditPoints="1"/>
          </p:cNvSpPr>
          <p:nvPr userDrawn="1"/>
        </p:nvSpPr>
        <p:spPr bwMode="auto">
          <a:xfrm>
            <a:off x="8450263" y="1758950"/>
            <a:ext cx="517525" cy="433388"/>
          </a:xfrm>
          <a:custGeom>
            <a:avLst/>
            <a:gdLst>
              <a:gd name="T0" fmla="*/ 10 w 134"/>
              <a:gd name="T1" fmla="*/ 0 h 112"/>
              <a:gd name="T2" fmla="*/ 59 w 134"/>
              <a:gd name="T3" fmla="*/ 0 h 112"/>
              <a:gd name="T4" fmla="*/ 69 w 134"/>
              <a:gd name="T5" fmla="*/ 11 h 112"/>
              <a:gd name="T6" fmla="*/ 100 w 134"/>
              <a:gd name="T7" fmla="*/ 11 h 112"/>
              <a:gd name="T8" fmla="*/ 110 w 134"/>
              <a:gd name="T9" fmla="*/ 19 h 112"/>
              <a:gd name="T10" fmla="*/ 24 w 134"/>
              <a:gd name="T11" fmla="*/ 19 h 112"/>
              <a:gd name="T12" fmla="*/ 8 w 134"/>
              <a:gd name="T13" fmla="*/ 33 h 112"/>
              <a:gd name="T14" fmla="*/ 0 w 134"/>
              <a:gd name="T15" fmla="*/ 83 h 112"/>
              <a:gd name="T16" fmla="*/ 0 w 134"/>
              <a:gd name="T17" fmla="*/ 11 h 112"/>
              <a:gd name="T18" fmla="*/ 10 w 134"/>
              <a:gd name="T19" fmla="*/ 0 h 112"/>
              <a:gd name="T20" fmla="*/ 33 w 134"/>
              <a:gd name="T21" fmla="*/ 31 h 112"/>
              <a:gd name="T22" fmla="*/ 16 w 134"/>
              <a:gd name="T23" fmla="*/ 45 h 112"/>
              <a:gd name="T24" fmla="*/ 6 w 134"/>
              <a:gd name="T25" fmla="*/ 112 h 112"/>
              <a:gd name="T26" fmla="*/ 122 w 134"/>
              <a:gd name="T27" fmla="*/ 112 h 112"/>
              <a:gd name="T28" fmla="*/ 133 w 134"/>
              <a:gd name="T29" fmla="*/ 45 h 112"/>
              <a:gd name="T30" fmla="*/ 121 w 134"/>
              <a:gd name="T31" fmla="*/ 31 h 112"/>
              <a:gd name="T32" fmla="*/ 33 w 134"/>
              <a:gd name="T33" fmla="*/ 31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12">
                <a:moveTo>
                  <a:pt x="10" y="0"/>
                </a:moveTo>
                <a:cubicBezTo>
                  <a:pt x="59" y="0"/>
                  <a:pt x="59" y="0"/>
                  <a:pt x="59" y="0"/>
                </a:cubicBezTo>
                <a:cubicBezTo>
                  <a:pt x="67" y="0"/>
                  <a:pt x="69" y="5"/>
                  <a:pt x="69" y="11"/>
                </a:cubicBezTo>
                <a:cubicBezTo>
                  <a:pt x="100" y="11"/>
                  <a:pt x="100" y="11"/>
                  <a:pt x="100" y="11"/>
                </a:cubicBezTo>
                <a:cubicBezTo>
                  <a:pt x="105" y="11"/>
                  <a:pt x="109" y="14"/>
                  <a:pt x="110" y="19"/>
                </a:cubicBezTo>
                <a:cubicBezTo>
                  <a:pt x="24" y="19"/>
                  <a:pt x="24" y="19"/>
                  <a:pt x="24" y="19"/>
                </a:cubicBezTo>
                <a:cubicBezTo>
                  <a:pt x="16" y="19"/>
                  <a:pt x="9" y="25"/>
                  <a:pt x="8" y="33"/>
                </a:cubicBezTo>
                <a:cubicBezTo>
                  <a:pt x="0" y="83"/>
                  <a:pt x="0" y="83"/>
                  <a:pt x="0" y="83"/>
                </a:cubicBezTo>
                <a:cubicBezTo>
                  <a:pt x="0" y="11"/>
                  <a:pt x="0" y="11"/>
                  <a:pt x="0" y="11"/>
                </a:cubicBezTo>
                <a:cubicBezTo>
                  <a:pt x="0" y="5"/>
                  <a:pt x="4" y="0"/>
                  <a:pt x="10" y="0"/>
                </a:cubicBezTo>
                <a:close/>
                <a:moveTo>
                  <a:pt x="33" y="31"/>
                </a:moveTo>
                <a:cubicBezTo>
                  <a:pt x="25" y="31"/>
                  <a:pt x="18" y="37"/>
                  <a:pt x="16" y="45"/>
                </a:cubicBezTo>
                <a:cubicBezTo>
                  <a:pt x="6" y="112"/>
                  <a:pt x="6" y="112"/>
                  <a:pt x="6" y="112"/>
                </a:cubicBezTo>
                <a:cubicBezTo>
                  <a:pt x="122" y="112"/>
                  <a:pt x="122" y="112"/>
                  <a:pt x="122" y="112"/>
                </a:cubicBezTo>
                <a:cubicBezTo>
                  <a:pt x="133" y="45"/>
                  <a:pt x="133" y="45"/>
                  <a:pt x="133" y="45"/>
                </a:cubicBezTo>
                <a:cubicBezTo>
                  <a:pt x="134" y="37"/>
                  <a:pt x="129" y="31"/>
                  <a:pt x="121" y="31"/>
                </a:cubicBezTo>
                <a:lnTo>
                  <a:pt x="33"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1" name="Freeform 197"/>
          <p:cNvSpPr>
            <a:spLocks/>
          </p:cNvSpPr>
          <p:nvPr userDrawn="1"/>
        </p:nvSpPr>
        <p:spPr bwMode="auto">
          <a:xfrm>
            <a:off x="2778125" y="3644900"/>
            <a:ext cx="639763" cy="350838"/>
          </a:xfrm>
          <a:custGeom>
            <a:avLst/>
            <a:gdLst>
              <a:gd name="T0" fmla="*/ 20 w 166"/>
              <a:gd name="T1" fmla="*/ 91 h 91"/>
              <a:gd name="T2" fmla="*/ 0 w 166"/>
              <a:gd name="T3" fmla="*/ 58 h 91"/>
              <a:gd name="T4" fmla="*/ 38 w 166"/>
              <a:gd name="T5" fmla="*/ 22 h 91"/>
              <a:gd name="T6" fmla="*/ 72 w 166"/>
              <a:gd name="T7" fmla="*/ 0 h 91"/>
              <a:gd name="T8" fmla="*/ 105 w 166"/>
              <a:gd name="T9" fmla="*/ 22 h 91"/>
              <a:gd name="T10" fmla="*/ 130 w 166"/>
              <a:gd name="T11" fmla="*/ 22 h 91"/>
              <a:gd name="T12" fmla="*/ 166 w 166"/>
              <a:gd name="T13" fmla="*/ 58 h 91"/>
              <a:gd name="T14" fmla="*/ 145 w 166"/>
              <a:gd name="T15" fmla="*/ 91 h 91"/>
              <a:gd name="T16" fmla="*/ 106 w 166"/>
              <a:gd name="T17" fmla="*/ 91 h 91"/>
              <a:gd name="T18" fmla="*/ 106 w 166"/>
              <a:gd name="T19" fmla="*/ 49 h 91"/>
              <a:gd name="T20" fmla="*/ 57 w 166"/>
              <a:gd name="T21" fmla="*/ 49 h 91"/>
              <a:gd name="T22" fmla="*/ 57 w 166"/>
              <a:gd name="T23" fmla="*/ 91 h 91"/>
              <a:gd name="T24" fmla="*/ 33 w 166"/>
              <a:gd name="T25" fmla="*/ 91 h 91"/>
              <a:gd name="T26" fmla="*/ 20 w 166"/>
              <a:gd name="T27"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6" h="91">
                <a:moveTo>
                  <a:pt x="20" y="91"/>
                </a:moveTo>
                <a:cubicBezTo>
                  <a:pt x="8" y="85"/>
                  <a:pt x="0" y="72"/>
                  <a:pt x="0" y="58"/>
                </a:cubicBezTo>
                <a:cubicBezTo>
                  <a:pt x="0" y="39"/>
                  <a:pt x="20" y="24"/>
                  <a:pt x="38" y="22"/>
                </a:cubicBezTo>
                <a:cubicBezTo>
                  <a:pt x="44" y="9"/>
                  <a:pt x="57" y="0"/>
                  <a:pt x="72" y="0"/>
                </a:cubicBezTo>
                <a:cubicBezTo>
                  <a:pt x="87" y="0"/>
                  <a:pt x="100" y="9"/>
                  <a:pt x="105" y="22"/>
                </a:cubicBezTo>
                <a:cubicBezTo>
                  <a:pt x="106" y="22"/>
                  <a:pt x="129" y="22"/>
                  <a:pt x="130" y="22"/>
                </a:cubicBezTo>
                <a:cubicBezTo>
                  <a:pt x="150" y="22"/>
                  <a:pt x="166" y="38"/>
                  <a:pt x="166" y="58"/>
                </a:cubicBezTo>
                <a:cubicBezTo>
                  <a:pt x="166" y="72"/>
                  <a:pt x="158" y="85"/>
                  <a:pt x="145" y="91"/>
                </a:cubicBezTo>
                <a:cubicBezTo>
                  <a:pt x="106" y="91"/>
                  <a:pt x="106" y="91"/>
                  <a:pt x="106" y="91"/>
                </a:cubicBezTo>
                <a:cubicBezTo>
                  <a:pt x="106" y="49"/>
                  <a:pt x="106" y="49"/>
                  <a:pt x="106" y="49"/>
                </a:cubicBezTo>
                <a:cubicBezTo>
                  <a:pt x="57" y="49"/>
                  <a:pt x="57" y="49"/>
                  <a:pt x="57" y="49"/>
                </a:cubicBezTo>
                <a:cubicBezTo>
                  <a:pt x="57" y="91"/>
                  <a:pt x="57" y="91"/>
                  <a:pt x="57" y="91"/>
                </a:cubicBezTo>
                <a:cubicBezTo>
                  <a:pt x="33" y="91"/>
                  <a:pt x="33" y="91"/>
                  <a:pt x="33" y="91"/>
                </a:cubicBezTo>
                <a:lnTo>
                  <a:pt x="20" y="9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2" name="Freeform 198"/>
          <p:cNvSpPr>
            <a:spLocks/>
          </p:cNvSpPr>
          <p:nvPr userDrawn="1"/>
        </p:nvSpPr>
        <p:spPr bwMode="auto">
          <a:xfrm>
            <a:off x="2970213" y="3860800"/>
            <a:ext cx="239713" cy="323850"/>
          </a:xfrm>
          <a:custGeom>
            <a:avLst/>
            <a:gdLst>
              <a:gd name="T0" fmla="*/ 39 w 151"/>
              <a:gd name="T1" fmla="*/ 0 h 204"/>
              <a:gd name="T2" fmla="*/ 39 w 151"/>
              <a:gd name="T3" fmla="*/ 107 h 204"/>
              <a:gd name="T4" fmla="*/ 0 w 151"/>
              <a:gd name="T5" fmla="*/ 107 h 204"/>
              <a:gd name="T6" fmla="*/ 76 w 151"/>
              <a:gd name="T7" fmla="*/ 204 h 204"/>
              <a:gd name="T8" fmla="*/ 151 w 151"/>
              <a:gd name="T9" fmla="*/ 107 h 204"/>
              <a:gd name="T10" fmla="*/ 115 w 151"/>
              <a:gd name="T11" fmla="*/ 107 h 204"/>
              <a:gd name="T12" fmla="*/ 115 w 151"/>
              <a:gd name="T13" fmla="*/ 0 h 204"/>
              <a:gd name="T14" fmla="*/ 39 w 151"/>
              <a:gd name="T15" fmla="*/ 0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04">
                <a:moveTo>
                  <a:pt x="39" y="0"/>
                </a:moveTo>
                <a:lnTo>
                  <a:pt x="39" y="107"/>
                </a:lnTo>
                <a:lnTo>
                  <a:pt x="0" y="107"/>
                </a:lnTo>
                <a:lnTo>
                  <a:pt x="76" y="204"/>
                </a:lnTo>
                <a:lnTo>
                  <a:pt x="151" y="107"/>
                </a:lnTo>
                <a:lnTo>
                  <a:pt x="115" y="107"/>
                </a:lnTo>
                <a:lnTo>
                  <a:pt x="115" y="0"/>
                </a:lnTo>
                <a:lnTo>
                  <a:pt x="3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33" name="Group 232"/>
          <p:cNvGrpSpPr/>
          <p:nvPr userDrawn="1"/>
        </p:nvGrpSpPr>
        <p:grpSpPr>
          <a:xfrm>
            <a:off x="4337050" y="3381375"/>
            <a:ext cx="487363" cy="339725"/>
            <a:chOff x="4337050" y="3381375"/>
            <a:chExt cx="487363" cy="339725"/>
          </a:xfrm>
        </p:grpSpPr>
        <p:sp>
          <p:nvSpPr>
            <p:cNvPr id="234" name="Freeform 199"/>
            <p:cNvSpPr>
              <a:spLocks/>
            </p:cNvSpPr>
            <p:nvPr userDrawn="1"/>
          </p:nvSpPr>
          <p:spPr bwMode="auto">
            <a:xfrm>
              <a:off x="4527550" y="3459163"/>
              <a:ext cx="219075" cy="219075"/>
            </a:xfrm>
            <a:custGeom>
              <a:avLst/>
              <a:gdLst>
                <a:gd name="T0" fmla="*/ 29 w 57"/>
                <a:gd name="T1" fmla="*/ 0 h 57"/>
                <a:gd name="T2" fmla="*/ 15 w 57"/>
                <a:gd name="T3" fmla="*/ 3 h 57"/>
                <a:gd name="T4" fmla="*/ 22 w 57"/>
                <a:gd name="T5" fmla="*/ 10 h 57"/>
                <a:gd name="T6" fmla="*/ 15 w 57"/>
                <a:gd name="T7" fmla="*/ 17 h 57"/>
                <a:gd name="T8" fmla="*/ 8 w 57"/>
                <a:gd name="T9" fmla="*/ 10 h 57"/>
                <a:gd name="T10" fmla="*/ 8 w 57"/>
                <a:gd name="T11" fmla="*/ 8 h 57"/>
                <a:gd name="T12" fmla="*/ 0 w 57"/>
                <a:gd name="T13" fmla="*/ 28 h 57"/>
                <a:gd name="T14" fmla="*/ 29 w 57"/>
                <a:gd name="T15" fmla="*/ 57 h 57"/>
                <a:gd name="T16" fmla="*/ 57 w 57"/>
                <a:gd name="T17" fmla="*/ 28 h 57"/>
                <a:gd name="T18" fmla="*/ 29 w 57"/>
                <a:gd name="T19"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0"/>
                  </a:moveTo>
                  <a:cubicBezTo>
                    <a:pt x="24" y="0"/>
                    <a:pt x="19" y="1"/>
                    <a:pt x="15" y="3"/>
                  </a:cubicBezTo>
                  <a:cubicBezTo>
                    <a:pt x="19" y="3"/>
                    <a:pt x="22" y="6"/>
                    <a:pt x="22" y="10"/>
                  </a:cubicBezTo>
                  <a:cubicBezTo>
                    <a:pt x="22" y="14"/>
                    <a:pt x="19" y="17"/>
                    <a:pt x="15" y="17"/>
                  </a:cubicBezTo>
                  <a:cubicBezTo>
                    <a:pt x="11" y="17"/>
                    <a:pt x="8" y="14"/>
                    <a:pt x="8" y="10"/>
                  </a:cubicBezTo>
                  <a:cubicBezTo>
                    <a:pt x="8" y="9"/>
                    <a:pt x="8" y="9"/>
                    <a:pt x="8" y="8"/>
                  </a:cubicBezTo>
                  <a:cubicBezTo>
                    <a:pt x="3" y="13"/>
                    <a:pt x="0" y="20"/>
                    <a:pt x="0" y="28"/>
                  </a:cubicBezTo>
                  <a:cubicBezTo>
                    <a:pt x="0" y="44"/>
                    <a:pt x="13" y="57"/>
                    <a:pt x="29" y="57"/>
                  </a:cubicBezTo>
                  <a:cubicBezTo>
                    <a:pt x="44" y="57"/>
                    <a:pt x="57" y="44"/>
                    <a:pt x="57" y="28"/>
                  </a:cubicBezTo>
                  <a:cubicBezTo>
                    <a:pt x="57" y="13"/>
                    <a:pt x="44" y="0"/>
                    <a:pt x="29"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5" name="Freeform 200"/>
            <p:cNvSpPr>
              <a:spLocks noEditPoints="1"/>
            </p:cNvSpPr>
            <p:nvPr userDrawn="1"/>
          </p:nvSpPr>
          <p:spPr bwMode="auto">
            <a:xfrm>
              <a:off x="4337050" y="3381375"/>
              <a:ext cx="487363" cy="339725"/>
            </a:xfrm>
            <a:custGeom>
              <a:avLst/>
              <a:gdLst>
                <a:gd name="T0" fmla="*/ 121 w 126"/>
                <a:gd name="T1" fmla="*/ 12 h 88"/>
                <a:gd name="T2" fmla="*/ 101 w 126"/>
                <a:gd name="T3" fmla="*/ 12 h 88"/>
                <a:gd name="T4" fmla="*/ 99 w 126"/>
                <a:gd name="T5" fmla="*/ 6 h 88"/>
                <a:gd name="T6" fmla="*/ 92 w 126"/>
                <a:gd name="T7" fmla="*/ 0 h 88"/>
                <a:gd name="T8" fmla="*/ 63 w 126"/>
                <a:gd name="T9" fmla="*/ 0 h 88"/>
                <a:gd name="T10" fmla="*/ 56 w 126"/>
                <a:gd name="T11" fmla="*/ 6 h 88"/>
                <a:gd name="T12" fmla="*/ 54 w 126"/>
                <a:gd name="T13" fmla="*/ 12 h 88"/>
                <a:gd name="T14" fmla="*/ 30 w 126"/>
                <a:gd name="T15" fmla="*/ 12 h 88"/>
                <a:gd name="T16" fmla="*/ 30 w 126"/>
                <a:gd name="T17" fmla="*/ 11 h 88"/>
                <a:gd name="T18" fmla="*/ 26 w 126"/>
                <a:gd name="T19" fmla="*/ 6 h 88"/>
                <a:gd name="T20" fmla="*/ 15 w 126"/>
                <a:gd name="T21" fmla="*/ 6 h 88"/>
                <a:gd name="T22" fmla="*/ 11 w 126"/>
                <a:gd name="T23" fmla="*/ 11 h 88"/>
                <a:gd name="T24" fmla="*/ 11 w 126"/>
                <a:gd name="T25" fmla="*/ 12 h 88"/>
                <a:gd name="T26" fmla="*/ 5 w 126"/>
                <a:gd name="T27" fmla="*/ 12 h 88"/>
                <a:gd name="T28" fmla="*/ 0 w 126"/>
                <a:gd name="T29" fmla="*/ 17 h 88"/>
                <a:gd name="T30" fmla="*/ 0 w 126"/>
                <a:gd name="T31" fmla="*/ 82 h 88"/>
                <a:gd name="T32" fmla="*/ 5 w 126"/>
                <a:gd name="T33" fmla="*/ 88 h 88"/>
                <a:gd name="T34" fmla="*/ 121 w 126"/>
                <a:gd name="T35" fmla="*/ 88 h 88"/>
                <a:gd name="T36" fmla="*/ 126 w 126"/>
                <a:gd name="T37" fmla="*/ 82 h 88"/>
                <a:gd name="T38" fmla="*/ 126 w 126"/>
                <a:gd name="T39" fmla="*/ 17 h 88"/>
                <a:gd name="T40" fmla="*/ 121 w 126"/>
                <a:gd name="T41" fmla="*/ 12 h 88"/>
                <a:gd name="T42" fmla="*/ 31 w 126"/>
                <a:gd name="T43" fmla="*/ 28 h 88"/>
                <a:gd name="T44" fmla="*/ 14 w 126"/>
                <a:gd name="T45" fmla="*/ 28 h 88"/>
                <a:gd name="T46" fmla="*/ 10 w 126"/>
                <a:gd name="T47" fmla="*/ 24 h 88"/>
                <a:gd name="T48" fmla="*/ 14 w 126"/>
                <a:gd name="T49" fmla="*/ 20 h 88"/>
                <a:gd name="T50" fmla="*/ 31 w 126"/>
                <a:gd name="T51" fmla="*/ 20 h 88"/>
                <a:gd name="T52" fmla="*/ 35 w 126"/>
                <a:gd name="T53" fmla="*/ 24 h 88"/>
                <a:gd name="T54" fmla="*/ 31 w 126"/>
                <a:gd name="T55" fmla="*/ 28 h 88"/>
                <a:gd name="T56" fmla="*/ 78 w 126"/>
                <a:gd name="T57" fmla="*/ 81 h 88"/>
                <a:gd name="T58" fmla="*/ 45 w 126"/>
                <a:gd name="T59" fmla="*/ 48 h 88"/>
                <a:gd name="T60" fmla="*/ 78 w 126"/>
                <a:gd name="T61" fmla="*/ 15 h 88"/>
                <a:gd name="T62" fmla="*/ 110 w 126"/>
                <a:gd name="T63" fmla="*/ 48 h 88"/>
                <a:gd name="T64" fmla="*/ 78 w 126"/>
                <a:gd name="T65" fmla="*/ 81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6" h="88">
                  <a:moveTo>
                    <a:pt x="121" y="12"/>
                  </a:moveTo>
                  <a:cubicBezTo>
                    <a:pt x="101" y="12"/>
                    <a:pt x="101" y="12"/>
                    <a:pt x="101" y="12"/>
                  </a:cubicBezTo>
                  <a:cubicBezTo>
                    <a:pt x="99" y="6"/>
                    <a:pt x="99" y="6"/>
                    <a:pt x="99" y="6"/>
                  </a:cubicBezTo>
                  <a:cubicBezTo>
                    <a:pt x="98" y="3"/>
                    <a:pt x="96" y="0"/>
                    <a:pt x="92" y="0"/>
                  </a:cubicBezTo>
                  <a:cubicBezTo>
                    <a:pt x="63" y="0"/>
                    <a:pt x="63" y="0"/>
                    <a:pt x="63" y="0"/>
                  </a:cubicBezTo>
                  <a:cubicBezTo>
                    <a:pt x="60" y="0"/>
                    <a:pt x="57" y="3"/>
                    <a:pt x="56" y="6"/>
                  </a:cubicBezTo>
                  <a:cubicBezTo>
                    <a:pt x="54" y="12"/>
                    <a:pt x="54" y="12"/>
                    <a:pt x="54" y="12"/>
                  </a:cubicBezTo>
                  <a:cubicBezTo>
                    <a:pt x="30" y="12"/>
                    <a:pt x="30" y="12"/>
                    <a:pt x="30" y="12"/>
                  </a:cubicBezTo>
                  <a:cubicBezTo>
                    <a:pt x="30" y="11"/>
                    <a:pt x="30" y="11"/>
                    <a:pt x="30" y="11"/>
                  </a:cubicBezTo>
                  <a:cubicBezTo>
                    <a:pt x="30" y="8"/>
                    <a:pt x="28" y="6"/>
                    <a:pt x="26" y="6"/>
                  </a:cubicBezTo>
                  <a:cubicBezTo>
                    <a:pt x="15" y="6"/>
                    <a:pt x="15" y="6"/>
                    <a:pt x="15" y="6"/>
                  </a:cubicBezTo>
                  <a:cubicBezTo>
                    <a:pt x="13" y="6"/>
                    <a:pt x="11" y="8"/>
                    <a:pt x="11" y="11"/>
                  </a:cubicBezTo>
                  <a:cubicBezTo>
                    <a:pt x="11" y="12"/>
                    <a:pt x="11" y="12"/>
                    <a:pt x="11" y="12"/>
                  </a:cubicBezTo>
                  <a:cubicBezTo>
                    <a:pt x="5" y="12"/>
                    <a:pt x="5" y="12"/>
                    <a:pt x="5" y="12"/>
                  </a:cubicBezTo>
                  <a:cubicBezTo>
                    <a:pt x="2" y="12"/>
                    <a:pt x="0" y="14"/>
                    <a:pt x="0" y="17"/>
                  </a:cubicBezTo>
                  <a:cubicBezTo>
                    <a:pt x="0" y="82"/>
                    <a:pt x="0" y="82"/>
                    <a:pt x="0" y="82"/>
                  </a:cubicBezTo>
                  <a:cubicBezTo>
                    <a:pt x="0" y="85"/>
                    <a:pt x="2" y="88"/>
                    <a:pt x="5" y="88"/>
                  </a:cubicBezTo>
                  <a:cubicBezTo>
                    <a:pt x="121" y="88"/>
                    <a:pt x="121" y="88"/>
                    <a:pt x="121" y="88"/>
                  </a:cubicBezTo>
                  <a:cubicBezTo>
                    <a:pt x="124" y="88"/>
                    <a:pt x="126" y="85"/>
                    <a:pt x="126" y="82"/>
                  </a:cubicBezTo>
                  <a:cubicBezTo>
                    <a:pt x="126" y="17"/>
                    <a:pt x="126" y="17"/>
                    <a:pt x="126" y="17"/>
                  </a:cubicBezTo>
                  <a:cubicBezTo>
                    <a:pt x="126" y="14"/>
                    <a:pt x="124" y="12"/>
                    <a:pt x="121" y="12"/>
                  </a:cubicBezTo>
                  <a:close/>
                  <a:moveTo>
                    <a:pt x="31" y="28"/>
                  </a:moveTo>
                  <a:cubicBezTo>
                    <a:pt x="14" y="28"/>
                    <a:pt x="14" y="28"/>
                    <a:pt x="14" y="28"/>
                  </a:cubicBezTo>
                  <a:cubicBezTo>
                    <a:pt x="12" y="28"/>
                    <a:pt x="10" y="26"/>
                    <a:pt x="10" y="24"/>
                  </a:cubicBezTo>
                  <a:cubicBezTo>
                    <a:pt x="10" y="22"/>
                    <a:pt x="12" y="20"/>
                    <a:pt x="14" y="20"/>
                  </a:cubicBezTo>
                  <a:cubicBezTo>
                    <a:pt x="31" y="20"/>
                    <a:pt x="31" y="20"/>
                    <a:pt x="31" y="20"/>
                  </a:cubicBezTo>
                  <a:cubicBezTo>
                    <a:pt x="33" y="20"/>
                    <a:pt x="35" y="22"/>
                    <a:pt x="35" y="24"/>
                  </a:cubicBezTo>
                  <a:cubicBezTo>
                    <a:pt x="35" y="26"/>
                    <a:pt x="33" y="28"/>
                    <a:pt x="31" y="28"/>
                  </a:cubicBezTo>
                  <a:close/>
                  <a:moveTo>
                    <a:pt x="78" y="81"/>
                  </a:moveTo>
                  <a:cubicBezTo>
                    <a:pt x="59" y="81"/>
                    <a:pt x="45" y="66"/>
                    <a:pt x="45" y="48"/>
                  </a:cubicBezTo>
                  <a:cubicBezTo>
                    <a:pt x="45" y="30"/>
                    <a:pt x="59" y="15"/>
                    <a:pt x="78" y="15"/>
                  </a:cubicBezTo>
                  <a:cubicBezTo>
                    <a:pt x="96" y="15"/>
                    <a:pt x="110" y="30"/>
                    <a:pt x="110" y="48"/>
                  </a:cubicBezTo>
                  <a:cubicBezTo>
                    <a:pt x="110" y="66"/>
                    <a:pt x="96" y="81"/>
                    <a:pt x="78"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36" name="Group 235"/>
          <p:cNvGrpSpPr/>
          <p:nvPr userDrawn="1"/>
        </p:nvGrpSpPr>
        <p:grpSpPr>
          <a:xfrm>
            <a:off x="7673975" y="2925763"/>
            <a:ext cx="606425" cy="506413"/>
            <a:chOff x="7673975" y="2925763"/>
            <a:chExt cx="606425" cy="506413"/>
          </a:xfrm>
        </p:grpSpPr>
        <p:sp>
          <p:nvSpPr>
            <p:cNvPr id="237" name="Rectangle 201"/>
            <p:cNvSpPr>
              <a:spLocks noChangeArrowheads="1"/>
            </p:cNvSpPr>
            <p:nvPr userDrawn="1"/>
          </p:nvSpPr>
          <p:spPr bwMode="auto">
            <a:xfrm>
              <a:off x="7894638" y="3006725"/>
              <a:ext cx="73025" cy="4286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8" name="Rectangle 202"/>
            <p:cNvSpPr>
              <a:spLocks noChangeArrowheads="1"/>
            </p:cNvSpPr>
            <p:nvPr userDrawn="1"/>
          </p:nvSpPr>
          <p:spPr bwMode="auto">
            <a:xfrm>
              <a:off x="7805738" y="3238500"/>
              <a:ext cx="42863" cy="6985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9" name="Rectangle 203"/>
            <p:cNvSpPr>
              <a:spLocks noChangeArrowheads="1"/>
            </p:cNvSpPr>
            <p:nvPr userDrawn="1"/>
          </p:nvSpPr>
          <p:spPr bwMode="auto">
            <a:xfrm>
              <a:off x="8167688" y="3103563"/>
              <a:ext cx="42863" cy="730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0" name="Freeform 204"/>
            <p:cNvSpPr>
              <a:spLocks noEditPoints="1"/>
            </p:cNvSpPr>
            <p:nvPr userDrawn="1"/>
          </p:nvSpPr>
          <p:spPr bwMode="auto">
            <a:xfrm>
              <a:off x="7673975" y="2925763"/>
              <a:ext cx="606425" cy="506413"/>
            </a:xfrm>
            <a:custGeom>
              <a:avLst/>
              <a:gdLst>
                <a:gd name="T0" fmla="*/ 38 w 157"/>
                <a:gd name="T1" fmla="*/ 0 h 131"/>
                <a:gd name="T2" fmla="*/ 38 w 157"/>
                <a:gd name="T3" fmla="*/ 35 h 131"/>
                <a:gd name="T4" fmla="*/ 35 w 157"/>
                <a:gd name="T5" fmla="*/ 38 h 131"/>
                <a:gd name="T6" fmla="*/ 0 w 157"/>
                <a:gd name="T7" fmla="*/ 38 h 131"/>
                <a:gd name="T8" fmla="*/ 0 w 157"/>
                <a:gd name="T9" fmla="*/ 131 h 131"/>
                <a:gd name="T10" fmla="*/ 157 w 157"/>
                <a:gd name="T11" fmla="*/ 131 h 131"/>
                <a:gd name="T12" fmla="*/ 157 w 157"/>
                <a:gd name="T13" fmla="*/ 0 h 131"/>
                <a:gd name="T14" fmla="*/ 38 w 157"/>
                <a:gd name="T15" fmla="*/ 0 h 131"/>
                <a:gd name="T16" fmla="*/ 146 w 157"/>
                <a:gd name="T17" fmla="*/ 72 h 131"/>
                <a:gd name="T18" fmla="*/ 128 w 157"/>
                <a:gd name="T19" fmla="*/ 72 h 131"/>
                <a:gd name="T20" fmla="*/ 128 w 157"/>
                <a:gd name="T21" fmla="*/ 86 h 131"/>
                <a:gd name="T22" fmla="*/ 121 w 157"/>
                <a:gd name="T23" fmla="*/ 86 h 131"/>
                <a:gd name="T24" fmla="*/ 121 w 157"/>
                <a:gd name="T25" fmla="*/ 38 h 131"/>
                <a:gd name="T26" fmla="*/ 98 w 157"/>
                <a:gd name="T27" fmla="*/ 38 h 131"/>
                <a:gd name="T28" fmla="*/ 98 w 157"/>
                <a:gd name="T29" fmla="*/ 46 h 131"/>
                <a:gd name="T30" fmla="*/ 91 w 157"/>
                <a:gd name="T31" fmla="*/ 46 h 131"/>
                <a:gd name="T32" fmla="*/ 91 w 157"/>
                <a:gd name="T33" fmla="*/ 38 h 131"/>
                <a:gd name="T34" fmla="*/ 83 w 157"/>
                <a:gd name="T35" fmla="*/ 38 h 131"/>
                <a:gd name="T36" fmla="*/ 52 w 157"/>
                <a:gd name="T37" fmla="*/ 38 h 131"/>
                <a:gd name="T38" fmla="*/ 52 w 157"/>
                <a:gd name="T39" fmla="*/ 70 h 131"/>
                <a:gd name="T40" fmla="*/ 87 w 157"/>
                <a:gd name="T41" fmla="*/ 70 h 131"/>
                <a:gd name="T42" fmla="*/ 88 w 157"/>
                <a:gd name="T43" fmla="*/ 70 h 131"/>
                <a:gd name="T44" fmla="*/ 91 w 157"/>
                <a:gd name="T45" fmla="*/ 70 h 131"/>
                <a:gd name="T46" fmla="*/ 91 w 157"/>
                <a:gd name="T47" fmla="*/ 54 h 131"/>
                <a:gd name="T48" fmla="*/ 98 w 157"/>
                <a:gd name="T49" fmla="*/ 54 h 131"/>
                <a:gd name="T50" fmla="*/ 98 w 157"/>
                <a:gd name="T51" fmla="*/ 70 h 131"/>
                <a:gd name="T52" fmla="*/ 108 w 157"/>
                <a:gd name="T53" fmla="*/ 70 h 131"/>
                <a:gd name="T54" fmla="*/ 108 w 157"/>
                <a:gd name="T55" fmla="*/ 76 h 131"/>
                <a:gd name="T56" fmla="*/ 88 w 157"/>
                <a:gd name="T57" fmla="*/ 76 h 131"/>
                <a:gd name="T58" fmla="*/ 87 w 157"/>
                <a:gd name="T59" fmla="*/ 76 h 131"/>
                <a:gd name="T60" fmla="*/ 52 w 157"/>
                <a:gd name="T61" fmla="*/ 76 h 131"/>
                <a:gd name="T62" fmla="*/ 52 w 157"/>
                <a:gd name="T63" fmla="*/ 106 h 131"/>
                <a:gd name="T64" fmla="*/ 52 w 157"/>
                <a:gd name="T65" fmla="*/ 106 h 131"/>
                <a:gd name="T66" fmla="*/ 52 w 157"/>
                <a:gd name="T67" fmla="*/ 107 h 131"/>
                <a:gd name="T68" fmla="*/ 76 w 157"/>
                <a:gd name="T69" fmla="*/ 107 h 131"/>
                <a:gd name="T70" fmla="*/ 76 w 157"/>
                <a:gd name="T71" fmla="*/ 95 h 131"/>
                <a:gd name="T72" fmla="*/ 83 w 157"/>
                <a:gd name="T73" fmla="*/ 95 h 131"/>
                <a:gd name="T74" fmla="*/ 83 w 157"/>
                <a:gd name="T75" fmla="*/ 107 h 131"/>
                <a:gd name="T76" fmla="*/ 121 w 157"/>
                <a:gd name="T77" fmla="*/ 107 h 131"/>
                <a:gd name="T78" fmla="*/ 121 w 157"/>
                <a:gd name="T79" fmla="*/ 97 h 131"/>
                <a:gd name="T80" fmla="*/ 128 w 157"/>
                <a:gd name="T81" fmla="*/ 97 h 131"/>
                <a:gd name="T82" fmla="*/ 128 w 157"/>
                <a:gd name="T83" fmla="*/ 114 h 131"/>
                <a:gd name="T84" fmla="*/ 45 w 157"/>
                <a:gd name="T85" fmla="*/ 114 h 131"/>
                <a:gd name="T86" fmla="*/ 45 w 157"/>
                <a:gd name="T87" fmla="*/ 106 h 131"/>
                <a:gd name="T88" fmla="*/ 28 w 157"/>
                <a:gd name="T89" fmla="*/ 106 h 131"/>
                <a:gd name="T90" fmla="*/ 28 w 157"/>
                <a:gd name="T91" fmla="*/ 74 h 131"/>
                <a:gd name="T92" fmla="*/ 45 w 157"/>
                <a:gd name="T93" fmla="*/ 74 h 131"/>
                <a:gd name="T94" fmla="*/ 45 w 157"/>
                <a:gd name="T95" fmla="*/ 32 h 131"/>
                <a:gd name="T96" fmla="*/ 51 w 157"/>
                <a:gd name="T97" fmla="*/ 32 h 131"/>
                <a:gd name="T98" fmla="*/ 51 w 157"/>
                <a:gd name="T99" fmla="*/ 14 h 131"/>
                <a:gd name="T100" fmla="*/ 83 w 157"/>
                <a:gd name="T101" fmla="*/ 14 h 131"/>
                <a:gd name="T102" fmla="*/ 83 w 157"/>
                <a:gd name="T103" fmla="*/ 32 h 131"/>
                <a:gd name="T104" fmla="*/ 128 w 157"/>
                <a:gd name="T105" fmla="*/ 32 h 131"/>
                <a:gd name="T106" fmla="*/ 128 w 157"/>
                <a:gd name="T107" fmla="*/ 39 h 131"/>
                <a:gd name="T108" fmla="*/ 146 w 157"/>
                <a:gd name="T109" fmla="*/ 39 h 131"/>
                <a:gd name="T110" fmla="*/ 146 w 157"/>
                <a:gd name="T111" fmla="*/ 7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7" h="131">
                  <a:moveTo>
                    <a:pt x="38" y="0"/>
                  </a:moveTo>
                  <a:cubicBezTo>
                    <a:pt x="38" y="35"/>
                    <a:pt x="38" y="35"/>
                    <a:pt x="38" y="35"/>
                  </a:cubicBezTo>
                  <a:cubicBezTo>
                    <a:pt x="38" y="37"/>
                    <a:pt x="37" y="38"/>
                    <a:pt x="35" y="38"/>
                  </a:cubicBezTo>
                  <a:cubicBezTo>
                    <a:pt x="0" y="38"/>
                    <a:pt x="0" y="38"/>
                    <a:pt x="0" y="38"/>
                  </a:cubicBezTo>
                  <a:cubicBezTo>
                    <a:pt x="0" y="131"/>
                    <a:pt x="0" y="131"/>
                    <a:pt x="0" y="131"/>
                  </a:cubicBezTo>
                  <a:cubicBezTo>
                    <a:pt x="157" y="131"/>
                    <a:pt x="157" y="131"/>
                    <a:pt x="157" y="131"/>
                  </a:cubicBezTo>
                  <a:cubicBezTo>
                    <a:pt x="157" y="0"/>
                    <a:pt x="157" y="0"/>
                    <a:pt x="157" y="0"/>
                  </a:cubicBezTo>
                  <a:lnTo>
                    <a:pt x="38" y="0"/>
                  </a:lnTo>
                  <a:close/>
                  <a:moveTo>
                    <a:pt x="146" y="72"/>
                  </a:moveTo>
                  <a:cubicBezTo>
                    <a:pt x="128" y="72"/>
                    <a:pt x="128" y="72"/>
                    <a:pt x="128" y="72"/>
                  </a:cubicBezTo>
                  <a:cubicBezTo>
                    <a:pt x="128" y="86"/>
                    <a:pt x="128" y="86"/>
                    <a:pt x="128" y="86"/>
                  </a:cubicBezTo>
                  <a:cubicBezTo>
                    <a:pt x="121" y="86"/>
                    <a:pt x="121" y="86"/>
                    <a:pt x="121" y="86"/>
                  </a:cubicBezTo>
                  <a:cubicBezTo>
                    <a:pt x="121" y="38"/>
                    <a:pt x="121" y="38"/>
                    <a:pt x="121" y="38"/>
                  </a:cubicBezTo>
                  <a:cubicBezTo>
                    <a:pt x="98" y="38"/>
                    <a:pt x="98" y="38"/>
                    <a:pt x="98" y="38"/>
                  </a:cubicBezTo>
                  <a:cubicBezTo>
                    <a:pt x="98" y="46"/>
                    <a:pt x="98" y="46"/>
                    <a:pt x="98" y="46"/>
                  </a:cubicBezTo>
                  <a:cubicBezTo>
                    <a:pt x="91" y="46"/>
                    <a:pt x="91" y="46"/>
                    <a:pt x="91" y="46"/>
                  </a:cubicBezTo>
                  <a:cubicBezTo>
                    <a:pt x="91" y="38"/>
                    <a:pt x="91" y="38"/>
                    <a:pt x="91" y="38"/>
                  </a:cubicBezTo>
                  <a:cubicBezTo>
                    <a:pt x="83" y="38"/>
                    <a:pt x="83" y="38"/>
                    <a:pt x="83" y="38"/>
                  </a:cubicBezTo>
                  <a:cubicBezTo>
                    <a:pt x="52" y="38"/>
                    <a:pt x="52" y="38"/>
                    <a:pt x="52" y="38"/>
                  </a:cubicBezTo>
                  <a:cubicBezTo>
                    <a:pt x="52" y="70"/>
                    <a:pt x="52" y="70"/>
                    <a:pt x="52" y="70"/>
                  </a:cubicBezTo>
                  <a:cubicBezTo>
                    <a:pt x="87" y="70"/>
                    <a:pt x="87" y="70"/>
                    <a:pt x="87" y="70"/>
                  </a:cubicBezTo>
                  <a:cubicBezTo>
                    <a:pt x="88" y="70"/>
                    <a:pt x="88" y="70"/>
                    <a:pt x="88" y="70"/>
                  </a:cubicBezTo>
                  <a:cubicBezTo>
                    <a:pt x="91" y="70"/>
                    <a:pt x="91" y="70"/>
                    <a:pt x="91" y="70"/>
                  </a:cubicBezTo>
                  <a:cubicBezTo>
                    <a:pt x="91" y="54"/>
                    <a:pt x="91" y="54"/>
                    <a:pt x="91" y="54"/>
                  </a:cubicBezTo>
                  <a:cubicBezTo>
                    <a:pt x="98" y="54"/>
                    <a:pt x="98" y="54"/>
                    <a:pt x="98" y="54"/>
                  </a:cubicBezTo>
                  <a:cubicBezTo>
                    <a:pt x="98" y="70"/>
                    <a:pt x="98" y="70"/>
                    <a:pt x="98" y="70"/>
                  </a:cubicBezTo>
                  <a:cubicBezTo>
                    <a:pt x="108" y="70"/>
                    <a:pt x="108" y="70"/>
                    <a:pt x="108" y="70"/>
                  </a:cubicBezTo>
                  <a:cubicBezTo>
                    <a:pt x="108" y="76"/>
                    <a:pt x="108" y="76"/>
                    <a:pt x="108" y="76"/>
                  </a:cubicBezTo>
                  <a:cubicBezTo>
                    <a:pt x="88" y="76"/>
                    <a:pt x="88" y="76"/>
                    <a:pt x="88" y="76"/>
                  </a:cubicBezTo>
                  <a:cubicBezTo>
                    <a:pt x="87" y="76"/>
                    <a:pt x="87" y="76"/>
                    <a:pt x="87" y="76"/>
                  </a:cubicBezTo>
                  <a:cubicBezTo>
                    <a:pt x="52" y="76"/>
                    <a:pt x="52" y="76"/>
                    <a:pt x="52" y="76"/>
                  </a:cubicBezTo>
                  <a:cubicBezTo>
                    <a:pt x="52" y="106"/>
                    <a:pt x="52" y="106"/>
                    <a:pt x="52" y="106"/>
                  </a:cubicBezTo>
                  <a:cubicBezTo>
                    <a:pt x="52" y="106"/>
                    <a:pt x="52" y="106"/>
                    <a:pt x="52" y="106"/>
                  </a:cubicBezTo>
                  <a:cubicBezTo>
                    <a:pt x="52" y="107"/>
                    <a:pt x="52" y="107"/>
                    <a:pt x="52" y="107"/>
                  </a:cubicBezTo>
                  <a:cubicBezTo>
                    <a:pt x="76" y="107"/>
                    <a:pt x="76" y="107"/>
                    <a:pt x="76" y="107"/>
                  </a:cubicBezTo>
                  <a:cubicBezTo>
                    <a:pt x="76" y="95"/>
                    <a:pt x="76" y="95"/>
                    <a:pt x="76" y="95"/>
                  </a:cubicBezTo>
                  <a:cubicBezTo>
                    <a:pt x="83" y="95"/>
                    <a:pt x="83" y="95"/>
                    <a:pt x="83" y="95"/>
                  </a:cubicBezTo>
                  <a:cubicBezTo>
                    <a:pt x="83" y="107"/>
                    <a:pt x="83" y="107"/>
                    <a:pt x="83" y="107"/>
                  </a:cubicBezTo>
                  <a:cubicBezTo>
                    <a:pt x="121" y="107"/>
                    <a:pt x="121" y="107"/>
                    <a:pt x="121" y="107"/>
                  </a:cubicBezTo>
                  <a:cubicBezTo>
                    <a:pt x="121" y="97"/>
                    <a:pt x="121" y="97"/>
                    <a:pt x="121" y="97"/>
                  </a:cubicBezTo>
                  <a:cubicBezTo>
                    <a:pt x="128" y="97"/>
                    <a:pt x="128" y="97"/>
                    <a:pt x="128" y="97"/>
                  </a:cubicBezTo>
                  <a:cubicBezTo>
                    <a:pt x="128" y="114"/>
                    <a:pt x="128" y="114"/>
                    <a:pt x="128" y="114"/>
                  </a:cubicBezTo>
                  <a:cubicBezTo>
                    <a:pt x="45" y="114"/>
                    <a:pt x="45" y="114"/>
                    <a:pt x="45" y="114"/>
                  </a:cubicBezTo>
                  <a:cubicBezTo>
                    <a:pt x="45" y="106"/>
                    <a:pt x="45" y="106"/>
                    <a:pt x="45" y="106"/>
                  </a:cubicBezTo>
                  <a:cubicBezTo>
                    <a:pt x="28" y="106"/>
                    <a:pt x="28" y="106"/>
                    <a:pt x="28" y="106"/>
                  </a:cubicBezTo>
                  <a:cubicBezTo>
                    <a:pt x="28" y="74"/>
                    <a:pt x="28" y="74"/>
                    <a:pt x="28" y="74"/>
                  </a:cubicBezTo>
                  <a:cubicBezTo>
                    <a:pt x="45" y="74"/>
                    <a:pt x="45" y="74"/>
                    <a:pt x="45" y="74"/>
                  </a:cubicBezTo>
                  <a:cubicBezTo>
                    <a:pt x="45" y="32"/>
                    <a:pt x="45" y="32"/>
                    <a:pt x="45" y="32"/>
                  </a:cubicBezTo>
                  <a:cubicBezTo>
                    <a:pt x="51" y="32"/>
                    <a:pt x="51" y="32"/>
                    <a:pt x="51" y="32"/>
                  </a:cubicBezTo>
                  <a:cubicBezTo>
                    <a:pt x="51" y="14"/>
                    <a:pt x="51" y="14"/>
                    <a:pt x="51" y="14"/>
                  </a:cubicBezTo>
                  <a:cubicBezTo>
                    <a:pt x="83" y="14"/>
                    <a:pt x="83" y="14"/>
                    <a:pt x="83" y="14"/>
                  </a:cubicBezTo>
                  <a:cubicBezTo>
                    <a:pt x="83" y="32"/>
                    <a:pt x="83" y="32"/>
                    <a:pt x="83" y="32"/>
                  </a:cubicBezTo>
                  <a:cubicBezTo>
                    <a:pt x="128" y="32"/>
                    <a:pt x="128" y="32"/>
                    <a:pt x="128" y="32"/>
                  </a:cubicBezTo>
                  <a:cubicBezTo>
                    <a:pt x="128" y="39"/>
                    <a:pt x="128" y="39"/>
                    <a:pt x="128" y="39"/>
                  </a:cubicBezTo>
                  <a:cubicBezTo>
                    <a:pt x="146" y="39"/>
                    <a:pt x="146" y="39"/>
                    <a:pt x="146" y="39"/>
                  </a:cubicBezTo>
                  <a:lnTo>
                    <a:pt x="146" y="7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1" name="Freeform 206"/>
            <p:cNvSpPr>
              <a:spLocks/>
            </p:cNvSpPr>
            <p:nvPr userDrawn="1"/>
          </p:nvSpPr>
          <p:spPr bwMode="auto">
            <a:xfrm>
              <a:off x="7678738" y="2941638"/>
              <a:ext cx="107950" cy="107950"/>
            </a:xfrm>
            <a:custGeom>
              <a:avLst/>
              <a:gdLst>
                <a:gd name="T0" fmla="*/ 68 w 68"/>
                <a:gd name="T1" fmla="*/ 0 h 68"/>
                <a:gd name="T2" fmla="*/ 0 w 68"/>
                <a:gd name="T3" fmla="*/ 68 h 68"/>
                <a:gd name="T4" fmla="*/ 68 w 68"/>
                <a:gd name="T5" fmla="*/ 68 h 68"/>
                <a:gd name="T6" fmla="*/ 68 w 68"/>
                <a:gd name="T7" fmla="*/ 0 h 68"/>
              </a:gdLst>
              <a:ahLst/>
              <a:cxnLst>
                <a:cxn ang="0">
                  <a:pos x="T0" y="T1"/>
                </a:cxn>
                <a:cxn ang="0">
                  <a:pos x="T2" y="T3"/>
                </a:cxn>
                <a:cxn ang="0">
                  <a:pos x="T4" y="T5"/>
                </a:cxn>
                <a:cxn ang="0">
                  <a:pos x="T6" y="T7"/>
                </a:cxn>
              </a:cxnLst>
              <a:rect l="0" t="0" r="r" b="b"/>
              <a:pathLst>
                <a:path w="68" h="68">
                  <a:moveTo>
                    <a:pt x="68" y="0"/>
                  </a:moveTo>
                  <a:lnTo>
                    <a:pt x="0" y="68"/>
                  </a:lnTo>
                  <a:lnTo>
                    <a:pt x="68" y="68"/>
                  </a:lnTo>
                  <a:lnTo>
                    <a:pt x="6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42" name="Group 241"/>
          <p:cNvGrpSpPr/>
          <p:nvPr userDrawn="1"/>
        </p:nvGrpSpPr>
        <p:grpSpPr>
          <a:xfrm>
            <a:off x="7835900" y="1778000"/>
            <a:ext cx="474663" cy="490538"/>
            <a:chOff x="7835900" y="1778000"/>
            <a:chExt cx="474663" cy="490538"/>
          </a:xfrm>
        </p:grpSpPr>
        <p:sp>
          <p:nvSpPr>
            <p:cNvPr id="243" name="Freeform 207"/>
            <p:cNvSpPr>
              <a:spLocks/>
            </p:cNvSpPr>
            <p:nvPr userDrawn="1"/>
          </p:nvSpPr>
          <p:spPr bwMode="auto">
            <a:xfrm>
              <a:off x="7835900" y="1974850"/>
              <a:ext cx="309563" cy="293688"/>
            </a:xfrm>
            <a:custGeom>
              <a:avLst/>
              <a:gdLst>
                <a:gd name="T0" fmla="*/ 22 w 80"/>
                <a:gd name="T1" fmla="*/ 0 h 76"/>
                <a:gd name="T2" fmla="*/ 10 w 80"/>
                <a:gd name="T3" fmla="*/ 19 h 76"/>
                <a:gd name="T4" fmla="*/ 21 w 80"/>
                <a:gd name="T5" fmla="*/ 66 h 76"/>
                <a:gd name="T6" fmla="*/ 68 w 80"/>
                <a:gd name="T7" fmla="*/ 55 h 76"/>
                <a:gd name="T8" fmla="*/ 80 w 80"/>
                <a:gd name="T9" fmla="*/ 36 h 76"/>
                <a:gd name="T10" fmla="*/ 22 w 80"/>
                <a:gd name="T11" fmla="*/ 0 h 76"/>
              </a:gdLst>
              <a:ahLst/>
              <a:cxnLst>
                <a:cxn ang="0">
                  <a:pos x="T0" y="T1"/>
                </a:cxn>
                <a:cxn ang="0">
                  <a:pos x="T2" y="T3"/>
                </a:cxn>
                <a:cxn ang="0">
                  <a:pos x="T4" y="T5"/>
                </a:cxn>
                <a:cxn ang="0">
                  <a:pos x="T6" y="T7"/>
                </a:cxn>
                <a:cxn ang="0">
                  <a:pos x="T8" y="T9"/>
                </a:cxn>
                <a:cxn ang="0">
                  <a:pos x="T10" y="T11"/>
                </a:cxn>
              </a:cxnLst>
              <a:rect l="0" t="0" r="r" b="b"/>
              <a:pathLst>
                <a:path w="80" h="76">
                  <a:moveTo>
                    <a:pt x="22" y="0"/>
                  </a:moveTo>
                  <a:cubicBezTo>
                    <a:pt x="10" y="19"/>
                    <a:pt x="10" y="19"/>
                    <a:pt x="10" y="19"/>
                  </a:cubicBezTo>
                  <a:cubicBezTo>
                    <a:pt x="0" y="35"/>
                    <a:pt x="5" y="56"/>
                    <a:pt x="21" y="66"/>
                  </a:cubicBezTo>
                  <a:cubicBezTo>
                    <a:pt x="37" y="76"/>
                    <a:pt x="58" y="71"/>
                    <a:pt x="68" y="55"/>
                  </a:cubicBezTo>
                  <a:cubicBezTo>
                    <a:pt x="80" y="36"/>
                    <a:pt x="80" y="36"/>
                    <a:pt x="80" y="36"/>
                  </a:cubicBezTo>
                  <a:cubicBezTo>
                    <a:pt x="70" y="36"/>
                    <a:pt x="45" y="30"/>
                    <a:pt x="2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4" name="Freeform 208"/>
            <p:cNvSpPr>
              <a:spLocks noEditPoints="1"/>
            </p:cNvSpPr>
            <p:nvPr userDrawn="1"/>
          </p:nvSpPr>
          <p:spPr bwMode="auto">
            <a:xfrm>
              <a:off x="7929563" y="1778000"/>
              <a:ext cx="381000" cy="320675"/>
            </a:xfrm>
            <a:custGeom>
              <a:avLst/>
              <a:gdLst>
                <a:gd name="T0" fmla="*/ 94 w 99"/>
                <a:gd name="T1" fmla="*/ 0 h 83"/>
                <a:gd name="T2" fmla="*/ 88 w 99"/>
                <a:gd name="T3" fmla="*/ 19 h 83"/>
                <a:gd name="T4" fmla="*/ 67 w 99"/>
                <a:gd name="T5" fmla="*/ 24 h 83"/>
                <a:gd name="T6" fmla="*/ 48 w 99"/>
                <a:gd name="T7" fmla="*/ 26 h 83"/>
                <a:gd name="T8" fmla="*/ 5 w 99"/>
                <a:gd name="T9" fmla="*/ 39 h 83"/>
                <a:gd name="T10" fmla="*/ 0 w 99"/>
                <a:gd name="T11" fmla="*/ 47 h 83"/>
                <a:gd name="T12" fmla="*/ 59 w 99"/>
                <a:gd name="T13" fmla="*/ 83 h 83"/>
                <a:gd name="T14" fmla="*/ 64 w 99"/>
                <a:gd name="T15" fmla="*/ 75 h 83"/>
                <a:gd name="T16" fmla="*/ 56 w 99"/>
                <a:gd name="T17" fmla="*/ 31 h 83"/>
                <a:gd name="T18" fmla="*/ 66 w 99"/>
                <a:gd name="T19" fmla="*/ 29 h 83"/>
                <a:gd name="T20" fmla="*/ 94 w 99"/>
                <a:gd name="T21" fmla="*/ 21 h 83"/>
                <a:gd name="T22" fmla="*/ 98 w 99"/>
                <a:gd name="T23" fmla="*/ 3 h 83"/>
                <a:gd name="T24" fmla="*/ 40 w 99"/>
                <a:gd name="T25" fmla="*/ 59 h 83"/>
                <a:gd name="T26" fmla="*/ 32 w 99"/>
                <a:gd name="T27" fmla="*/ 61 h 83"/>
                <a:gd name="T28" fmla="*/ 30 w 99"/>
                <a:gd name="T29" fmla="*/ 53 h 83"/>
                <a:gd name="T30" fmla="*/ 38 w 99"/>
                <a:gd name="T31" fmla="*/ 39 h 83"/>
                <a:gd name="T32" fmla="*/ 47 w 99"/>
                <a:gd name="T33" fmla="*/ 37 h 83"/>
                <a:gd name="T34" fmla="*/ 49 w 99"/>
                <a:gd name="T35" fmla="*/ 45 h 83"/>
                <a:gd name="T36" fmla="*/ 40 w 99"/>
                <a:gd name="T37" fmla="*/ 5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3">
                  <a:moveTo>
                    <a:pt x="94" y="0"/>
                  </a:moveTo>
                  <a:cubicBezTo>
                    <a:pt x="93" y="8"/>
                    <a:pt x="88" y="19"/>
                    <a:pt x="88" y="19"/>
                  </a:cubicBezTo>
                  <a:cubicBezTo>
                    <a:pt x="79" y="33"/>
                    <a:pt x="67" y="24"/>
                    <a:pt x="67" y="24"/>
                  </a:cubicBezTo>
                  <a:cubicBezTo>
                    <a:pt x="56" y="17"/>
                    <a:pt x="50" y="22"/>
                    <a:pt x="48" y="26"/>
                  </a:cubicBezTo>
                  <a:cubicBezTo>
                    <a:pt x="32" y="19"/>
                    <a:pt x="14" y="25"/>
                    <a:pt x="5" y="39"/>
                  </a:cubicBezTo>
                  <a:cubicBezTo>
                    <a:pt x="0" y="47"/>
                    <a:pt x="0" y="47"/>
                    <a:pt x="0" y="47"/>
                  </a:cubicBezTo>
                  <a:cubicBezTo>
                    <a:pt x="7" y="57"/>
                    <a:pt x="28" y="81"/>
                    <a:pt x="59" y="83"/>
                  </a:cubicBezTo>
                  <a:cubicBezTo>
                    <a:pt x="64" y="75"/>
                    <a:pt x="64" y="75"/>
                    <a:pt x="64" y="75"/>
                  </a:cubicBezTo>
                  <a:cubicBezTo>
                    <a:pt x="73" y="60"/>
                    <a:pt x="69" y="41"/>
                    <a:pt x="56" y="31"/>
                  </a:cubicBezTo>
                  <a:cubicBezTo>
                    <a:pt x="59" y="26"/>
                    <a:pt x="66" y="29"/>
                    <a:pt x="66" y="29"/>
                  </a:cubicBezTo>
                  <a:cubicBezTo>
                    <a:pt x="86" y="42"/>
                    <a:pt x="94" y="21"/>
                    <a:pt x="94" y="21"/>
                  </a:cubicBezTo>
                  <a:cubicBezTo>
                    <a:pt x="94" y="21"/>
                    <a:pt x="99" y="12"/>
                    <a:pt x="98" y="3"/>
                  </a:cubicBezTo>
                  <a:moveTo>
                    <a:pt x="40" y="59"/>
                  </a:moveTo>
                  <a:cubicBezTo>
                    <a:pt x="38" y="62"/>
                    <a:pt x="35" y="63"/>
                    <a:pt x="32" y="61"/>
                  </a:cubicBezTo>
                  <a:cubicBezTo>
                    <a:pt x="29" y="59"/>
                    <a:pt x="28" y="56"/>
                    <a:pt x="30" y="53"/>
                  </a:cubicBezTo>
                  <a:cubicBezTo>
                    <a:pt x="38" y="39"/>
                    <a:pt x="38" y="39"/>
                    <a:pt x="38" y="39"/>
                  </a:cubicBezTo>
                  <a:cubicBezTo>
                    <a:pt x="40" y="36"/>
                    <a:pt x="44" y="35"/>
                    <a:pt x="47" y="37"/>
                  </a:cubicBezTo>
                  <a:cubicBezTo>
                    <a:pt x="49" y="39"/>
                    <a:pt x="50" y="43"/>
                    <a:pt x="49" y="45"/>
                  </a:cubicBezTo>
                  <a:lnTo>
                    <a:pt x="40" y="5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45" name="Group 244"/>
          <p:cNvGrpSpPr/>
          <p:nvPr userDrawn="1"/>
        </p:nvGrpSpPr>
        <p:grpSpPr>
          <a:xfrm>
            <a:off x="6727825" y="1284288"/>
            <a:ext cx="587375" cy="382587"/>
            <a:chOff x="6727825" y="1284288"/>
            <a:chExt cx="587375" cy="382587"/>
          </a:xfrm>
        </p:grpSpPr>
        <p:sp>
          <p:nvSpPr>
            <p:cNvPr id="246" name="Oval 209"/>
            <p:cNvSpPr>
              <a:spLocks noChangeArrowheads="1"/>
            </p:cNvSpPr>
            <p:nvPr userDrawn="1"/>
          </p:nvSpPr>
          <p:spPr bwMode="auto">
            <a:xfrm>
              <a:off x="68087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7" name="Oval 210"/>
            <p:cNvSpPr>
              <a:spLocks noChangeArrowheads="1"/>
            </p:cNvSpPr>
            <p:nvPr userDrawn="1"/>
          </p:nvSpPr>
          <p:spPr bwMode="auto">
            <a:xfrm>
              <a:off x="71135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8" name="Oval 211"/>
            <p:cNvSpPr>
              <a:spLocks noChangeArrowheads="1"/>
            </p:cNvSpPr>
            <p:nvPr userDrawn="1"/>
          </p:nvSpPr>
          <p:spPr bwMode="auto">
            <a:xfrm>
              <a:off x="6959600" y="1284288"/>
              <a:ext cx="123825" cy="12382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9" name="Freeform 212"/>
            <p:cNvSpPr>
              <a:spLocks/>
            </p:cNvSpPr>
            <p:nvPr userDrawn="1"/>
          </p:nvSpPr>
          <p:spPr bwMode="auto">
            <a:xfrm>
              <a:off x="6727825" y="1419225"/>
              <a:ext cx="587375" cy="247650"/>
            </a:xfrm>
            <a:custGeom>
              <a:avLst/>
              <a:gdLst>
                <a:gd name="T0" fmla="*/ 149 w 152"/>
                <a:gd name="T1" fmla="*/ 57 h 64"/>
                <a:gd name="T2" fmla="*/ 131 w 152"/>
                <a:gd name="T3" fmla="*/ 57 h 64"/>
                <a:gd name="T4" fmla="*/ 131 w 152"/>
                <a:gd name="T5" fmla="*/ 50 h 64"/>
                <a:gd name="T6" fmla="*/ 138 w 152"/>
                <a:gd name="T7" fmla="*/ 38 h 64"/>
                <a:gd name="T8" fmla="*/ 138 w 152"/>
                <a:gd name="T9" fmla="*/ 16 h 64"/>
                <a:gd name="T10" fmla="*/ 124 w 152"/>
                <a:gd name="T11" fmla="*/ 2 h 64"/>
                <a:gd name="T12" fmla="*/ 107 w 152"/>
                <a:gd name="T13" fmla="*/ 2 h 64"/>
                <a:gd name="T14" fmla="*/ 104 w 152"/>
                <a:gd name="T15" fmla="*/ 3 h 64"/>
                <a:gd name="T16" fmla="*/ 107 w 152"/>
                <a:gd name="T17" fmla="*/ 15 h 64"/>
                <a:gd name="T18" fmla="*/ 107 w 152"/>
                <a:gd name="T19" fmla="*/ 39 h 64"/>
                <a:gd name="T20" fmla="*/ 101 w 152"/>
                <a:gd name="T21" fmla="*/ 55 h 64"/>
                <a:gd name="T22" fmla="*/ 101 w 152"/>
                <a:gd name="T23" fmla="*/ 57 h 64"/>
                <a:gd name="T24" fmla="*/ 92 w 152"/>
                <a:gd name="T25" fmla="*/ 57 h 64"/>
                <a:gd name="T26" fmla="*/ 92 w 152"/>
                <a:gd name="T27" fmla="*/ 52 h 64"/>
                <a:gd name="T28" fmla="*/ 100 w 152"/>
                <a:gd name="T29" fmla="*/ 39 h 64"/>
                <a:gd name="T30" fmla="*/ 100 w 152"/>
                <a:gd name="T31" fmla="*/ 15 h 64"/>
                <a:gd name="T32" fmla="*/ 85 w 152"/>
                <a:gd name="T33" fmla="*/ 0 h 64"/>
                <a:gd name="T34" fmla="*/ 66 w 152"/>
                <a:gd name="T35" fmla="*/ 0 h 64"/>
                <a:gd name="T36" fmla="*/ 51 w 152"/>
                <a:gd name="T37" fmla="*/ 15 h 64"/>
                <a:gd name="T38" fmla="*/ 51 w 152"/>
                <a:gd name="T39" fmla="*/ 39 h 64"/>
                <a:gd name="T40" fmla="*/ 59 w 152"/>
                <a:gd name="T41" fmla="*/ 52 h 64"/>
                <a:gd name="T42" fmla="*/ 59 w 152"/>
                <a:gd name="T43" fmla="*/ 57 h 64"/>
                <a:gd name="T44" fmla="*/ 51 w 152"/>
                <a:gd name="T45" fmla="*/ 57 h 64"/>
                <a:gd name="T46" fmla="*/ 51 w 152"/>
                <a:gd name="T47" fmla="*/ 55 h 64"/>
                <a:gd name="T48" fmla="*/ 44 w 152"/>
                <a:gd name="T49" fmla="*/ 39 h 64"/>
                <a:gd name="T50" fmla="*/ 44 w 152"/>
                <a:gd name="T51" fmla="*/ 15 h 64"/>
                <a:gd name="T52" fmla="*/ 47 w 152"/>
                <a:gd name="T53" fmla="*/ 3 h 64"/>
                <a:gd name="T54" fmla="*/ 44 w 152"/>
                <a:gd name="T55" fmla="*/ 2 h 64"/>
                <a:gd name="T56" fmla="*/ 27 w 152"/>
                <a:gd name="T57" fmla="*/ 2 h 64"/>
                <a:gd name="T58" fmla="*/ 13 w 152"/>
                <a:gd name="T59" fmla="*/ 16 h 64"/>
                <a:gd name="T60" fmla="*/ 13 w 152"/>
                <a:gd name="T61" fmla="*/ 38 h 64"/>
                <a:gd name="T62" fmla="*/ 21 w 152"/>
                <a:gd name="T63" fmla="*/ 50 h 64"/>
                <a:gd name="T64" fmla="*/ 21 w 152"/>
                <a:gd name="T65" fmla="*/ 57 h 64"/>
                <a:gd name="T66" fmla="*/ 3 w 152"/>
                <a:gd name="T67" fmla="*/ 57 h 64"/>
                <a:gd name="T68" fmla="*/ 0 w 152"/>
                <a:gd name="T69" fmla="*/ 60 h 64"/>
                <a:gd name="T70" fmla="*/ 3 w 152"/>
                <a:gd name="T71" fmla="*/ 64 h 64"/>
                <a:gd name="T72" fmla="*/ 149 w 152"/>
                <a:gd name="T73" fmla="*/ 64 h 64"/>
                <a:gd name="T74" fmla="*/ 152 w 152"/>
                <a:gd name="T75" fmla="*/ 60 h 64"/>
                <a:gd name="T76" fmla="*/ 149 w 152"/>
                <a:gd name="T77" fmla="*/ 57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2" h="64">
                  <a:moveTo>
                    <a:pt x="149" y="57"/>
                  </a:moveTo>
                  <a:cubicBezTo>
                    <a:pt x="131" y="57"/>
                    <a:pt x="131" y="57"/>
                    <a:pt x="131" y="57"/>
                  </a:cubicBezTo>
                  <a:cubicBezTo>
                    <a:pt x="131" y="50"/>
                    <a:pt x="131" y="50"/>
                    <a:pt x="131" y="50"/>
                  </a:cubicBezTo>
                  <a:cubicBezTo>
                    <a:pt x="135" y="48"/>
                    <a:pt x="138" y="43"/>
                    <a:pt x="138" y="38"/>
                  </a:cubicBezTo>
                  <a:cubicBezTo>
                    <a:pt x="138" y="16"/>
                    <a:pt x="138" y="16"/>
                    <a:pt x="138" y="16"/>
                  </a:cubicBezTo>
                  <a:cubicBezTo>
                    <a:pt x="138" y="9"/>
                    <a:pt x="132" y="2"/>
                    <a:pt x="124" y="2"/>
                  </a:cubicBezTo>
                  <a:cubicBezTo>
                    <a:pt x="107" y="2"/>
                    <a:pt x="107" y="2"/>
                    <a:pt x="107" y="2"/>
                  </a:cubicBezTo>
                  <a:cubicBezTo>
                    <a:pt x="106" y="2"/>
                    <a:pt x="105" y="2"/>
                    <a:pt x="104" y="3"/>
                  </a:cubicBezTo>
                  <a:cubicBezTo>
                    <a:pt x="106" y="6"/>
                    <a:pt x="107" y="10"/>
                    <a:pt x="107" y="15"/>
                  </a:cubicBezTo>
                  <a:cubicBezTo>
                    <a:pt x="107" y="39"/>
                    <a:pt x="107" y="39"/>
                    <a:pt x="107" y="39"/>
                  </a:cubicBezTo>
                  <a:cubicBezTo>
                    <a:pt x="107" y="45"/>
                    <a:pt x="105" y="51"/>
                    <a:pt x="101" y="55"/>
                  </a:cubicBezTo>
                  <a:cubicBezTo>
                    <a:pt x="101" y="57"/>
                    <a:pt x="101" y="57"/>
                    <a:pt x="101" y="57"/>
                  </a:cubicBezTo>
                  <a:cubicBezTo>
                    <a:pt x="92" y="57"/>
                    <a:pt x="92" y="57"/>
                    <a:pt x="92" y="57"/>
                  </a:cubicBezTo>
                  <a:cubicBezTo>
                    <a:pt x="92" y="52"/>
                    <a:pt x="92" y="52"/>
                    <a:pt x="92" y="52"/>
                  </a:cubicBezTo>
                  <a:cubicBezTo>
                    <a:pt x="97" y="50"/>
                    <a:pt x="100" y="45"/>
                    <a:pt x="100" y="39"/>
                  </a:cubicBezTo>
                  <a:cubicBezTo>
                    <a:pt x="100" y="15"/>
                    <a:pt x="100" y="15"/>
                    <a:pt x="100" y="15"/>
                  </a:cubicBezTo>
                  <a:cubicBezTo>
                    <a:pt x="100" y="7"/>
                    <a:pt x="93" y="0"/>
                    <a:pt x="85" y="0"/>
                  </a:cubicBezTo>
                  <a:cubicBezTo>
                    <a:pt x="66" y="0"/>
                    <a:pt x="66" y="0"/>
                    <a:pt x="66" y="0"/>
                  </a:cubicBezTo>
                  <a:cubicBezTo>
                    <a:pt x="58" y="0"/>
                    <a:pt x="51" y="7"/>
                    <a:pt x="51" y="15"/>
                  </a:cubicBezTo>
                  <a:cubicBezTo>
                    <a:pt x="51" y="39"/>
                    <a:pt x="51" y="39"/>
                    <a:pt x="51" y="39"/>
                  </a:cubicBezTo>
                  <a:cubicBezTo>
                    <a:pt x="51" y="45"/>
                    <a:pt x="54" y="50"/>
                    <a:pt x="59" y="52"/>
                  </a:cubicBezTo>
                  <a:cubicBezTo>
                    <a:pt x="59" y="57"/>
                    <a:pt x="59" y="57"/>
                    <a:pt x="59" y="57"/>
                  </a:cubicBezTo>
                  <a:cubicBezTo>
                    <a:pt x="51" y="57"/>
                    <a:pt x="51" y="57"/>
                    <a:pt x="51" y="57"/>
                  </a:cubicBezTo>
                  <a:cubicBezTo>
                    <a:pt x="51" y="55"/>
                    <a:pt x="51" y="55"/>
                    <a:pt x="51" y="55"/>
                  </a:cubicBezTo>
                  <a:cubicBezTo>
                    <a:pt x="46" y="51"/>
                    <a:pt x="44" y="45"/>
                    <a:pt x="44" y="39"/>
                  </a:cubicBezTo>
                  <a:cubicBezTo>
                    <a:pt x="44" y="15"/>
                    <a:pt x="44" y="15"/>
                    <a:pt x="44" y="15"/>
                  </a:cubicBezTo>
                  <a:cubicBezTo>
                    <a:pt x="44" y="10"/>
                    <a:pt x="45" y="6"/>
                    <a:pt x="47" y="3"/>
                  </a:cubicBezTo>
                  <a:cubicBezTo>
                    <a:pt x="46" y="2"/>
                    <a:pt x="45" y="2"/>
                    <a:pt x="44" y="2"/>
                  </a:cubicBezTo>
                  <a:cubicBezTo>
                    <a:pt x="27" y="2"/>
                    <a:pt x="27" y="2"/>
                    <a:pt x="27" y="2"/>
                  </a:cubicBezTo>
                  <a:cubicBezTo>
                    <a:pt x="19" y="2"/>
                    <a:pt x="13" y="9"/>
                    <a:pt x="13" y="16"/>
                  </a:cubicBezTo>
                  <a:cubicBezTo>
                    <a:pt x="13" y="38"/>
                    <a:pt x="13" y="38"/>
                    <a:pt x="13" y="38"/>
                  </a:cubicBezTo>
                  <a:cubicBezTo>
                    <a:pt x="13" y="43"/>
                    <a:pt x="16" y="48"/>
                    <a:pt x="21" y="50"/>
                  </a:cubicBezTo>
                  <a:cubicBezTo>
                    <a:pt x="21" y="57"/>
                    <a:pt x="21" y="57"/>
                    <a:pt x="21" y="57"/>
                  </a:cubicBezTo>
                  <a:cubicBezTo>
                    <a:pt x="3" y="57"/>
                    <a:pt x="3" y="57"/>
                    <a:pt x="3" y="57"/>
                  </a:cubicBezTo>
                  <a:cubicBezTo>
                    <a:pt x="1" y="57"/>
                    <a:pt x="0" y="59"/>
                    <a:pt x="0" y="60"/>
                  </a:cubicBezTo>
                  <a:cubicBezTo>
                    <a:pt x="0" y="62"/>
                    <a:pt x="1" y="64"/>
                    <a:pt x="3" y="64"/>
                  </a:cubicBezTo>
                  <a:cubicBezTo>
                    <a:pt x="149" y="64"/>
                    <a:pt x="149" y="64"/>
                    <a:pt x="149" y="64"/>
                  </a:cubicBezTo>
                  <a:cubicBezTo>
                    <a:pt x="151" y="64"/>
                    <a:pt x="152" y="62"/>
                    <a:pt x="152" y="60"/>
                  </a:cubicBezTo>
                  <a:cubicBezTo>
                    <a:pt x="152" y="59"/>
                    <a:pt x="151" y="57"/>
                    <a:pt x="149" y="5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50" name="Group 249"/>
          <p:cNvGrpSpPr/>
          <p:nvPr userDrawn="1"/>
        </p:nvGrpSpPr>
        <p:grpSpPr>
          <a:xfrm>
            <a:off x="5248275" y="3883025"/>
            <a:ext cx="309563" cy="309563"/>
            <a:chOff x="5248275" y="3883025"/>
            <a:chExt cx="309563" cy="309563"/>
          </a:xfrm>
        </p:grpSpPr>
        <p:sp>
          <p:nvSpPr>
            <p:cNvPr id="251" name="Freeform 213"/>
            <p:cNvSpPr>
              <a:spLocks/>
            </p:cNvSpPr>
            <p:nvPr userDrawn="1"/>
          </p:nvSpPr>
          <p:spPr bwMode="auto">
            <a:xfrm>
              <a:off x="5264150" y="3887788"/>
              <a:ext cx="153988" cy="166688"/>
            </a:xfrm>
            <a:custGeom>
              <a:avLst/>
              <a:gdLst>
                <a:gd name="T0" fmla="*/ 19 w 40"/>
                <a:gd name="T1" fmla="*/ 43 h 43"/>
                <a:gd name="T2" fmla="*/ 35 w 40"/>
                <a:gd name="T3" fmla="*/ 38 h 43"/>
                <a:gd name="T4" fmla="*/ 35 w 40"/>
                <a:gd name="T5" fmla="*/ 36 h 43"/>
                <a:gd name="T6" fmla="*/ 40 w 40"/>
                <a:gd name="T7" fmla="*/ 29 h 43"/>
                <a:gd name="T8" fmla="*/ 27 w 40"/>
                <a:gd name="T9" fmla="*/ 0 h 43"/>
                <a:gd name="T10" fmla="*/ 0 w 40"/>
                <a:gd name="T11" fmla="*/ 21 h 43"/>
                <a:gd name="T12" fmla="*/ 8 w 40"/>
                <a:gd name="T13" fmla="*/ 38 h 43"/>
                <a:gd name="T14" fmla="*/ 11 w 40"/>
                <a:gd name="T15" fmla="*/ 37 h 43"/>
                <a:gd name="T16" fmla="*/ 19 w 40"/>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3">
                  <a:moveTo>
                    <a:pt x="19" y="43"/>
                  </a:moveTo>
                  <a:cubicBezTo>
                    <a:pt x="25" y="42"/>
                    <a:pt x="30" y="40"/>
                    <a:pt x="35" y="38"/>
                  </a:cubicBezTo>
                  <a:cubicBezTo>
                    <a:pt x="35" y="37"/>
                    <a:pt x="35" y="37"/>
                    <a:pt x="35" y="36"/>
                  </a:cubicBezTo>
                  <a:cubicBezTo>
                    <a:pt x="35" y="33"/>
                    <a:pt x="37" y="30"/>
                    <a:pt x="40" y="29"/>
                  </a:cubicBezTo>
                  <a:cubicBezTo>
                    <a:pt x="39" y="18"/>
                    <a:pt x="34" y="8"/>
                    <a:pt x="27" y="0"/>
                  </a:cubicBezTo>
                  <a:cubicBezTo>
                    <a:pt x="15" y="3"/>
                    <a:pt x="5" y="11"/>
                    <a:pt x="0" y="21"/>
                  </a:cubicBezTo>
                  <a:cubicBezTo>
                    <a:pt x="2" y="27"/>
                    <a:pt x="5" y="33"/>
                    <a:pt x="8" y="38"/>
                  </a:cubicBezTo>
                  <a:cubicBezTo>
                    <a:pt x="9" y="37"/>
                    <a:pt x="10" y="37"/>
                    <a:pt x="11" y="37"/>
                  </a:cubicBezTo>
                  <a:cubicBezTo>
                    <a:pt x="15" y="37"/>
                    <a:pt x="18" y="39"/>
                    <a:pt x="19"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2" name="Freeform 214"/>
            <p:cNvSpPr>
              <a:spLocks/>
            </p:cNvSpPr>
            <p:nvPr userDrawn="1"/>
          </p:nvSpPr>
          <p:spPr bwMode="auto">
            <a:xfrm>
              <a:off x="5253038" y="4060825"/>
              <a:ext cx="134938" cy="120650"/>
            </a:xfrm>
            <a:custGeom>
              <a:avLst/>
              <a:gdLst>
                <a:gd name="T0" fmla="*/ 18 w 35"/>
                <a:gd name="T1" fmla="*/ 8 h 31"/>
                <a:gd name="T2" fmla="*/ 14 w 35"/>
                <a:gd name="T3" fmla="*/ 9 h 31"/>
                <a:gd name="T4" fmla="*/ 6 w 35"/>
                <a:gd name="T5" fmla="*/ 2 h 31"/>
                <a:gd name="T6" fmla="*/ 0 w 35"/>
                <a:gd name="T7" fmla="*/ 0 h 31"/>
                <a:gd name="T8" fmla="*/ 25 w 35"/>
                <a:gd name="T9" fmla="*/ 31 h 31"/>
                <a:gd name="T10" fmla="*/ 35 w 35"/>
                <a:gd name="T11" fmla="*/ 21 h 31"/>
                <a:gd name="T12" fmla="*/ 33 w 35"/>
                <a:gd name="T13" fmla="*/ 17 h 31"/>
                <a:gd name="T14" fmla="*/ 18 w 35"/>
                <a:gd name="T15" fmla="*/ 8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1">
                  <a:moveTo>
                    <a:pt x="18" y="8"/>
                  </a:moveTo>
                  <a:cubicBezTo>
                    <a:pt x="17" y="8"/>
                    <a:pt x="16" y="9"/>
                    <a:pt x="14" y="9"/>
                  </a:cubicBezTo>
                  <a:cubicBezTo>
                    <a:pt x="10" y="9"/>
                    <a:pt x="7" y="6"/>
                    <a:pt x="6" y="2"/>
                  </a:cubicBezTo>
                  <a:cubicBezTo>
                    <a:pt x="4" y="1"/>
                    <a:pt x="2" y="1"/>
                    <a:pt x="0" y="0"/>
                  </a:cubicBezTo>
                  <a:cubicBezTo>
                    <a:pt x="2" y="15"/>
                    <a:pt x="12" y="26"/>
                    <a:pt x="25" y="31"/>
                  </a:cubicBezTo>
                  <a:cubicBezTo>
                    <a:pt x="29" y="28"/>
                    <a:pt x="32" y="25"/>
                    <a:pt x="35" y="21"/>
                  </a:cubicBezTo>
                  <a:cubicBezTo>
                    <a:pt x="34" y="20"/>
                    <a:pt x="33" y="18"/>
                    <a:pt x="33" y="17"/>
                  </a:cubicBezTo>
                  <a:cubicBezTo>
                    <a:pt x="27" y="14"/>
                    <a:pt x="22" y="11"/>
                    <a:pt x="18" y="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3" name="Freeform 215"/>
            <p:cNvSpPr>
              <a:spLocks/>
            </p:cNvSpPr>
            <p:nvPr userDrawn="1"/>
          </p:nvSpPr>
          <p:spPr bwMode="auto">
            <a:xfrm>
              <a:off x="5334000" y="4049713"/>
              <a:ext cx="84138" cy="58738"/>
            </a:xfrm>
            <a:custGeom>
              <a:avLst/>
              <a:gdLst>
                <a:gd name="T0" fmla="*/ 1 w 22"/>
                <a:gd name="T1" fmla="*/ 5 h 15"/>
                <a:gd name="T2" fmla="*/ 0 w 22"/>
                <a:gd name="T3" fmla="*/ 7 h 15"/>
                <a:gd name="T4" fmla="*/ 13 w 22"/>
                <a:gd name="T5" fmla="*/ 15 h 15"/>
                <a:gd name="T6" fmla="*/ 20 w 22"/>
                <a:gd name="T7" fmla="*/ 11 h 15"/>
                <a:gd name="T8" fmla="*/ 22 w 22"/>
                <a:gd name="T9" fmla="*/ 2 h 15"/>
                <a:gd name="T10" fmla="*/ 20 w 22"/>
                <a:gd name="T11" fmla="*/ 0 h 15"/>
                <a:gd name="T12" fmla="*/ 1 w 22"/>
                <a:gd name="T13" fmla="*/ 5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 y="5"/>
                  </a:moveTo>
                  <a:cubicBezTo>
                    <a:pt x="1" y="6"/>
                    <a:pt x="1" y="7"/>
                    <a:pt x="0" y="7"/>
                  </a:cubicBezTo>
                  <a:cubicBezTo>
                    <a:pt x="4" y="10"/>
                    <a:pt x="9" y="13"/>
                    <a:pt x="13" y="15"/>
                  </a:cubicBezTo>
                  <a:cubicBezTo>
                    <a:pt x="15" y="13"/>
                    <a:pt x="17" y="11"/>
                    <a:pt x="20" y="11"/>
                  </a:cubicBezTo>
                  <a:cubicBezTo>
                    <a:pt x="21" y="8"/>
                    <a:pt x="22" y="5"/>
                    <a:pt x="22" y="2"/>
                  </a:cubicBezTo>
                  <a:cubicBezTo>
                    <a:pt x="21" y="1"/>
                    <a:pt x="21" y="1"/>
                    <a:pt x="20" y="0"/>
                  </a:cubicBezTo>
                  <a:cubicBezTo>
                    <a:pt x="14" y="3"/>
                    <a:pt x="8" y="5"/>
                    <a:pt x="1"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4" name="Freeform 216"/>
            <p:cNvSpPr>
              <a:spLocks/>
            </p:cNvSpPr>
            <p:nvPr userDrawn="1"/>
          </p:nvSpPr>
          <p:spPr bwMode="auto">
            <a:xfrm>
              <a:off x="5430838" y="3938588"/>
              <a:ext cx="127000" cy="184150"/>
            </a:xfrm>
            <a:custGeom>
              <a:avLst/>
              <a:gdLst>
                <a:gd name="T0" fmla="*/ 29 w 33"/>
                <a:gd name="T1" fmla="*/ 44 h 48"/>
                <a:gd name="T2" fmla="*/ 33 w 33"/>
                <a:gd name="T3" fmla="*/ 26 h 48"/>
                <a:gd name="T4" fmla="*/ 23 w 33"/>
                <a:gd name="T5" fmla="*/ 0 h 48"/>
                <a:gd name="T6" fmla="*/ 8 w 33"/>
                <a:gd name="T7" fmla="*/ 21 h 48"/>
                <a:gd name="T8" fmla="*/ 8 w 33"/>
                <a:gd name="T9" fmla="*/ 23 h 48"/>
                <a:gd name="T10" fmla="*/ 2 w 33"/>
                <a:gd name="T11" fmla="*/ 31 h 48"/>
                <a:gd name="T12" fmla="*/ 0 w 33"/>
                <a:gd name="T13" fmla="*/ 42 h 48"/>
                <a:gd name="T14" fmla="*/ 3 w 33"/>
                <a:gd name="T15" fmla="*/ 48 h 48"/>
                <a:gd name="T16" fmla="*/ 8 w 33"/>
                <a:gd name="T17" fmla="*/ 48 h 48"/>
                <a:gd name="T18" fmla="*/ 29 w 33"/>
                <a:gd name="T19"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48">
                  <a:moveTo>
                    <a:pt x="29" y="44"/>
                  </a:moveTo>
                  <a:cubicBezTo>
                    <a:pt x="31" y="38"/>
                    <a:pt x="33" y="32"/>
                    <a:pt x="33" y="26"/>
                  </a:cubicBezTo>
                  <a:cubicBezTo>
                    <a:pt x="33" y="16"/>
                    <a:pt x="29" y="7"/>
                    <a:pt x="23" y="0"/>
                  </a:cubicBezTo>
                  <a:cubicBezTo>
                    <a:pt x="20" y="8"/>
                    <a:pt x="15" y="15"/>
                    <a:pt x="8" y="21"/>
                  </a:cubicBezTo>
                  <a:cubicBezTo>
                    <a:pt x="8" y="22"/>
                    <a:pt x="8" y="22"/>
                    <a:pt x="8" y="23"/>
                  </a:cubicBezTo>
                  <a:cubicBezTo>
                    <a:pt x="8" y="27"/>
                    <a:pt x="6" y="30"/>
                    <a:pt x="2" y="31"/>
                  </a:cubicBezTo>
                  <a:cubicBezTo>
                    <a:pt x="2" y="35"/>
                    <a:pt x="1" y="38"/>
                    <a:pt x="0" y="42"/>
                  </a:cubicBezTo>
                  <a:cubicBezTo>
                    <a:pt x="2" y="43"/>
                    <a:pt x="3" y="45"/>
                    <a:pt x="3" y="48"/>
                  </a:cubicBezTo>
                  <a:cubicBezTo>
                    <a:pt x="5" y="48"/>
                    <a:pt x="7" y="48"/>
                    <a:pt x="8" y="48"/>
                  </a:cubicBezTo>
                  <a:cubicBezTo>
                    <a:pt x="16" y="48"/>
                    <a:pt x="22" y="46"/>
                    <a:pt x="29" y="4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5" name="Freeform 217"/>
            <p:cNvSpPr>
              <a:spLocks/>
            </p:cNvSpPr>
            <p:nvPr userDrawn="1"/>
          </p:nvSpPr>
          <p:spPr bwMode="auto">
            <a:xfrm>
              <a:off x="5248275" y="3998913"/>
              <a:ext cx="31750" cy="50800"/>
            </a:xfrm>
            <a:custGeom>
              <a:avLst/>
              <a:gdLst>
                <a:gd name="T0" fmla="*/ 2 w 8"/>
                <a:gd name="T1" fmla="*/ 0 h 13"/>
                <a:gd name="T2" fmla="*/ 0 w 8"/>
                <a:gd name="T3" fmla="*/ 10 h 13"/>
                <a:gd name="T4" fmla="*/ 0 w 8"/>
                <a:gd name="T5" fmla="*/ 11 h 13"/>
                <a:gd name="T6" fmla="*/ 8 w 8"/>
                <a:gd name="T7" fmla="*/ 13 h 13"/>
                <a:gd name="T8" fmla="*/ 8 w 8"/>
                <a:gd name="T9" fmla="*/ 12 h 13"/>
                <a:gd name="T10" fmla="*/ 2 w 8"/>
                <a:gd name="T11" fmla="*/ 0 h 13"/>
              </a:gdLst>
              <a:ahLst/>
              <a:cxnLst>
                <a:cxn ang="0">
                  <a:pos x="T0" y="T1"/>
                </a:cxn>
                <a:cxn ang="0">
                  <a:pos x="T2" y="T3"/>
                </a:cxn>
                <a:cxn ang="0">
                  <a:pos x="T4" y="T5"/>
                </a:cxn>
                <a:cxn ang="0">
                  <a:pos x="T6" y="T7"/>
                </a:cxn>
                <a:cxn ang="0">
                  <a:pos x="T8" y="T9"/>
                </a:cxn>
                <a:cxn ang="0">
                  <a:pos x="T10" y="T11"/>
                </a:cxn>
              </a:cxnLst>
              <a:rect l="0" t="0" r="r" b="b"/>
              <a:pathLst>
                <a:path w="8" h="13">
                  <a:moveTo>
                    <a:pt x="2" y="0"/>
                  </a:moveTo>
                  <a:cubicBezTo>
                    <a:pt x="1" y="3"/>
                    <a:pt x="0" y="6"/>
                    <a:pt x="0" y="10"/>
                  </a:cubicBezTo>
                  <a:cubicBezTo>
                    <a:pt x="0" y="10"/>
                    <a:pt x="0" y="11"/>
                    <a:pt x="0" y="11"/>
                  </a:cubicBezTo>
                  <a:cubicBezTo>
                    <a:pt x="3" y="12"/>
                    <a:pt x="5" y="13"/>
                    <a:pt x="8" y="13"/>
                  </a:cubicBezTo>
                  <a:cubicBezTo>
                    <a:pt x="8" y="13"/>
                    <a:pt x="8" y="12"/>
                    <a:pt x="8" y="12"/>
                  </a:cubicBezTo>
                  <a:cubicBezTo>
                    <a:pt x="6" y="8"/>
                    <a:pt x="3" y="4"/>
                    <a:pt x="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6" name="Freeform 218"/>
            <p:cNvSpPr>
              <a:spLocks/>
            </p:cNvSpPr>
            <p:nvPr userDrawn="1"/>
          </p:nvSpPr>
          <p:spPr bwMode="auto">
            <a:xfrm>
              <a:off x="5372100" y="4130675"/>
              <a:ext cx="150813" cy="61913"/>
            </a:xfrm>
            <a:custGeom>
              <a:avLst/>
              <a:gdLst>
                <a:gd name="T0" fmla="*/ 10 w 39"/>
                <a:gd name="T1" fmla="*/ 7 h 16"/>
                <a:gd name="T2" fmla="*/ 7 w 39"/>
                <a:gd name="T3" fmla="*/ 6 h 16"/>
                <a:gd name="T4" fmla="*/ 0 w 39"/>
                <a:gd name="T5" fmla="*/ 15 h 16"/>
                <a:gd name="T6" fmla="*/ 8 w 39"/>
                <a:gd name="T7" fmla="*/ 16 h 16"/>
                <a:gd name="T8" fmla="*/ 39 w 39"/>
                <a:gd name="T9" fmla="*/ 0 h 16"/>
                <a:gd name="T10" fmla="*/ 23 w 39"/>
                <a:gd name="T11" fmla="*/ 3 h 16"/>
                <a:gd name="T12" fmla="*/ 17 w 39"/>
                <a:gd name="T13" fmla="*/ 2 h 16"/>
                <a:gd name="T14" fmla="*/ 10 w 39"/>
                <a:gd name="T15" fmla="*/ 7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16">
                  <a:moveTo>
                    <a:pt x="10" y="7"/>
                  </a:moveTo>
                  <a:cubicBezTo>
                    <a:pt x="9" y="7"/>
                    <a:pt x="8" y="6"/>
                    <a:pt x="7" y="6"/>
                  </a:cubicBezTo>
                  <a:cubicBezTo>
                    <a:pt x="5" y="9"/>
                    <a:pt x="3" y="12"/>
                    <a:pt x="0" y="15"/>
                  </a:cubicBezTo>
                  <a:cubicBezTo>
                    <a:pt x="3" y="15"/>
                    <a:pt x="5" y="16"/>
                    <a:pt x="8" y="16"/>
                  </a:cubicBezTo>
                  <a:cubicBezTo>
                    <a:pt x="21" y="16"/>
                    <a:pt x="32" y="10"/>
                    <a:pt x="39" y="0"/>
                  </a:cubicBezTo>
                  <a:cubicBezTo>
                    <a:pt x="34" y="2"/>
                    <a:pt x="29" y="3"/>
                    <a:pt x="23" y="3"/>
                  </a:cubicBezTo>
                  <a:cubicBezTo>
                    <a:pt x="21" y="3"/>
                    <a:pt x="19" y="3"/>
                    <a:pt x="17" y="2"/>
                  </a:cubicBezTo>
                  <a:cubicBezTo>
                    <a:pt x="16" y="5"/>
                    <a:pt x="13" y="7"/>
                    <a:pt x="10" y="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7" name="Freeform 219"/>
            <p:cNvSpPr>
              <a:spLocks/>
            </p:cNvSpPr>
            <p:nvPr userDrawn="1"/>
          </p:nvSpPr>
          <p:spPr bwMode="auto">
            <a:xfrm>
              <a:off x="5387975" y="3883025"/>
              <a:ext cx="119063" cy="120650"/>
            </a:xfrm>
            <a:custGeom>
              <a:avLst/>
              <a:gdLst>
                <a:gd name="T0" fmla="*/ 31 w 31"/>
                <a:gd name="T1" fmla="*/ 10 h 31"/>
                <a:gd name="T2" fmla="*/ 4 w 31"/>
                <a:gd name="T3" fmla="*/ 0 h 31"/>
                <a:gd name="T4" fmla="*/ 0 w 31"/>
                <a:gd name="T5" fmla="*/ 0 h 31"/>
                <a:gd name="T6" fmla="*/ 13 w 31"/>
                <a:gd name="T7" fmla="*/ 29 h 31"/>
                <a:gd name="T8" fmla="*/ 16 w 31"/>
                <a:gd name="T9" fmla="*/ 31 h 31"/>
                <a:gd name="T10" fmla="*/ 31 w 31"/>
                <a:gd name="T11" fmla="*/ 10 h 31"/>
              </a:gdLst>
              <a:ahLst/>
              <a:cxnLst>
                <a:cxn ang="0">
                  <a:pos x="T0" y="T1"/>
                </a:cxn>
                <a:cxn ang="0">
                  <a:pos x="T2" y="T3"/>
                </a:cxn>
                <a:cxn ang="0">
                  <a:pos x="T4" y="T5"/>
                </a:cxn>
                <a:cxn ang="0">
                  <a:pos x="T6" y="T7"/>
                </a:cxn>
                <a:cxn ang="0">
                  <a:pos x="T8" y="T9"/>
                </a:cxn>
                <a:cxn ang="0">
                  <a:pos x="T10" y="T11"/>
                </a:cxn>
              </a:cxnLst>
              <a:rect l="0" t="0" r="r" b="b"/>
              <a:pathLst>
                <a:path w="31" h="31">
                  <a:moveTo>
                    <a:pt x="31" y="10"/>
                  </a:moveTo>
                  <a:cubicBezTo>
                    <a:pt x="24" y="4"/>
                    <a:pt x="14" y="0"/>
                    <a:pt x="4" y="0"/>
                  </a:cubicBezTo>
                  <a:cubicBezTo>
                    <a:pt x="3" y="0"/>
                    <a:pt x="2" y="0"/>
                    <a:pt x="0" y="0"/>
                  </a:cubicBezTo>
                  <a:cubicBezTo>
                    <a:pt x="7" y="8"/>
                    <a:pt x="12" y="18"/>
                    <a:pt x="13" y="29"/>
                  </a:cubicBezTo>
                  <a:cubicBezTo>
                    <a:pt x="14" y="30"/>
                    <a:pt x="15" y="30"/>
                    <a:pt x="16" y="31"/>
                  </a:cubicBezTo>
                  <a:cubicBezTo>
                    <a:pt x="23" y="25"/>
                    <a:pt x="27" y="18"/>
                    <a:pt x="31" y="1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58" name="Group 257"/>
          <p:cNvGrpSpPr/>
          <p:nvPr userDrawn="1"/>
        </p:nvGrpSpPr>
        <p:grpSpPr>
          <a:xfrm>
            <a:off x="5040313" y="4292600"/>
            <a:ext cx="220663" cy="258763"/>
            <a:chOff x="5040313" y="4292600"/>
            <a:chExt cx="220663" cy="258763"/>
          </a:xfrm>
        </p:grpSpPr>
        <p:sp>
          <p:nvSpPr>
            <p:cNvPr id="259" name="Freeform 220"/>
            <p:cNvSpPr>
              <a:spLocks noEditPoints="1"/>
            </p:cNvSpPr>
            <p:nvPr userDrawn="1"/>
          </p:nvSpPr>
          <p:spPr bwMode="auto">
            <a:xfrm>
              <a:off x="5040313" y="4292600"/>
              <a:ext cx="220663" cy="258763"/>
            </a:xfrm>
            <a:custGeom>
              <a:avLst/>
              <a:gdLst>
                <a:gd name="T0" fmla="*/ 25 w 57"/>
                <a:gd name="T1" fmla="*/ 13 h 67"/>
                <a:gd name="T2" fmla="*/ 9 w 57"/>
                <a:gd name="T3" fmla="*/ 13 h 67"/>
                <a:gd name="T4" fmla="*/ 7 w 57"/>
                <a:gd name="T5" fmla="*/ 13 h 67"/>
                <a:gd name="T6" fmla="*/ 5 w 57"/>
                <a:gd name="T7" fmla="*/ 11 h 67"/>
                <a:gd name="T8" fmla="*/ 4 w 57"/>
                <a:gd name="T9" fmla="*/ 9 h 67"/>
                <a:gd name="T10" fmla="*/ 5 w 57"/>
                <a:gd name="T11" fmla="*/ 7 h 67"/>
                <a:gd name="T12" fmla="*/ 7 w 57"/>
                <a:gd name="T13" fmla="*/ 5 h 67"/>
                <a:gd name="T14" fmla="*/ 57 w 57"/>
                <a:gd name="T15" fmla="*/ 5 h 67"/>
                <a:gd name="T16" fmla="*/ 57 w 57"/>
                <a:gd name="T17" fmla="*/ 0 h 67"/>
                <a:gd name="T18" fmla="*/ 6 w 57"/>
                <a:gd name="T19" fmla="*/ 0 h 67"/>
                <a:gd name="T20" fmla="*/ 6 w 57"/>
                <a:gd name="T21" fmla="*/ 0 h 67"/>
                <a:gd name="T22" fmla="*/ 5 w 57"/>
                <a:gd name="T23" fmla="*/ 0 h 67"/>
                <a:gd name="T24" fmla="*/ 1 w 57"/>
                <a:gd name="T25" fmla="*/ 4 h 67"/>
                <a:gd name="T26" fmla="*/ 0 w 57"/>
                <a:gd name="T27" fmla="*/ 9 h 67"/>
                <a:gd name="T28" fmla="*/ 0 w 57"/>
                <a:gd name="T29" fmla="*/ 10 h 67"/>
                <a:gd name="T30" fmla="*/ 0 w 57"/>
                <a:gd name="T31" fmla="*/ 62 h 67"/>
                <a:gd name="T32" fmla="*/ 9 w 57"/>
                <a:gd name="T33" fmla="*/ 67 h 67"/>
                <a:gd name="T34" fmla="*/ 57 w 57"/>
                <a:gd name="T35" fmla="*/ 67 h 67"/>
                <a:gd name="T36" fmla="*/ 57 w 57"/>
                <a:gd name="T37" fmla="*/ 18 h 67"/>
                <a:gd name="T38" fmla="*/ 57 w 57"/>
                <a:gd name="T39" fmla="*/ 16 h 67"/>
                <a:gd name="T40" fmla="*/ 57 w 57"/>
                <a:gd name="T41" fmla="*/ 13 h 67"/>
                <a:gd name="T42" fmla="*/ 25 w 57"/>
                <a:gd name="T43" fmla="*/ 13 h 67"/>
                <a:gd name="T44" fmla="*/ 43 w 57"/>
                <a:gd name="T45" fmla="*/ 38 h 67"/>
                <a:gd name="T46" fmla="*/ 17 w 57"/>
                <a:gd name="T47" fmla="*/ 38 h 67"/>
                <a:gd name="T48" fmla="*/ 14 w 57"/>
                <a:gd name="T49" fmla="*/ 36 h 67"/>
                <a:gd name="T50" fmla="*/ 17 w 57"/>
                <a:gd name="T51" fmla="*/ 33 h 67"/>
                <a:gd name="T52" fmla="*/ 43 w 57"/>
                <a:gd name="T53" fmla="*/ 33 h 67"/>
                <a:gd name="T54" fmla="*/ 46 w 57"/>
                <a:gd name="T55" fmla="*/ 36 h 67"/>
                <a:gd name="T56" fmla="*/ 43 w 57"/>
                <a:gd name="T57" fmla="*/ 38 h 67"/>
                <a:gd name="T58" fmla="*/ 43 w 57"/>
                <a:gd name="T59" fmla="*/ 29 h 67"/>
                <a:gd name="T60" fmla="*/ 17 w 57"/>
                <a:gd name="T61" fmla="*/ 29 h 67"/>
                <a:gd name="T62" fmla="*/ 14 w 57"/>
                <a:gd name="T63" fmla="*/ 26 h 67"/>
                <a:gd name="T64" fmla="*/ 17 w 57"/>
                <a:gd name="T65" fmla="*/ 24 h 67"/>
                <a:gd name="T66" fmla="*/ 43 w 57"/>
                <a:gd name="T67" fmla="*/ 24 h 67"/>
                <a:gd name="T68" fmla="*/ 46 w 57"/>
                <a:gd name="T69" fmla="*/ 26 h 67"/>
                <a:gd name="T70" fmla="*/ 43 w 57"/>
                <a:gd name="T71" fmla="*/ 2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 h="67">
                  <a:moveTo>
                    <a:pt x="25" y="13"/>
                  </a:moveTo>
                  <a:cubicBezTo>
                    <a:pt x="9" y="13"/>
                    <a:pt x="9" y="13"/>
                    <a:pt x="9" y="13"/>
                  </a:cubicBezTo>
                  <a:cubicBezTo>
                    <a:pt x="7" y="13"/>
                    <a:pt x="7" y="13"/>
                    <a:pt x="7" y="13"/>
                  </a:cubicBezTo>
                  <a:cubicBezTo>
                    <a:pt x="6" y="13"/>
                    <a:pt x="5" y="12"/>
                    <a:pt x="5" y="11"/>
                  </a:cubicBezTo>
                  <a:cubicBezTo>
                    <a:pt x="5" y="10"/>
                    <a:pt x="4" y="10"/>
                    <a:pt x="4" y="9"/>
                  </a:cubicBezTo>
                  <a:cubicBezTo>
                    <a:pt x="4" y="8"/>
                    <a:pt x="5" y="7"/>
                    <a:pt x="5" y="7"/>
                  </a:cubicBezTo>
                  <a:cubicBezTo>
                    <a:pt x="5" y="6"/>
                    <a:pt x="6" y="5"/>
                    <a:pt x="7" y="5"/>
                  </a:cubicBezTo>
                  <a:cubicBezTo>
                    <a:pt x="57" y="5"/>
                    <a:pt x="57" y="5"/>
                    <a:pt x="57" y="5"/>
                  </a:cubicBezTo>
                  <a:cubicBezTo>
                    <a:pt x="57" y="0"/>
                    <a:pt x="57" y="0"/>
                    <a:pt x="57" y="0"/>
                  </a:cubicBezTo>
                  <a:cubicBezTo>
                    <a:pt x="6" y="0"/>
                    <a:pt x="6" y="0"/>
                    <a:pt x="6" y="0"/>
                  </a:cubicBezTo>
                  <a:cubicBezTo>
                    <a:pt x="6" y="0"/>
                    <a:pt x="6" y="0"/>
                    <a:pt x="6" y="0"/>
                  </a:cubicBezTo>
                  <a:cubicBezTo>
                    <a:pt x="5" y="0"/>
                    <a:pt x="5" y="0"/>
                    <a:pt x="5" y="0"/>
                  </a:cubicBezTo>
                  <a:cubicBezTo>
                    <a:pt x="3" y="1"/>
                    <a:pt x="2" y="3"/>
                    <a:pt x="1" y="4"/>
                  </a:cubicBezTo>
                  <a:cubicBezTo>
                    <a:pt x="0" y="6"/>
                    <a:pt x="0" y="7"/>
                    <a:pt x="0" y="9"/>
                  </a:cubicBezTo>
                  <a:cubicBezTo>
                    <a:pt x="0" y="9"/>
                    <a:pt x="0" y="9"/>
                    <a:pt x="0" y="10"/>
                  </a:cubicBezTo>
                  <a:cubicBezTo>
                    <a:pt x="0" y="62"/>
                    <a:pt x="0" y="62"/>
                    <a:pt x="0" y="62"/>
                  </a:cubicBezTo>
                  <a:cubicBezTo>
                    <a:pt x="1" y="65"/>
                    <a:pt x="4" y="66"/>
                    <a:pt x="9" y="67"/>
                  </a:cubicBezTo>
                  <a:cubicBezTo>
                    <a:pt x="57" y="67"/>
                    <a:pt x="57" y="67"/>
                    <a:pt x="57" y="67"/>
                  </a:cubicBezTo>
                  <a:cubicBezTo>
                    <a:pt x="57" y="18"/>
                    <a:pt x="57" y="18"/>
                    <a:pt x="57" y="18"/>
                  </a:cubicBezTo>
                  <a:cubicBezTo>
                    <a:pt x="57" y="16"/>
                    <a:pt x="57" y="16"/>
                    <a:pt x="57" y="16"/>
                  </a:cubicBezTo>
                  <a:cubicBezTo>
                    <a:pt x="57" y="13"/>
                    <a:pt x="57" y="13"/>
                    <a:pt x="57" y="13"/>
                  </a:cubicBezTo>
                  <a:lnTo>
                    <a:pt x="25" y="13"/>
                  </a:lnTo>
                  <a:close/>
                  <a:moveTo>
                    <a:pt x="43" y="38"/>
                  </a:moveTo>
                  <a:cubicBezTo>
                    <a:pt x="17" y="38"/>
                    <a:pt x="17" y="38"/>
                    <a:pt x="17" y="38"/>
                  </a:cubicBezTo>
                  <a:cubicBezTo>
                    <a:pt x="15" y="38"/>
                    <a:pt x="14" y="37"/>
                    <a:pt x="14" y="36"/>
                  </a:cubicBezTo>
                  <a:cubicBezTo>
                    <a:pt x="14" y="34"/>
                    <a:pt x="15" y="33"/>
                    <a:pt x="17" y="33"/>
                  </a:cubicBezTo>
                  <a:cubicBezTo>
                    <a:pt x="43" y="33"/>
                    <a:pt x="43" y="33"/>
                    <a:pt x="43" y="33"/>
                  </a:cubicBezTo>
                  <a:cubicBezTo>
                    <a:pt x="45" y="33"/>
                    <a:pt x="46" y="34"/>
                    <a:pt x="46" y="36"/>
                  </a:cubicBezTo>
                  <a:cubicBezTo>
                    <a:pt x="46" y="37"/>
                    <a:pt x="45" y="38"/>
                    <a:pt x="43" y="38"/>
                  </a:cubicBezTo>
                  <a:close/>
                  <a:moveTo>
                    <a:pt x="43" y="29"/>
                  </a:moveTo>
                  <a:cubicBezTo>
                    <a:pt x="17" y="29"/>
                    <a:pt x="17" y="29"/>
                    <a:pt x="17" y="29"/>
                  </a:cubicBezTo>
                  <a:cubicBezTo>
                    <a:pt x="15" y="29"/>
                    <a:pt x="14" y="28"/>
                    <a:pt x="14" y="26"/>
                  </a:cubicBezTo>
                  <a:cubicBezTo>
                    <a:pt x="14" y="25"/>
                    <a:pt x="15" y="24"/>
                    <a:pt x="17" y="24"/>
                  </a:cubicBezTo>
                  <a:cubicBezTo>
                    <a:pt x="43" y="24"/>
                    <a:pt x="43" y="24"/>
                    <a:pt x="43" y="24"/>
                  </a:cubicBezTo>
                  <a:cubicBezTo>
                    <a:pt x="45" y="24"/>
                    <a:pt x="46" y="25"/>
                    <a:pt x="46" y="26"/>
                  </a:cubicBezTo>
                  <a:cubicBezTo>
                    <a:pt x="46" y="28"/>
                    <a:pt x="45" y="29"/>
                    <a:pt x="43"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0" name="Freeform 221"/>
            <p:cNvSpPr>
              <a:spLocks/>
            </p:cNvSpPr>
            <p:nvPr userDrawn="1"/>
          </p:nvSpPr>
          <p:spPr bwMode="auto">
            <a:xfrm>
              <a:off x="5072063" y="4319588"/>
              <a:ext cx="184150" cy="15875"/>
            </a:xfrm>
            <a:custGeom>
              <a:avLst/>
              <a:gdLst>
                <a:gd name="T0" fmla="*/ 2 w 48"/>
                <a:gd name="T1" fmla="*/ 0 h 4"/>
                <a:gd name="T2" fmla="*/ 0 w 48"/>
                <a:gd name="T3" fmla="*/ 2 h 4"/>
                <a:gd name="T4" fmla="*/ 2 w 48"/>
                <a:gd name="T5" fmla="*/ 4 h 4"/>
                <a:gd name="T6" fmla="*/ 46 w 48"/>
                <a:gd name="T7" fmla="*/ 4 h 4"/>
                <a:gd name="T8" fmla="*/ 48 w 48"/>
                <a:gd name="T9" fmla="*/ 2 h 4"/>
                <a:gd name="T10" fmla="*/ 46 w 48"/>
                <a:gd name="T11" fmla="*/ 0 h 4"/>
                <a:gd name="T12" fmla="*/ 2 w 4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8" h="4">
                  <a:moveTo>
                    <a:pt x="2" y="0"/>
                  </a:moveTo>
                  <a:cubicBezTo>
                    <a:pt x="1" y="0"/>
                    <a:pt x="0" y="1"/>
                    <a:pt x="0" y="2"/>
                  </a:cubicBezTo>
                  <a:cubicBezTo>
                    <a:pt x="0" y="3"/>
                    <a:pt x="1" y="4"/>
                    <a:pt x="2" y="4"/>
                  </a:cubicBezTo>
                  <a:cubicBezTo>
                    <a:pt x="46" y="4"/>
                    <a:pt x="46" y="4"/>
                    <a:pt x="46" y="4"/>
                  </a:cubicBezTo>
                  <a:cubicBezTo>
                    <a:pt x="48" y="4"/>
                    <a:pt x="48" y="3"/>
                    <a:pt x="48" y="2"/>
                  </a:cubicBezTo>
                  <a:cubicBezTo>
                    <a:pt x="48" y="1"/>
                    <a:pt x="48" y="0"/>
                    <a:pt x="46" y="0"/>
                  </a:cubicBezTo>
                  <a:lnTo>
                    <a:pt x="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61" name="Group 260"/>
          <p:cNvGrpSpPr/>
          <p:nvPr userDrawn="1"/>
        </p:nvGrpSpPr>
        <p:grpSpPr>
          <a:xfrm>
            <a:off x="6762750" y="1933575"/>
            <a:ext cx="409576" cy="593725"/>
            <a:chOff x="6762750" y="1933575"/>
            <a:chExt cx="409576" cy="593725"/>
          </a:xfrm>
        </p:grpSpPr>
        <p:sp>
          <p:nvSpPr>
            <p:cNvPr id="262" name="Rectangle 222"/>
            <p:cNvSpPr>
              <a:spLocks noChangeArrowheads="1"/>
            </p:cNvSpPr>
            <p:nvPr userDrawn="1"/>
          </p:nvSpPr>
          <p:spPr bwMode="auto">
            <a:xfrm>
              <a:off x="6964363" y="2144713"/>
              <a:ext cx="119063" cy="79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3" name="Freeform 223"/>
            <p:cNvSpPr>
              <a:spLocks/>
            </p:cNvSpPr>
            <p:nvPr userDrawn="1"/>
          </p:nvSpPr>
          <p:spPr bwMode="auto">
            <a:xfrm>
              <a:off x="6875463" y="2144713"/>
              <a:ext cx="100013" cy="150813"/>
            </a:xfrm>
            <a:custGeom>
              <a:avLst/>
              <a:gdLst>
                <a:gd name="T0" fmla="*/ 0 w 26"/>
                <a:gd name="T1" fmla="*/ 1 h 39"/>
                <a:gd name="T2" fmla="*/ 1 w 26"/>
                <a:gd name="T3" fmla="*/ 39 h 39"/>
                <a:gd name="T4" fmla="*/ 26 w 26"/>
                <a:gd name="T5" fmla="*/ 20 h 39"/>
                <a:gd name="T6" fmla="*/ 0 w 26"/>
                <a:gd name="T7" fmla="*/ 0 h 39"/>
                <a:gd name="T8" fmla="*/ 0 w 26"/>
                <a:gd name="T9" fmla="*/ 1 h 39"/>
              </a:gdLst>
              <a:ahLst/>
              <a:cxnLst>
                <a:cxn ang="0">
                  <a:pos x="T0" y="T1"/>
                </a:cxn>
                <a:cxn ang="0">
                  <a:pos x="T2" y="T3"/>
                </a:cxn>
                <a:cxn ang="0">
                  <a:pos x="T4" y="T5"/>
                </a:cxn>
                <a:cxn ang="0">
                  <a:pos x="T6" y="T7"/>
                </a:cxn>
                <a:cxn ang="0">
                  <a:pos x="T8" y="T9"/>
                </a:cxn>
              </a:cxnLst>
              <a:rect l="0" t="0" r="r" b="b"/>
              <a:pathLst>
                <a:path w="26" h="39">
                  <a:moveTo>
                    <a:pt x="0" y="1"/>
                  </a:moveTo>
                  <a:cubicBezTo>
                    <a:pt x="1" y="39"/>
                    <a:pt x="1" y="39"/>
                    <a:pt x="1" y="39"/>
                  </a:cubicBezTo>
                  <a:cubicBezTo>
                    <a:pt x="26" y="20"/>
                    <a:pt x="26" y="20"/>
                    <a:pt x="26" y="20"/>
                  </a:cubicBezTo>
                  <a:cubicBezTo>
                    <a:pt x="0" y="0"/>
                    <a:pt x="0" y="0"/>
                    <a:pt x="0" y="0"/>
                  </a:cubicBezTo>
                  <a:cubicBezTo>
                    <a:pt x="0" y="0"/>
                    <a:pt x="0" y="1"/>
                    <a:pt x="0"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4" name="Freeform 224"/>
            <p:cNvSpPr>
              <a:spLocks/>
            </p:cNvSpPr>
            <p:nvPr userDrawn="1"/>
          </p:nvSpPr>
          <p:spPr bwMode="auto">
            <a:xfrm>
              <a:off x="6889750" y="2028825"/>
              <a:ext cx="266700" cy="142875"/>
            </a:xfrm>
            <a:custGeom>
              <a:avLst/>
              <a:gdLst>
                <a:gd name="T0" fmla="*/ 168 w 168"/>
                <a:gd name="T1" fmla="*/ 64 h 90"/>
                <a:gd name="T2" fmla="*/ 83 w 168"/>
                <a:gd name="T3" fmla="*/ 0 h 90"/>
                <a:gd name="T4" fmla="*/ 0 w 168"/>
                <a:gd name="T5" fmla="*/ 64 h 90"/>
                <a:gd name="T6" fmla="*/ 34 w 168"/>
                <a:gd name="T7" fmla="*/ 90 h 90"/>
                <a:gd name="T8" fmla="*/ 34 w 168"/>
                <a:gd name="T9" fmla="*/ 56 h 90"/>
                <a:gd name="T10" fmla="*/ 134 w 168"/>
                <a:gd name="T11" fmla="*/ 56 h 90"/>
                <a:gd name="T12" fmla="*/ 134 w 168"/>
                <a:gd name="T13" fmla="*/ 90 h 90"/>
                <a:gd name="T14" fmla="*/ 168 w 168"/>
                <a:gd name="T15" fmla="*/ 64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90">
                  <a:moveTo>
                    <a:pt x="168" y="64"/>
                  </a:moveTo>
                  <a:lnTo>
                    <a:pt x="83" y="0"/>
                  </a:lnTo>
                  <a:lnTo>
                    <a:pt x="0" y="64"/>
                  </a:lnTo>
                  <a:lnTo>
                    <a:pt x="34" y="90"/>
                  </a:lnTo>
                  <a:lnTo>
                    <a:pt x="34" y="56"/>
                  </a:lnTo>
                  <a:lnTo>
                    <a:pt x="134" y="56"/>
                  </a:lnTo>
                  <a:lnTo>
                    <a:pt x="134" y="90"/>
                  </a:lnTo>
                  <a:lnTo>
                    <a:pt x="168" y="6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5" name="Rectangle 225"/>
            <p:cNvSpPr>
              <a:spLocks noChangeArrowheads="1"/>
            </p:cNvSpPr>
            <p:nvPr userDrawn="1"/>
          </p:nvSpPr>
          <p:spPr bwMode="auto">
            <a:xfrm>
              <a:off x="6964363" y="2168525"/>
              <a:ext cx="11906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6" name="Freeform 226"/>
            <p:cNvSpPr>
              <a:spLocks/>
            </p:cNvSpPr>
            <p:nvPr userDrawn="1"/>
          </p:nvSpPr>
          <p:spPr bwMode="auto">
            <a:xfrm>
              <a:off x="7072313" y="2144713"/>
              <a:ext cx="100013" cy="147638"/>
            </a:xfrm>
            <a:custGeom>
              <a:avLst/>
              <a:gdLst>
                <a:gd name="T0" fmla="*/ 26 w 26"/>
                <a:gd name="T1" fmla="*/ 0 h 38"/>
                <a:gd name="T2" fmla="*/ 0 w 26"/>
                <a:gd name="T3" fmla="*/ 19 h 38"/>
                <a:gd name="T4" fmla="*/ 25 w 26"/>
                <a:gd name="T5" fmla="*/ 38 h 38"/>
                <a:gd name="T6" fmla="*/ 26 w 26"/>
                <a:gd name="T7" fmla="*/ 36 h 38"/>
                <a:gd name="T8" fmla="*/ 26 w 26"/>
                <a:gd name="T9" fmla="*/ 1 h 38"/>
                <a:gd name="T10" fmla="*/ 26 w 26"/>
                <a:gd name="T11" fmla="*/ 0 h 38"/>
              </a:gdLst>
              <a:ahLst/>
              <a:cxnLst>
                <a:cxn ang="0">
                  <a:pos x="T0" y="T1"/>
                </a:cxn>
                <a:cxn ang="0">
                  <a:pos x="T2" y="T3"/>
                </a:cxn>
                <a:cxn ang="0">
                  <a:pos x="T4" y="T5"/>
                </a:cxn>
                <a:cxn ang="0">
                  <a:pos x="T6" y="T7"/>
                </a:cxn>
                <a:cxn ang="0">
                  <a:pos x="T8" y="T9"/>
                </a:cxn>
                <a:cxn ang="0">
                  <a:pos x="T10" y="T11"/>
                </a:cxn>
              </a:cxnLst>
              <a:rect l="0" t="0" r="r" b="b"/>
              <a:pathLst>
                <a:path w="26" h="38">
                  <a:moveTo>
                    <a:pt x="26" y="0"/>
                  </a:moveTo>
                  <a:cubicBezTo>
                    <a:pt x="0" y="19"/>
                    <a:pt x="0" y="19"/>
                    <a:pt x="0" y="19"/>
                  </a:cubicBezTo>
                  <a:cubicBezTo>
                    <a:pt x="25" y="38"/>
                    <a:pt x="25" y="38"/>
                    <a:pt x="25" y="38"/>
                  </a:cubicBezTo>
                  <a:cubicBezTo>
                    <a:pt x="26" y="38"/>
                    <a:pt x="26" y="37"/>
                    <a:pt x="26" y="36"/>
                  </a:cubicBezTo>
                  <a:cubicBezTo>
                    <a:pt x="26" y="1"/>
                    <a:pt x="26" y="1"/>
                    <a:pt x="26" y="1"/>
                  </a:cubicBezTo>
                  <a:cubicBezTo>
                    <a:pt x="26" y="0"/>
                    <a:pt x="26" y="0"/>
                    <a:pt x="26"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7" name="Freeform 227"/>
            <p:cNvSpPr>
              <a:spLocks/>
            </p:cNvSpPr>
            <p:nvPr userDrawn="1"/>
          </p:nvSpPr>
          <p:spPr bwMode="auto">
            <a:xfrm>
              <a:off x="6894513" y="2233613"/>
              <a:ext cx="258763" cy="77788"/>
            </a:xfrm>
            <a:custGeom>
              <a:avLst/>
              <a:gdLst>
                <a:gd name="T0" fmla="*/ 35 w 67"/>
                <a:gd name="T1" fmla="*/ 4 h 20"/>
                <a:gd name="T2" fmla="*/ 33 w 67"/>
                <a:gd name="T3" fmla="*/ 6 h 20"/>
                <a:gd name="T4" fmla="*/ 32 w 67"/>
                <a:gd name="T5" fmla="*/ 4 h 20"/>
                <a:gd name="T6" fmla="*/ 26 w 67"/>
                <a:gd name="T7" fmla="*/ 1 h 20"/>
                <a:gd name="T8" fmla="*/ 0 w 67"/>
                <a:gd name="T9" fmla="*/ 20 h 20"/>
                <a:gd name="T10" fmla="*/ 2 w 67"/>
                <a:gd name="T11" fmla="*/ 20 h 20"/>
                <a:gd name="T12" fmla="*/ 65 w 67"/>
                <a:gd name="T13" fmla="*/ 20 h 20"/>
                <a:gd name="T14" fmla="*/ 67 w 67"/>
                <a:gd name="T15" fmla="*/ 20 h 20"/>
                <a:gd name="T16" fmla="*/ 41 w 67"/>
                <a:gd name="T17" fmla="*/ 0 h 20"/>
                <a:gd name="T18" fmla="*/ 35 w 67"/>
                <a:gd name="T19" fmla="*/ 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20">
                  <a:moveTo>
                    <a:pt x="35" y="4"/>
                  </a:moveTo>
                  <a:cubicBezTo>
                    <a:pt x="33" y="6"/>
                    <a:pt x="33" y="6"/>
                    <a:pt x="33" y="6"/>
                  </a:cubicBezTo>
                  <a:cubicBezTo>
                    <a:pt x="32" y="4"/>
                    <a:pt x="32" y="4"/>
                    <a:pt x="32" y="4"/>
                  </a:cubicBezTo>
                  <a:cubicBezTo>
                    <a:pt x="26" y="1"/>
                    <a:pt x="26" y="1"/>
                    <a:pt x="26" y="1"/>
                  </a:cubicBezTo>
                  <a:cubicBezTo>
                    <a:pt x="0" y="20"/>
                    <a:pt x="0" y="20"/>
                    <a:pt x="0" y="20"/>
                  </a:cubicBezTo>
                  <a:cubicBezTo>
                    <a:pt x="1" y="20"/>
                    <a:pt x="1" y="20"/>
                    <a:pt x="2" y="20"/>
                  </a:cubicBezTo>
                  <a:cubicBezTo>
                    <a:pt x="65" y="20"/>
                    <a:pt x="65" y="20"/>
                    <a:pt x="65" y="20"/>
                  </a:cubicBezTo>
                  <a:cubicBezTo>
                    <a:pt x="66" y="20"/>
                    <a:pt x="66" y="20"/>
                    <a:pt x="67" y="20"/>
                  </a:cubicBezTo>
                  <a:cubicBezTo>
                    <a:pt x="41" y="0"/>
                    <a:pt x="41" y="0"/>
                    <a:pt x="41" y="0"/>
                  </a:cubicBezTo>
                  <a:lnTo>
                    <a:pt x="35" y="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8" name="Freeform 228"/>
            <p:cNvSpPr>
              <a:spLocks noEditPoints="1"/>
            </p:cNvSpPr>
            <p:nvPr userDrawn="1"/>
          </p:nvSpPr>
          <p:spPr bwMode="auto">
            <a:xfrm>
              <a:off x="6762750" y="1933575"/>
              <a:ext cx="350838" cy="593725"/>
            </a:xfrm>
            <a:custGeom>
              <a:avLst/>
              <a:gdLst>
                <a:gd name="T0" fmla="*/ 80 w 91"/>
                <a:gd name="T1" fmla="*/ 133 h 154"/>
                <a:gd name="T2" fmla="*/ 13 w 91"/>
                <a:gd name="T3" fmla="*/ 133 h 154"/>
                <a:gd name="T4" fmla="*/ 13 w 91"/>
                <a:gd name="T5" fmla="*/ 11 h 154"/>
                <a:gd name="T6" fmla="*/ 80 w 91"/>
                <a:gd name="T7" fmla="*/ 11 h 154"/>
                <a:gd name="T8" fmla="*/ 80 w 91"/>
                <a:gd name="T9" fmla="*/ 25 h 154"/>
                <a:gd name="T10" fmla="*/ 91 w 91"/>
                <a:gd name="T11" fmla="*/ 34 h 154"/>
                <a:gd name="T12" fmla="*/ 91 w 91"/>
                <a:gd name="T13" fmla="*/ 5 h 154"/>
                <a:gd name="T14" fmla="*/ 86 w 91"/>
                <a:gd name="T15" fmla="*/ 0 h 154"/>
                <a:gd name="T16" fmla="*/ 6 w 91"/>
                <a:gd name="T17" fmla="*/ 0 h 154"/>
                <a:gd name="T18" fmla="*/ 0 w 91"/>
                <a:gd name="T19" fmla="*/ 5 h 154"/>
                <a:gd name="T20" fmla="*/ 0 w 91"/>
                <a:gd name="T21" fmla="*/ 149 h 154"/>
                <a:gd name="T22" fmla="*/ 6 w 91"/>
                <a:gd name="T23" fmla="*/ 154 h 154"/>
                <a:gd name="T24" fmla="*/ 86 w 91"/>
                <a:gd name="T25" fmla="*/ 154 h 154"/>
                <a:gd name="T26" fmla="*/ 91 w 91"/>
                <a:gd name="T27" fmla="*/ 149 h 154"/>
                <a:gd name="T28" fmla="*/ 91 w 91"/>
                <a:gd name="T29" fmla="*/ 106 h 154"/>
                <a:gd name="T30" fmla="*/ 80 w 91"/>
                <a:gd name="T31" fmla="*/ 106 h 154"/>
                <a:gd name="T32" fmla="*/ 80 w 91"/>
                <a:gd name="T33" fmla="*/ 133 h 154"/>
                <a:gd name="T34" fmla="*/ 47 w 91"/>
                <a:gd name="T35" fmla="*/ 151 h 154"/>
                <a:gd name="T36" fmla="*/ 40 w 91"/>
                <a:gd name="T37" fmla="*/ 144 h 154"/>
                <a:gd name="T38" fmla="*/ 47 w 91"/>
                <a:gd name="T39" fmla="*/ 137 h 154"/>
                <a:gd name="T40" fmla="*/ 53 w 91"/>
                <a:gd name="T41" fmla="*/ 144 h 154"/>
                <a:gd name="T42" fmla="*/ 47 w 91"/>
                <a:gd name="T43" fmla="*/ 15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154">
                  <a:moveTo>
                    <a:pt x="80" y="133"/>
                  </a:moveTo>
                  <a:cubicBezTo>
                    <a:pt x="13" y="133"/>
                    <a:pt x="13" y="133"/>
                    <a:pt x="13" y="133"/>
                  </a:cubicBezTo>
                  <a:cubicBezTo>
                    <a:pt x="13" y="11"/>
                    <a:pt x="13" y="11"/>
                    <a:pt x="13" y="11"/>
                  </a:cubicBezTo>
                  <a:cubicBezTo>
                    <a:pt x="80" y="11"/>
                    <a:pt x="80" y="11"/>
                    <a:pt x="80" y="11"/>
                  </a:cubicBezTo>
                  <a:cubicBezTo>
                    <a:pt x="80" y="25"/>
                    <a:pt x="80" y="25"/>
                    <a:pt x="80" y="25"/>
                  </a:cubicBezTo>
                  <a:cubicBezTo>
                    <a:pt x="91" y="34"/>
                    <a:pt x="91" y="34"/>
                    <a:pt x="91" y="34"/>
                  </a:cubicBezTo>
                  <a:cubicBezTo>
                    <a:pt x="91" y="5"/>
                    <a:pt x="91" y="5"/>
                    <a:pt x="91" y="5"/>
                  </a:cubicBezTo>
                  <a:cubicBezTo>
                    <a:pt x="91" y="2"/>
                    <a:pt x="89" y="0"/>
                    <a:pt x="86" y="0"/>
                  </a:cubicBezTo>
                  <a:cubicBezTo>
                    <a:pt x="6" y="0"/>
                    <a:pt x="6" y="0"/>
                    <a:pt x="6" y="0"/>
                  </a:cubicBezTo>
                  <a:cubicBezTo>
                    <a:pt x="3" y="0"/>
                    <a:pt x="0" y="2"/>
                    <a:pt x="0" y="5"/>
                  </a:cubicBezTo>
                  <a:cubicBezTo>
                    <a:pt x="0" y="149"/>
                    <a:pt x="0" y="149"/>
                    <a:pt x="0" y="149"/>
                  </a:cubicBezTo>
                  <a:cubicBezTo>
                    <a:pt x="0" y="152"/>
                    <a:pt x="3" y="154"/>
                    <a:pt x="6" y="154"/>
                  </a:cubicBezTo>
                  <a:cubicBezTo>
                    <a:pt x="86" y="154"/>
                    <a:pt x="86" y="154"/>
                    <a:pt x="86" y="154"/>
                  </a:cubicBezTo>
                  <a:cubicBezTo>
                    <a:pt x="89" y="154"/>
                    <a:pt x="91" y="152"/>
                    <a:pt x="91" y="149"/>
                  </a:cubicBezTo>
                  <a:cubicBezTo>
                    <a:pt x="91" y="106"/>
                    <a:pt x="91" y="106"/>
                    <a:pt x="91" y="106"/>
                  </a:cubicBezTo>
                  <a:cubicBezTo>
                    <a:pt x="80" y="106"/>
                    <a:pt x="80" y="106"/>
                    <a:pt x="80" y="106"/>
                  </a:cubicBezTo>
                  <a:lnTo>
                    <a:pt x="80" y="133"/>
                  </a:lnTo>
                  <a:close/>
                  <a:moveTo>
                    <a:pt x="47" y="151"/>
                  </a:moveTo>
                  <a:cubicBezTo>
                    <a:pt x="43" y="151"/>
                    <a:pt x="40" y="148"/>
                    <a:pt x="40" y="144"/>
                  </a:cubicBezTo>
                  <a:cubicBezTo>
                    <a:pt x="40" y="140"/>
                    <a:pt x="43" y="137"/>
                    <a:pt x="47" y="137"/>
                  </a:cubicBezTo>
                  <a:cubicBezTo>
                    <a:pt x="51" y="137"/>
                    <a:pt x="53" y="140"/>
                    <a:pt x="53" y="144"/>
                  </a:cubicBezTo>
                  <a:cubicBezTo>
                    <a:pt x="53" y="148"/>
                    <a:pt x="51" y="151"/>
                    <a:pt x="47" y="1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69" name="Freeform 229"/>
          <p:cNvSpPr>
            <a:spLocks noEditPoints="1"/>
          </p:cNvSpPr>
          <p:nvPr userDrawn="1"/>
        </p:nvSpPr>
        <p:spPr bwMode="auto">
          <a:xfrm>
            <a:off x="6905625" y="3378200"/>
            <a:ext cx="452438" cy="512763"/>
          </a:xfrm>
          <a:custGeom>
            <a:avLst/>
            <a:gdLst>
              <a:gd name="T0" fmla="*/ 61 w 117"/>
              <a:gd name="T1" fmla="*/ 118 h 133"/>
              <a:gd name="T2" fmla="*/ 96 w 117"/>
              <a:gd name="T3" fmla="*/ 96 h 133"/>
              <a:gd name="T4" fmla="*/ 97 w 117"/>
              <a:gd name="T5" fmla="*/ 95 h 133"/>
              <a:gd name="T6" fmla="*/ 96 w 117"/>
              <a:gd name="T7" fmla="*/ 20 h 133"/>
              <a:gd name="T8" fmla="*/ 95 w 117"/>
              <a:gd name="T9" fmla="*/ 19 h 133"/>
              <a:gd name="T10" fmla="*/ 23 w 117"/>
              <a:gd name="T11" fmla="*/ 18 h 133"/>
              <a:gd name="T12" fmla="*/ 21 w 117"/>
              <a:gd name="T13" fmla="*/ 20 h 133"/>
              <a:gd name="T14" fmla="*/ 19 w 117"/>
              <a:gd name="T15" fmla="*/ 94 h 133"/>
              <a:gd name="T16" fmla="*/ 20 w 117"/>
              <a:gd name="T17" fmla="*/ 95 h 133"/>
              <a:gd name="T18" fmla="*/ 55 w 117"/>
              <a:gd name="T19" fmla="*/ 111 h 133"/>
              <a:gd name="T20" fmla="*/ 41 w 117"/>
              <a:gd name="T21" fmla="*/ 118 h 133"/>
              <a:gd name="T22" fmla="*/ 5 w 117"/>
              <a:gd name="T23" fmla="*/ 121 h 133"/>
              <a:gd name="T24" fmla="*/ 41 w 117"/>
              <a:gd name="T25" fmla="*/ 130 h 133"/>
              <a:gd name="T26" fmla="*/ 75 w 117"/>
              <a:gd name="T27" fmla="*/ 133 h 133"/>
              <a:gd name="T28" fmla="*/ 111 w 117"/>
              <a:gd name="T29" fmla="*/ 130 h 133"/>
              <a:gd name="T30" fmla="*/ 75 w 117"/>
              <a:gd name="T31" fmla="*/ 121 h 133"/>
              <a:gd name="T32" fmla="*/ 101 w 117"/>
              <a:gd name="T33" fmla="*/ 42 h 133"/>
              <a:gd name="T34" fmla="*/ 99 w 117"/>
              <a:gd name="T35" fmla="*/ 50 h 133"/>
              <a:gd name="T36" fmla="*/ 15 w 117"/>
              <a:gd name="T37" fmla="*/ 70 h 133"/>
              <a:gd name="T38" fmla="*/ 18 w 117"/>
              <a:gd name="T39" fmla="*/ 61 h 133"/>
              <a:gd name="T40" fmla="*/ 63 w 117"/>
              <a:gd name="T41" fmla="*/ 92 h 133"/>
              <a:gd name="T42" fmla="*/ 87 w 117"/>
              <a:gd name="T43" fmla="*/ 92 h 133"/>
              <a:gd name="T44" fmla="*/ 58 w 117"/>
              <a:gd name="T45" fmla="*/ 52 h 133"/>
              <a:gd name="T46" fmla="*/ 64 w 117"/>
              <a:gd name="T47" fmla="*/ 25 h 133"/>
              <a:gd name="T48" fmla="*/ 58 w 117"/>
              <a:gd name="T49" fmla="*/ 52 h 133"/>
              <a:gd name="T50" fmla="*/ 90 w 117"/>
              <a:gd name="T51" fmla="*/ 51 h 133"/>
              <a:gd name="T52" fmla="*/ 64 w 117"/>
              <a:gd name="T53" fmla="*/ 58 h 133"/>
              <a:gd name="T54" fmla="*/ 52 w 117"/>
              <a:gd name="T55" fmla="*/ 58 h 133"/>
              <a:gd name="T56" fmla="*/ 27 w 117"/>
              <a:gd name="T57" fmla="*/ 61 h 133"/>
              <a:gd name="T58" fmla="*/ 52 w 117"/>
              <a:gd name="T59" fmla="*/ 58 h 133"/>
              <a:gd name="T60" fmla="*/ 71 w 117"/>
              <a:gd name="T61" fmla="*/ 76 h 133"/>
              <a:gd name="T62" fmla="*/ 42 w 117"/>
              <a:gd name="T63" fmla="*/ 80 h 133"/>
              <a:gd name="T64" fmla="*/ 93 w 117"/>
              <a:gd name="T65" fmla="*/ 87 h 133"/>
              <a:gd name="T66" fmla="*/ 94 w 117"/>
              <a:gd name="T67" fmla="*/ 60 h 133"/>
              <a:gd name="T68" fmla="*/ 92 w 117"/>
              <a:gd name="T69" fmla="*/ 29 h 133"/>
              <a:gd name="T70" fmla="*/ 88 w 117"/>
              <a:gd name="T71" fmla="*/ 34 h 133"/>
              <a:gd name="T72" fmla="*/ 87 w 117"/>
              <a:gd name="T73" fmla="*/ 23 h 133"/>
              <a:gd name="T74" fmla="*/ 74 w 117"/>
              <a:gd name="T75" fmla="*/ 22 h 133"/>
              <a:gd name="T76" fmla="*/ 71 w 117"/>
              <a:gd name="T77" fmla="*/ 14 h 133"/>
              <a:gd name="T78" fmla="*/ 53 w 117"/>
              <a:gd name="T79" fmla="*/ 13 h 133"/>
              <a:gd name="T80" fmla="*/ 54 w 117"/>
              <a:gd name="T81" fmla="*/ 21 h 133"/>
              <a:gd name="T82" fmla="*/ 29 w 117"/>
              <a:gd name="T83" fmla="*/ 23 h 133"/>
              <a:gd name="T84" fmla="*/ 24 w 117"/>
              <a:gd name="T85" fmla="*/ 29 h 133"/>
              <a:gd name="T86" fmla="*/ 23 w 117"/>
              <a:gd name="T87" fmla="*/ 51 h 133"/>
              <a:gd name="T88" fmla="*/ 23 w 117"/>
              <a:gd name="T89" fmla="*/ 70 h 133"/>
              <a:gd name="T90" fmla="*/ 24 w 117"/>
              <a:gd name="T91" fmla="*/ 87 h 133"/>
              <a:gd name="T92" fmla="*/ 30 w 117"/>
              <a:gd name="T93" fmla="*/ 92 h 133"/>
              <a:gd name="T94" fmla="*/ 44 w 117"/>
              <a:gd name="T95" fmla="*/ 92 h 133"/>
              <a:gd name="T96" fmla="*/ 53 w 117"/>
              <a:gd name="T97" fmla="*/ 97 h 133"/>
              <a:gd name="T98" fmla="*/ 43 w 117"/>
              <a:gd name="T99" fmla="*/ 10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7" h="133">
                <a:moveTo>
                  <a:pt x="75" y="118"/>
                </a:moveTo>
                <a:cubicBezTo>
                  <a:pt x="61" y="118"/>
                  <a:pt x="61" y="118"/>
                  <a:pt x="61" y="118"/>
                </a:cubicBezTo>
                <a:cubicBezTo>
                  <a:pt x="61" y="111"/>
                  <a:pt x="61" y="111"/>
                  <a:pt x="61" y="111"/>
                </a:cubicBezTo>
                <a:cubicBezTo>
                  <a:pt x="74" y="110"/>
                  <a:pt x="86" y="105"/>
                  <a:pt x="96" y="96"/>
                </a:cubicBezTo>
                <a:cubicBezTo>
                  <a:pt x="96" y="95"/>
                  <a:pt x="96" y="95"/>
                  <a:pt x="96" y="95"/>
                </a:cubicBezTo>
                <a:cubicBezTo>
                  <a:pt x="97" y="95"/>
                  <a:pt x="97" y="95"/>
                  <a:pt x="97" y="95"/>
                </a:cubicBezTo>
                <a:cubicBezTo>
                  <a:pt x="97" y="94"/>
                  <a:pt x="98" y="94"/>
                  <a:pt x="98" y="93"/>
                </a:cubicBezTo>
                <a:cubicBezTo>
                  <a:pt x="117" y="72"/>
                  <a:pt x="116" y="40"/>
                  <a:pt x="96" y="20"/>
                </a:cubicBezTo>
                <a:cubicBezTo>
                  <a:pt x="96" y="20"/>
                  <a:pt x="96" y="20"/>
                  <a:pt x="96" y="20"/>
                </a:cubicBezTo>
                <a:cubicBezTo>
                  <a:pt x="95" y="20"/>
                  <a:pt x="95" y="19"/>
                  <a:pt x="95" y="19"/>
                </a:cubicBezTo>
                <a:cubicBezTo>
                  <a:pt x="95" y="19"/>
                  <a:pt x="95" y="19"/>
                  <a:pt x="94" y="19"/>
                </a:cubicBezTo>
                <a:cubicBezTo>
                  <a:pt x="74" y="0"/>
                  <a:pt x="43" y="0"/>
                  <a:pt x="23" y="18"/>
                </a:cubicBezTo>
                <a:cubicBezTo>
                  <a:pt x="22" y="18"/>
                  <a:pt x="22" y="19"/>
                  <a:pt x="21" y="19"/>
                </a:cubicBezTo>
                <a:cubicBezTo>
                  <a:pt x="21" y="19"/>
                  <a:pt x="21" y="19"/>
                  <a:pt x="21" y="20"/>
                </a:cubicBezTo>
                <a:cubicBezTo>
                  <a:pt x="21" y="20"/>
                  <a:pt x="21" y="20"/>
                  <a:pt x="20" y="20"/>
                </a:cubicBezTo>
                <a:cubicBezTo>
                  <a:pt x="0" y="40"/>
                  <a:pt x="0" y="73"/>
                  <a:pt x="19" y="94"/>
                </a:cubicBezTo>
                <a:cubicBezTo>
                  <a:pt x="19" y="94"/>
                  <a:pt x="20" y="95"/>
                  <a:pt x="20" y="95"/>
                </a:cubicBezTo>
                <a:cubicBezTo>
                  <a:pt x="20" y="95"/>
                  <a:pt x="20" y="95"/>
                  <a:pt x="20" y="95"/>
                </a:cubicBezTo>
                <a:cubicBezTo>
                  <a:pt x="20" y="95"/>
                  <a:pt x="20" y="95"/>
                  <a:pt x="20" y="96"/>
                </a:cubicBezTo>
                <a:cubicBezTo>
                  <a:pt x="30" y="105"/>
                  <a:pt x="42" y="110"/>
                  <a:pt x="55" y="111"/>
                </a:cubicBezTo>
                <a:cubicBezTo>
                  <a:pt x="55" y="118"/>
                  <a:pt x="55" y="118"/>
                  <a:pt x="55" y="118"/>
                </a:cubicBezTo>
                <a:cubicBezTo>
                  <a:pt x="41" y="118"/>
                  <a:pt x="41" y="118"/>
                  <a:pt x="41" y="118"/>
                </a:cubicBezTo>
                <a:cubicBezTo>
                  <a:pt x="41" y="121"/>
                  <a:pt x="41" y="121"/>
                  <a:pt x="41" y="121"/>
                </a:cubicBezTo>
                <a:cubicBezTo>
                  <a:pt x="5" y="121"/>
                  <a:pt x="5" y="121"/>
                  <a:pt x="5" y="121"/>
                </a:cubicBezTo>
                <a:cubicBezTo>
                  <a:pt x="5" y="130"/>
                  <a:pt x="5" y="130"/>
                  <a:pt x="5" y="130"/>
                </a:cubicBezTo>
                <a:cubicBezTo>
                  <a:pt x="41" y="130"/>
                  <a:pt x="41" y="130"/>
                  <a:pt x="41" y="130"/>
                </a:cubicBezTo>
                <a:cubicBezTo>
                  <a:pt x="41" y="133"/>
                  <a:pt x="41" y="133"/>
                  <a:pt x="41" y="133"/>
                </a:cubicBezTo>
                <a:cubicBezTo>
                  <a:pt x="75" y="133"/>
                  <a:pt x="75" y="133"/>
                  <a:pt x="75" y="133"/>
                </a:cubicBezTo>
                <a:cubicBezTo>
                  <a:pt x="75" y="130"/>
                  <a:pt x="75" y="130"/>
                  <a:pt x="75" y="130"/>
                </a:cubicBezTo>
                <a:cubicBezTo>
                  <a:pt x="111" y="130"/>
                  <a:pt x="111" y="130"/>
                  <a:pt x="111" y="130"/>
                </a:cubicBezTo>
                <a:cubicBezTo>
                  <a:pt x="111" y="121"/>
                  <a:pt x="111" y="121"/>
                  <a:pt x="111" y="121"/>
                </a:cubicBezTo>
                <a:cubicBezTo>
                  <a:pt x="75" y="121"/>
                  <a:pt x="75" y="121"/>
                  <a:pt x="75" y="121"/>
                </a:cubicBezTo>
                <a:lnTo>
                  <a:pt x="75" y="118"/>
                </a:lnTo>
                <a:close/>
                <a:moveTo>
                  <a:pt x="101" y="42"/>
                </a:moveTo>
                <a:cubicBezTo>
                  <a:pt x="103" y="49"/>
                  <a:pt x="104" y="56"/>
                  <a:pt x="103" y="62"/>
                </a:cubicBezTo>
                <a:cubicBezTo>
                  <a:pt x="102" y="58"/>
                  <a:pt x="101" y="54"/>
                  <a:pt x="99" y="50"/>
                </a:cubicBezTo>
                <a:cubicBezTo>
                  <a:pt x="100" y="48"/>
                  <a:pt x="100" y="45"/>
                  <a:pt x="101" y="42"/>
                </a:cubicBezTo>
                <a:close/>
                <a:moveTo>
                  <a:pt x="15" y="70"/>
                </a:moveTo>
                <a:cubicBezTo>
                  <a:pt x="13" y="63"/>
                  <a:pt x="12" y="55"/>
                  <a:pt x="14" y="48"/>
                </a:cubicBezTo>
                <a:cubicBezTo>
                  <a:pt x="15" y="52"/>
                  <a:pt x="16" y="56"/>
                  <a:pt x="18" y="61"/>
                </a:cubicBezTo>
                <a:cubicBezTo>
                  <a:pt x="17" y="64"/>
                  <a:pt x="15" y="67"/>
                  <a:pt x="15" y="70"/>
                </a:cubicBezTo>
                <a:close/>
                <a:moveTo>
                  <a:pt x="63" y="92"/>
                </a:moveTo>
                <a:cubicBezTo>
                  <a:pt x="67" y="89"/>
                  <a:pt x="72" y="86"/>
                  <a:pt x="77" y="82"/>
                </a:cubicBezTo>
                <a:cubicBezTo>
                  <a:pt x="87" y="92"/>
                  <a:pt x="87" y="92"/>
                  <a:pt x="87" y="92"/>
                </a:cubicBezTo>
                <a:cubicBezTo>
                  <a:pt x="80" y="96"/>
                  <a:pt x="72" y="95"/>
                  <a:pt x="63" y="92"/>
                </a:cubicBezTo>
                <a:close/>
                <a:moveTo>
                  <a:pt x="58" y="52"/>
                </a:moveTo>
                <a:cubicBezTo>
                  <a:pt x="44" y="38"/>
                  <a:pt x="44" y="38"/>
                  <a:pt x="44" y="38"/>
                </a:cubicBezTo>
                <a:cubicBezTo>
                  <a:pt x="51" y="33"/>
                  <a:pt x="57" y="28"/>
                  <a:pt x="64" y="25"/>
                </a:cubicBezTo>
                <a:cubicBezTo>
                  <a:pt x="68" y="28"/>
                  <a:pt x="72" y="31"/>
                  <a:pt x="76" y="34"/>
                </a:cubicBezTo>
                <a:lnTo>
                  <a:pt x="58" y="52"/>
                </a:lnTo>
                <a:close/>
                <a:moveTo>
                  <a:pt x="82" y="40"/>
                </a:moveTo>
                <a:cubicBezTo>
                  <a:pt x="85" y="43"/>
                  <a:pt x="87" y="47"/>
                  <a:pt x="90" y="51"/>
                </a:cubicBezTo>
                <a:cubicBezTo>
                  <a:pt x="87" y="57"/>
                  <a:pt x="82" y="64"/>
                  <a:pt x="76" y="70"/>
                </a:cubicBezTo>
                <a:cubicBezTo>
                  <a:pt x="64" y="58"/>
                  <a:pt x="64" y="58"/>
                  <a:pt x="64" y="58"/>
                </a:cubicBezTo>
                <a:lnTo>
                  <a:pt x="82" y="40"/>
                </a:lnTo>
                <a:close/>
                <a:moveTo>
                  <a:pt x="52" y="58"/>
                </a:moveTo>
                <a:cubicBezTo>
                  <a:pt x="36" y="74"/>
                  <a:pt x="36" y="74"/>
                  <a:pt x="36" y="74"/>
                </a:cubicBezTo>
                <a:cubicBezTo>
                  <a:pt x="32" y="70"/>
                  <a:pt x="29" y="65"/>
                  <a:pt x="27" y="61"/>
                </a:cubicBezTo>
                <a:cubicBezTo>
                  <a:pt x="30" y="55"/>
                  <a:pt x="34" y="49"/>
                  <a:pt x="39" y="44"/>
                </a:cubicBezTo>
                <a:lnTo>
                  <a:pt x="52" y="58"/>
                </a:lnTo>
                <a:close/>
                <a:moveTo>
                  <a:pt x="58" y="64"/>
                </a:moveTo>
                <a:cubicBezTo>
                  <a:pt x="71" y="76"/>
                  <a:pt x="71" y="76"/>
                  <a:pt x="71" y="76"/>
                </a:cubicBezTo>
                <a:cubicBezTo>
                  <a:pt x="65" y="81"/>
                  <a:pt x="59" y="85"/>
                  <a:pt x="53" y="88"/>
                </a:cubicBezTo>
                <a:cubicBezTo>
                  <a:pt x="50" y="86"/>
                  <a:pt x="46" y="83"/>
                  <a:pt x="42" y="80"/>
                </a:cubicBezTo>
                <a:lnTo>
                  <a:pt x="58" y="64"/>
                </a:lnTo>
                <a:close/>
                <a:moveTo>
                  <a:pt x="93" y="87"/>
                </a:moveTo>
                <a:cubicBezTo>
                  <a:pt x="82" y="76"/>
                  <a:pt x="82" y="76"/>
                  <a:pt x="82" y="76"/>
                </a:cubicBezTo>
                <a:cubicBezTo>
                  <a:pt x="87" y="71"/>
                  <a:pt x="91" y="65"/>
                  <a:pt x="94" y="60"/>
                </a:cubicBezTo>
                <a:cubicBezTo>
                  <a:pt x="98" y="70"/>
                  <a:pt x="98" y="80"/>
                  <a:pt x="93" y="87"/>
                </a:cubicBezTo>
                <a:close/>
                <a:moveTo>
                  <a:pt x="92" y="29"/>
                </a:moveTo>
                <a:cubicBezTo>
                  <a:pt x="93" y="33"/>
                  <a:pt x="94" y="36"/>
                  <a:pt x="93" y="41"/>
                </a:cubicBezTo>
                <a:cubicBezTo>
                  <a:pt x="91" y="39"/>
                  <a:pt x="89" y="36"/>
                  <a:pt x="88" y="34"/>
                </a:cubicBezTo>
                <a:lnTo>
                  <a:pt x="92" y="29"/>
                </a:lnTo>
                <a:close/>
                <a:moveTo>
                  <a:pt x="87" y="23"/>
                </a:moveTo>
                <a:cubicBezTo>
                  <a:pt x="82" y="28"/>
                  <a:pt x="82" y="28"/>
                  <a:pt x="82" y="28"/>
                </a:cubicBezTo>
                <a:cubicBezTo>
                  <a:pt x="79" y="26"/>
                  <a:pt x="76" y="24"/>
                  <a:pt x="74" y="22"/>
                </a:cubicBezTo>
                <a:cubicBezTo>
                  <a:pt x="79" y="21"/>
                  <a:pt x="84" y="21"/>
                  <a:pt x="87" y="23"/>
                </a:cubicBezTo>
                <a:close/>
                <a:moveTo>
                  <a:pt x="71" y="14"/>
                </a:moveTo>
                <a:cubicBezTo>
                  <a:pt x="69" y="15"/>
                  <a:pt x="66" y="16"/>
                  <a:pt x="64" y="16"/>
                </a:cubicBezTo>
                <a:cubicBezTo>
                  <a:pt x="60" y="15"/>
                  <a:pt x="57" y="14"/>
                  <a:pt x="53" y="13"/>
                </a:cubicBezTo>
                <a:cubicBezTo>
                  <a:pt x="59" y="12"/>
                  <a:pt x="65" y="13"/>
                  <a:pt x="71" y="14"/>
                </a:cubicBezTo>
                <a:close/>
                <a:moveTo>
                  <a:pt x="54" y="21"/>
                </a:moveTo>
                <a:cubicBezTo>
                  <a:pt x="49" y="24"/>
                  <a:pt x="44" y="28"/>
                  <a:pt x="39" y="32"/>
                </a:cubicBezTo>
                <a:cubicBezTo>
                  <a:pt x="29" y="23"/>
                  <a:pt x="29" y="23"/>
                  <a:pt x="29" y="23"/>
                </a:cubicBezTo>
                <a:cubicBezTo>
                  <a:pt x="35" y="19"/>
                  <a:pt x="44" y="18"/>
                  <a:pt x="54" y="21"/>
                </a:cubicBezTo>
                <a:close/>
                <a:moveTo>
                  <a:pt x="24" y="29"/>
                </a:moveTo>
                <a:cubicBezTo>
                  <a:pt x="33" y="38"/>
                  <a:pt x="33" y="38"/>
                  <a:pt x="33" y="38"/>
                </a:cubicBezTo>
                <a:cubicBezTo>
                  <a:pt x="29" y="42"/>
                  <a:pt x="26" y="47"/>
                  <a:pt x="23" y="51"/>
                </a:cubicBezTo>
                <a:cubicBezTo>
                  <a:pt x="21" y="43"/>
                  <a:pt x="21" y="35"/>
                  <a:pt x="24" y="29"/>
                </a:cubicBezTo>
                <a:close/>
                <a:moveTo>
                  <a:pt x="23" y="70"/>
                </a:moveTo>
                <a:cubicBezTo>
                  <a:pt x="25" y="73"/>
                  <a:pt x="28" y="77"/>
                  <a:pt x="31" y="80"/>
                </a:cubicBezTo>
                <a:cubicBezTo>
                  <a:pt x="24" y="87"/>
                  <a:pt x="24" y="87"/>
                  <a:pt x="24" y="87"/>
                </a:cubicBezTo>
                <a:cubicBezTo>
                  <a:pt x="21" y="82"/>
                  <a:pt x="21" y="77"/>
                  <a:pt x="23" y="70"/>
                </a:cubicBezTo>
                <a:close/>
                <a:moveTo>
                  <a:pt x="30" y="92"/>
                </a:moveTo>
                <a:cubicBezTo>
                  <a:pt x="36" y="85"/>
                  <a:pt x="36" y="85"/>
                  <a:pt x="36" y="85"/>
                </a:cubicBezTo>
                <a:cubicBezTo>
                  <a:pt x="39" y="88"/>
                  <a:pt x="41" y="90"/>
                  <a:pt x="44" y="92"/>
                </a:cubicBezTo>
                <a:cubicBezTo>
                  <a:pt x="39" y="93"/>
                  <a:pt x="34" y="93"/>
                  <a:pt x="30" y="92"/>
                </a:cubicBezTo>
                <a:close/>
                <a:moveTo>
                  <a:pt x="53" y="97"/>
                </a:moveTo>
                <a:cubicBezTo>
                  <a:pt x="58" y="99"/>
                  <a:pt x="63" y="101"/>
                  <a:pt x="68" y="102"/>
                </a:cubicBezTo>
                <a:cubicBezTo>
                  <a:pt x="60" y="104"/>
                  <a:pt x="51" y="103"/>
                  <a:pt x="43" y="100"/>
                </a:cubicBezTo>
                <a:cubicBezTo>
                  <a:pt x="46" y="100"/>
                  <a:pt x="50" y="99"/>
                  <a:pt x="53" y="9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70" name="Group 269"/>
          <p:cNvGrpSpPr/>
          <p:nvPr userDrawn="1"/>
        </p:nvGrpSpPr>
        <p:grpSpPr>
          <a:xfrm>
            <a:off x="6716713" y="2667000"/>
            <a:ext cx="417512" cy="587375"/>
            <a:chOff x="6716713" y="2667000"/>
            <a:chExt cx="417512" cy="587375"/>
          </a:xfrm>
        </p:grpSpPr>
        <p:sp>
          <p:nvSpPr>
            <p:cNvPr id="271" name="Freeform 158"/>
            <p:cNvSpPr>
              <a:spLocks noEditPoints="1"/>
            </p:cNvSpPr>
            <p:nvPr userDrawn="1"/>
          </p:nvSpPr>
          <p:spPr bwMode="auto">
            <a:xfrm>
              <a:off x="6716713" y="2667000"/>
              <a:ext cx="315913" cy="587375"/>
            </a:xfrm>
            <a:custGeom>
              <a:avLst/>
              <a:gdLst>
                <a:gd name="T0" fmla="*/ 72 w 82"/>
                <a:gd name="T1" fmla="*/ 0 h 152"/>
                <a:gd name="T2" fmla="*/ 10 w 82"/>
                <a:gd name="T3" fmla="*/ 0 h 152"/>
                <a:gd name="T4" fmla="*/ 0 w 82"/>
                <a:gd name="T5" fmla="*/ 10 h 152"/>
                <a:gd name="T6" fmla="*/ 0 w 82"/>
                <a:gd name="T7" fmla="*/ 141 h 152"/>
                <a:gd name="T8" fmla="*/ 10 w 82"/>
                <a:gd name="T9" fmla="*/ 152 h 152"/>
                <a:gd name="T10" fmla="*/ 72 w 82"/>
                <a:gd name="T11" fmla="*/ 152 h 152"/>
                <a:gd name="T12" fmla="*/ 82 w 82"/>
                <a:gd name="T13" fmla="*/ 141 h 152"/>
                <a:gd name="T14" fmla="*/ 82 w 82"/>
                <a:gd name="T15" fmla="*/ 10 h 152"/>
                <a:gd name="T16" fmla="*/ 72 w 82"/>
                <a:gd name="T17" fmla="*/ 0 h 152"/>
                <a:gd name="T18" fmla="*/ 41 w 82"/>
                <a:gd name="T19" fmla="*/ 145 h 152"/>
                <a:gd name="T20" fmla="*/ 36 w 82"/>
                <a:gd name="T21" fmla="*/ 140 h 152"/>
                <a:gd name="T22" fmla="*/ 41 w 82"/>
                <a:gd name="T23" fmla="*/ 134 h 152"/>
                <a:gd name="T24" fmla="*/ 47 w 82"/>
                <a:gd name="T25" fmla="*/ 140 h 152"/>
                <a:gd name="T26" fmla="*/ 41 w 82"/>
                <a:gd name="T27" fmla="*/ 145 h 152"/>
                <a:gd name="T28" fmla="*/ 77 w 82"/>
                <a:gd name="T29" fmla="*/ 130 h 152"/>
                <a:gd name="T30" fmla="*/ 6 w 82"/>
                <a:gd name="T31" fmla="*/ 130 h 152"/>
                <a:gd name="T32" fmla="*/ 6 w 82"/>
                <a:gd name="T33" fmla="*/ 9 h 152"/>
                <a:gd name="T34" fmla="*/ 77 w 82"/>
                <a:gd name="T35" fmla="*/ 9 h 152"/>
                <a:gd name="T36" fmla="*/ 77 w 82"/>
                <a:gd name="T37" fmla="*/ 13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2" h="152">
                  <a:moveTo>
                    <a:pt x="72" y="0"/>
                  </a:moveTo>
                  <a:cubicBezTo>
                    <a:pt x="10" y="0"/>
                    <a:pt x="10" y="0"/>
                    <a:pt x="10" y="0"/>
                  </a:cubicBezTo>
                  <a:cubicBezTo>
                    <a:pt x="5" y="0"/>
                    <a:pt x="0" y="4"/>
                    <a:pt x="0" y="10"/>
                  </a:cubicBezTo>
                  <a:cubicBezTo>
                    <a:pt x="0" y="141"/>
                    <a:pt x="0" y="141"/>
                    <a:pt x="0" y="141"/>
                  </a:cubicBezTo>
                  <a:cubicBezTo>
                    <a:pt x="0" y="147"/>
                    <a:pt x="5" y="152"/>
                    <a:pt x="10" y="152"/>
                  </a:cubicBezTo>
                  <a:cubicBezTo>
                    <a:pt x="72" y="152"/>
                    <a:pt x="72" y="152"/>
                    <a:pt x="72" y="152"/>
                  </a:cubicBezTo>
                  <a:cubicBezTo>
                    <a:pt x="78" y="152"/>
                    <a:pt x="82" y="147"/>
                    <a:pt x="82" y="141"/>
                  </a:cubicBezTo>
                  <a:cubicBezTo>
                    <a:pt x="82" y="10"/>
                    <a:pt x="82" y="10"/>
                    <a:pt x="82" y="10"/>
                  </a:cubicBezTo>
                  <a:cubicBezTo>
                    <a:pt x="82" y="4"/>
                    <a:pt x="78" y="0"/>
                    <a:pt x="72" y="0"/>
                  </a:cubicBezTo>
                  <a:close/>
                  <a:moveTo>
                    <a:pt x="41" y="145"/>
                  </a:moveTo>
                  <a:cubicBezTo>
                    <a:pt x="38" y="145"/>
                    <a:pt x="36" y="143"/>
                    <a:pt x="36" y="140"/>
                  </a:cubicBezTo>
                  <a:cubicBezTo>
                    <a:pt x="36" y="137"/>
                    <a:pt x="38" y="134"/>
                    <a:pt x="41" y="134"/>
                  </a:cubicBezTo>
                  <a:cubicBezTo>
                    <a:pt x="44" y="134"/>
                    <a:pt x="47" y="137"/>
                    <a:pt x="47" y="140"/>
                  </a:cubicBezTo>
                  <a:cubicBezTo>
                    <a:pt x="47" y="143"/>
                    <a:pt x="44" y="145"/>
                    <a:pt x="41" y="145"/>
                  </a:cubicBezTo>
                  <a:close/>
                  <a:moveTo>
                    <a:pt x="77" y="130"/>
                  </a:moveTo>
                  <a:cubicBezTo>
                    <a:pt x="6" y="130"/>
                    <a:pt x="6" y="130"/>
                    <a:pt x="6" y="130"/>
                  </a:cubicBezTo>
                  <a:cubicBezTo>
                    <a:pt x="6" y="9"/>
                    <a:pt x="6" y="9"/>
                    <a:pt x="6" y="9"/>
                  </a:cubicBezTo>
                  <a:cubicBezTo>
                    <a:pt x="77" y="9"/>
                    <a:pt x="77" y="9"/>
                    <a:pt x="77" y="9"/>
                  </a:cubicBezTo>
                  <a:lnTo>
                    <a:pt x="77" y="13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2" name="Oval 159"/>
            <p:cNvSpPr>
              <a:spLocks noChangeArrowheads="1"/>
            </p:cNvSpPr>
            <p:nvPr userDrawn="1"/>
          </p:nvSpPr>
          <p:spPr bwMode="auto">
            <a:xfrm>
              <a:off x="6854825" y="3184525"/>
              <a:ext cx="42863" cy="428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3" name="Freeform 230"/>
            <p:cNvSpPr>
              <a:spLocks noEditPoints="1"/>
            </p:cNvSpPr>
            <p:nvPr userDrawn="1"/>
          </p:nvSpPr>
          <p:spPr bwMode="auto">
            <a:xfrm>
              <a:off x="6832600" y="2782888"/>
              <a:ext cx="301625" cy="242888"/>
            </a:xfrm>
            <a:custGeom>
              <a:avLst/>
              <a:gdLst>
                <a:gd name="T0" fmla="*/ 65 w 78"/>
                <a:gd name="T1" fmla="*/ 0 h 63"/>
                <a:gd name="T2" fmla="*/ 13 w 78"/>
                <a:gd name="T3" fmla="*/ 0 h 63"/>
                <a:gd name="T4" fmla="*/ 0 w 78"/>
                <a:gd name="T5" fmla="*/ 14 h 63"/>
                <a:gd name="T6" fmla="*/ 0 w 78"/>
                <a:gd name="T7" fmla="*/ 39 h 63"/>
                <a:gd name="T8" fmla="*/ 13 w 78"/>
                <a:gd name="T9" fmla="*/ 52 h 63"/>
                <a:gd name="T10" fmla="*/ 15 w 78"/>
                <a:gd name="T11" fmla="*/ 52 h 63"/>
                <a:gd name="T12" fmla="*/ 15 w 78"/>
                <a:gd name="T13" fmla="*/ 63 h 63"/>
                <a:gd name="T14" fmla="*/ 26 w 78"/>
                <a:gd name="T15" fmla="*/ 52 h 63"/>
                <a:gd name="T16" fmla="*/ 65 w 78"/>
                <a:gd name="T17" fmla="*/ 52 h 63"/>
                <a:gd name="T18" fmla="*/ 78 w 78"/>
                <a:gd name="T19" fmla="*/ 39 h 63"/>
                <a:gd name="T20" fmla="*/ 78 w 78"/>
                <a:gd name="T21" fmla="*/ 14 h 63"/>
                <a:gd name="T22" fmla="*/ 65 w 78"/>
                <a:gd name="T23" fmla="*/ 0 h 63"/>
                <a:gd name="T24" fmla="*/ 20 w 78"/>
                <a:gd name="T25" fmla="*/ 30 h 63"/>
                <a:gd name="T26" fmla="*/ 15 w 78"/>
                <a:gd name="T27" fmla="*/ 25 h 63"/>
                <a:gd name="T28" fmla="*/ 20 w 78"/>
                <a:gd name="T29" fmla="*/ 20 h 63"/>
                <a:gd name="T30" fmla="*/ 25 w 78"/>
                <a:gd name="T31" fmla="*/ 25 h 63"/>
                <a:gd name="T32" fmla="*/ 20 w 78"/>
                <a:gd name="T33" fmla="*/ 30 h 63"/>
                <a:gd name="T34" fmla="*/ 40 w 78"/>
                <a:gd name="T35" fmla="*/ 30 h 63"/>
                <a:gd name="T36" fmla="*/ 35 w 78"/>
                <a:gd name="T37" fmla="*/ 25 h 63"/>
                <a:gd name="T38" fmla="*/ 40 w 78"/>
                <a:gd name="T39" fmla="*/ 20 h 63"/>
                <a:gd name="T40" fmla="*/ 45 w 78"/>
                <a:gd name="T41" fmla="*/ 25 h 63"/>
                <a:gd name="T42" fmla="*/ 40 w 78"/>
                <a:gd name="T43" fmla="*/ 30 h 63"/>
                <a:gd name="T44" fmla="*/ 61 w 78"/>
                <a:gd name="T45" fmla="*/ 30 h 63"/>
                <a:gd name="T46" fmla="*/ 56 w 78"/>
                <a:gd name="T47" fmla="*/ 25 h 63"/>
                <a:gd name="T48" fmla="*/ 61 w 78"/>
                <a:gd name="T49" fmla="*/ 20 h 63"/>
                <a:gd name="T50" fmla="*/ 65 w 78"/>
                <a:gd name="T51" fmla="*/ 25 h 63"/>
                <a:gd name="T52" fmla="*/ 61 w 78"/>
                <a:gd name="T53" fmla="*/ 3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8" h="63">
                  <a:moveTo>
                    <a:pt x="65" y="0"/>
                  </a:moveTo>
                  <a:cubicBezTo>
                    <a:pt x="13" y="0"/>
                    <a:pt x="13" y="0"/>
                    <a:pt x="13" y="0"/>
                  </a:cubicBezTo>
                  <a:cubicBezTo>
                    <a:pt x="6" y="0"/>
                    <a:pt x="0" y="6"/>
                    <a:pt x="0" y="14"/>
                  </a:cubicBezTo>
                  <a:cubicBezTo>
                    <a:pt x="0" y="39"/>
                    <a:pt x="0" y="39"/>
                    <a:pt x="0" y="39"/>
                  </a:cubicBezTo>
                  <a:cubicBezTo>
                    <a:pt x="0" y="46"/>
                    <a:pt x="6" y="52"/>
                    <a:pt x="13" y="52"/>
                  </a:cubicBezTo>
                  <a:cubicBezTo>
                    <a:pt x="15" y="52"/>
                    <a:pt x="15" y="52"/>
                    <a:pt x="15" y="52"/>
                  </a:cubicBezTo>
                  <a:cubicBezTo>
                    <a:pt x="15" y="63"/>
                    <a:pt x="15" y="63"/>
                    <a:pt x="15" y="63"/>
                  </a:cubicBezTo>
                  <a:cubicBezTo>
                    <a:pt x="26" y="52"/>
                    <a:pt x="26" y="52"/>
                    <a:pt x="26" y="52"/>
                  </a:cubicBezTo>
                  <a:cubicBezTo>
                    <a:pt x="65" y="52"/>
                    <a:pt x="65" y="52"/>
                    <a:pt x="65" y="52"/>
                  </a:cubicBezTo>
                  <a:cubicBezTo>
                    <a:pt x="72" y="52"/>
                    <a:pt x="78" y="46"/>
                    <a:pt x="78" y="39"/>
                  </a:cubicBezTo>
                  <a:cubicBezTo>
                    <a:pt x="78" y="14"/>
                    <a:pt x="78" y="14"/>
                    <a:pt x="78" y="14"/>
                  </a:cubicBezTo>
                  <a:cubicBezTo>
                    <a:pt x="78" y="6"/>
                    <a:pt x="72" y="0"/>
                    <a:pt x="65" y="0"/>
                  </a:cubicBezTo>
                  <a:close/>
                  <a:moveTo>
                    <a:pt x="20" y="30"/>
                  </a:moveTo>
                  <a:cubicBezTo>
                    <a:pt x="17" y="30"/>
                    <a:pt x="15" y="27"/>
                    <a:pt x="15" y="25"/>
                  </a:cubicBezTo>
                  <a:cubicBezTo>
                    <a:pt x="15" y="22"/>
                    <a:pt x="17" y="20"/>
                    <a:pt x="20" y="20"/>
                  </a:cubicBezTo>
                  <a:cubicBezTo>
                    <a:pt x="23" y="20"/>
                    <a:pt x="25" y="22"/>
                    <a:pt x="25" y="25"/>
                  </a:cubicBezTo>
                  <a:cubicBezTo>
                    <a:pt x="25" y="27"/>
                    <a:pt x="23" y="30"/>
                    <a:pt x="20" y="30"/>
                  </a:cubicBezTo>
                  <a:close/>
                  <a:moveTo>
                    <a:pt x="40" y="30"/>
                  </a:moveTo>
                  <a:cubicBezTo>
                    <a:pt x="37" y="30"/>
                    <a:pt x="35" y="27"/>
                    <a:pt x="35" y="25"/>
                  </a:cubicBezTo>
                  <a:cubicBezTo>
                    <a:pt x="35" y="22"/>
                    <a:pt x="37" y="20"/>
                    <a:pt x="40" y="20"/>
                  </a:cubicBezTo>
                  <a:cubicBezTo>
                    <a:pt x="43" y="20"/>
                    <a:pt x="45" y="22"/>
                    <a:pt x="45" y="25"/>
                  </a:cubicBezTo>
                  <a:cubicBezTo>
                    <a:pt x="45" y="27"/>
                    <a:pt x="43" y="30"/>
                    <a:pt x="40" y="30"/>
                  </a:cubicBezTo>
                  <a:close/>
                  <a:moveTo>
                    <a:pt x="61" y="30"/>
                  </a:moveTo>
                  <a:cubicBezTo>
                    <a:pt x="58" y="30"/>
                    <a:pt x="56" y="27"/>
                    <a:pt x="56" y="25"/>
                  </a:cubicBezTo>
                  <a:cubicBezTo>
                    <a:pt x="56" y="22"/>
                    <a:pt x="58" y="20"/>
                    <a:pt x="61" y="20"/>
                  </a:cubicBezTo>
                  <a:cubicBezTo>
                    <a:pt x="63" y="20"/>
                    <a:pt x="65" y="22"/>
                    <a:pt x="65" y="25"/>
                  </a:cubicBezTo>
                  <a:cubicBezTo>
                    <a:pt x="65" y="27"/>
                    <a:pt x="63" y="30"/>
                    <a:pt x="61" y="3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74" name="Group 273"/>
          <p:cNvGrpSpPr/>
          <p:nvPr userDrawn="1"/>
        </p:nvGrpSpPr>
        <p:grpSpPr>
          <a:xfrm>
            <a:off x="6705600" y="781050"/>
            <a:ext cx="469901" cy="339726"/>
            <a:chOff x="6705600" y="781050"/>
            <a:chExt cx="469901" cy="339726"/>
          </a:xfrm>
        </p:grpSpPr>
        <p:sp>
          <p:nvSpPr>
            <p:cNvPr id="275" name="Freeform 231"/>
            <p:cNvSpPr>
              <a:spLocks/>
            </p:cNvSpPr>
            <p:nvPr userDrawn="1"/>
          </p:nvSpPr>
          <p:spPr bwMode="auto">
            <a:xfrm>
              <a:off x="6816725" y="850900"/>
              <a:ext cx="317500" cy="61913"/>
            </a:xfrm>
            <a:custGeom>
              <a:avLst/>
              <a:gdLst>
                <a:gd name="T0" fmla="*/ 63 w 82"/>
                <a:gd name="T1" fmla="*/ 3 h 16"/>
                <a:gd name="T2" fmla="*/ 82 w 82"/>
                <a:gd name="T3" fmla="*/ 9 h 16"/>
                <a:gd name="T4" fmla="*/ 82 w 82"/>
                <a:gd name="T5" fmla="*/ 8 h 16"/>
                <a:gd name="T6" fmla="*/ 74 w 82"/>
                <a:gd name="T7" fmla="*/ 0 h 16"/>
                <a:gd name="T8" fmla="*/ 9 w 82"/>
                <a:gd name="T9" fmla="*/ 0 h 16"/>
                <a:gd name="T10" fmla="*/ 0 w 82"/>
                <a:gd name="T11" fmla="*/ 8 h 16"/>
                <a:gd name="T12" fmla="*/ 9 w 82"/>
                <a:gd name="T13" fmla="*/ 16 h 16"/>
                <a:gd name="T14" fmla="*/ 36 w 82"/>
                <a:gd name="T15" fmla="*/ 16 h 16"/>
                <a:gd name="T16" fmla="*/ 63 w 82"/>
                <a:gd name="T17" fmla="*/ 3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16">
                  <a:moveTo>
                    <a:pt x="63" y="3"/>
                  </a:moveTo>
                  <a:cubicBezTo>
                    <a:pt x="70" y="3"/>
                    <a:pt x="77" y="5"/>
                    <a:pt x="82" y="9"/>
                  </a:cubicBezTo>
                  <a:cubicBezTo>
                    <a:pt x="82" y="9"/>
                    <a:pt x="82" y="8"/>
                    <a:pt x="82" y="8"/>
                  </a:cubicBezTo>
                  <a:cubicBezTo>
                    <a:pt x="82" y="4"/>
                    <a:pt x="79" y="0"/>
                    <a:pt x="74" y="0"/>
                  </a:cubicBezTo>
                  <a:cubicBezTo>
                    <a:pt x="9" y="0"/>
                    <a:pt x="9" y="0"/>
                    <a:pt x="9" y="0"/>
                  </a:cubicBezTo>
                  <a:cubicBezTo>
                    <a:pt x="4" y="0"/>
                    <a:pt x="0" y="4"/>
                    <a:pt x="0" y="8"/>
                  </a:cubicBezTo>
                  <a:cubicBezTo>
                    <a:pt x="0" y="13"/>
                    <a:pt x="4" y="16"/>
                    <a:pt x="9" y="16"/>
                  </a:cubicBezTo>
                  <a:cubicBezTo>
                    <a:pt x="36" y="16"/>
                    <a:pt x="36" y="16"/>
                    <a:pt x="36" y="16"/>
                  </a:cubicBezTo>
                  <a:cubicBezTo>
                    <a:pt x="43" y="8"/>
                    <a:pt x="53" y="3"/>
                    <a:pt x="63" y="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6" name="Freeform 232"/>
            <p:cNvSpPr>
              <a:spLocks/>
            </p:cNvSpPr>
            <p:nvPr userDrawn="1"/>
          </p:nvSpPr>
          <p:spPr bwMode="auto">
            <a:xfrm>
              <a:off x="6762750" y="781050"/>
              <a:ext cx="312738" cy="61913"/>
            </a:xfrm>
            <a:custGeom>
              <a:avLst/>
              <a:gdLst>
                <a:gd name="T0" fmla="*/ 8 w 81"/>
                <a:gd name="T1" fmla="*/ 16 h 16"/>
                <a:gd name="T2" fmla="*/ 73 w 81"/>
                <a:gd name="T3" fmla="*/ 16 h 16"/>
                <a:gd name="T4" fmla="*/ 81 w 81"/>
                <a:gd name="T5" fmla="*/ 8 h 16"/>
                <a:gd name="T6" fmla="*/ 73 w 81"/>
                <a:gd name="T7" fmla="*/ 0 h 16"/>
                <a:gd name="T8" fmla="*/ 8 w 81"/>
                <a:gd name="T9" fmla="*/ 0 h 16"/>
                <a:gd name="T10" fmla="*/ 0 w 81"/>
                <a:gd name="T11" fmla="*/ 8 h 16"/>
                <a:gd name="T12" fmla="*/ 8 w 8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81" h="16">
                  <a:moveTo>
                    <a:pt x="8" y="16"/>
                  </a:moveTo>
                  <a:cubicBezTo>
                    <a:pt x="73" y="16"/>
                    <a:pt x="73" y="16"/>
                    <a:pt x="73" y="16"/>
                  </a:cubicBezTo>
                  <a:cubicBezTo>
                    <a:pt x="78" y="16"/>
                    <a:pt x="81" y="13"/>
                    <a:pt x="81" y="8"/>
                  </a:cubicBezTo>
                  <a:cubicBezTo>
                    <a:pt x="81" y="4"/>
                    <a:pt x="78" y="0"/>
                    <a:pt x="73" y="0"/>
                  </a:cubicBezTo>
                  <a:cubicBezTo>
                    <a:pt x="8" y="0"/>
                    <a:pt x="8" y="0"/>
                    <a:pt x="8" y="0"/>
                  </a:cubicBezTo>
                  <a:cubicBezTo>
                    <a:pt x="3" y="0"/>
                    <a:pt x="0" y="4"/>
                    <a:pt x="0" y="8"/>
                  </a:cubicBezTo>
                  <a:cubicBezTo>
                    <a:pt x="0" y="13"/>
                    <a:pt x="3" y="16"/>
                    <a:pt x="8" y="1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7" name="Freeform 233"/>
            <p:cNvSpPr>
              <a:spLocks/>
            </p:cNvSpPr>
            <p:nvPr userDrawn="1"/>
          </p:nvSpPr>
          <p:spPr bwMode="auto">
            <a:xfrm>
              <a:off x="6705600" y="920750"/>
              <a:ext cx="246063" cy="61913"/>
            </a:xfrm>
            <a:custGeom>
              <a:avLst/>
              <a:gdLst>
                <a:gd name="T0" fmla="*/ 8 w 64"/>
                <a:gd name="T1" fmla="*/ 0 h 16"/>
                <a:gd name="T2" fmla="*/ 0 w 64"/>
                <a:gd name="T3" fmla="*/ 8 h 16"/>
                <a:gd name="T4" fmla="*/ 8 w 64"/>
                <a:gd name="T5" fmla="*/ 16 h 16"/>
                <a:gd name="T6" fmla="*/ 58 w 64"/>
                <a:gd name="T7" fmla="*/ 16 h 16"/>
                <a:gd name="T8" fmla="*/ 64 w 64"/>
                <a:gd name="T9" fmla="*/ 0 h 16"/>
                <a:gd name="T10" fmla="*/ 8 w 64"/>
                <a:gd name="T11" fmla="*/ 0 h 16"/>
              </a:gdLst>
              <a:ahLst/>
              <a:cxnLst>
                <a:cxn ang="0">
                  <a:pos x="T0" y="T1"/>
                </a:cxn>
                <a:cxn ang="0">
                  <a:pos x="T2" y="T3"/>
                </a:cxn>
                <a:cxn ang="0">
                  <a:pos x="T4" y="T5"/>
                </a:cxn>
                <a:cxn ang="0">
                  <a:pos x="T6" y="T7"/>
                </a:cxn>
                <a:cxn ang="0">
                  <a:pos x="T8" y="T9"/>
                </a:cxn>
                <a:cxn ang="0">
                  <a:pos x="T10" y="T11"/>
                </a:cxn>
              </a:cxnLst>
              <a:rect l="0" t="0" r="r" b="b"/>
              <a:pathLst>
                <a:path w="64" h="16">
                  <a:moveTo>
                    <a:pt x="8" y="0"/>
                  </a:moveTo>
                  <a:cubicBezTo>
                    <a:pt x="4" y="0"/>
                    <a:pt x="0" y="3"/>
                    <a:pt x="0" y="8"/>
                  </a:cubicBezTo>
                  <a:cubicBezTo>
                    <a:pt x="0" y="12"/>
                    <a:pt x="4" y="16"/>
                    <a:pt x="8" y="16"/>
                  </a:cubicBezTo>
                  <a:cubicBezTo>
                    <a:pt x="58" y="16"/>
                    <a:pt x="58" y="16"/>
                    <a:pt x="58" y="16"/>
                  </a:cubicBezTo>
                  <a:cubicBezTo>
                    <a:pt x="59" y="10"/>
                    <a:pt x="61" y="5"/>
                    <a:pt x="64" y="0"/>
                  </a:cubicBezTo>
                  <a:lnTo>
                    <a:pt x="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8" name="Freeform 234"/>
            <p:cNvSpPr>
              <a:spLocks/>
            </p:cNvSpPr>
            <p:nvPr userDrawn="1"/>
          </p:nvSpPr>
          <p:spPr bwMode="auto">
            <a:xfrm>
              <a:off x="6781800" y="990600"/>
              <a:ext cx="158750" cy="61913"/>
            </a:xfrm>
            <a:custGeom>
              <a:avLst/>
              <a:gdLst>
                <a:gd name="T0" fmla="*/ 38 w 41"/>
                <a:gd name="T1" fmla="*/ 0 h 16"/>
                <a:gd name="T2" fmla="*/ 8 w 41"/>
                <a:gd name="T3" fmla="*/ 0 h 16"/>
                <a:gd name="T4" fmla="*/ 0 w 41"/>
                <a:gd name="T5" fmla="*/ 8 h 16"/>
                <a:gd name="T6" fmla="*/ 8 w 41"/>
                <a:gd name="T7" fmla="*/ 16 h 16"/>
                <a:gd name="T8" fmla="*/ 41 w 41"/>
                <a:gd name="T9" fmla="*/ 16 h 16"/>
                <a:gd name="T10" fmla="*/ 38 w 41"/>
                <a:gd name="T11" fmla="*/ 2 h 16"/>
                <a:gd name="T12" fmla="*/ 38 w 4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41" h="16">
                  <a:moveTo>
                    <a:pt x="38" y="0"/>
                  </a:moveTo>
                  <a:cubicBezTo>
                    <a:pt x="8" y="0"/>
                    <a:pt x="8" y="0"/>
                    <a:pt x="8" y="0"/>
                  </a:cubicBezTo>
                  <a:cubicBezTo>
                    <a:pt x="4" y="0"/>
                    <a:pt x="0" y="3"/>
                    <a:pt x="0" y="8"/>
                  </a:cubicBezTo>
                  <a:cubicBezTo>
                    <a:pt x="0" y="12"/>
                    <a:pt x="4" y="16"/>
                    <a:pt x="8" y="16"/>
                  </a:cubicBezTo>
                  <a:cubicBezTo>
                    <a:pt x="41" y="16"/>
                    <a:pt x="41" y="16"/>
                    <a:pt x="41" y="16"/>
                  </a:cubicBezTo>
                  <a:cubicBezTo>
                    <a:pt x="39" y="12"/>
                    <a:pt x="38" y="7"/>
                    <a:pt x="38" y="2"/>
                  </a:cubicBezTo>
                  <a:cubicBezTo>
                    <a:pt x="38" y="1"/>
                    <a:pt x="38" y="0"/>
                    <a:pt x="38"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9" name="Freeform 235"/>
            <p:cNvSpPr>
              <a:spLocks/>
            </p:cNvSpPr>
            <p:nvPr userDrawn="1"/>
          </p:nvSpPr>
          <p:spPr bwMode="auto">
            <a:xfrm>
              <a:off x="6770688" y="1055688"/>
              <a:ext cx="239713" cy="65088"/>
            </a:xfrm>
            <a:custGeom>
              <a:avLst/>
              <a:gdLst>
                <a:gd name="T0" fmla="*/ 45 w 62"/>
                <a:gd name="T1" fmla="*/ 0 h 17"/>
                <a:gd name="T2" fmla="*/ 8 w 62"/>
                <a:gd name="T3" fmla="*/ 0 h 17"/>
                <a:gd name="T4" fmla="*/ 0 w 62"/>
                <a:gd name="T5" fmla="*/ 8 h 17"/>
                <a:gd name="T6" fmla="*/ 8 w 62"/>
                <a:gd name="T7" fmla="*/ 17 h 17"/>
                <a:gd name="T8" fmla="*/ 62 w 62"/>
                <a:gd name="T9" fmla="*/ 17 h 17"/>
                <a:gd name="T10" fmla="*/ 45 w 62"/>
                <a:gd name="T11" fmla="*/ 0 h 17"/>
              </a:gdLst>
              <a:ahLst/>
              <a:cxnLst>
                <a:cxn ang="0">
                  <a:pos x="T0" y="T1"/>
                </a:cxn>
                <a:cxn ang="0">
                  <a:pos x="T2" y="T3"/>
                </a:cxn>
                <a:cxn ang="0">
                  <a:pos x="T4" y="T5"/>
                </a:cxn>
                <a:cxn ang="0">
                  <a:pos x="T6" y="T7"/>
                </a:cxn>
                <a:cxn ang="0">
                  <a:pos x="T8" y="T9"/>
                </a:cxn>
                <a:cxn ang="0">
                  <a:pos x="T10" y="T11"/>
                </a:cxn>
              </a:cxnLst>
              <a:rect l="0" t="0" r="r" b="b"/>
              <a:pathLst>
                <a:path w="62" h="17">
                  <a:moveTo>
                    <a:pt x="45" y="0"/>
                  </a:moveTo>
                  <a:cubicBezTo>
                    <a:pt x="8" y="0"/>
                    <a:pt x="8" y="0"/>
                    <a:pt x="8" y="0"/>
                  </a:cubicBezTo>
                  <a:cubicBezTo>
                    <a:pt x="3" y="0"/>
                    <a:pt x="0" y="4"/>
                    <a:pt x="0" y="8"/>
                  </a:cubicBezTo>
                  <a:cubicBezTo>
                    <a:pt x="0" y="13"/>
                    <a:pt x="3" y="17"/>
                    <a:pt x="8" y="17"/>
                  </a:cubicBezTo>
                  <a:cubicBezTo>
                    <a:pt x="62" y="17"/>
                    <a:pt x="62" y="17"/>
                    <a:pt x="62" y="17"/>
                  </a:cubicBezTo>
                  <a:cubicBezTo>
                    <a:pt x="54" y="13"/>
                    <a:pt x="48" y="8"/>
                    <a:pt x="4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0" name="Freeform 236"/>
            <p:cNvSpPr>
              <a:spLocks noEditPoints="1"/>
            </p:cNvSpPr>
            <p:nvPr userDrawn="1"/>
          </p:nvSpPr>
          <p:spPr bwMode="auto">
            <a:xfrm>
              <a:off x="6948488" y="882650"/>
              <a:ext cx="227013" cy="227013"/>
            </a:xfrm>
            <a:custGeom>
              <a:avLst/>
              <a:gdLst>
                <a:gd name="T0" fmla="*/ 52 w 59"/>
                <a:gd name="T1" fmla="*/ 11 h 59"/>
                <a:gd name="T2" fmla="*/ 9 w 59"/>
                <a:gd name="T3" fmla="*/ 8 h 59"/>
                <a:gd name="T4" fmla="*/ 1 w 59"/>
                <a:gd name="T5" fmla="*/ 24 h 59"/>
                <a:gd name="T6" fmla="*/ 0 w 59"/>
                <a:gd name="T7" fmla="*/ 34 h 59"/>
                <a:gd name="T8" fmla="*/ 10 w 59"/>
                <a:gd name="T9" fmla="*/ 52 h 59"/>
                <a:gd name="T10" fmla="*/ 22 w 59"/>
                <a:gd name="T11" fmla="*/ 58 h 59"/>
                <a:gd name="T12" fmla="*/ 50 w 59"/>
                <a:gd name="T13" fmla="*/ 51 h 59"/>
                <a:gd name="T14" fmla="*/ 55 w 59"/>
                <a:gd name="T15" fmla="*/ 24 h 59"/>
                <a:gd name="T16" fmla="*/ 52 w 59"/>
                <a:gd name="T17" fmla="*/ 23 h 59"/>
                <a:gd name="T18" fmla="*/ 52 w 59"/>
                <a:gd name="T19" fmla="*/ 15 h 59"/>
                <a:gd name="T20" fmla="*/ 50 w 59"/>
                <a:gd name="T21" fmla="*/ 18 h 59"/>
                <a:gd name="T22" fmla="*/ 35 w 59"/>
                <a:gd name="T23" fmla="*/ 4 h 59"/>
                <a:gd name="T24" fmla="*/ 33 w 59"/>
                <a:gd name="T25" fmla="*/ 6 h 59"/>
                <a:gd name="T26" fmla="*/ 27 w 59"/>
                <a:gd name="T27" fmla="*/ 3 h 59"/>
                <a:gd name="T28" fmla="*/ 26 w 59"/>
                <a:gd name="T29" fmla="*/ 6 h 59"/>
                <a:gd name="T30" fmla="*/ 4 w 59"/>
                <a:gd name="T31" fmla="*/ 21 h 59"/>
                <a:gd name="T32" fmla="*/ 5 w 59"/>
                <a:gd name="T33" fmla="*/ 24 h 59"/>
                <a:gd name="T34" fmla="*/ 3 w 59"/>
                <a:gd name="T35" fmla="*/ 30 h 59"/>
                <a:gd name="T36" fmla="*/ 6 w 59"/>
                <a:gd name="T37" fmla="*/ 30 h 59"/>
                <a:gd name="T38" fmla="*/ 4 w 59"/>
                <a:gd name="T39" fmla="*/ 37 h 59"/>
                <a:gd name="T40" fmla="*/ 7 w 59"/>
                <a:gd name="T41" fmla="*/ 37 h 59"/>
                <a:gd name="T42" fmla="*/ 8 w 59"/>
                <a:gd name="T43" fmla="*/ 45 h 59"/>
                <a:gd name="T44" fmla="*/ 8 w 59"/>
                <a:gd name="T45" fmla="*/ 41 h 59"/>
                <a:gd name="T46" fmla="*/ 8 w 59"/>
                <a:gd name="T47" fmla="*/ 18 h 59"/>
                <a:gd name="T48" fmla="*/ 10 w 59"/>
                <a:gd name="T49" fmla="*/ 14 h 59"/>
                <a:gd name="T50" fmla="*/ 13 w 59"/>
                <a:gd name="T51" fmla="*/ 50 h 59"/>
                <a:gd name="T52" fmla="*/ 13 w 59"/>
                <a:gd name="T53" fmla="*/ 47 h 59"/>
                <a:gd name="T54" fmla="*/ 14 w 59"/>
                <a:gd name="T55" fmla="*/ 12 h 59"/>
                <a:gd name="T56" fmla="*/ 13 w 59"/>
                <a:gd name="T57" fmla="*/ 9 h 59"/>
                <a:gd name="T58" fmla="*/ 19 w 59"/>
                <a:gd name="T59" fmla="*/ 54 h 59"/>
                <a:gd name="T60" fmla="*/ 18 w 59"/>
                <a:gd name="T61" fmla="*/ 51 h 59"/>
                <a:gd name="T62" fmla="*/ 19 w 59"/>
                <a:gd name="T63" fmla="*/ 8 h 59"/>
                <a:gd name="T64" fmla="*/ 22 w 59"/>
                <a:gd name="T65" fmla="*/ 6 h 59"/>
                <a:gd name="T66" fmla="*/ 26 w 59"/>
                <a:gd name="T67" fmla="*/ 56 h 59"/>
                <a:gd name="T68" fmla="*/ 26 w 59"/>
                <a:gd name="T69" fmla="*/ 54 h 59"/>
                <a:gd name="T70" fmla="*/ 31 w 59"/>
                <a:gd name="T71" fmla="*/ 56 h 59"/>
                <a:gd name="T72" fmla="*/ 33 w 59"/>
                <a:gd name="T73" fmla="*/ 54 h 59"/>
                <a:gd name="T74" fmla="*/ 32 w 59"/>
                <a:gd name="T75" fmla="*/ 45 h 59"/>
                <a:gd name="T76" fmla="*/ 21 w 59"/>
                <a:gd name="T77" fmla="*/ 39 h 59"/>
                <a:gd name="T78" fmla="*/ 27 w 59"/>
                <a:gd name="T79" fmla="*/ 32 h 59"/>
                <a:gd name="T80" fmla="*/ 32 w 59"/>
                <a:gd name="T81" fmla="*/ 15 h 59"/>
                <a:gd name="T82" fmla="*/ 31 w 59"/>
                <a:gd name="T83" fmla="*/ 23 h 59"/>
                <a:gd name="T84" fmla="*/ 32 w 59"/>
                <a:gd name="T85" fmla="*/ 41 h 59"/>
                <a:gd name="T86" fmla="*/ 37 w 59"/>
                <a:gd name="T87" fmla="*/ 54 h 59"/>
                <a:gd name="T88" fmla="*/ 41 w 59"/>
                <a:gd name="T89" fmla="*/ 54 h 59"/>
                <a:gd name="T90" fmla="*/ 39 w 59"/>
                <a:gd name="T91" fmla="*/ 8 h 59"/>
                <a:gd name="T92" fmla="*/ 43 w 59"/>
                <a:gd name="T93" fmla="*/ 8 h 59"/>
                <a:gd name="T94" fmla="*/ 44 w 59"/>
                <a:gd name="T95" fmla="*/ 51 h 59"/>
                <a:gd name="T96" fmla="*/ 47 w 59"/>
                <a:gd name="T97" fmla="*/ 50 h 59"/>
                <a:gd name="T98" fmla="*/ 45 w 59"/>
                <a:gd name="T99" fmla="*/ 10 h 59"/>
                <a:gd name="T100" fmla="*/ 47 w 59"/>
                <a:gd name="T101" fmla="*/ 13 h 59"/>
                <a:gd name="T102" fmla="*/ 49 w 59"/>
                <a:gd name="T103" fmla="*/ 46 h 59"/>
                <a:gd name="T104" fmla="*/ 52 w 59"/>
                <a:gd name="T105" fmla="*/ 44 h 59"/>
                <a:gd name="T106" fmla="*/ 53 w 59"/>
                <a:gd name="T107" fmla="*/ 40 h 59"/>
                <a:gd name="T108" fmla="*/ 55 w 59"/>
                <a:gd name="T109" fmla="*/ 37 h 59"/>
                <a:gd name="T110" fmla="*/ 53 w 59"/>
                <a:gd name="T111" fmla="*/ 32 h 59"/>
                <a:gd name="T112" fmla="*/ 56 w 59"/>
                <a:gd name="T113" fmla="*/ 3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59">
                  <a:moveTo>
                    <a:pt x="57" y="18"/>
                  </a:moveTo>
                  <a:cubicBezTo>
                    <a:pt x="56" y="18"/>
                    <a:pt x="56" y="17"/>
                    <a:pt x="56" y="16"/>
                  </a:cubicBezTo>
                  <a:cubicBezTo>
                    <a:pt x="55" y="15"/>
                    <a:pt x="54" y="14"/>
                    <a:pt x="54" y="13"/>
                  </a:cubicBezTo>
                  <a:cubicBezTo>
                    <a:pt x="53" y="12"/>
                    <a:pt x="53" y="12"/>
                    <a:pt x="52" y="11"/>
                  </a:cubicBezTo>
                  <a:cubicBezTo>
                    <a:pt x="51" y="9"/>
                    <a:pt x="48" y="7"/>
                    <a:pt x="46" y="6"/>
                  </a:cubicBezTo>
                  <a:cubicBezTo>
                    <a:pt x="41" y="2"/>
                    <a:pt x="36" y="0"/>
                    <a:pt x="29" y="0"/>
                  </a:cubicBezTo>
                  <a:cubicBezTo>
                    <a:pt x="24" y="0"/>
                    <a:pt x="18" y="2"/>
                    <a:pt x="14" y="5"/>
                  </a:cubicBezTo>
                  <a:cubicBezTo>
                    <a:pt x="12" y="6"/>
                    <a:pt x="11" y="7"/>
                    <a:pt x="9" y="8"/>
                  </a:cubicBezTo>
                  <a:cubicBezTo>
                    <a:pt x="9" y="9"/>
                    <a:pt x="8" y="9"/>
                    <a:pt x="8" y="10"/>
                  </a:cubicBezTo>
                  <a:cubicBezTo>
                    <a:pt x="6" y="12"/>
                    <a:pt x="4" y="15"/>
                    <a:pt x="2" y="18"/>
                  </a:cubicBezTo>
                  <a:cubicBezTo>
                    <a:pt x="2" y="19"/>
                    <a:pt x="2" y="20"/>
                    <a:pt x="2" y="20"/>
                  </a:cubicBezTo>
                  <a:cubicBezTo>
                    <a:pt x="1" y="21"/>
                    <a:pt x="1" y="23"/>
                    <a:pt x="1" y="24"/>
                  </a:cubicBezTo>
                  <a:cubicBezTo>
                    <a:pt x="0" y="25"/>
                    <a:pt x="0" y="25"/>
                    <a:pt x="0" y="26"/>
                  </a:cubicBezTo>
                  <a:cubicBezTo>
                    <a:pt x="0" y="27"/>
                    <a:pt x="0" y="27"/>
                    <a:pt x="0" y="28"/>
                  </a:cubicBezTo>
                  <a:cubicBezTo>
                    <a:pt x="0" y="28"/>
                    <a:pt x="0" y="29"/>
                    <a:pt x="0" y="30"/>
                  </a:cubicBezTo>
                  <a:cubicBezTo>
                    <a:pt x="0" y="31"/>
                    <a:pt x="0" y="32"/>
                    <a:pt x="0" y="34"/>
                  </a:cubicBezTo>
                  <a:cubicBezTo>
                    <a:pt x="1" y="36"/>
                    <a:pt x="1" y="38"/>
                    <a:pt x="2" y="41"/>
                  </a:cubicBezTo>
                  <a:cubicBezTo>
                    <a:pt x="2" y="42"/>
                    <a:pt x="3" y="43"/>
                    <a:pt x="4" y="44"/>
                  </a:cubicBezTo>
                  <a:cubicBezTo>
                    <a:pt x="4" y="44"/>
                    <a:pt x="4" y="45"/>
                    <a:pt x="4" y="45"/>
                  </a:cubicBezTo>
                  <a:cubicBezTo>
                    <a:pt x="6" y="48"/>
                    <a:pt x="8" y="50"/>
                    <a:pt x="10" y="52"/>
                  </a:cubicBezTo>
                  <a:cubicBezTo>
                    <a:pt x="11" y="53"/>
                    <a:pt x="12" y="54"/>
                    <a:pt x="13" y="55"/>
                  </a:cubicBezTo>
                  <a:cubicBezTo>
                    <a:pt x="14" y="55"/>
                    <a:pt x="15" y="56"/>
                    <a:pt x="17" y="56"/>
                  </a:cubicBezTo>
                  <a:cubicBezTo>
                    <a:pt x="18" y="57"/>
                    <a:pt x="19" y="57"/>
                    <a:pt x="20" y="58"/>
                  </a:cubicBezTo>
                  <a:cubicBezTo>
                    <a:pt x="21" y="58"/>
                    <a:pt x="21" y="58"/>
                    <a:pt x="22" y="58"/>
                  </a:cubicBezTo>
                  <a:cubicBezTo>
                    <a:pt x="24" y="59"/>
                    <a:pt x="27" y="59"/>
                    <a:pt x="29" y="59"/>
                  </a:cubicBezTo>
                  <a:cubicBezTo>
                    <a:pt x="31" y="59"/>
                    <a:pt x="32" y="59"/>
                    <a:pt x="33" y="59"/>
                  </a:cubicBezTo>
                  <a:cubicBezTo>
                    <a:pt x="39" y="58"/>
                    <a:pt x="45" y="55"/>
                    <a:pt x="50" y="51"/>
                  </a:cubicBezTo>
                  <a:cubicBezTo>
                    <a:pt x="50" y="51"/>
                    <a:pt x="50" y="51"/>
                    <a:pt x="50" y="51"/>
                  </a:cubicBezTo>
                  <a:cubicBezTo>
                    <a:pt x="55" y="46"/>
                    <a:pt x="59" y="38"/>
                    <a:pt x="59" y="30"/>
                  </a:cubicBezTo>
                  <a:cubicBezTo>
                    <a:pt x="59" y="26"/>
                    <a:pt x="58" y="22"/>
                    <a:pt x="57" y="18"/>
                  </a:cubicBezTo>
                  <a:close/>
                  <a:moveTo>
                    <a:pt x="55" y="22"/>
                  </a:moveTo>
                  <a:cubicBezTo>
                    <a:pt x="55" y="23"/>
                    <a:pt x="55" y="23"/>
                    <a:pt x="55" y="24"/>
                  </a:cubicBezTo>
                  <a:cubicBezTo>
                    <a:pt x="56" y="25"/>
                    <a:pt x="55" y="26"/>
                    <a:pt x="54" y="26"/>
                  </a:cubicBezTo>
                  <a:cubicBezTo>
                    <a:pt x="54" y="26"/>
                    <a:pt x="54" y="26"/>
                    <a:pt x="54" y="26"/>
                  </a:cubicBezTo>
                  <a:cubicBezTo>
                    <a:pt x="54" y="26"/>
                    <a:pt x="53" y="25"/>
                    <a:pt x="53" y="25"/>
                  </a:cubicBezTo>
                  <a:cubicBezTo>
                    <a:pt x="53" y="24"/>
                    <a:pt x="53" y="24"/>
                    <a:pt x="52" y="23"/>
                  </a:cubicBezTo>
                  <a:cubicBezTo>
                    <a:pt x="52" y="22"/>
                    <a:pt x="53" y="22"/>
                    <a:pt x="53" y="21"/>
                  </a:cubicBezTo>
                  <a:cubicBezTo>
                    <a:pt x="54" y="21"/>
                    <a:pt x="55" y="22"/>
                    <a:pt x="55" y="22"/>
                  </a:cubicBezTo>
                  <a:close/>
                  <a:moveTo>
                    <a:pt x="50" y="15"/>
                  </a:moveTo>
                  <a:cubicBezTo>
                    <a:pt x="51" y="15"/>
                    <a:pt x="51" y="15"/>
                    <a:pt x="52" y="15"/>
                  </a:cubicBezTo>
                  <a:cubicBezTo>
                    <a:pt x="52" y="16"/>
                    <a:pt x="53" y="16"/>
                    <a:pt x="53" y="17"/>
                  </a:cubicBezTo>
                  <a:cubicBezTo>
                    <a:pt x="53" y="18"/>
                    <a:pt x="53" y="18"/>
                    <a:pt x="52" y="19"/>
                  </a:cubicBezTo>
                  <a:cubicBezTo>
                    <a:pt x="52" y="19"/>
                    <a:pt x="52" y="19"/>
                    <a:pt x="52" y="19"/>
                  </a:cubicBezTo>
                  <a:cubicBezTo>
                    <a:pt x="51" y="19"/>
                    <a:pt x="51" y="19"/>
                    <a:pt x="50" y="18"/>
                  </a:cubicBezTo>
                  <a:cubicBezTo>
                    <a:pt x="50" y="18"/>
                    <a:pt x="50" y="17"/>
                    <a:pt x="50" y="17"/>
                  </a:cubicBezTo>
                  <a:cubicBezTo>
                    <a:pt x="49" y="16"/>
                    <a:pt x="49" y="15"/>
                    <a:pt x="50" y="15"/>
                  </a:cubicBezTo>
                  <a:close/>
                  <a:moveTo>
                    <a:pt x="33" y="3"/>
                  </a:moveTo>
                  <a:cubicBezTo>
                    <a:pt x="34" y="4"/>
                    <a:pt x="34" y="4"/>
                    <a:pt x="35" y="4"/>
                  </a:cubicBezTo>
                  <a:cubicBezTo>
                    <a:pt x="36" y="4"/>
                    <a:pt x="36" y="5"/>
                    <a:pt x="36" y="5"/>
                  </a:cubicBezTo>
                  <a:cubicBezTo>
                    <a:pt x="36" y="6"/>
                    <a:pt x="35" y="6"/>
                    <a:pt x="35" y="6"/>
                  </a:cubicBezTo>
                  <a:cubicBezTo>
                    <a:pt x="35" y="6"/>
                    <a:pt x="35" y="6"/>
                    <a:pt x="34" y="6"/>
                  </a:cubicBezTo>
                  <a:cubicBezTo>
                    <a:pt x="34" y="6"/>
                    <a:pt x="33" y="6"/>
                    <a:pt x="33" y="6"/>
                  </a:cubicBezTo>
                  <a:cubicBezTo>
                    <a:pt x="32" y="6"/>
                    <a:pt x="32" y="5"/>
                    <a:pt x="32" y="5"/>
                  </a:cubicBezTo>
                  <a:cubicBezTo>
                    <a:pt x="32" y="4"/>
                    <a:pt x="32" y="3"/>
                    <a:pt x="33" y="3"/>
                  </a:cubicBezTo>
                  <a:close/>
                  <a:moveTo>
                    <a:pt x="26" y="3"/>
                  </a:moveTo>
                  <a:cubicBezTo>
                    <a:pt x="26" y="3"/>
                    <a:pt x="27" y="3"/>
                    <a:pt x="27" y="3"/>
                  </a:cubicBezTo>
                  <a:cubicBezTo>
                    <a:pt x="28" y="3"/>
                    <a:pt x="29" y="4"/>
                    <a:pt x="29" y="5"/>
                  </a:cubicBezTo>
                  <a:cubicBezTo>
                    <a:pt x="29" y="5"/>
                    <a:pt x="28" y="6"/>
                    <a:pt x="28" y="6"/>
                  </a:cubicBezTo>
                  <a:cubicBezTo>
                    <a:pt x="27" y="6"/>
                    <a:pt x="27" y="6"/>
                    <a:pt x="26" y="6"/>
                  </a:cubicBezTo>
                  <a:cubicBezTo>
                    <a:pt x="26" y="6"/>
                    <a:pt x="26" y="6"/>
                    <a:pt x="26" y="6"/>
                  </a:cubicBezTo>
                  <a:cubicBezTo>
                    <a:pt x="25" y="6"/>
                    <a:pt x="25" y="6"/>
                    <a:pt x="24" y="5"/>
                  </a:cubicBezTo>
                  <a:cubicBezTo>
                    <a:pt x="24" y="4"/>
                    <a:pt x="25" y="4"/>
                    <a:pt x="26" y="3"/>
                  </a:cubicBezTo>
                  <a:close/>
                  <a:moveTo>
                    <a:pt x="4" y="22"/>
                  </a:moveTo>
                  <a:cubicBezTo>
                    <a:pt x="4" y="22"/>
                    <a:pt x="4" y="21"/>
                    <a:pt x="4" y="21"/>
                  </a:cubicBezTo>
                  <a:cubicBezTo>
                    <a:pt x="5" y="20"/>
                    <a:pt x="6" y="20"/>
                    <a:pt x="6" y="20"/>
                  </a:cubicBezTo>
                  <a:cubicBezTo>
                    <a:pt x="7" y="20"/>
                    <a:pt x="7" y="21"/>
                    <a:pt x="7" y="22"/>
                  </a:cubicBezTo>
                  <a:cubicBezTo>
                    <a:pt x="7" y="22"/>
                    <a:pt x="7" y="23"/>
                    <a:pt x="6" y="23"/>
                  </a:cubicBezTo>
                  <a:cubicBezTo>
                    <a:pt x="6" y="24"/>
                    <a:pt x="6" y="24"/>
                    <a:pt x="5" y="24"/>
                  </a:cubicBezTo>
                  <a:cubicBezTo>
                    <a:pt x="5" y="24"/>
                    <a:pt x="5" y="24"/>
                    <a:pt x="5" y="24"/>
                  </a:cubicBezTo>
                  <a:cubicBezTo>
                    <a:pt x="4" y="24"/>
                    <a:pt x="4" y="23"/>
                    <a:pt x="4" y="22"/>
                  </a:cubicBezTo>
                  <a:close/>
                  <a:moveTo>
                    <a:pt x="3" y="30"/>
                  </a:moveTo>
                  <a:cubicBezTo>
                    <a:pt x="3" y="30"/>
                    <a:pt x="3" y="30"/>
                    <a:pt x="3" y="30"/>
                  </a:cubicBezTo>
                  <a:cubicBezTo>
                    <a:pt x="3" y="29"/>
                    <a:pt x="3" y="29"/>
                    <a:pt x="3" y="28"/>
                  </a:cubicBezTo>
                  <a:cubicBezTo>
                    <a:pt x="3" y="27"/>
                    <a:pt x="4" y="27"/>
                    <a:pt x="4" y="27"/>
                  </a:cubicBezTo>
                  <a:cubicBezTo>
                    <a:pt x="5" y="27"/>
                    <a:pt x="6" y="27"/>
                    <a:pt x="6" y="28"/>
                  </a:cubicBezTo>
                  <a:cubicBezTo>
                    <a:pt x="6" y="29"/>
                    <a:pt x="6" y="29"/>
                    <a:pt x="6" y="30"/>
                  </a:cubicBezTo>
                  <a:cubicBezTo>
                    <a:pt x="6" y="31"/>
                    <a:pt x="5" y="31"/>
                    <a:pt x="4" y="31"/>
                  </a:cubicBezTo>
                  <a:cubicBezTo>
                    <a:pt x="3" y="31"/>
                    <a:pt x="3" y="31"/>
                    <a:pt x="3" y="30"/>
                  </a:cubicBezTo>
                  <a:close/>
                  <a:moveTo>
                    <a:pt x="5" y="38"/>
                  </a:moveTo>
                  <a:cubicBezTo>
                    <a:pt x="5" y="38"/>
                    <a:pt x="4" y="38"/>
                    <a:pt x="4" y="37"/>
                  </a:cubicBezTo>
                  <a:cubicBezTo>
                    <a:pt x="4" y="37"/>
                    <a:pt x="4" y="36"/>
                    <a:pt x="3" y="36"/>
                  </a:cubicBezTo>
                  <a:cubicBezTo>
                    <a:pt x="3" y="35"/>
                    <a:pt x="4" y="34"/>
                    <a:pt x="4" y="34"/>
                  </a:cubicBezTo>
                  <a:cubicBezTo>
                    <a:pt x="5" y="34"/>
                    <a:pt x="6" y="34"/>
                    <a:pt x="6" y="35"/>
                  </a:cubicBezTo>
                  <a:cubicBezTo>
                    <a:pt x="6" y="36"/>
                    <a:pt x="6" y="36"/>
                    <a:pt x="7" y="37"/>
                  </a:cubicBezTo>
                  <a:cubicBezTo>
                    <a:pt x="7" y="37"/>
                    <a:pt x="6" y="38"/>
                    <a:pt x="6" y="38"/>
                  </a:cubicBezTo>
                  <a:cubicBezTo>
                    <a:pt x="5" y="38"/>
                    <a:pt x="5" y="38"/>
                    <a:pt x="5" y="38"/>
                  </a:cubicBezTo>
                  <a:close/>
                  <a:moveTo>
                    <a:pt x="9" y="45"/>
                  </a:moveTo>
                  <a:cubicBezTo>
                    <a:pt x="9" y="45"/>
                    <a:pt x="8" y="45"/>
                    <a:pt x="8" y="45"/>
                  </a:cubicBezTo>
                  <a:cubicBezTo>
                    <a:pt x="8" y="45"/>
                    <a:pt x="7" y="45"/>
                    <a:pt x="7" y="44"/>
                  </a:cubicBezTo>
                  <a:cubicBezTo>
                    <a:pt x="7" y="44"/>
                    <a:pt x="6" y="43"/>
                    <a:pt x="6" y="43"/>
                  </a:cubicBezTo>
                  <a:cubicBezTo>
                    <a:pt x="6" y="42"/>
                    <a:pt x="6" y="41"/>
                    <a:pt x="7" y="41"/>
                  </a:cubicBezTo>
                  <a:cubicBezTo>
                    <a:pt x="7" y="40"/>
                    <a:pt x="8" y="41"/>
                    <a:pt x="8" y="41"/>
                  </a:cubicBezTo>
                  <a:cubicBezTo>
                    <a:pt x="9" y="42"/>
                    <a:pt x="9" y="42"/>
                    <a:pt x="9" y="43"/>
                  </a:cubicBezTo>
                  <a:cubicBezTo>
                    <a:pt x="10" y="43"/>
                    <a:pt x="10" y="44"/>
                    <a:pt x="9" y="45"/>
                  </a:cubicBezTo>
                  <a:close/>
                  <a:moveTo>
                    <a:pt x="9" y="17"/>
                  </a:moveTo>
                  <a:cubicBezTo>
                    <a:pt x="9" y="17"/>
                    <a:pt x="9" y="18"/>
                    <a:pt x="8" y="18"/>
                  </a:cubicBezTo>
                  <a:cubicBezTo>
                    <a:pt x="8" y="18"/>
                    <a:pt x="8" y="17"/>
                    <a:pt x="7" y="17"/>
                  </a:cubicBezTo>
                  <a:cubicBezTo>
                    <a:pt x="7" y="17"/>
                    <a:pt x="7" y="16"/>
                    <a:pt x="7" y="15"/>
                  </a:cubicBezTo>
                  <a:cubicBezTo>
                    <a:pt x="7" y="15"/>
                    <a:pt x="8" y="14"/>
                    <a:pt x="8" y="14"/>
                  </a:cubicBezTo>
                  <a:cubicBezTo>
                    <a:pt x="9" y="13"/>
                    <a:pt x="9" y="13"/>
                    <a:pt x="10" y="14"/>
                  </a:cubicBezTo>
                  <a:cubicBezTo>
                    <a:pt x="11" y="14"/>
                    <a:pt x="11" y="15"/>
                    <a:pt x="10" y="16"/>
                  </a:cubicBezTo>
                  <a:cubicBezTo>
                    <a:pt x="10" y="16"/>
                    <a:pt x="10" y="16"/>
                    <a:pt x="9" y="17"/>
                  </a:cubicBezTo>
                  <a:close/>
                  <a:moveTo>
                    <a:pt x="14" y="50"/>
                  </a:moveTo>
                  <a:cubicBezTo>
                    <a:pt x="14" y="50"/>
                    <a:pt x="13" y="50"/>
                    <a:pt x="13" y="50"/>
                  </a:cubicBezTo>
                  <a:cubicBezTo>
                    <a:pt x="13" y="50"/>
                    <a:pt x="12" y="50"/>
                    <a:pt x="12" y="50"/>
                  </a:cubicBezTo>
                  <a:cubicBezTo>
                    <a:pt x="12" y="50"/>
                    <a:pt x="11" y="49"/>
                    <a:pt x="11" y="49"/>
                  </a:cubicBezTo>
                  <a:cubicBezTo>
                    <a:pt x="10" y="48"/>
                    <a:pt x="10" y="47"/>
                    <a:pt x="11" y="47"/>
                  </a:cubicBezTo>
                  <a:cubicBezTo>
                    <a:pt x="11" y="46"/>
                    <a:pt x="12" y="46"/>
                    <a:pt x="13" y="47"/>
                  </a:cubicBezTo>
                  <a:cubicBezTo>
                    <a:pt x="13" y="47"/>
                    <a:pt x="13" y="48"/>
                    <a:pt x="14" y="48"/>
                  </a:cubicBezTo>
                  <a:cubicBezTo>
                    <a:pt x="14" y="48"/>
                    <a:pt x="14" y="49"/>
                    <a:pt x="14" y="50"/>
                  </a:cubicBezTo>
                  <a:close/>
                  <a:moveTo>
                    <a:pt x="15" y="11"/>
                  </a:moveTo>
                  <a:cubicBezTo>
                    <a:pt x="15" y="11"/>
                    <a:pt x="14" y="11"/>
                    <a:pt x="14" y="12"/>
                  </a:cubicBezTo>
                  <a:cubicBezTo>
                    <a:pt x="13" y="12"/>
                    <a:pt x="13" y="12"/>
                    <a:pt x="13" y="12"/>
                  </a:cubicBezTo>
                  <a:cubicBezTo>
                    <a:pt x="12" y="12"/>
                    <a:pt x="12" y="12"/>
                    <a:pt x="12" y="12"/>
                  </a:cubicBezTo>
                  <a:cubicBezTo>
                    <a:pt x="11" y="11"/>
                    <a:pt x="11" y="10"/>
                    <a:pt x="12" y="10"/>
                  </a:cubicBezTo>
                  <a:cubicBezTo>
                    <a:pt x="12" y="9"/>
                    <a:pt x="13" y="9"/>
                    <a:pt x="13" y="9"/>
                  </a:cubicBezTo>
                  <a:cubicBezTo>
                    <a:pt x="14" y="8"/>
                    <a:pt x="15" y="8"/>
                    <a:pt x="15" y="9"/>
                  </a:cubicBezTo>
                  <a:cubicBezTo>
                    <a:pt x="16" y="9"/>
                    <a:pt x="16" y="10"/>
                    <a:pt x="15" y="11"/>
                  </a:cubicBezTo>
                  <a:close/>
                  <a:moveTo>
                    <a:pt x="20" y="53"/>
                  </a:moveTo>
                  <a:cubicBezTo>
                    <a:pt x="20" y="54"/>
                    <a:pt x="20" y="54"/>
                    <a:pt x="19" y="54"/>
                  </a:cubicBezTo>
                  <a:cubicBezTo>
                    <a:pt x="19" y="54"/>
                    <a:pt x="19" y="54"/>
                    <a:pt x="18" y="54"/>
                  </a:cubicBezTo>
                  <a:cubicBezTo>
                    <a:pt x="18" y="54"/>
                    <a:pt x="17" y="54"/>
                    <a:pt x="17" y="53"/>
                  </a:cubicBezTo>
                  <a:cubicBezTo>
                    <a:pt x="16" y="53"/>
                    <a:pt x="16" y="52"/>
                    <a:pt x="16" y="51"/>
                  </a:cubicBezTo>
                  <a:cubicBezTo>
                    <a:pt x="17" y="51"/>
                    <a:pt x="17" y="51"/>
                    <a:pt x="18" y="51"/>
                  </a:cubicBezTo>
                  <a:cubicBezTo>
                    <a:pt x="19" y="51"/>
                    <a:pt x="19" y="51"/>
                    <a:pt x="20" y="52"/>
                  </a:cubicBezTo>
                  <a:cubicBezTo>
                    <a:pt x="20" y="52"/>
                    <a:pt x="21" y="53"/>
                    <a:pt x="20" y="53"/>
                  </a:cubicBezTo>
                  <a:close/>
                  <a:moveTo>
                    <a:pt x="19" y="8"/>
                  </a:moveTo>
                  <a:cubicBezTo>
                    <a:pt x="19" y="8"/>
                    <a:pt x="19" y="8"/>
                    <a:pt x="19" y="8"/>
                  </a:cubicBezTo>
                  <a:cubicBezTo>
                    <a:pt x="18" y="8"/>
                    <a:pt x="18" y="8"/>
                    <a:pt x="18" y="7"/>
                  </a:cubicBezTo>
                  <a:cubicBezTo>
                    <a:pt x="17" y="7"/>
                    <a:pt x="18" y="6"/>
                    <a:pt x="18" y="6"/>
                  </a:cubicBezTo>
                  <a:cubicBezTo>
                    <a:pt x="19" y="5"/>
                    <a:pt x="19" y="5"/>
                    <a:pt x="20" y="5"/>
                  </a:cubicBezTo>
                  <a:cubicBezTo>
                    <a:pt x="21" y="5"/>
                    <a:pt x="22" y="5"/>
                    <a:pt x="22" y="6"/>
                  </a:cubicBezTo>
                  <a:cubicBezTo>
                    <a:pt x="22" y="6"/>
                    <a:pt x="22" y="7"/>
                    <a:pt x="21" y="7"/>
                  </a:cubicBezTo>
                  <a:cubicBezTo>
                    <a:pt x="21" y="8"/>
                    <a:pt x="20" y="8"/>
                    <a:pt x="19" y="8"/>
                  </a:cubicBezTo>
                  <a:close/>
                  <a:moveTo>
                    <a:pt x="26" y="56"/>
                  </a:moveTo>
                  <a:cubicBezTo>
                    <a:pt x="26" y="56"/>
                    <a:pt x="26" y="56"/>
                    <a:pt x="26" y="56"/>
                  </a:cubicBezTo>
                  <a:cubicBezTo>
                    <a:pt x="25" y="56"/>
                    <a:pt x="24" y="56"/>
                    <a:pt x="24" y="56"/>
                  </a:cubicBezTo>
                  <a:cubicBezTo>
                    <a:pt x="23" y="56"/>
                    <a:pt x="23" y="55"/>
                    <a:pt x="23" y="54"/>
                  </a:cubicBezTo>
                  <a:cubicBezTo>
                    <a:pt x="23" y="54"/>
                    <a:pt x="24" y="53"/>
                    <a:pt x="24" y="53"/>
                  </a:cubicBezTo>
                  <a:cubicBezTo>
                    <a:pt x="25" y="53"/>
                    <a:pt x="26" y="53"/>
                    <a:pt x="26" y="54"/>
                  </a:cubicBezTo>
                  <a:cubicBezTo>
                    <a:pt x="27" y="54"/>
                    <a:pt x="27" y="54"/>
                    <a:pt x="27" y="55"/>
                  </a:cubicBezTo>
                  <a:cubicBezTo>
                    <a:pt x="27" y="56"/>
                    <a:pt x="27" y="56"/>
                    <a:pt x="26" y="56"/>
                  </a:cubicBezTo>
                  <a:close/>
                  <a:moveTo>
                    <a:pt x="33" y="56"/>
                  </a:moveTo>
                  <a:cubicBezTo>
                    <a:pt x="33" y="56"/>
                    <a:pt x="32" y="56"/>
                    <a:pt x="31" y="56"/>
                  </a:cubicBezTo>
                  <a:cubicBezTo>
                    <a:pt x="31" y="56"/>
                    <a:pt x="31" y="56"/>
                    <a:pt x="31" y="56"/>
                  </a:cubicBezTo>
                  <a:cubicBezTo>
                    <a:pt x="31" y="56"/>
                    <a:pt x="30" y="56"/>
                    <a:pt x="30" y="55"/>
                  </a:cubicBezTo>
                  <a:cubicBezTo>
                    <a:pt x="30" y="54"/>
                    <a:pt x="30" y="54"/>
                    <a:pt x="31" y="54"/>
                  </a:cubicBezTo>
                  <a:cubicBezTo>
                    <a:pt x="32" y="54"/>
                    <a:pt x="32" y="54"/>
                    <a:pt x="33" y="54"/>
                  </a:cubicBezTo>
                  <a:cubicBezTo>
                    <a:pt x="34" y="53"/>
                    <a:pt x="34" y="54"/>
                    <a:pt x="34" y="55"/>
                  </a:cubicBezTo>
                  <a:cubicBezTo>
                    <a:pt x="35" y="55"/>
                    <a:pt x="34" y="56"/>
                    <a:pt x="33" y="56"/>
                  </a:cubicBezTo>
                  <a:close/>
                  <a:moveTo>
                    <a:pt x="32" y="41"/>
                  </a:moveTo>
                  <a:cubicBezTo>
                    <a:pt x="32" y="45"/>
                    <a:pt x="32" y="45"/>
                    <a:pt x="32" y="45"/>
                  </a:cubicBezTo>
                  <a:cubicBezTo>
                    <a:pt x="29" y="45"/>
                    <a:pt x="29" y="45"/>
                    <a:pt x="29" y="45"/>
                  </a:cubicBezTo>
                  <a:cubicBezTo>
                    <a:pt x="29" y="42"/>
                    <a:pt x="29" y="42"/>
                    <a:pt x="29" y="42"/>
                  </a:cubicBezTo>
                  <a:cubicBezTo>
                    <a:pt x="28" y="42"/>
                    <a:pt x="26" y="41"/>
                    <a:pt x="25" y="41"/>
                  </a:cubicBezTo>
                  <a:cubicBezTo>
                    <a:pt x="24" y="40"/>
                    <a:pt x="22" y="40"/>
                    <a:pt x="21" y="39"/>
                  </a:cubicBezTo>
                  <a:cubicBezTo>
                    <a:pt x="24" y="34"/>
                    <a:pt x="24" y="34"/>
                    <a:pt x="24" y="34"/>
                  </a:cubicBezTo>
                  <a:cubicBezTo>
                    <a:pt x="25" y="35"/>
                    <a:pt x="27" y="37"/>
                    <a:pt x="29" y="37"/>
                  </a:cubicBezTo>
                  <a:cubicBezTo>
                    <a:pt x="31" y="37"/>
                    <a:pt x="32" y="36"/>
                    <a:pt x="32" y="35"/>
                  </a:cubicBezTo>
                  <a:cubicBezTo>
                    <a:pt x="32" y="33"/>
                    <a:pt x="30" y="33"/>
                    <a:pt x="27" y="32"/>
                  </a:cubicBezTo>
                  <a:cubicBezTo>
                    <a:pt x="25" y="31"/>
                    <a:pt x="23" y="29"/>
                    <a:pt x="23" y="26"/>
                  </a:cubicBezTo>
                  <a:cubicBezTo>
                    <a:pt x="23" y="22"/>
                    <a:pt x="25" y="19"/>
                    <a:pt x="29" y="19"/>
                  </a:cubicBezTo>
                  <a:cubicBezTo>
                    <a:pt x="29" y="15"/>
                    <a:pt x="29" y="15"/>
                    <a:pt x="29" y="15"/>
                  </a:cubicBezTo>
                  <a:cubicBezTo>
                    <a:pt x="32" y="15"/>
                    <a:pt x="32" y="15"/>
                    <a:pt x="32" y="15"/>
                  </a:cubicBezTo>
                  <a:cubicBezTo>
                    <a:pt x="32" y="19"/>
                    <a:pt x="32" y="19"/>
                    <a:pt x="32" y="19"/>
                  </a:cubicBezTo>
                  <a:cubicBezTo>
                    <a:pt x="34" y="19"/>
                    <a:pt x="36" y="19"/>
                    <a:pt x="37" y="20"/>
                  </a:cubicBezTo>
                  <a:cubicBezTo>
                    <a:pt x="35" y="25"/>
                    <a:pt x="35" y="25"/>
                    <a:pt x="35" y="25"/>
                  </a:cubicBezTo>
                  <a:cubicBezTo>
                    <a:pt x="34" y="24"/>
                    <a:pt x="32" y="23"/>
                    <a:pt x="31" y="23"/>
                  </a:cubicBezTo>
                  <a:cubicBezTo>
                    <a:pt x="30" y="23"/>
                    <a:pt x="28" y="24"/>
                    <a:pt x="28" y="25"/>
                  </a:cubicBezTo>
                  <a:cubicBezTo>
                    <a:pt x="28" y="26"/>
                    <a:pt x="30" y="27"/>
                    <a:pt x="31" y="27"/>
                  </a:cubicBezTo>
                  <a:cubicBezTo>
                    <a:pt x="35" y="28"/>
                    <a:pt x="38" y="30"/>
                    <a:pt x="38" y="34"/>
                  </a:cubicBezTo>
                  <a:cubicBezTo>
                    <a:pt x="38" y="38"/>
                    <a:pt x="36" y="40"/>
                    <a:pt x="32" y="41"/>
                  </a:cubicBezTo>
                  <a:close/>
                  <a:moveTo>
                    <a:pt x="41" y="54"/>
                  </a:moveTo>
                  <a:cubicBezTo>
                    <a:pt x="40" y="54"/>
                    <a:pt x="39" y="55"/>
                    <a:pt x="39" y="55"/>
                  </a:cubicBezTo>
                  <a:cubicBezTo>
                    <a:pt x="39" y="55"/>
                    <a:pt x="39" y="55"/>
                    <a:pt x="38" y="55"/>
                  </a:cubicBezTo>
                  <a:cubicBezTo>
                    <a:pt x="38" y="55"/>
                    <a:pt x="37" y="55"/>
                    <a:pt x="37" y="54"/>
                  </a:cubicBezTo>
                  <a:cubicBezTo>
                    <a:pt x="37" y="53"/>
                    <a:pt x="37" y="53"/>
                    <a:pt x="38" y="52"/>
                  </a:cubicBezTo>
                  <a:cubicBezTo>
                    <a:pt x="38" y="52"/>
                    <a:pt x="39" y="52"/>
                    <a:pt x="39" y="52"/>
                  </a:cubicBezTo>
                  <a:cubicBezTo>
                    <a:pt x="40" y="51"/>
                    <a:pt x="41" y="52"/>
                    <a:pt x="41" y="52"/>
                  </a:cubicBezTo>
                  <a:cubicBezTo>
                    <a:pt x="42" y="53"/>
                    <a:pt x="41" y="54"/>
                    <a:pt x="41" y="54"/>
                  </a:cubicBezTo>
                  <a:close/>
                  <a:moveTo>
                    <a:pt x="43" y="8"/>
                  </a:moveTo>
                  <a:cubicBezTo>
                    <a:pt x="42" y="9"/>
                    <a:pt x="42" y="9"/>
                    <a:pt x="42" y="9"/>
                  </a:cubicBezTo>
                  <a:cubicBezTo>
                    <a:pt x="41" y="9"/>
                    <a:pt x="41" y="9"/>
                    <a:pt x="41" y="9"/>
                  </a:cubicBezTo>
                  <a:cubicBezTo>
                    <a:pt x="40" y="9"/>
                    <a:pt x="40" y="8"/>
                    <a:pt x="39" y="8"/>
                  </a:cubicBezTo>
                  <a:cubicBezTo>
                    <a:pt x="39" y="8"/>
                    <a:pt x="38" y="7"/>
                    <a:pt x="39" y="6"/>
                  </a:cubicBezTo>
                  <a:cubicBezTo>
                    <a:pt x="39" y="6"/>
                    <a:pt x="40" y="5"/>
                    <a:pt x="40" y="6"/>
                  </a:cubicBezTo>
                  <a:cubicBezTo>
                    <a:pt x="41" y="6"/>
                    <a:pt x="42" y="6"/>
                    <a:pt x="42" y="6"/>
                  </a:cubicBezTo>
                  <a:cubicBezTo>
                    <a:pt x="43" y="7"/>
                    <a:pt x="43" y="8"/>
                    <a:pt x="43" y="8"/>
                  </a:cubicBezTo>
                  <a:close/>
                  <a:moveTo>
                    <a:pt x="47" y="50"/>
                  </a:moveTo>
                  <a:cubicBezTo>
                    <a:pt x="46" y="50"/>
                    <a:pt x="46" y="51"/>
                    <a:pt x="45" y="51"/>
                  </a:cubicBezTo>
                  <a:cubicBezTo>
                    <a:pt x="45" y="51"/>
                    <a:pt x="45" y="51"/>
                    <a:pt x="45" y="51"/>
                  </a:cubicBezTo>
                  <a:cubicBezTo>
                    <a:pt x="44" y="51"/>
                    <a:pt x="44" y="51"/>
                    <a:pt x="44" y="51"/>
                  </a:cubicBezTo>
                  <a:cubicBezTo>
                    <a:pt x="43" y="50"/>
                    <a:pt x="43" y="49"/>
                    <a:pt x="44" y="49"/>
                  </a:cubicBezTo>
                  <a:cubicBezTo>
                    <a:pt x="44" y="49"/>
                    <a:pt x="45" y="48"/>
                    <a:pt x="45" y="48"/>
                  </a:cubicBezTo>
                  <a:cubicBezTo>
                    <a:pt x="46" y="47"/>
                    <a:pt x="47" y="48"/>
                    <a:pt x="47" y="48"/>
                  </a:cubicBezTo>
                  <a:cubicBezTo>
                    <a:pt x="48" y="49"/>
                    <a:pt x="48" y="49"/>
                    <a:pt x="47" y="50"/>
                  </a:cubicBezTo>
                  <a:close/>
                  <a:moveTo>
                    <a:pt x="47" y="13"/>
                  </a:moveTo>
                  <a:cubicBezTo>
                    <a:pt x="47" y="13"/>
                    <a:pt x="47" y="13"/>
                    <a:pt x="46" y="13"/>
                  </a:cubicBezTo>
                  <a:cubicBezTo>
                    <a:pt x="46" y="12"/>
                    <a:pt x="46" y="12"/>
                    <a:pt x="45" y="12"/>
                  </a:cubicBezTo>
                  <a:cubicBezTo>
                    <a:pt x="45" y="11"/>
                    <a:pt x="44" y="10"/>
                    <a:pt x="45" y="10"/>
                  </a:cubicBezTo>
                  <a:cubicBezTo>
                    <a:pt x="45" y="9"/>
                    <a:pt x="46" y="9"/>
                    <a:pt x="47" y="10"/>
                  </a:cubicBezTo>
                  <a:cubicBezTo>
                    <a:pt x="47" y="10"/>
                    <a:pt x="48" y="10"/>
                    <a:pt x="48" y="11"/>
                  </a:cubicBezTo>
                  <a:cubicBezTo>
                    <a:pt x="49" y="11"/>
                    <a:pt x="49" y="12"/>
                    <a:pt x="48" y="13"/>
                  </a:cubicBezTo>
                  <a:cubicBezTo>
                    <a:pt x="48" y="13"/>
                    <a:pt x="48" y="13"/>
                    <a:pt x="47" y="13"/>
                  </a:cubicBezTo>
                  <a:close/>
                  <a:moveTo>
                    <a:pt x="52" y="44"/>
                  </a:moveTo>
                  <a:cubicBezTo>
                    <a:pt x="52" y="45"/>
                    <a:pt x="51" y="45"/>
                    <a:pt x="51" y="46"/>
                  </a:cubicBezTo>
                  <a:cubicBezTo>
                    <a:pt x="51" y="46"/>
                    <a:pt x="50" y="46"/>
                    <a:pt x="50" y="46"/>
                  </a:cubicBezTo>
                  <a:cubicBezTo>
                    <a:pt x="49" y="46"/>
                    <a:pt x="49" y="46"/>
                    <a:pt x="49" y="46"/>
                  </a:cubicBezTo>
                  <a:cubicBezTo>
                    <a:pt x="48" y="46"/>
                    <a:pt x="48" y="45"/>
                    <a:pt x="49" y="44"/>
                  </a:cubicBezTo>
                  <a:cubicBezTo>
                    <a:pt x="49" y="44"/>
                    <a:pt x="49" y="43"/>
                    <a:pt x="50" y="43"/>
                  </a:cubicBezTo>
                  <a:cubicBezTo>
                    <a:pt x="50" y="42"/>
                    <a:pt x="51" y="42"/>
                    <a:pt x="52" y="42"/>
                  </a:cubicBezTo>
                  <a:cubicBezTo>
                    <a:pt x="52" y="43"/>
                    <a:pt x="52" y="44"/>
                    <a:pt x="52" y="44"/>
                  </a:cubicBezTo>
                  <a:close/>
                  <a:moveTo>
                    <a:pt x="55" y="37"/>
                  </a:moveTo>
                  <a:cubicBezTo>
                    <a:pt x="55" y="38"/>
                    <a:pt x="55" y="39"/>
                    <a:pt x="54" y="39"/>
                  </a:cubicBezTo>
                  <a:cubicBezTo>
                    <a:pt x="54" y="40"/>
                    <a:pt x="54" y="40"/>
                    <a:pt x="53" y="40"/>
                  </a:cubicBezTo>
                  <a:cubicBezTo>
                    <a:pt x="53" y="40"/>
                    <a:pt x="53" y="40"/>
                    <a:pt x="53" y="40"/>
                  </a:cubicBezTo>
                  <a:cubicBezTo>
                    <a:pt x="52" y="40"/>
                    <a:pt x="52" y="39"/>
                    <a:pt x="52" y="38"/>
                  </a:cubicBezTo>
                  <a:cubicBezTo>
                    <a:pt x="52" y="38"/>
                    <a:pt x="52" y="37"/>
                    <a:pt x="52" y="37"/>
                  </a:cubicBezTo>
                  <a:cubicBezTo>
                    <a:pt x="53" y="36"/>
                    <a:pt x="53" y="35"/>
                    <a:pt x="54" y="36"/>
                  </a:cubicBezTo>
                  <a:cubicBezTo>
                    <a:pt x="55" y="36"/>
                    <a:pt x="55" y="37"/>
                    <a:pt x="55" y="37"/>
                  </a:cubicBezTo>
                  <a:close/>
                  <a:moveTo>
                    <a:pt x="56" y="32"/>
                  </a:moveTo>
                  <a:cubicBezTo>
                    <a:pt x="56" y="32"/>
                    <a:pt x="55" y="33"/>
                    <a:pt x="55" y="33"/>
                  </a:cubicBezTo>
                  <a:cubicBezTo>
                    <a:pt x="55" y="33"/>
                    <a:pt x="55" y="33"/>
                    <a:pt x="55" y="33"/>
                  </a:cubicBezTo>
                  <a:cubicBezTo>
                    <a:pt x="54" y="33"/>
                    <a:pt x="53" y="32"/>
                    <a:pt x="53" y="32"/>
                  </a:cubicBezTo>
                  <a:cubicBezTo>
                    <a:pt x="53" y="31"/>
                    <a:pt x="53" y="30"/>
                    <a:pt x="53" y="30"/>
                  </a:cubicBezTo>
                  <a:cubicBezTo>
                    <a:pt x="53" y="29"/>
                    <a:pt x="54" y="28"/>
                    <a:pt x="55" y="28"/>
                  </a:cubicBezTo>
                  <a:cubicBezTo>
                    <a:pt x="56" y="28"/>
                    <a:pt x="56" y="29"/>
                    <a:pt x="56" y="30"/>
                  </a:cubicBezTo>
                  <a:cubicBezTo>
                    <a:pt x="56" y="30"/>
                    <a:pt x="56" y="30"/>
                    <a:pt x="56" y="30"/>
                  </a:cubicBezTo>
                  <a:cubicBezTo>
                    <a:pt x="56" y="30"/>
                    <a:pt x="56" y="31"/>
                    <a:pt x="56"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1" name="Freeform 237"/>
            <p:cNvSpPr>
              <a:spLocks/>
            </p:cNvSpPr>
            <p:nvPr userDrawn="1"/>
          </p:nvSpPr>
          <p:spPr bwMode="auto">
            <a:xfrm>
              <a:off x="6959600" y="1012825"/>
              <a:ext cx="15875" cy="15875"/>
            </a:xfrm>
            <a:custGeom>
              <a:avLst/>
              <a:gdLst>
                <a:gd name="T0" fmla="*/ 4 w 4"/>
                <a:gd name="T1" fmla="*/ 3 h 4"/>
                <a:gd name="T2" fmla="*/ 3 w 4"/>
                <a:gd name="T3" fmla="*/ 1 h 4"/>
                <a:gd name="T4" fmla="*/ 1 w 4"/>
                <a:gd name="T5" fmla="*/ 0 h 4"/>
                <a:gd name="T6" fmla="*/ 0 w 4"/>
                <a:gd name="T7" fmla="*/ 2 h 4"/>
                <a:gd name="T8" fmla="*/ 1 w 4"/>
                <a:gd name="T9" fmla="*/ 3 h 4"/>
                <a:gd name="T10" fmla="*/ 2 w 4"/>
                <a:gd name="T11" fmla="*/ 4 h 4"/>
                <a:gd name="T12" fmla="*/ 3 w 4"/>
                <a:gd name="T13" fmla="*/ 4 h 4"/>
                <a:gd name="T14" fmla="*/ 4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3"/>
                  </a:moveTo>
                  <a:cubicBezTo>
                    <a:pt x="3" y="2"/>
                    <a:pt x="3" y="2"/>
                    <a:pt x="3" y="1"/>
                  </a:cubicBezTo>
                  <a:cubicBezTo>
                    <a:pt x="3" y="0"/>
                    <a:pt x="2" y="0"/>
                    <a:pt x="1" y="0"/>
                  </a:cubicBezTo>
                  <a:cubicBezTo>
                    <a:pt x="1" y="0"/>
                    <a:pt x="0" y="1"/>
                    <a:pt x="0" y="2"/>
                  </a:cubicBezTo>
                  <a:cubicBezTo>
                    <a:pt x="1" y="2"/>
                    <a:pt x="1" y="3"/>
                    <a:pt x="1" y="3"/>
                  </a:cubicBezTo>
                  <a:cubicBezTo>
                    <a:pt x="1" y="4"/>
                    <a:pt x="2" y="4"/>
                    <a:pt x="2" y="4"/>
                  </a:cubicBezTo>
                  <a:cubicBezTo>
                    <a:pt x="2" y="4"/>
                    <a:pt x="2" y="4"/>
                    <a:pt x="3" y="4"/>
                  </a:cubicBezTo>
                  <a:cubicBezTo>
                    <a:pt x="3" y="4"/>
                    <a:pt x="4" y="3"/>
                    <a:pt x="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2" name="Freeform 238"/>
            <p:cNvSpPr>
              <a:spLocks/>
            </p:cNvSpPr>
            <p:nvPr userDrawn="1"/>
          </p:nvSpPr>
          <p:spPr bwMode="auto">
            <a:xfrm>
              <a:off x="6970713" y="1036638"/>
              <a:ext cx="15875" cy="19050"/>
            </a:xfrm>
            <a:custGeom>
              <a:avLst/>
              <a:gdLst>
                <a:gd name="T0" fmla="*/ 2 w 4"/>
                <a:gd name="T1" fmla="*/ 1 h 5"/>
                <a:gd name="T2" fmla="*/ 1 w 4"/>
                <a:gd name="T3" fmla="*/ 1 h 5"/>
                <a:gd name="T4" fmla="*/ 0 w 4"/>
                <a:gd name="T5" fmla="*/ 3 h 5"/>
                <a:gd name="T6" fmla="*/ 1 w 4"/>
                <a:gd name="T7" fmla="*/ 4 h 5"/>
                <a:gd name="T8" fmla="*/ 2 w 4"/>
                <a:gd name="T9" fmla="*/ 5 h 5"/>
                <a:gd name="T10" fmla="*/ 3 w 4"/>
                <a:gd name="T11" fmla="*/ 5 h 5"/>
                <a:gd name="T12" fmla="*/ 3 w 4"/>
                <a:gd name="T13" fmla="*/ 3 h 5"/>
                <a:gd name="T14" fmla="*/ 2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2" y="1"/>
                  </a:moveTo>
                  <a:cubicBezTo>
                    <a:pt x="2" y="1"/>
                    <a:pt x="1" y="0"/>
                    <a:pt x="1" y="1"/>
                  </a:cubicBezTo>
                  <a:cubicBezTo>
                    <a:pt x="0" y="1"/>
                    <a:pt x="0" y="2"/>
                    <a:pt x="0" y="3"/>
                  </a:cubicBezTo>
                  <a:cubicBezTo>
                    <a:pt x="0" y="3"/>
                    <a:pt x="1" y="4"/>
                    <a:pt x="1" y="4"/>
                  </a:cubicBezTo>
                  <a:cubicBezTo>
                    <a:pt x="1" y="5"/>
                    <a:pt x="2" y="5"/>
                    <a:pt x="2" y="5"/>
                  </a:cubicBezTo>
                  <a:cubicBezTo>
                    <a:pt x="2" y="5"/>
                    <a:pt x="3" y="5"/>
                    <a:pt x="3" y="5"/>
                  </a:cubicBezTo>
                  <a:cubicBezTo>
                    <a:pt x="4" y="4"/>
                    <a:pt x="4" y="3"/>
                    <a:pt x="3" y="3"/>
                  </a:cubicBezTo>
                  <a:cubicBezTo>
                    <a:pt x="3" y="2"/>
                    <a:pt x="3" y="2"/>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3" name="Freeform 239"/>
            <p:cNvSpPr>
              <a:spLocks/>
            </p:cNvSpPr>
            <p:nvPr userDrawn="1"/>
          </p:nvSpPr>
          <p:spPr bwMode="auto">
            <a:xfrm>
              <a:off x="6986588" y="1060450"/>
              <a:ext cx="15875" cy="14288"/>
            </a:xfrm>
            <a:custGeom>
              <a:avLst/>
              <a:gdLst>
                <a:gd name="T0" fmla="*/ 3 w 4"/>
                <a:gd name="T1" fmla="*/ 1 h 4"/>
                <a:gd name="T2" fmla="*/ 1 w 4"/>
                <a:gd name="T3" fmla="*/ 1 h 4"/>
                <a:gd name="T4" fmla="*/ 1 w 4"/>
                <a:gd name="T5" fmla="*/ 3 h 4"/>
                <a:gd name="T6" fmla="*/ 2 w 4"/>
                <a:gd name="T7" fmla="*/ 4 h 4"/>
                <a:gd name="T8" fmla="*/ 3 w 4"/>
                <a:gd name="T9" fmla="*/ 4 h 4"/>
                <a:gd name="T10" fmla="*/ 4 w 4"/>
                <a:gd name="T11" fmla="*/ 4 h 4"/>
                <a:gd name="T12" fmla="*/ 4 w 4"/>
                <a:gd name="T13" fmla="*/ 2 h 4"/>
                <a:gd name="T14" fmla="*/ 3 w 4"/>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3" y="1"/>
                  </a:moveTo>
                  <a:cubicBezTo>
                    <a:pt x="2" y="0"/>
                    <a:pt x="1" y="0"/>
                    <a:pt x="1" y="1"/>
                  </a:cubicBezTo>
                  <a:cubicBezTo>
                    <a:pt x="0" y="1"/>
                    <a:pt x="0" y="2"/>
                    <a:pt x="1" y="3"/>
                  </a:cubicBezTo>
                  <a:cubicBezTo>
                    <a:pt x="1" y="3"/>
                    <a:pt x="2" y="4"/>
                    <a:pt x="2" y="4"/>
                  </a:cubicBezTo>
                  <a:cubicBezTo>
                    <a:pt x="2" y="4"/>
                    <a:pt x="3" y="4"/>
                    <a:pt x="3" y="4"/>
                  </a:cubicBezTo>
                  <a:cubicBezTo>
                    <a:pt x="3" y="4"/>
                    <a:pt x="4" y="4"/>
                    <a:pt x="4" y="4"/>
                  </a:cubicBezTo>
                  <a:cubicBezTo>
                    <a:pt x="4" y="3"/>
                    <a:pt x="4" y="2"/>
                    <a:pt x="4" y="2"/>
                  </a:cubicBezTo>
                  <a:cubicBezTo>
                    <a:pt x="3" y="2"/>
                    <a:pt x="3"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4" name="Freeform 240"/>
            <p:cNvSpPr>
              <a:spLocks/>
            </p:cNvSpPr>
            <p:nvPr userDrawn="1"/>
          </p:nvSpPr>
          <p:spPr bwMode="auto">
            <a:xfrm>
              <a:off x="6975475" y="931863"/>
              <a:ext cx="15875" cy="19050"/>
            </a:xfrm>
            <a:custGeom>
              <a:avLst/>
              <a:gdLst>
                <a:gd name="T0" fmla="*/ 3 w 4"/>
                <a:gd name="T1" fmla="*/ 1 h 5"/>
                <a:gd name="T2" fmla="*/ 1 w 4"/>
                <a:gd name="T3" fmla="*/ 1 h 5"/>
                <a:gd name="T4" fmla="*/ 0 w 4"/>
                <a:gd name="T5" fmla="*/ 2 h 5"/>
                <a:gd name="T6" fmla="*/ 0 w 4"/>
                <a:gd name="T7" fmla="*/ 4 h 5"/>
                <a:gd name="T8" fmla="*/ 1 w 4"/>
                <a:gd name="T9" fmla="*/ 5 h 5"/>
                <a:gd name="T10" fmla="*/ 2 w 4"/>
                <a:gd name="T11" fmla="*/ 4 h 5"/>
                <a:gd name="T12" fmla="*/ 3 w 4"/>
                <a:gd name="T13" fmla="*/ 3 h 5"/>
                <a:gd name="T14" fmla="*/ 3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3" y="1"/>
                  </a:moveTo>
                  <a:cubicBezTo>
                    <a:pt x="2" y="0"/>
                    <a:pt x="2" y="0"/>
                    <a:pt x="1" y="1"/>
                  </a:cubicBezTo>
                  <a:cubicBezTo>
                    <a:pt x="1" y="1"/>
                    <a:pt x="0" y="2"/>
                    <a:pt x="0" y="2"/>
                  </a:cubicBezTo>
                  <a:cubicBezTo>
                    <a:pt x="0" y="3"/>
                    <a:pt x="0" y="4"/>
                    <a:pt x="0" y="4"/>
                  </a:cubicBezTo>
                  <a:cubicBezTo>
                    <a:pt x="1" y="4"/>
                    <a:pt x="1" y="5"/>
                    <a:pt x="1" y="5"/>
                  </a:cubicBezTo>
                  <a:cubicBezTo>
                    <a:pt x="2" y="5"/>
                    <a:pt x="2" y="4"/>
                    <a:pt x="2" y="4"/>
                  </a:cubicBezTo>
                  <a:cubicBezTo>
                    <a:pt x="3" y="3"/>
                    <a:pt x="3" y="3"/>
                    <a:pt x="3" y="3"/>
                  </a:cubicBezTo>
                  <a:cubicBezTo>
                    <a:pt x="4" y="2"/>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5" name="Freeform 241"/>
            <p:cNvSpPr>
              <a:spLocks/>
            </p:cNvSpPr>
            <p:nvPr userDrawn="1"/>
          </p:nvSpPr>
          <p:spPr bwMode="auto">
            <a:xfrm>
              <a:off x="7040563" y="893763"/>
              <a:ext cx="19050" cy="11113"/>
            </a:xfrm>
            <a:custGeom>
              <a:avLst/>
              <a:gdLst>
                <a:gd name="T0" fmla="*/ 2 w 5"/>
                <a:gd name="T1" fmla="*/ 3 h 3"/>
                <a:gd name="T2" fmla="*/ 2 w 5"/>
                <a:gd name="T3" fmla="*/ 3 h 3"/>
                <a:gd name="T4" fmla="*/ 4 w 5"/>
                <a:gd name="T5" fmla="*/ 3 h 3"/>
                <a:gd name="T6" fmla="*/ 5 w 5"/>
                <a:gd name="T7" fmla="*/ 2 h 3"/>
                <a:gd name="T8" fmla="*/ 3 w 5"/>
                <a:gd name="T9" fmla="*/ 0 h 3"/>
                <a:gd name="T10" fmla="*/ 2 w 5"/>
                <a:gd name="T11" fmla="*/ 0 h 3"/>
                <a:gd name="T12" fmla="*/ 0 w 5"/>
                <a:gd name="T13" fmla="*/ 2 h 3"/>
                <a:gd name="T14" fmla="*/ 2 w 5"/>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2" y="3"/>
                  </a:moveTo>
                  <a:cubicBezTo>
                    <a:pt x="2" y="3"/>
                    <a:pt x="2" y="3"/>
                    <a:pt x="2" y="3"/>
                  </a:cubicBezTo>
                  <a:cubicBezTo>
                    <a:pt x="3" y="3"/>
                    <a:pt x="3" y="3"/>
                    <a:pt x="4" y="3"/>
                  </a:cubicBezTo>
                  <a:cubicBezTo>
                    <a:pt x="4" y="3"/>
                    <a:pt x="5" y="2"/>
                    <a:pt x="5" y="2"/>
                  </a:cubicBezTo>
                  <a:cubicBezTo>
                    <a:pt x="5" y="1"/>
                    <a:pt x="4" y="0"/>
                    <a:pt x="3" y="0"/>
                  </a:cubicBezTo>
                  <a:cubicBezTo>
                    <a:pt x="3" y="0"/>
                    <a:pt x="2" y="0"/>
                    <a:pt x="2" y="0"/>
                  </a:cubicBezTo>
                  <a:cubicBezTo>
                    <a:pt x="1" y="1"/>
                    <a:pt x="0" y="1"/>
                    <a:pt x="0" y="2"/>
                  </a:cubicBezTo>
                  <a:cubicBezTo>
                    <a:pt x="1" y="3"/>
                    <a:pt x="1" y="3"/>
                    <a:pt x="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6" name="Freeform 242"/>
            <p:cNvSpPr>
              <a:spLocks/>
            </p:cNvSpPr>
            <p:nvPr userDrawn="1"/>
          </p:nvSpPr>
          <p:spPr bwMode="auto">
            <a:xfrm>
              <a:off x="7072313" y="893763"/>
              <a:ext cx="14288" cy="11113"/>
            </a:xfrm>
            <a:custGeom>
              <a:avLst/>
              <a:gdLst>
                <a:gd name="T0" fmla="*/ 1 w 4"/>
                <a:gd name="T1" fmla="*/ 3 h 3"/>
                <a:gd name="T2" fmla="*/ 2 w 4"/>
                <a:gd name="T3" fmla="*/ 3 h 3"/>
                <a:gd name="T4" fmla="*/ 3 w 4"/>
                <a:gd name="T5" fmla="*/ 3 h 3"/>
                <a:gd name="T6" fmla="*/ 4 w 4"/>
                <a:gd name="T7" fmla="*/ 2 h 3"/>
                <a:gd name="T8" fmla="*/ 3 w 4"/>
                <a:gd name="T9" fmla="*/ 1 h 3"/>
                <a:gd name="T10" fmla="*/ 1 w 4"/>
                <a:gd name="T11" fmla="*/ 0 h 3"/>
                <a:gd name="T12" fmla="*/ 0 w 4"/>
                <a:gd name="T13" fmla="*/ 2 h 3"/>
                <a:gd name="T14" fmla="*/ 1 w 4"/>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1" y="3"/>
                  </a:moveTo>
                  <a:cubicBezTo>
                    <a:pt x="1" y="3"/>
                    <a:pt x="2" y="3"/>
                    <a:pt x="2" y="3"/>
                  </a:cubicBezTo>
                  <a:cubicBezTo>
                    <a:pt x="3" y="3"/>
                    <a:pt x="3" y="3"/>
                    <a:pt x="3" y="3"/>
                  </a:cubicBezTo>
                  <a:cubicBezTo>
                    <a:pt x="3" y="3"/>
                    <a:pt x="4" y="3"/>
                    <a:pt x="4" y="2"/>
                  </a:cubicBezTo>
                  <a:cubicBezTo>
                    <a:pt x="4" y="2"/>
                    <a:pt x="4" y="1"/>
                    <a:pt x="3" y="1"/>
                  </a:cubicBezTo>
                  <a:cubicBezTo>
                    <a:pt x="2" y="1"/>
                    <a:pt x="2" y="1"/>
                    <a:pt x="1" y="0"/>
                  </a:cubicBezTo>
                  <a:cubicBezTo>
                    <a:pt x="0" y="0"/>
                    <a:pt x="0" y="1"/>
                    <a:pt x="0" y="2"/>
                  </a:cubicBezTo>
                  <a:cubicBezTo>
                    <a:pt x="0" y="2"/>
                    <a:pt x="0"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7" name="Freeform 243"/>
            <p:cNvSpPr>
              <a:spLocks/>
            </p:cNvSpPr>
            <p:nvPr userDrawn="1"/>
          </p:nvSpPr>
          <p:spPr bwMode="auto">
            <a:xfrm>
              <a:off x="7137400" y="939800"/>
              <a:ext cx="15875" cy="15875"/>
            </a:xfrm>
            <a:custGeom>
              <a:avLst/>
              <a:gdLst>
                <a:gd name="T0" fmla="*/ 1 w 4"/>
                <a:gd name="T1" fmla="*/ 3 h 4"/>
                <a:gd name="T2" fmla="*/ 3 w 4"/>
                <a:gd name="T3" fmla="*/ 4 h 4"/>
                <a:gd name="T4" fmla="*/ 3 w 4"/>
                <a:gd name="T5" fmla="*/ 4 h 4"/>
                <a:gd name="T6" fmla="*/ 4 w 4"/>
                <a:gd name="T7" fmla="*/ 2 h 4"/>
                <a:gd name="T8" fmla="*/ 3 w 4"/>
                <a:gd name="T9" fmla="*/ 0 h 4"/>
                <a:gd name="T10" fmla="*/ 1 w 4"/>
                <a:gd name="T11" fmla="*/ 0 h 4"/>
                <a:gd name="T12" fmla="*/ 1 w 4"/>
                <a:gd name="T13" fmla="*/ 2 h 4"/>
                <a:gd name="T14" fmla="*/ 1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1" y="3"/>
                  </a:moveTo>
                  <a:cubicBezTo>
                    <a:pt x="2" y="4"/>
                    <a:pt x="2" y="4"/>
                    <a:pt x="3" y="4"/>
                  </a:cubicBezTo>
                  <a:cubicBezTo>
                    <a:pt x="3" y="4"/>
                    <a:pt x="3" y="4"/>
                    <a:pt x="3" y="4"/>
                  </a:cubicBezTo>
                  <a:cubicBezTo>
                    <a:pt x="4" y="3"/>
                    <a:pt x="4" y="3"/>
                    <a:pt x="4" y="2"/>
                  </a:cubicBezTo>
                  <a:cubicBezTo>
                    <a:pt x="4" y="1"/>
                    <a:pt x="3" y="1"/>
                    <a:pt x="3" y="0"/>
                  </a:cubicBezTo>
                  <a:cubicBezTo>
                    <a:pt x="2" y="0"/>
                    <a:pt x="2" y="0"/>
                    <a:pt x="1" y="0"/>
                  </a:cubicBezTo>
                  <a:cubicBezTo>
                    <a:pt x="0" y="0"/>
                    <a:pt x="0" y="1"/>
                    <a:pt x="1" y="2"/>
                  </a:cubicBezTo>
                  <a:cubicBezTo>
                    <a:pt x="1" y="2"/>
                    <a:pt x="1"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8" name="Freeform 244"/>
            <p:cNvSpPr>
              <a:spLocks/>
            </p:cNvSpPr>
            <p:nvPr userDrawn="1"/>
          </p:nvSpPr>
          <p:spPr bwMode="auto">
            <a:xfrm>
              <a:off x="7148513" y="963613"/>
              <a:ext cx="15875" cy="19050"/>
            </a:xfrm>
            <a:custGeom>
              <a:avLst/>
              <a:gdLst>
                <a:gd name="T0" fmla="*/ 0 w 4"/>
                <a:gd name="T1" fmla="*/ 2 h 5"/>
                <a:gd name="T2" fmla="*/ 1 w 4"/>
                <a:gd name="T3" fmla="*/ 4 h 5"/>
                <a:gd name="T4" fmla="*/ 2 w 4"/>
                <a:gd name="T5" fmla="*/ 5 h 5"/>
                <a:gd name="T6" fmla="*/ 2 w 4"/>
                <a:gd name="T7" fmla="*/ 5 h 5"/>
                <a:gd name="T8" fmla="*/ 3 w 4"/>
                <a:gd name="T9" fmla="*/ 3 h 5"/>
                <a:gd name="T10" fmla="*/ 3 w 4"/>
                <a:gd name="T11" fmla="*/ 1 h 5"/>
                <a:gd name="T12" fmla="*/ 1 w 4"/>
                <a:gd name="T13" fmla="*/ 0 h 5"/>
                <a:gd name="T14" fmla="*/ 0 w 4"/>
                <a:gd name="T15" fmla="*/ 2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0" y="2"/>
                  </a:moveTo>
                  <a:cubicBezTo>
                    <a:pt x="1" y="3"/>
                    <a:pt x="1" y="3"/>
                    <a:pt x="1" y="4"/>
                  </a:cubicBezTo>
                  <a:cubicBezTo>
                    <a:pt x="1" y="4"/>
                    <a:pt x="2" y="5"/>
                    <a:pt x="2" y="5"/>
                  </a:cubicBezTo>
                  <a:cubicBezTo>
                    <a:pt x="2" y="5"/>
                    <a:pt x="2" y="5"/>
                    <a:pt x="2" y="5"/>
                  </a:cubicBezTo>
                  <a:cubicBezTo>
                    <a:pt x="3" y="5"/>
                    <a:pt x="4" y="4"/>
                    <a:pt x="3" y="3"/>
                  </a:cubicBezTo>
                  <a:cubicBezTo>
                    <a:pt x="3" y="2"/>
                    <a:pt x="3" y="2"/>
                    <a:pt x="3" y="1"/>
                  </a:cubicBezTo>
                  <a:cubicBezTo>
                    <a:pt x="3" y="1"/>
                    <a:pt x="2" y="0"/>
                    <a:pt x="1" y="0"/>
                  </a:cubicBezTo>
                  <a:cubicBezTo>
                    <a:pt x="1" y="1"/>
                    <a:pt x="0" y="1"/>
                    <a:pt x="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9" name="Freeform 245"/>
            <p:cNvSpPr>
              <a:spLocks/>
            </p:cNvSpPr>
            <p:nvPr userDrawn="1"/>
          </p:nvSpPr>
          <p:spPr bwMode="auto">
            <a:xfrm>
              <a:off x="6991350" y="912813"/>
              <a:ext cx="19050" cy="15875"/>
            </a:xfrm>
            <a:custGeom>
              <a:avLst/>
              <a:gdLst>
                <a:gd name="T0" fmla="*/ 2 w 5"/>
                <a:gd name="T1" fmla="*/ 1 h 4"/>
                <a:gd name="T2" fmla="*/ 1 w 5"/>
                <a:gd name="T3" fmla="*/ 2 h 4"/>
                <a:gd name="T4" fmla="*/ 1 w 5"/>
                <a:gd name="T5" fmla="*/ 4 h 4"/>
                <a:gd name="T6" fmla="*/ 2 w 5"/>
                <a:gd name="T7" fmla="*/ 4 h 4"/>
                <a:gd name="T8" fmla="*/ 3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2"/>
                  </a:cubicBezTo>
                  <a:cubicBezTo>
                    <a:pt x="0" y="2"/>
                    <a:pt x="0" y="3"/>
                    <a:pt x="1" y="4"/>
                  </a:cubicBezTo>
                  <a:cubicBezTo>
                    <a:pt x="1" y="4"/>
                    <a:pt x="1" y="4"/>
                    <a:pt x="2" y="4"/>
                  </a:cubicBezTo>
                  <a:cubicBezTo>
                    <a:pt x="2" y="4"/>
                    <a:pt x="2" y="4"/>
                    <a:pt x="3" y="4"/>
                  </a:cubicBezTo>
                  <a:cubicBezTo>
                    <a:pt x="3" y="3"/>
                    <a:pt x="4" y="3"/>
                    <a:pt x="4" y="3"/>
                  </a:cubicBezTo>
                  <a:cubicBezTo>
                    <a:pt x="5" y="2"/>
                    <a:pt x="5" y="1"/>
                    <a:pt x="4" y="1"/>
                  </a:cubicBezTo>
                  <a:cubicBezTo>
                    <a:pt x="4" y="0"/>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0" name="Freeform 246"/>
            <p:cNvSpPr>
              <a:spLocks/>
            </p:cNvSpPr>
            <p:nvPr userDrawn="1"/>
          </p:nvSpPr>
          <p:spPr bwMode="auto">
            <a:xfrm>
              <a:off x="6959600" y="985838"/>
              <a:ext cx="11113" cy="15875"/>
            </a:xfrm>
            <a:custGeom>
              <a:avLst/>
              <a:gdLst>
                <a:gd name="T0" fmla="*/ 3 w 3"/>
                <a:gd name="T1" fmla="*/ 3 h 4"/>
                <a:gd name="T2" fmla="*/ 3 w 3"/>
                <a:gd name="T3" fmla="*/ 1 h 4"/>
                <a:gd name="T4" fmla="*/ 1 w 3"/>
                <a:gd name="T5" fmla="*/ 0 h 4"/>
                <a:gd name="T6" fmla="*/ 0 w 3"/>
                <a:gd name="T7" fmla="*/ 1 h 4"/>
                <a:gd name="T8" fmla="*/ 0 w 3"/>
                <a:gd name="T9" fmla="*/ 3 h 4"/>
                <a:gd name="T10" fmla="*/ 0 w 3"/>
                <a:gd name="T11" fmla="*/ 3 h 4"/>
                <a:gd name="T12" fmla="*/ 1 w 3"/>
                <a:gd name="T13" fmla="*/ 4 h 4"/>
                <a:gd name="T14" fmla="*/ 3 w 3"/>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3" y="3"/>
                  </a:moveTo>
                  <a:cubicBezTo>
                    <a:pt x="3" y="2"/>
                    <a:pt x="3" y="2"/>
                    <a:pt x="3" y="1"/>
                  </a:cubicBezTo>
                  <a:cubicBezTo>
                    <a:pt x="3" y="0"/>
                    <a:pt x="2" y="0"/>
                    <a:pt x="1" y="0"/>
                  </a:cubicBezTo>
                  <a:cubicBezTo>
                    <a:pt x="1" y="0"/>
                    <a:pt x="0" y="0"/>
                    <a:pt x="0" y="1"/>
                  </a:cubicBezTo>
                  <a:cubicBezTo>
                    <a:pt x="0" y="2"/>
                    <a:pt x="0" y="2"/>
                    <a:pt x="0" y="3"/>
                  </a:cubicBezTo>
                  <a:cubicBezTo>
                    <a:pt x="0" y="3"/>
                    <a:pt x="0" y="3"/>
                    <a:pt x="0" y="3"/>
                  </a:cubicBezTo>
                  <a:cubicBezTo>
                    <a:pt x="0" y="4"/>
                    <a:pt x="0" y="4"/>
                    <a:pt x="1" y="4"/>
                  </a:cubicBezTo>
                  <a:cubicBezTo>
                    <a:pt x="2" y="4"/>
                    <a:pt x="3" y="4"/>
                    <a:pt x="3"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1" name="Freeform 247"/>
            <p:cNvSpPr>
              <a:spLocks/>
            </p:cNvSpPr>
            <p:nvPr userDrawn="1"/>
          </p:nvSpPr>
          <p:spPr bwMode="auto">
            <a:xfrm>
              <a:off x="6964363" y="958850"/>
              <a:ext cx="11113" cy="15875"/>
            </a:xfrm>
            <a:custGeom>
              <a:avLst/>
              <a:gdLst>
                <a:gd name="T0" fmla="*/ 1 w 3"/>
                <a:gd name="T1" fmla="*/ 4 h 4"/>
                <a:gd name="T2" fmla="*/ 1 w 3"/>
                <a:gd name="T3" fmla="*/ 4 h 4"/>
                <a:gd name="T4" fmla="*/ 2 w 3"/>
                <a:gd name="T5" fmla="*/ 3 h 4"/>
                <a:gd name="T6" fmla="*/ 3 w 3"/>
                <a:gd name="T7" fmla="*/ 2 h 4"/>
                <a:gd name="T8" fmla="*/ 2 w 3"/>
                <a:gd name="T9" fmla="*/ 0 h 4"/>
                <a:gd name="T10" fmla="*/ 0 w 3"/>
                <a:gd name="T11" fmla="*/ 1 h 4"/>
                <a:gd name="T12" fmla="*/ 0 w 3"/>
                <a:gd name="T13" fmla="*/ 2 h 4"/>
                <a:gd name="T14" fmla="*/ 1 w 3"/>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1" y="4"/>
                  </a:moveTo>
                  <a:cubicBezTo>
                    <a:pt x="1" y="4"/>
                    <a:pt x="1" y="4"/>
                    <a:pt x="1" y="4"/>
                  </a:cubicBezTo>
                  <a:cubicBezTo>
                    <a:pt x="2" y="4"/>
                    <a:pt x="2" y="4"/>
                    <a:pt x="2" y="3"/>
                  </a:cubicBezTo>
                  <a:cubicBezTo>
                    <a:pt x="3" y="3"/>
                    <a:pt x="3" y="2"/>
                    <a:pt x="3" y="2"/>
                  </a:cubicBezTo>
                  <a:cubicBezTo>
                    <a:pt x="3" y="1"/>
                    <a:pt x="3" y="0"/>
                    <a:pt x="2" y="0"/>
                  </a:cubicBezTo>
                  <a:cubicBezTo>
                    <a:pt x="2" y="0"/>
                    <a:pt x="1" y="0"/>
                    <a:pt x="0" y="1"/>
                  </a:cubicBezTo>
                  <a:cubicBezTo>
                    <a:pt x="0" y="1"/>
                    <a:pt x="0" y="2"/>
                    <a:pt x="0" y="2"/>
                  </a:cubicBezTo>
                  <a:cubicBezTo>
                    <a:pt x="0" y="3"/>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2" name="Freeform 248"/>
            <p:cNvSpPr>
              <a:spLocks/>
            </p:cNvSpPr>
            <p:nvPr userDrawn="1"/>
          </p:nvSpPr>
          <p:spPr bwMode="auto">
            <a:xfrm>
              <a:off x="7010400" y="1079500"/>
              <a:ext cx="19050" cy="11113"/>
            </a:xfrm>
            <a:custGeom>
              <a:avLst/>
              <a:gdLst>
                <a:gd name="T0" fmla="*/ 4 w 5"/>
                <a:gd name="T1" fmla="*/ 1 h 3"/>
                <a:gd name="T2" fmla="*/ 2 w 5"/>
                <a:gd name="T3" fmla="*/ 0 h 3"/>
                <a:gd name="T4" fmla="*/ 0 w 5"/>
                <a:gd name="T5" fmla="*/ 0 h 3"/>
                <a:gd name="T6" fmla="*/ 1 w 5"/>
                <a:gd name="T7" fmla="*/ 2 h 3"/>
                <a:gd name="T8" fmla="*/ 2 w 5"/>
                <a:gd name="T9" fmla="*/ 3 h 3"/>
                <a:gd name="T10" fmla="*/ 3 w 5"/>
                <a:gd name="T11" fmla="*/ 3 h 3"/>
                <a:gd name="T12" fmla="*/ 4 w 5"/>
                <a:gd name="T13" fmla="*/ 2 h 3"/>
                <a:gd name="T14" fmla="*/ 4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4" y="1"/>
                  </a:moveTo>
                  <a:cubicBezTo>
                    <a:pt x="3" y="0"/>
                    <a:pt x="3" y="0"/>
                    <a:pt x="2" y="0"/>
                  </a:cubicBezTo>
                  <a:cubicBezTo>
                    <a:pt x="1" y="0"/>
                    <a:pt x="1" y="0"/>
                    <a:pt x="0" y="0"/>
                  </a:cubicBezTo>
                  <a:cubicBezTo>
                    <a:pt x="0" y="1"/>
                    <a:pt x="0" y="2"/>
                    <a:pt x="1" y="2"/>
                  </a:cubicBezTo>
                  <a:cubicBezTo>
                    <a:pt x="1" y="3"/>
                    <a:pt x="2" y="3"/>
                    <a:pt x="2" y="3"/>
                  </a:cubicBezTo>
                  <a:cubicBezTo>
                    <a:pt x="3" y="3"/>
                    <a:pt x="3" y="3"/>
                    <a:pt x="3" y="3"/>
                  </a:cubicBezTo>
                  <a:cubicBezTo>
                    <a:pt x="4" y="3"/>
                    <a:pt x="4" y="3"/>
                    <a:pt x="4" y="2"/>
                  </a:cubicBezTo>
                  <a:cubicBezTo>
                    <a:pt x="5" y="2"/>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3" name="Freeform 249"/>
            <p:cNvSpPr>
              <a:spLocks/>
            </p:cNvSpPr>
            <p:nvPr userDrawn="1"/>
          </p:nvSpPr>
          <p:spPr bwMode="auto">
            <a:xfrm>
              <a:off x="7134225" y="1044575"/>
              <a:ext cx="14288" cy="15875"/>
            </a:xfrm>
            <a:custGeom>
              <a:avLst/>
              <a:gdLst>
                <a:gd name="T0" fmla="*/ 4 w 4"/>
                <a:gd name="T1" fmla="*/ 0 h 4"/>
                <a:gd name="T2" fmla="*/ 2 w 4"/>
                <a:gd name="T3" fmla="*/ 1 h 4"/>
                <a:gd name="T4" fmla="*/ 1 w 4"/>
                <a:gd name="T5" fmla="*/ 2 h 4"/>
                <a:gd name="T6" fmla="*/ 1 w 4"/>
                <a:gd name="T7" fmla="*/ 4 h 4"/>
                <a:gd name="T8" fmla="*/ 2 w 4"/>
                <a:gd name="T9" fmla="*/ 4 h 4"/>
                <a:gd name="T10" fmla="*/ 3 w 4"/>
                <a:gd name="T11" fmla="*/ 4 h 4"/>
                <a:gd name="T12" fmla="*/ 4 w 4"/>
                <a:gd name="T13" fmla="*/ 2 h 4"/>
                <a:gd name="T14" fmla="*/ 4 w 4"/>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0"/>
                  </a:moveTo>
                  <a:cubicBezTo>
                    <a:pt x="3" y="0"/>
                    <a:pt x="2" y="0"/>
                    <a:pt x="2" y="1"/>
                  </a:cubicBezTo>
                  <a:cubicBezTo>
                    <a:pt x="1" y="1"/>
                    <a:pt x="1" y="2"/>
                    <a:pt x="1" y="2"/>
                  </a:cubicBezTo>
                  <a:cubicBezTo>
                    <a:pt x="0" y="3"/>
                    <a:pt x="0" y="4"/>
                    <a:pt x="1" y="4"/>
                  </a:cubicBezTo>
                  <a:cubicBezTo>
                    <a:pt x="1" y="4"/>
                    <a:pt x="1" y="4"/>
                    <a:pt x="2" y="4"/>
                  </a:cubicBezTo>
                  <a:cubicBezTo>
                    <a:pt x="2" y="4"/>
                    <a:pt x="3" y="4"/>
                    <a:pt x="3" y="4"/>
                  </a:cubicBezTo>
                  <a:cubicBezTo>
                    <a:pt x="3" y="3"/>
                    <a:pt x="4" y="3"/>
                    <a:pt x="4" y="2"/>
                  </a:cubicBezTo>
                  <a:cubicBezTo>
                    <a:pt x="4" y="2"/>
                    <a:pt x="4"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4" name="Freeform 250"/>
            <p:cNvSpPr>
              <a:spLocks/>
            </p:cNvSpPr>
            <p:nvPr userDrawn="1"/>
          </p:nvSpPr>
          <p:spPr bwMode="auto">
            <a:xfrm>
              <a:off x="7118350" y="917575"/>
              <a:ext cx="19050" cy="14288"/>
            </a:xfrm>
            <a:custGeom>
              <a:avLst/>
              <a:gdLst>
                <a:gd name="T0" fmla="*/ 4 w 5"/>
                <a:gd name="T1" fmla="*/ 2 h 4"/>
                <a:gd name="T2" fmla="*/ 3 w 5"/>
                <a:gd name="T3" fmla="*/ 1 h 4"/>
                <a:gd name="T4" fmla="*/ 1 w 5"/>
                <a:gd name="T5" fmla="*/ 1 h 4"/>
                <a:gd name="T6" fmla="*/ 1 w 5"/>
                <a:gd name="T7" fmla="*/ 3 h 4"/>
                <a:gd name="T8" fmla="*/ 2 w 5"/>
                <a:gd name="T9" fmla="*/ 4 h 4"/>
                <a:gd name="T10" fmla="*/ 3 w 5"/>
                <a:gd name="T11" fmla="*/ 4 h 4"/>
                <a:gd name="T12" fmla="*/ 4 w 5"/>
                <a:gd name="T13" fmla="*/ 4 h 4"/>
                <a:gd name="T14" fmla="*/ 4 w 5"/>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2"/>
                  </a:moveTo>
                  <a:cubicBezTo>
                    <a:pt x="4" y="1"/>
                    <a:pt x="3" y="1"/>
                    <a:pt x="3" y="1"/>
                  </a:cubicBezTo>
                  <a:cubicBezTo>
                    <a:pt x="2" y="0"/>
                    <a:pt x="1" y="0"/>
                    <a:pt x="1" y="1"/>
                  </a:cubicBezTo>
                  <a:cubicBezTo>
                    <a:pt x="0" y="1"/>
                    <a:pt x="1" y="2"/>
                    <a:pt x="1" y="3"/>
                  </a:cubicBezTo>
                  <a:cubicBezTo>
                    <a:pt x="2" y="3"/>
                    <a:pt x="2" y="3"/>
                    <a:pt x="2" y="4"/>
                  </a:cubicBezTo>
                  <a:cubicBezTo>
                    <a:pt x="3" y="4"/>
                    <a:pt x="3" y="4"/>
                    <a:pt x="3" y="4"/>
                  </a:cubicBezTo>
                  <a:cubicBezTo>
                    <a:pt x="4" y="4"/>
                    <a:pt x="4" y="4"/>
                    <a:pt x="4" y="4"/>
                  </a:cubicBezTo>
                  <a:cubicBezTo>
                    <a:pt x="5" y="3"/>
                    <a:pt x="5" y="2"/>
                    <a:pt x="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5" name="Freeform 251"/>
            <p:cNvSpPr>
              <a:spLocks/>
            </p:cNvSpPr>
            <p:nvPr userDrawn="1"/>
          </p:nvSpPr>
          <p:spPr bwMode="auto">
            <a:xfrm>
              <a:off x="7148513" y="1017588"/>
              <a:ext cx="12700" cy="19050"/>
            </a:xfrm>
            <a:custGeom>
              <a:avLst/>
              <a:gdLst>
                <a:gd name="T0" fmla="*/ 2 w 3"/>
                <a:gd name="T1" fmla="*/ 1 h 5"/>
                <a:gd name="T2" fmla="*/ 0 w 3"/>
                <a:gd name="T3" fmla="*/ 2 h 5"/>
                <a:gd name="T4" fmla="*/ 0 w 3"/>
                <a:gd name="T5" fmla="*/ 3 h 5"/>
                <a:gd name="T6" fmla="*/ 1 w 3"/>
                <a:gd name="T7" fmla="*/ 5 h 5"/>
                <a:gd name="T8" fmla="*/ 1 w 3"/>
                <a:gd name="T9" fmla="*/ 5 h 5"/>
                <a:gd name="T10" fmla="*/ 2 w 3"/>
                <a:gd name="T11" fmla="*/ 4 h 5"/>
                <a:gd name="T12" fmla="*/ 3 w 3"/>
                <a:gd name="T13" fmla="*/ 2 h 5"/>
                <a:gd name="T14" fmla="*/ 2 w 3"/>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1"/>
                  </a:moveTo>
                  <a:cubicBezTo>
                    <a:pt x="1" y="0"/>
                    <a:pt x="1" y="1"/>
                    <a:pt x="0" y="2"/>
                  </a:cubicBezTo>
                  <a:cubicBezTo>
                    <a:pt x="0" y="2"/>
                    <a:pt x="0" y="3"/>
                    <a:pt x="0" y="3"/>
                  </a:cubicBezTo>
                  <a:cubicBezTo>
                    <a:pt x="0" y="4"/>
                    <a:pt x="0" y="5"/>
                    <a:pt x="1" y="5"/>
                  </a:cubicBezTo>
                  <a:cubicBezTo>
                    <a:pt x="1" y="5"/>
                    <a:pt x="1" y="5"/>
                    <a:pt x="1" y="5"/>
                  </a:cubicBezTo>
                  <a:cubicBezTo>
                    <a:pt x="2" y="5"/>
                    <a:pt x="2" y="5"/>
                    <a:pt x="2" y="4"/>
                  </a:cubicBezTo>
                  <a:cubicBezTo>
                    <a:pt x="3" y="4"/>
                    <a:pt x="3" y="3"/>
                    <a:pt x="3" y="2"/>
                  </a:cubicBezTo>
                  <a:cubicBezTo>
                    <a:pt x="3" y="2"/>
                    <a:pt x="3" y="1"/>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6" name="Freeform 252"/>
            <p:cNvSpPr>
              <a:spLocks/>
            </p:cNvSpPr>
            <p:nvPr userDrawn="1"/>
          </p:nvSpPr>
          <p:spPr bwMode="auto">
            <a:xfrm>
              <a:off x="7153275" y="990600"/>
              <a:ext cx="11113" cy="19050"/>
            </a:xfrm>
            <a:custGeom>
              <a:avLst/>
              <a:gdLst>
                <a:gd name="T0" fmla="*/ 2 w 3"/>
                <a:gd name="T1" fmla="*/ 0 h 5"/>
                <a:gd name="T2" fmla="*/ 0 w 3"/>
                <a:gd name="T3" fmla="*/ 2 h 5"/>
                <a:gd name="T4" fmla="*/ 0 w 3"/>
                <a:gd name="T5" fmla="*/ 4 h 5"/>
                <a:gd name="T6" fmla="*/ 2 w 3"/>
                <a:gd name="T7" fmla="*/ 5 h 5"/>
                <a:gd name="T8" fmla="*/ 2 w 3"/>
                <a:gd name="T9" fmla="*/ 5 h 5"/>
                <a:gd name="T10" fmla="*/ 3 w 3"/>
                <a:gd name="T11" fmla="*/ 4 h 5"/>
                <a:gd name="T12" fmla="*/ 3 w 3"/>
                <a:gd name="T13" fmla="*/ 2 h 5"/>
                <a:gd name="T14" fmla="*/ 3 w 3"/>
                <a:gd name="T15" fmla="*/ 2 h 5"/>
                <a:gd name="T16" fmla="*/ 2 w 3"/>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5">
                  <a:moveTo>
                    <a:pt x="2" y="0"/>
                  </a:moveTo>
                  <a:cubicBezTo>
                    <a:pt x="1" y="0"/>
                    <a:pt x="0" y="1"/>
                    <a:pt x="0" y="2"/>
                  </a:cubicBezTo>
                  <a:cubicBezTo>
                    <a:pt x="0" y="2"/>
                    <a:pt x="0" y="3"/>
                    <a:pt x="0" y="4"/>
                  </a:cubicBezTo>
                  <a:cubicBezTo>
                    <a:pt x="0" y="4"/>
                    <a:pt x="1" y="5"/>
                    <a:pt x="2" y="5"/>
                  </a:cubicBezTo>
                  <a:cubicBezTo>
                    <a:pt x="2" y="5"/>
                    <a:pt x="2" y="5"/>
                    <a:pt x="2" y="5"/>
                  </a:cubicBezTo>
                  <a:cubicBezTo>
                    <a:pt x="2" y="5"/>
                    <a:pt x="3" y="4"/>
                    <a:pt x="3" y="4"/>
                  </a:cubicBezTo>
                  <a:cubicBezTo>
                    <a:pt x="3" y="3"/>
                    <a:pt x="3" y="2"/>
                    <a:pt x="3" y="2"/>
                  </a:cubicBezTo>
                  <a:cubicBezTo>
                    <a:pt x="3" y="2"/>
                    <a:pt x="3" y="2"/>
                    <a:pt x="3" y="2"/>
                  </a:cubicBezTo>
                  <a:cubicBezTo>
                    <a:pt x="3" y="1"/>
                    <a:pt x="3"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7" name="Freeform 253"/>
            <p:cNvSpPr>
              <a:spLocks/>
            </p:cNvSpPr>
            <p:nvPr userDrawn="1"/>
          </p:nvSpPr>
          <p:spPr bwMode="auto">
            <a:xfrm>
              <a:off x="7113588" y="1063625"/>
              <a:ext cx="20638" cy="15875"/>
            </a:xfrm>
            <a:custGeom>
              <a:avLst/>
              <a:gdLst>
                <a:gd name="T0" fmla="*/ 2 w 5"/>
                <a:gd name="T1" fmla="*/ 1 h 4"/>
                <a:gd name="T2" fmla="*/ 1 w 5"/>
                <a:gd name="T3" fmla="*/ 2 h 4"/>
                <a:gd name="T4" fmla="*/ 1 w 5"/>
                <a:gd name="T5" fmla="*/ 4 h 4"/>
                <a:gd name="T6" fmla="*/ 2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2"/>
                    <a:pt x="1" y="2"/>
                  </a:cubicBezTo>
                  <a:cubicBezTo>
                    <a:pt x="0" y="2"/>
                    <a:pt x="0" y="3"/>
                    <a:pt x="1" y="4"/>
                  </a:cubicBezTo>
                  <a:cubicBezTo>
                    <a:pt x="1" y="4"/>
                    <a:pt x="1" y="4"/>
                    <a:pt x="2" y="4"/>
                  </a:cubicBezTo>
                  <a:cubicBezTo>
                    <a:pt x="2" y="4"/>
                    <a:pt x="2" y="4"/>
                    <a:pt x="2" y="4"/>
                  </a:cubicBezTo>
                  <a:cubicBezTo>
                    <a:pt x="3" y="4"/>
                    <a:pt x="3" y="3"/>
                    <a:pt x="4" y="3"/>
                  </a:cubicBezTo>
                  <a:cubicBezTo>
                    <a:pt x="5" y="2"/>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8" name="Freeform 254"/>
            <p:cNvSpPr>
              <a:spLocks/>
            </p:cNvSpPr>
            <p:nvPr userDrawn="1"/>
          </p:nvSpPr>
          <p:spPr bwMode="auto">
            <a:xfrm>
              <a:off x="7091363" y="1079500"/>
              <a:ext cx="19050" cy="14288"/>
            </a:xfrm>
            <a:custGeom>
              <a:avLst/>
              <a:gdLst>
                <a:gd name="T0" fmla="*/ 2 w 5"/>
                <a:gd name="T1" fmla="*/ 1 h 4"/>
                <a:gd name="T2" fmla="*/ 1 w 5"/>
                <a:gd name="T3" fmla="*/ 1 h 4"/>
                <a:gd name="T4" fmla="*/ 0 w 5"/>
                <a:gd name="T5" fmla="*/ 3 h 4"/>
                <a:gd name="T6" fmla="*/ 1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1"/>
                  </a:cubicBezTo>
                  <a:cubicBezTo>
                    <a:pt x="0" y="2"/>
                    <a:pt x="0" y="2"/>
                    <a:pt x="0" y="3"/>
                  </a:cubicBezTo>
                  <a:cubicBezTo>
                    <a:pt x="0" y="4"/>
                    <a:pt x="1" y="4"/>
                    <a:pt x="1" y="4"/>
                  </a:cubicBezTo>
                  <a:cubicBezTo>
                    <a:pt x="2" y="4"/>
                    <a:pt x="2" y="4"/>
                    <a:pt x="2" y="4"/>
                  </a:cubicBezTo>
                  <a:cubicBezTo>
                    <a:pt x="2" y="4"/>
                    <a:pt x="3" y="3"/>
                    <a:pt x="4" y="3"/>
                  </a:cubicBezTo>
                  <a:cubicBezTo>
                    <a:pt x="4" y="3"/>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9" name="Freeform 255"/>
            <p:cNvSpPr>
              <a:spLocks/>
            </p:cNvSpPr>
            <p:nvPr userDrawn="1"/>
          </p:nvSpPr>
          <p:spPr bwMode="auto">
            <a:xfrm>
              <a:off x="7037388" y="1087438"/>
              <a:ext cx="14288" cy="11113"/>
            </a:xfrm>
            <a:custGeom>
              <a:avLst/>
              <a:gdLst>
                <a:gd name="T0" fmla="*/ 3 w 4"/>
                <a:gd name="T1" fmla="*/ 1 h 3"/>
                <a:gd name="T2" fmla="*/ 1 w 4"/>
                <a:gd name="T3" fmla="*/ 0 h 3"/>
                <a:gd name="T4" fmla="*/ 0 w 4"/>
                <a:gd name="T5" fmla="*/ 1 h 3"/>
                <a:gd name="T6" fmla="*/ 1 w 4"/>
                <a:gd name="T7" fmla="*/ 3 h 3"/>
                <a:gd name="T8" fmla="*/ 3 w 4"/>
                <a:gd name="T9" fmla="*/ 3 h 3"/>
                <a:gd name="T10" fmla="*/ 3 w 4"/>
                <a:gd name="T11" fmla="*/ 3 h 3"/>
                <a:gd name="T12" fmla="*/ 4 w 4"/>
                <a:gd name="T13" fmla="*/ 2 h 3"/>
                <a:gd name="T14" fmla="*/ 3 w 4"/>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3" y="1"/>
                  </a:moveTo>
                  <a:cubicBezTo>
                    <a:pt x="3" y="0"/>
                    <a:pt x="2" y="0"/>
                    <a:pt x="1" y="0"/>
                  </a:cubicBezTo>
                  <a:cubicBezTo>
                    <a:pt x="1" y="0"/>
                    <a:pt x="0" y="1"/>
                    <a:pt x="0" y="1"/>
                  </a:cubicBezTo>
                  <a:cubicBezTo>
                    <a:pt x="0" y="2"/>
                    <a:pt x="0" y="3"/>
                    <a:pt x="1" y="3"/>
                  </a:cubicBezTo>
                  <a:cubicBezTo>
                    <a:pt x="1" y="3"/>
                    <a:pt x="2" y="3"/>
                    <a:pt x="3" y="3"/>
                  </a:cubicBezTo>
                  <a:cubicBezTo>
                    <a:pt x="3" y="3"/>
                    <a:pt x="3" y="3"/>
                    <a:pt x="3" y="3"/>
                  </a:cubicBezTo>
                  <a:cubicBezTo>
                    <a:pt x="4" y="3"/>
                    <a:pt x="4" y="3"/>
                    <a:pt x="4" y="2"/>
                  </a:cubicBezTo>
                  <a:cubicBezTo>
                    <a:pt x="4" y="1"/>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00" name="Freeform 256"/>
            <p:cNvSpPr>
              <a:spLocks/>
            </p:cNvSpPr>
            <p:nvPr userDrawn="1"/>
          </p:nvSpPr>
          <p:spPr bwMode="auto">
            <a:xfrm>
              <a:off x="7064375" y="1087438"/>
              <a:ext cx="19050" cy="11113"/>
            </a:xfrm>
            <a:custGeom>
              <a:avLst/>
              <a:gdLst>
                <a:gd name="T0" fmla="*/ 3 w 5"/>
                <a:gd name="T1" fmla="*/ 1 h 3"/>
                <a:gd name="T2" fmla="*/ 1 w 5"/>
                <a:gd name="T3" fmla="*/ 1 h 3"/>
                <a:gd name="T4" fmla="*/ 0 w 5"/>
                <a:gd name="T5" fmla="*/ 2 h 3"/>
                <a:gd name="T6" fmla="*/ 1 w 5"/>
                <a:gd name="T7" fmla="*/ 3 h 3"/>
                <a:gd name="T8" fmla="*/ 1 w 5"/>
                <a:gd name="T9" fmla="*/ 3 h 3"/>
                <a:gd name="T10" fmla="*/ 3 w 5"/>
                <a:gd name="T11" fmla="*/ 3 h 3"/>
                <a:gd name="T12" fmla="*/ 4 w 5"/>
                <a:gd name="T13" fmla="*/ 2 h 3"/>
                <a:gd name="T14" fmla="*/ 3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3" y="1"/>
                  </a:moveTo>
                  <a:cubicBezTo>
                    <a:pt x="2" y="1"/>
                    <a:pt x="2" y="1"/>
                    <a:pt x="1" y="1"/>
                  </a:cubicBezTo>
                  <a:cubicBezTo>
                    <a:pt x="0" y="1"/>
                    <a:pt x="0" y="1"/>
                    <a:pt x="0" y="2"/>
                  </a:cubicBezTo>
                  <a:cubicBezTo>
                    <a:pt x="0" y="3"/>
                    <a:pt x="1" y="3"/>
                    <a:pt x="1" y="3"/>
                  </a:cubicBezTo>
                  <a:cubicBezTo>
                    <a:pt x="1" y="3"/>
                    <a:pt x="1" y="3"/>
                    <a:pt x="1" y="3"/>
                  </a:cubicBezTo>
                  <a:cubicBezTo>
                    <a:pt x="2" y="3"/>
                    <a:pt x="3" y="3"/>
                    <a:pt x="3" y="3"/>
                  </a:cubicBezTo>
                  <a:cubicBezTo>
                    <a:pt x="4" y="3"/>
                    <a:pt x="5" y="2"/>
                    <a:pt x="4" y="2"/>
                  </a:cubicBezTo>
                  <a:cubicBezTo>
                    <a:pt x="4" y="1"/>
                    <a:pt x="4" y="0"/>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01" name="Freeform 257"/>
            <p:cNvSpPr>
              <a:spLocks/>
            </p:cNvSpPr>
            <p:nvPr userDrawn="1"/>
          </p:nvSpPr>
          <p:spPr bwMode="auto">
            <a:xfrm>
              <a:off x="7013575" y="901700"/>
              <a:ext cx="19050" cy="11113"/>
            </a:xfrm>
            <a:custGeom>
              <a:avLst/>
              <a:gdLst>
                <a:gd name="T0" fmla="*/ 5 w 5"/>
                <a:gd name="T1" fmla="*/ 1 h 3"/>
                <a:gd name="T2" fmla="*/ 3 w 5"/>
                <a:gd name="T3" fmla="*/ 0 h 3"/>
                <a:gd name="T4" fmla="*/ 1 w 5"/>
                <a:gd name="T5" fmla="*/ 1 h 3"/>
                <a:gd name="T6" fmla="*/ 1 w 5"/>
                <a:gd name="T7" fmla="*/ 2 h 3"/>
                <a:gd name="T8" fmla="*/ 2 w 5"/>
                <a:gd name="T9" fmla="*/ 3 h 3"/>
                <a:gd name="T10" fmla="*/ 2 w 5"/>
                <a:gd name="T11" fmla="*/ 3 h 3"/>
                <a:gd name="T12" fmla="*/ 4 w 5"/>
                <a:gd name="T13" fmla="*/ 2 h 3"/>
                <a:gd name="T14" fmla="*/ 5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5" y="1"/>
                  </a:moveTo>
                  <a:cubicBezTo>
                    <a:pt x="5" y="0"/>
                    <a:pt x="4" y="0"/>
                    <a:pt x="3" y="0"/>
                  </a:cubicBezTo>
                  <a:cubicBezTo>
                    <a:pt x="2" y="0"/>
                    <a:pt x="2" y="0"/>
                    <a:pt x="1" y="1"/>
                  </a:cubicBezTo>
                  <a:cubicBezTo>
                    <a:pt x="1" y="1"/>
                    <a:pt x="0" y="2"/>
                    <a:pt x="1" y="2"/>
                  </a:cubicBezTo>
                  <a:cubicBezTo>
                    <a:pt x="1" y="3"/>
                    <a:pt x="1" y="3"/>
                    <a:pt x="2" y="3"/>
                  </a:cubicBezTo>
                  <a:cubicBezTo>
                    <a:pt x="2" y="3"/>
                    <a:pt x="2" y="3"/>
                    <a:pt x="2" y="3"/>
                  </a:cubicBezTo>
                  <a:cubicBezTo>
                    <a:pt x="3" y="3"/>
                    <a:pt x="4" y="3"/>
                    <a:pt x="4" y="2"/>
                  </a:cubicBezTo>
                  <a:cubicBezTo>
                    <a:pt x="5" y="2"/>
                    <a:pt x="5" y="1"/>
                    <a:pt x="5"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02" name="Freeform 258"/>
            <p:cNvSpPr>
              <a:spLocks/>
            </p:cNvSpPr>
            <p:nvPr userDrawn="1"/>
          </p:nvSpPr>
          <p:spPr bwMode="auto">
            <a:xfrm>
              <a:off x="7094538" y="901700"/>
              <a:ext cx="19050" cy="15875"/>
            </a:xfrm>
            <a:custGeom>
              <a:avLst/>
              <a:gdLst>
                <a:gd name="T0" fmla="*/ 4 w 5"/>
                <a:gd name="T1" fmla="*/ 1 h 4"/>
                <a:gd name="T2" fmla="*/ 2 w 5"/>
                <a:gd name="T3" fmla="*/ 1 h 4"/>
                <a:gd name="T4" fmla="*/ 1 w 5"/>
                <a:gd name="T5" fmla="*/ 1 h 4"/>
                <a:gd name="T6" fmla="*/ 1 w 5"/>
                <a:gd name="T7" fmla="*/ 3 h 4"/>
                <a:gd name="T8" fmla="*/ 3 w 5"/>
                <a:gd name="T9" fmla="*/ 4 h 4"/>
                <a:gd name="T10" fmla="*/ 4 w 5"/>
                <a:gd name="T11" fmla="*/ 4 h 4"/>
                <a:gd name="T12" fmla="*/ 5 w 5"/>
                <a:gd name="T13" fmla="*/ 3 h 4"/>
                <a:gd name="T14" fmla="*/ 4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1"/>
                  </a:moveTo>
                  <a:cubicBezTo>
                    <a:pt x="4" y="1"/>
                    <a:pt x="3" y="1"/>
                    <a:pt x="2" y="1"/>
                  </a:cubicBezTo>
                  <a:cubicBezTo>
                    <a:pt x="2" y="0"/>
                    <a:pt x="1" y="1"/>
                    <a:pt x="1" y="1"/>
                  </a:cubicBezTo>
                  <a:cubicBezTo>
                    <a:pt x="0" y="2"/>
                    <a:pt x="1" y="3"/>
                    <a:pt x="1" y="3"/>
                  </a:cubicBezTo>
                  <a:cubicBezTo>
                    <a:pt x="2" y="3"/>
                    <a:pt x="2" y="4"/>
                    <a:pt x="3" y="4"/>
                  </a:cubicBezTo>
                  <a:cubicBezTo>
                    <a:pt x="3" y="4"/>
                    <a:pt x="3" y="4"/>
                    <a:pt x="4" y="4"/>
                  </a:cubicBezTo>
                  <a:cubicBezTo>
                    <a:pt x="4" y="4"/>
                    <a:pt x="4" y="4"/>
                    <a:pt x="5" y="3"/>
                  </a:cubicBezTo>
                  <a:cubicBezTo>
                    <a:pt x="5" y="3"/>
                    <a:pt x="5" y="2"/>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Tree>
    <p:extLst>
      <p:ext uri="{BB962C8B-B14F-4D97-AF65-F5344CB8AC3E}">
        <p14:creationId xmlns:p14="http://schemas.microsoft.com/office/powerpoint/2010/main" val="840673456"/>
      </p:ext>
    </p:extLst>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7" name="Title 1"/>
          <p:cNvSpPr>
            <a:spLocks noGrp="1"/>
          </p:cNvSpPr>
          <p:nvPr>
            <p:ph type="ctrTitle" hasCustomPrompt="1"/>
          </p:nvPr>
        </p:nvSpPr>
        <p:spPr>
          <a:xfrm>
            <a:off x="827584" y="2060849"/>
            <a:ext cx="7702550" cy="613891"/>
          </a:xfrm>
          <a:prstGeom prst="rect">
            <a:avLst/>
          </a:prstGeom>
        </p:spPr>
        <p:txBody>
          <a:bodyPr/>
          <a:lstStyle>
            <a:lvl1pPr algn="l">
              <a:defRPr sz="1747">
                <a:solidFill>
                  <a:schemeClr val="tx2"/>
                </a:solidFill>
              </a:defRPr>
            </a:lvl1pPr>
          </a:lstStyle>
          <a:p>
            <a:r>
              <a:rPr lang="en-US" dirty="0" smtClean="0"/>
              <a:t>Title</a:t>
            </a:r>
            <a:endParaRPr lang="en-CA" dirty="0"/>
          </a:p>
        </p:txBody>
      </p:sp>
      <p:sp>
        <p:nvSpPr>
          <p:cNvPr id="18" name="Text Placeholder 14"/>
          <p:cNvSpPr>
            <a:spLocks noGrp="1"/>
          </p:cNvSpPr>
          <p:nvPr>
            <p:ph type="body" sz="quarter" idx="13" hasCustomPrompt="1"/>
          </p:nvPr>
        </p:nvSpPr>
        <p:spPr>
          <a:xfrm>
            <a:off x="827584" y="2708921"/>
            <a:ext cx="7704856" cy="720080"/>
          </a:xfrm>
          <a:prstGeom prst="rect">
            <a:avLst/>
          </a:prstGeom>
        </p:spPr>
        <p:txBody>
          <a:bodyPr/>
          <a:lstStyle>
            <a:lvl1pPr marL="0" indent="0">
              <a:buNone/>
              <a:defRPr sz="1165">
                <a:solidFill>
                  <a:schemeClr val="accent3"/>
                </a:solidFill>
              </a:defRPr>
            </a:lvl1pPr>
          </a:lstStyle>
          <a:p>
            <a:pPr lvl="0"/>
            <a:r>
              <a:rPr lang="en-US" dirty="0" smtClean="0"/>
              <a:t>Sub-title</a:t>
            </a:r>
          </a:p>
        </p:txBody>
      </p:sp>
      <p:sp>
        <p:nvSpPr>
          <p:cNvPr id="21" name="Slide Number Placeholder 5"/>
          <p:cNvSpPr>
            <a:spLocks noGrp="1"/>
          </p:cNvSpPr>
          <p:nvPr>
            <p:ph type="sldNum" sz="quarter" idx="12"/>
          </p:nvPr>
        </p:nvSpPr>
        <p:spPr>
          <a:xfrm>
            <a:off x="6553200" y="6356351"/>
            <a:ext cx="2133600" cy="365125"/>
          </a:xfrm>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1378837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19125" y="731838"/>
            <a:ext cx="6572250" cy="792162"/>
          </a:xfrm>
        </p:spPr>
        <p:txBody>
          <a:bodyPr/>
          <a:lstStyle>
            <a:lvl1pPr>
              <a:defRPr>
                <a:solidFill>
                  <a:schemeClr val="tx1">
                    <a:lumMod val="85000"/>
                    <a:lumOff val="15000"/>
                  </a:schemeClr>
                </a:solidFill>
                <a:latin typeface="+mj-lt"/>
              </a:defRPr>
            </a:lvl1pPr>
          </a:lstStyle>
          <a:p>
            <a:r>
              <a:rPr lang="en-US" dirty="0" smtClean="0"/>
              <a:t>Click to edit Master title style</a:t>
            </a:r>
            <a:endParaRPr lang="en-CA" dirty="0"/>
          </a:p>
        </p:txBody>
      </p:sp>
    </p:spTree>
    <p:extLst>
      <p:ext uri="{BB962C8B-B14F-4D97-AF65-F5344CB8AC3E}">
        <p14:creationId xmlns:p14="http://schemas.microsoft.com/office/powerpoint/2010/main" val="36502740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8" name="Text Placeholder 7"/>
          <p:cNvSpPr>
            <a:spLocks noGrp="1"/>
          </p:cNvSpPr>
          <p:nvPr>
            <p:ph type="body" sz="quarter" idx="11" hasCustomPrompt="1"/>
          </p:nvPr>
        </p:nvSpPr>
        <p:spPr>
          <a:xfrm>
            <a:off x="759199" y="138062"/>
            <a:ext cx="5432982"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200" indent="0">
              <a:buNone/>
              <a:defRPr/>
            </a:lvl2pPr>
          </a:lstStyle>
          <a:p>
            <a:pPr lvl="0"/>
            <a:r>
              <a:rPr lang="en-US" dirty="0" smtClean="0"/>
              <a:t>Header text</a:t>
            </a:r>
          </a:p>
        </p:txBody>
      </p:sp>
      <p:sp>
        <p:nvSpPr>
          <p:cNvPr id="11" name="Content Placeholder 2"/>
          <p:cNvSpPr>
            <a:spLocks noGrp="1"/>
          </p:cNvSpPr>
          <p:nvPr>
            <p:ph idx="10" hasCustomPrompt="1"/>
          </p:nvPr>
        </p:nvSpPr>
        <p:spPr>
          <a:xfrm>
            <a:off x="786210" y="1124744"/>
            <a:ext cx="757158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dirty="0" smtClean="0"/>
              <a:t>Click to add text</a:t>
            </a:r>
          </a:p>
        </p:txBody>
      </p:sp>
    </p:spTree>
    <p:extLst>
      <p:ext uri="{BB962C8B-B14F-4D97-AF65-F5344CB8AC3E}">
        <p14:creationId xmlns:p14="http://schemas.microsoft.com/office/powerpoint/2010/main" val="459215548"/>
      </p:ext>
    </p:extLst>
  </p:cSld>
  <p:clrMapOvr>
    <a:masterClrMapping/>
  </p:clrMapOvr>
  <p:transition spd="slow">
    <p:push dir="u"/>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3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8" name="Text Placeholder 7"/>
          <p:cNvSpPr>
            <a:spLocks noGrp="1"/>
          </p:cNvSpPr>
          <p:nvPr>
            <p:ph type="body" sz="quarter" idx="11" hasCustomPrompt="1"/>
          </p:nvPr>
        </p:nvSpPr>
        <p:spPr>
          <a:xfrm>
            <a:off x="759199" y="138062"/>
            <a:ext cx="5432982"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200" indent="0">
              <a:buNone/>
              <a:defRPr/>
            </a:lvl2pPr>
          </a:lstStyle>
          <a:p>
            <a:pPr lvl="0"/>
            <a:r>
              <a:rPr lang="en-US" dirty="0" smtClean="0"/>
              <a:t>Header text</a:t>
            </a:r>
          </a:p>
        </p:txBody>
      </p:sp>
      <p:sp>
        <p:nvSpPr>
          <p:cNvPr id="11" name="Content Placeholder 2"/>
          <p:cNvSpPr>
            <a:spLocks noGrp="1"/>
          </p:cNvSpPr>
          <p:nvPr>
            <p:ph idx="10" hasCustomPrompt="1"/>
          </p:nvPr>
        </p:nvSpPr>
        <p:spPr>
          <a:xfrm>
            <a:off x="786210" y="1124744"/>
            <a:ext cx="757158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dirty="0" smtClean="0"/>
              <a:t>Click to add text</a:t>
            </a:r>
          </a:p>
        </p:txBody>
      </p:sp>
    </p:spTree>
    <p:extLst>
      <p:ext uri="{BB962C8B-B14F-4D97-AF65-F5344CB8AC3E}">
        <p14:creationId xmlns:p14="http://schemas.microsoft.com/office/powerpoint/2010/main" val="1239934788"/>
      </p:ext>
    </p:extLst>
  </p:cSld>
  <p:clrMapOvr>
    <a:masterClrMapping/>
  </p:clrMapOvr>
  <p:transition spd="slow">
    <p:push dir="u"/>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4_Basic Page With header Ba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8" name="Text Placeholder 7"/>
          <p:cNvSpPr>
            <a:spLocks noGrp="1"/>
          </p:cNvSpPr>
          <p:nvPr>
            <p:ph type="body" sz="quarter" idx="11" hasCustomPrompt="1"/>
          </p:nvPr>
        </p:nvSpPr>
        <p:spPr>
          <a:xfrm>
            <a:off x="759199" y="138062"/>
            <a:ext cx="5432982"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200" indent="0">
              <a:buNone/>
              <a:defRPr/>
            </a:lvl2pPr>
          </a:lstStyle>
          <a:p>
            <a:pPr lvl="0"/>
            <a:r>
              <a:rPr lang="en-US" dirty="0" smtClean="0"/>
              <a:t>Header text</a:t>
            </a:r>
          </a:p>
        </p:txBody>
      </p:sp>
      <p:sp>
        <p:nvSpPr>
          <p:cNvPr id="11" name="Content Placeholder 2"/>
          <p:cNvSpPr>
            <a:spLocks noGrp="1"/>
          </p:cNvSpPr>
          <p:nvPr>
            <p:ph idx="10" hasCustomPrompt="1"/>
          </p:nvPr>
        </p:nvSpPr>
        <p:spPr>
          <a:xfrm>
            <a:off x="786210" y="1124744"/>
            <a:ext cx="757158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dirty="0" smtClean="0"/>
              <a:t>Click to add text</a:t>
            </a:r>
          </a:p>
        </p:txBody>
      </p:sp>
    </p:spTree>
    <p:extLst>
      <p:ext uri="{BB962C8B-B14F-4D97-AF65-F5344CB8AC3E}">
        <p14:creationId xmlns:p14="http://schemas.microsoft.com/office/powerpoint/2010/main" val="1678027924"/>
      </p:ext>
    </p:extLst>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English">
    <p:spTree>
      <p:nvGrpSpPr>
        <p:cNvPr id="1" name=""/>
        <p:cNvGrpSpPr/>
        <p:nvPr/>
      </p:nvGrpSpPr>
      <p:grpSpPr>
        <a:xfrm>
          <a:off x="0" y="0"/>
          <a:ext cx="0" cy="0"/>
          <a:chOff x="0" y="0"/>
          <a:chExt cx="0" cy="0"/>
        </a:xfrm>
      </p:grpSpPr>
      <p:sp>
        <p:nvSpPr>
          <p:cNvPr id="14" name="Freeform 15"/>
          <p:cNvSpPr>
            <a:spLocks/>
          </p:cNvSpPr>
          <p:nvPr userDrawn="1"/>
        </p:nvSpPr>
        <p:spPr bwMode="auto">
          <a:xfrm>
            <a:off x="6962268" y="563604"/>
            <a:ext cx="2181225"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270" dirty="0">
              <a:solidFill>
                <a:prstClr val="black"/>
              </a:solidFill>
            </a:endParaRPr>
          </a:p>
        </p:txBody>
      </p:sp>
      <p:sp>
        <p:nvSpPr>
          <p:cNvPr id="15" name="Freeform 14"/>
          <p:cNvSpPr>
            <a:spLocks/>
          </p:cNvSpPr>
          <p:nvPr userDrawn="1"/>
        </p:nvSpPr>
        <p:spPr bwMode="auto">
          <a:xfrm>
            <a:off x="6828918" y="563604"/>
            <a:ext cx="276225"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270" dirty="0">
              <a:solidFill>
                <a:prstClr val="black"/>
              </a:solidFill>
            </a:endParaRPr>
          </a:p>
        </p:txBody>
      </p:sp>
      <p:sp>
        <p:nvSpPr>
          <p:cNvPr id="16" name="Freeform 13"/>
          <p:cNvSpPr>
            <a:spLocks/>
          </p:cNvSpPr>
          <p:nvPr userDrawn="1"/>
        </p:nvSpPr>
        <p:spPr bwMode="auto">
          <a:xfrm>
            <a:off x="-508" y="563604"/>
            <a:ext cx="6981826"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270" dirty="0">
              <a:solidFill>
                <a:prstClr val="black"/>
              </a:solidFill>
            </a:endParaRPr>
          </a:p>
        </p:txBody>
      </p:sp>
      <p:sp>
        <p:nvSpPr>
          <p:cNvPr id="17" name="Title 1"/>
          <p:cNvSpPr>
            <a:spLocks noGrp="1"/>
          </p:cNvSpPr>
          <p:nvPr>
            <p:ph type="ctrTitle" hasCustomPrompt="1"/>
          </p:nvPr>
        </p:nvSpPr>
        <p:spPr>
          <a:xfrm>
            <a:off x="827584" y="2060848"/>
            <a:ext cx="7702550" cy="613891"/>
          </a:xfrm>
          <a:prstGeom prst="rect">
            <a:avLst/>
          </a:prstGeom>
        </p:spPr>
        <p:txBody>
          <a:bodyPr/>
          <a:lstStyle>
            <a:lvl1pPr algn="l">
              <a:defRPr sz="3600">
                <a:solidFill>
                  <a:schemeClr val="tx2"/>
                </a:solidFill>
              </a:defRPr>
            </a:lvl1pPr>
          </a:lstStyle>
          <a:p>
            <a:r>
              <a:rPr lang="en-US" dirty="0" smtClean="0"/>
              <a:t>Title</a:t>
            </a:r>
            <a:endParaRPr lang="en-CA" dirty="0"/>
          </a:p>
        </p:txBody>
      </p:sp>
      <p:sp>
        <p:nvSpPr>
          <p:cNvPr id="18" name="Text Placeholder 14"/>
          <p:cNvSpPr>
            <a:spLocks noGrp="1"/>
          </p:cNvSpPr>
          <p:nvPr>
            <p:ph type="body" sz="quarter" idx="13" hasCustomPrompt="1"/>
          </p:nvPr>
        </p:nvSpPr>
        <p:spPr>
          <a:xfrm>
            <a:off x="827584" y="2708920"/>
            <a:ext cx="7704856" cy="720080"/>
          </a:xfrm>
          <a:prstGeom prst="rect">
            <a:avLst/>
          </a:prstGeom>
        </p:spPr>
        <p:txBody>
          <a:bodyPr/>
          <a:lstStyle>
            <a:lvl1pPr marL="0" indent="0">
              <a:buNone/>
              <a:defRPr sz="2400">
                <a:solidFill>
                  <a:schemeClr val="accent3"/>
                </a:solidFill>
              </a:defRPr>
            </a:lvl1pPr>
          </a:lstStyle>
          <a:p>
            <a:pPr lvl="0"/>
            <a:r>
              <a:rPr lang="en-US" dirty="0" smtClean="0"/>
              <a:t>Sub-title</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4025" y="911005"/>
            <a:ext cx="4265733" cy="393759"/>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87370" y="806228"/>
            <a:ext cx="1570676" cy="484291"/>
          </a:xfrm>
          <a:prstGeom prst="rect">
            <a:avLst/>
          </a:prstGeom>
        </p:spPr>
      </p:pic>
      <p:sp>
        <p:nvSpPr>
          <p:cNvPr id="21" name="Slide Number Placeholder 5"/>
          <p:cNvSpPr>
            <a:spLocks noGrp="1"/>
          </p:cNvSpPr>
          <p:nvPr>
            <p:ph type="sldNum" sz="quarter" idx="12"/>
          </p:nvPr>
        </p:nvSpPr>
        <p:spPr>
          <a:xfrm>
            <a:off x="7010400" y="6492875"/>
            <a:ext cx="2133600" cy="365125"/>
          </a:xfrm>
        </p:spPr>
        <p:txBody>
          <a:bodyPr/>
          <a:lstStyle>
            <a:lvl1pPr>
              <a:defRPr sz="1100"/>
            </a:lvl1p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3849494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50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0-#ppt_w/2"/>
                                          </p:val>
                                        </p:tav>
                                        <p:tav tm="100000">
                                          <p:val>
                                            <p:strVal val="#ppt_x"/>
                                          </p:val>
                                        </p:tav>
                                      </p:tavLst>
                                    </p:anim>
                                    <p:anim calcmode="lin" valueType="num">
                                      <p:cBhvr additive="base">
                                        <p:cTn id="12" dur="500" fill="hold"/>
                                        <p:tgtEl>
                                          <p:spTgt spid="15"/>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100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0-#ppt_w/2"/>
                                          </p:val>
                                        </p:tav>
                                        <p:tav tm="100000">
                                          <p:val>
                                            <p:strVal val="#ppt_x"/>
                                          </p:val>
                                        </p:tav>
                                      </p:tavLst>
                                    </p:anim>
                                    <p:anim calcmode="lin" valueType="num">
                                      <p:cBhvr additive="base">
                                        <p:cTn id="16" dur="500" fill="hold"/>
                                        <p:tgtEl>
                                          <p:spTgt spid="14"/>
                                        </p:tgtEl>
                                        <p:attrNameLst>
                                          <p:attrName>ppt_y</p:attrName>
                                        </p:attrNameLst>
                                      </p:cBhvr>
                                      <p:tavLst>
                                        <p:tav tm="0">
                                          <p:val>
                                            <p:strVal val="#ppt_y"/>
                                          </p:val>
                                        </p:tav>
                                        <p:tav tm="100000">
                                          <p:val>
                                            <p:strVal val="#ppt_y"/>
                                          </p:val>
                                        </p:tav>
                                      </p:tavLst>
                                    </p:anim>
                                  </p:childTnLst>
                                </p:cTn>
                              </p:par>
                              <p:par>
                                <p:cTn id="17" presetID="10" presetClass="entr" presetSubtype="0" fill="hold" nodeType="withEffect">
                                  <p:stCondLst>
                                    <p:cond delay="125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par>
                                <p:cTn id="20" presetID="10" presetClass="entr" presetSubtype="0" fill="hold" nodeType="withEffect">
                                  <p:stCondLst>
                                    <p:cond delay="125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11" name="Content Placeholder 2"/>
          <p:cNvSpPr>
            <a:spLocks noGrp="1"/>
          </p:cNvSpPr>
          <p:nvPr>
            <p:ph idx="10" hasCustomPrompt="1"/>
          </p:nvPr>
        </p:nvSpPr>
        <p:spPr>
          <a:xfrm>
            <a:off x="786210" y="1124744"/>
            <a:ext cx="7571580" cy="5293146"/>
          </a:xfrm>
          <a:prstGeom prst="rect">
            <a:avLst/>
          </a:prstGeom>
        </p:spPr>
        <p:txBody>
          <a:bodyPr lIns="0" tIns="0" rIns="0" bIns="0"/>
          <a:lstStyle>
            <a:lvl1pPr marL="0" indent="0">
              <a:buNone/>
              <a:defRPr sz="1068">
                <a:solidFill>
                  <a:srgbClr val="004D71"/>
                </a:solidFill>
                <a:latin typeface="Calibri" panose="020F0502020204030204" pitchFamily="34" charset="0"/>
              </a:defRPr>
            </a:lvl1pPr>
            <a:lvl2pPr>
              <a:defRPr sz="971">
                <a:solidFill>
                  <a:srgbClr val="004D71"/>
                </a:solidFill>
                <a:latin typeface="Calibri" panose="020F0502020204030204" pitchFamily="34" charset="0"/>
              </a:defRPr>
            </a:lvl2pPr>
            <a:lvl3pPr>
              <a:defRPr sz="874">
                <a:solidFill>
                  <a:srgbClr val="004D71"/>
                </a:solidFill>
                <a:latin typeface="Calibri" panose="020F0502020204030204" pitchFamily="34" charset="0"/>
              </a:defRPr>
            </a:lvl3pPr>
            <a:lvl4pPr>
              <a:defRPr sz="777">
                <a:solidFill>
                  <a:srgbClr val="004D71"/>
                </a:solidFill>
                <a:latin typeface="Calibri" panose="020F0502020204030204" pitchFamily="34" charset="0"/>
              </a:defRPr>
            </a:lvl4pPr>
            <a:lvl5pPr marL="0" indent="609423">
              <a:defRPr sz="679">
                <a:solidFill>
                  <a:srgbClr val="004D71"/>
                </a:solidFill>
                <a:latin typeface="Calibri" panose="020F0502020204030204" pitchFamily="34" charset="0"/>
              </a:defRPr>
            </a:lvl5pPr>
          </a:lstStyle>
          <a:p>
            <a:pPr lvl="0"/>
            <a:r>
              <a:rPr lang="en-CA" altLang="ko-KR" dirty="0" smtClean="0"/>
              <a:t>Click to add text</a:t>
            </a:r>
          </a:p>
        </p:txBody>
      </p:sp>
      <p:sp>
        <p:nvSpPr>
          <p:cNvPr id="2" name="Title 1"/>
          <p:cNvSpPr>
            <a:spLocks noGrp="1"/>
          </p:cNvSpPr>
          <p:nvPr>
            <p:ph type="title"/>
          </p:nvPr>
        </p:nvSpPr>
        <p:spPr>
          <a:xfrm>
            <a:off x="759199" y="138062"/>
            <a:ext cx="5432982" cy="878670"/>
          </a:xfrm>
          <a:prstGeom prst="rect">
            <a:avLst/>
          </a:prstGeom>
        </p:spPr>
        <p:txBody>
          <a:bodyPr lIns="0" tIns="0" rIns="0" bIns="0"/>
          <a:lstStyle>
            <a:lvl1pPr algn="l">
              <a:defRPr lang="en-CA" sz="1359"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r>
              <a:rPr lang="en-US" dirty="0" smtClean="0"/>
              <a:t>Click to edit Master title style</a:t>
            </a:r>
            <a:endParaRPr lang="en-CA" dirty="0"/>
          </a:p>
        </p:txBody>
      </p:sp>
    </p:spTree>
    <p:extLst>
      <p:ext uri="{BB962C8B-B14F-4D97-AF65-F5344CB8AC3E}">
        <p14:creationId xmlns:p14="http://schemas.microsoft.com/office/powerpoint/2010/main" val="6008047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asic Page With Picture and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16" name="Title 1"/>
          <p:cNvSpPr>
            <a:spLocks noGrp="1"/>
          </p:cNvSpPr>
          <p:nvPr>
            <p:ph type="title" hasCustomPrompt="1"/>
          </p:nvPr>
        </p:nvSpPr>
        <p:spPr>
          <a:xfrm>
            <a:off x="1825981" y="4617626"/>
            <a:ext cx="5482323" cy="467559"/>
          </a:xfrm>
          <a:prstGeom prst="rect">
            <a:avLst/>
          </a:prstGeom>
        </p:spPr>
        <p:txBody>
          <a:bodyPr anchor="t"/>
          <a:lstStyle>
            <a:lvl1pPr algn="l">
              <a:defRPr sz="874" b="1" baseline="0">
                <a:solidFill>
                  <a:schemeClr val="tx2"/>
                </a:solidFill>
              </a:defRPr>
            </a:lvl1pPr>
          </a:lstStyle>
          <a:p>
            <a:r>
              <a:rPr lang="en-US" dirty="0" smtClean="0"/>
              <a:t>Photo Caption</a:t>
            </a:r>
            <a:endParaRPr lang="en-CA" dirty="0"/>
          </a:p>
        </p:txBody>
      </p:sp>
      <p:sp>
        <p:nvSpPr>
          <p:cNvPr id="17" name="Picture Placeholder 2"/>
          <p:cNvSpPr>
            <a:spLocks noGrp="1"/>
          </p:cNvSpPr>
          <p:nvPr>
            <p:ph type="pic" idx="1" hasCustomPrompt="1"/>
          </p:nvPr>
        </p:nvSpPr>
        <p:spPr>
          <a:xfrm>
            <a:off x="1821904" y="1196752"/>
            <a:ext cx="5486400" cy="3394710"/>
          </a:xfrm>
          <a:prstGeom prst="rect">
            <a:avLst/>
          </a:prstGeom>
        </p:spPr>
        <p:txBody>
          <a:bodyPr/>
          <a:lstStyle>
            <a:lvl1pPr marL="0" indent="0">
              <a:buNone/>
              <a:defRPr sz="1553"/>
            </a:lvl1pPr>
            <a:lvl2pPr marL="221888" indent="0">
              <a:buNone/>
              <a:defRPr sz="1359"/>
            </a:lvl2pPr>
            <a:lvl3pPr marL="443777" indent="0">
              <a:buNone/>
              <a:defRPr sz="1165"/>
            </a:lvl3pPr>
            <a:lvl4pPr marL="665665" indent="0">
              <a:buNone/>
              <a:defRPr sz="971"/>
            </a:lvl4pPr>
            <a:lvl5pPr marL="887553" indent="0">
              <a:buNone/>
              <a:defRPr sz="971"/>
            </a:lvl5pPr>
            <a:lvl6pPr marL="1109442" indent="0">
              <a:buNone/>
              <a:defRPr sz="971"/>
            </a:lvl6pPr>
            <a:lvl7pPr marL="1331330" indent="0">
              <a:buNone/>
              <a:defRPr sz="971"/>
            </a:lvl7pPr>
            <a:lvl8pPr marL="1553218" indent="0">
              <a:buNone/>
              <a:defRPr sz="971"/>
            </a:lvl8pPr>
            <a:lvl9pPr marL="1775106" indent="0">
              <a:buNone/>
              <a:defRPr sz="971"/>
            </a:lvl9pPr>
          </a:lstStyle>
          <a:p>
            <a:r>
              <a:rPr lang="en-CA" dirty="0" smtClean="0"/>
              <a:t>Click to insert a picture</a:t>
            </a:r>
            <a:endParaRPr lang="en-CA" dirty="0"/>
          </a:p>
        </p:txBody>
      </p:sp>
      <p:sp>
        <p:nvSpPr>
          <p:cNvPr id="19" name="Rectangle 18"/>
          <p:cNvSpPr/>
          <p:nvPr userDrawn="1"/>
        </p:nvSpPr>
        <p:spPr>
          <a:xfrm>
            <a:off x="1821905" y="4617133"/>
            <a:ext cx="45719" cy="46756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5347"/>
            <a:endParaRPr lang="en-CA" sz="1398" dirty="0">
              <a:solidFill>
                <a:prstClr val="white"/>
              </a:solidFill>
            </a:endParaRPr>
          </a:p>
        </p:txBody>
      </p:sp>
    </p:spTree>
    <p:extLst>
      <p:ext uri="{BB962C8B-B14F-4D97-AF65-F5344CB8AC3E}">
        <p14:creationId xmlns:p14="http://schemas.microsoft.com/office/powerpoint/2010/main" val="31708372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Page Image">
    <p:bg>
      <p:bgPr>
        <a:solidFill>
          <a:schemeClr val="bg2"/>
        </a:solidFill>
        <a:effectLst/>
      </p:bgPr>
    </p:bg>
    <p:spTree>
      <p:nvGrpSpPr>
        <p:cNvPr id="1" name=""/>
        <p:cNvGrpSpPr/>
        <p:nvPr/>
      </p:nvGrpSpPr>
      <p:grpSpPr>
        <a:xfrm>
          <a:off x="0" y="0"/>
          <a:ext cx="0" cy="0"/>
          <a:chOff x="0" y="0"/>
          <a:chExt cx="0" cy="0"/>
        </a:xfrm>
      </p:grpSpPr>
      <p:sp>
        <p:nvSpPr>
          <p:cNvPr id="12" name="Picture Placeholder 2"/>
          <p:cNvSpPr>
            <a:spLocks noGrp="1"/>
          </p:cNvSpPr>
          <p:nvPr>
            <p:ph type="pic" idx="1" hasCustomPrompt="1"/>
          </p:nvPr>
        </p:nvSpPr>
        <p:spPr>
          <a:xfrm>
            <a:off x="0" y="548681"/>
            <a:ext cx="9144000" cy="6309320"/>
          </a:xfrm>
          <a:prstGeom prst="rect">
            <a:avLst/>
          </a:prstGeom>
        </p:spPr>
        <p:txBody>
          <a:bodyPr/>
          <a:lstStyle>
            <a:lvl1pPr marL="0" indent="0">
              <a:buNone/>
              <a:defRPr sz="679" baseline="0">
                <a:solidFill>
                  <a:schemeClr val="tx2"/>
                </a:solidFill>
              </a:defRPr>
            </a:lvl1pPr>
            <a:lvl2pPr marL="221888" indent="0">
              <a:buNone/>
              <a:defRPr sz="1359"/>
            </a:lvl2pPr>
            <a:lvl3pPr marL="443777" indent="0">
              <a:buNone/>
              <a:defRPr sz="1165"/>
            </a:lvl3pPr>
            <a:lvl4pPr marL="665665" indent="0">
              <a:buNone/>
              <a:defRPr sz="971"/>
            </a:lvl4pPr>
            <a:lvl5pPr marL="887553" indent="0">
              <a:buNone/>
              <a:defRPr sz="971"/>
            </a:lvl5pPr>
            <a:lvl6pPr marL="1109442" indent="0">
              <a:buNone/>
              <a:defRPr sz="971"/>
            </a:lvl6pPr>
            <a:lvl7pPr marL="1331330" indent="0">
              <a:buNone/>
              <a:defRPr sz="971"/>
            </a:lvl7pPr>
            <a:lvl8pPr marL="1553218" indent="0">
              <a:buNone/>
              <a:defRPr sz="971"/>
            </a:lvl8pPr>
            <a:lvl9pPr marL="1775106" indent="0">
              <a:buNone/>
              <a:defRPr sz="971"/>
            </a:lvl9pPr>
          </a:lstStyle>
          <a:p>
            <a:r>
              <a:rPr lang="en-CA" dirty="0" smtClean="0"/>
              <a:t>Click to insert a picture</a:t>
            </a:r>
            <a:endParaRPr lang="en-CA" dirty="0"/>
          </a:p>
        </p:txBody>
      </p:sp>
    </p:spTree>
    <p:extLst>
      <p:ext uri="{BB962C8B-B14F-4D97-AF65-F5344CB8AC3E}">
        <p14:creationId xmlns:p14="http://schemas.microsoft.com/office/powerpoint/2010/main" val="29624474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With Photo Collage">
    <p:bg>
      <p:bgPr>
        <a:solidFill>
          <a:schemeClr val="bg2"/>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idx="10" hasCustomPrompt="1"/>
          </p:nvPr>
        </p:nvSpPr>
        <p:spPr>
          <a:xfrm>
            <a:off x="4667693" y="841785"/>
            <a:ext cx="4476307" cy="3795823"/>
          </a:xfrm>
          <a:prstGeom prst="rect">
            <a:avLst/>
          </a:prstGeom>
        </p:spPr>
        <p:txBody>
          <a:bodyPr/>
          <a:lstStyle>
            <a:lvl1pPr marL="0" indent="0">
              <a:buNone/>
              <a:defRPr sz="874" baseline="0">
                <a:solidFill>
                  <a:schemeClr val="tx2"/>
                </a:solidFill>
              </a:defRPr>
            </a:lvl1pPr>
            <a:lvl2pPr marL="221888" indent="0">
              <a:buNone/>
              <a:defRPr sz="1359"/>
            </a:lvl2pPr>
            <a:lvl3pPr marL="443777" indent="0">
              <a:buNone/>
              <a:defRPr sz="1165"/>
            </a:lvl3pPr>
            <a:lvl4pPr marL="665665" indent="0">
              <a:buNone/>
              <a:defRPr sz="971"/>
            </a:lvl4pPr>
            <a:lvl5pPr marL="887553" indent="0">
              <a:buNone/>
              <a:defRPr sz="971"/>
            </a:lvl5pPr>
            <a:lvl6pPr marL="1109442" indent="0">
              <a:buNone/>
              <a:defRPr sz="971"/>
            </a:lvl6pPr>
            <a:lvl7pPr marL="1331330" indent="0">
              <a:buNone/>
              <a:defRPr sz="971"/>
            </a:lvl7pPr>
            <a:lvl8pPr marL="1553218" indent="0">
              <a:buNone/>
              <a:defRPr sz="971"/>
            </a:lvl8pPr>
            <a:lvl9pPr marL="1775106" indent="0">
              <a:buNone/>
              <a:defRPr sz="971"/>
            </a:lvl9pPr>
          </a:lstStyle>
          <a:p>
            <a:r>
              <a:rPr lang="en-CA" dirty="0" smtClean="0"/>
              <a:t>Click to insert a picture</a:t>
            </a:r>
            <a:endParaRPr lang="en-CA" dirty="0"/>
          </a:p>
        </p:txBody>
      </p:sp>
      <p:sp>
        <p:nvSpPr>
          <p:cNvPr id="4" name="Text Placeholder 5"/>
          <p:cNvSpPr>
            <a:spLocks noGrp="1"/>
          </p:cNvSpPr>
          <p:nvPr>
            <p:ph type="body" sz="quarter" idx="11" hasCustomPrompt="1"/>
          </p:nvPr>
        </p:nvSpPr>
        <p:spPr>
          <a:xfrm>
            <a:off x="0" y="841784"/>
            <a:ext cx="4486940" cy="2571750"/>
          </a:xfrm>
          <a:prstGeom prst="rect">
            <a:avLst/>
          </a:prstGeom>
        </p:spPr>
        <p:txBody>
          <a:bodyPr lIns="180000" tIns="108000" rIns="180000" bIns="108000"/>
          <a:lstStyle>
            <a:lvl1pPr marL="0" indent="0">
              <a:buNone/>
              <a:defRPr sz="874" baseline="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add text</a:t>
            </a:r>
            <a:endParaRPr lang="en-CA" dirty="0"/>
          </a:p>
        </p:txBody>
      </p:sp>
      <p:sp>
        <p:nvSpPr>
          <p:cNvPr id="5" name="Picture Placeholder 3"/>
          <p:cNvSpPr>
            <a:spLocks noGrp="1"/>
          </p:cNvSpPr>
          <p:nvPr>
            <p:ph type="pic" sz="quarter" idx="12" hasCustomPrompt="1"/>
          </p:nvPr>
        </p:nvSpPr>
        <p:spPr>
          <a:xfrm>
            <a:off x="184298" y="3413534"/>
            <a:ext cx="4302642" cy="2571750"/>
          </a:xfrm>
          <a:prstGeom prst="rect">
            <a:avLst/>
          </a:prstGeom>
        </p:spPr>
        <p:txBody>
          <a:bodyPr/>
          <a:lstStyle>
            <a:lvl1pPr marL="0" indent="0">
              <a:buNone/>
              <a:defRPr sz="874">
                <a:solidFill>
                  <a:schemeClr val="tx2"/>
                </a:solidFill>
              </a:defRPr>
            </a:lvl1pPr>
          </a:lstStyle>
          <a:p>
            <a:r>
              <a:rPr lang="en-CA" dirty="0" smtClean="0"/>
              <a:t>Click to insert a picture</a:t>
            </a:r>
            <a:endParaRPr lang="en-CA" dirty="0"/>
          </a:p>
        </p:txBody>
      </p:sp>
      <p:sp>
        <p:nvSpPr>
          <p:cNvPr id="6" name="Picture Placeholder 7"/>
          <p:cNvSpPr>
            <a:spLocks noGrp="1"/>
          </p:cNvSpPr>
          <p:nvPr>
            <p:ph type="pic" sz="quarter" idx="13" hasCustomPrompt="1"/>
          </p:nvPr>
        </p:nvSpPr>
        <p:spPr>
          <a:xfrm>
            <a:off x="4667694" y="4637498"/>
            <a:ext cx="2171584" cy="1347787"/>
          </a:xfrm>
          <a:prstGeom prst="rect">
            <a:avLst/>
          </a:prstGeom>
        </p:spPr>
        <p:txBody>
          <a:bodyPr/>
          <a:lstStyle>
            <a:lvl1pPr marL="0" indent="0">
              <a:buNone/>
              <a:defRPr sz="874">
                <a:solidFill>
                  <a:schemeClr val="tx2"/>
                </a:solidFill>
              </a:defRPr>
            </a:lvl1pPr>
          </a:lstStyle>
          <a:p>
            <a:r>
              <a:rPr lang="en-CA" dirty="0" smtClean="0"/>
              <a:t>Click to insert a picture</a:t>
            </a:r>
            <a:endParaRPr lang="en-CA" dirty="0"/>
          </a:p>
        </p:txBody>
      </p:sp>
      <p:sp>
        <p:nvSpPr>
          <p:cNvPr id="7" name="Picture Placeholder 7"/>
          <p:cNvSpPr>
            <a:spLocks noGrp="1"/>
          </p:cNvSpPr>
          <p:nvPr>
            <p:ph type="pic" sz="quarter" idx="14" hasCustomPrompt="1"/>
          </p:nvPr>
        </p:nvSpPr>
        <p:spPr>
          <a:xfrm>
            <a:off x="7020030" y="4637498"/>
            <a:ext cx="2123971" cy="1347787"/>
          </a:xfrm>
          <a:prstGeom prst="rect">
            <a:avLst/>
          </a:prstGeom>
        </p:spPr>
        <p:txBody>
          <a:bodyPr/>
          <a:lstStyle>
            <a:lvl1pPr marL="0" indent="0">
              <a:buNone/>
              <a:defRPr sz="874">
                <a:solidFill>
                  <a:schemeClr val="tx2"/>
                </a:solidFill>
              </a:defRPr>
            </a:lvl1pPr>
          </a:lstStyle>
          <a:p>
            <a:r>
              <a:rPr lang="en-CA" dirty="0" smtClean="0"/>
              <a:t>Click to insert a picture</a:t>
            </a:r>
            <a:endParaRPr lang="en-CA" dirty="0"/>
          </a:p>
        </p:txBody>
      </p:sp>
      <p:sp>
        <p:nvSpPr>
          <p:cNvPr id="9" name="Rectangle 8"/>
          <p:cNvSpPr/>
          <p:nvPr userDrawn="1"/>
        </p:nvSpPr>
        <p:spPr>
          <a:xfrm>
            <a:off x="4486941" y="4637498"/>
            <a:ext cx="180753" cy="13477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5347"/>
            <a:endParaRPr lang="en-CA" sz="1398" dirty="0">
              <a:solidFill>
                <a:prstClr val="white"/>
              </a:solidFill>
            </a:endParaRPr>
          </a:p>
        </p:txBody>
      </p:sp>
      <p:sp>
        <p:nvSpPr>
          <p:cNvPr id="10" name="Rectangle 9"/>
          <p:cNvSpPr/>
          <p:nvPr userDrawn="1"/>
        </p:nvSpPr>
        <p:spPr>
          <a:xfrm>
            <a:off x="4486941" y="841785"/>
            <a:ext cx="180753" cy="37958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5347"/>
            <a:endParaRPr lang="en-CA" sz="1398" dirty="0">
              <a:solidFill>
                <a:prstClr val="white"/>
              </a:solidFill>
            </a:endParaRPr>
          </a:p>
        </p:txBody>
      </p:sp>
      <p:sp>
        <p:nvSpPr>
          <p:cNvPr id="11" name="Rectangle 10"/>
          <p:cNvSpPr/>
          <p:nvPr userDrawn="1"/>
        </p:nvSpPr>
        <p:spPr>
          <a:xfrm>
            <a:off x="3545" y="3413534"/>
            <a:ext cx="180753" cy="2571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5347"/>
            <a:endParaRPr lang="en-CA" sz="1398" dirty="0">
              <a:solidFill>
                <a:prstClr val="white"/>
              </a:solidFill>
            </a:endParaRPr>
          </a:p>
        </p:txBody>
      </p:sp>
      <p:sp>
        <p:nvSpPr>
          <p:cNvPr id="13" name="Slide Number Placeholder 5"/>
          <p:cNvSpPr>
            <a:spLocks noGrp="1"/>
          </p:cNvSpPr>
          <p:nvPr>
            <p:ph type="sldNum" sz="quarter" idx="15"/>
          </p:nvPr>
        </p:nvSpPr>
        <p:spPr>
          <a:xfrm>
            <a:off x="6553200" y="6356351"/>
            <a:ext cx="2133600" cy="365125"/>
          </a:xfrm>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8" name="Rectangle 7"/>
          <p:cNvSpPr/>
          <p:nvPr userDrawn="1"/>
        </p:nvSpPr>
        <p:spPr>
          <a:xfrm>
            <a:off x="6839277" y="4637496"/>
            <a:ext cx="180753" cy="1347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5347"/>
            <a:endParaRPr lang="en-CA" sz="1398" dirty="0">
              <a:solidFill>
                <a:prstClr val="white"/>
              </a:solidFill>
            </a:endParaRPr>
          </a:p>
        </p:txBody>
      </p:sp>
    </p:spTree>
    <p:extLst>
      <p:ext uri="{BB962C8B-B14F-4D97-AF65-F5344CB8AC3E}">
        <p14:creationId xmlns:p14="http://schemas.microsoft.com/office/powerpoint/2010/main" val="33678496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9407732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cons">
    <p:bg>
      <p:bgPr>
        <a:solidFill>
          <a:schemeClr val="bg2"/>
        </a:solidFill>
        <a:effectLst/>
      </p:bgPr>
    </p:bg>
    <p:spTree>
      <p:nvGrpSpPr>
        <p:cNvPr id="1" name=""/>
        <p:cNvGrpSpPr/>
        <p:nvPr/>
      </p:nvGrpSpPr>
      <p:grpSpPr>
        <a:xfrm>
          <a:off x="0" y="0"/>
          <a:ext cx="0" cy="0"/>
          <a:chOff x="0" y="0"/>
          <a:chExt cx="0" cy="0"/>
        </a:xfrm>
      </p:grpSpPr>
      <p:sp>
        <p:nvSpPr>
          <p:cNvPr id="336" name="TextBox 335"/>
          <p:cNvSpPr txBox="1"/>
          <p:nvPr userDrawn="1"/>
        </p:nvSpPr>
        <p:spPr>
          <a:xfrm>
            <a:off x="216427" y="728701"/>
            <a:ext cx="1728192" cy="1256819"/>
          </a:xfrm>
          <a:prstGeom prst="rect">
            <a:avLst/>
          </a:prstGeom>
          <a:noFill/>
        </p:spPr>
        <p:txBody>
          <a:bodyPr wrap="square" rtlCol="0">
            <a:spAutoFit/>
          </a:bodyPr>
          <a:lstStyle/>
          <a:p>
            <a:pPr defTabSz="645347"/>
            <a:r>
              <a:rPr lang="en-CA" sz="582" dirty="0">
                <a:solidFill>
                  <a:prstClr val="black"/>
                </a:solidFill>
              </a:rPr>
              <a:t>This is the sample</a:t>
            </a:r>
            <a:br>
              <a:rPr lang="en-CA" sz="582" dirty="0">
                <a:solidFill>
                  <a:prstClr val="black"/>
                </a:solidFill>
              </a:rPr>
            </a:br>
            <a:r>
              <a:rPr lang="en-CA" sz="582" dirty="0">
                <a:solidFill>
                  <a:prstClr val="black"/>
                </a:solidFill>
              </a:rPr>
              <a:t>icon page.</a:t>
            </a:r>
          </a:p>
          <a:p>
            <a:pPr defTabSz="645347"/>
            <a:endParaRPr lang="en-CA" sz="582" dirty="0">
              <a:solidFill>
                <a:prstClr val="black"/>
              </a:solidFill>
            </a:endParaRPr>
          </a:p>
          <a:p>
            <a:pPr defTabSz="645347"/>
            <a:r>
              <a:rPr lang="en-CA" sz="582" dirty="0">
                <a:solidFill>
                  <a:prstClr val="black"/>
                </a:solidFill>
              </a:rPr>
              <a:t>It features a </a:t>
            </a:r>
            <a:br>
              <a:rPr lang="en-CA" sz="582" dirty="0">
                <a:solidFill>
                  <a:prstClr val="black"/>
                </a:solidFill>
              </a:rPr>
            </a:br>
            <a:r>
              <a:rPr lang="en-CA" sz="582" dirty="0">
                <a:solidFill>
                  <a:prstClr val="black"/>
                </a:solidFill>
              </a:rPr>
              <a:t>selection of symbols</a:t>
            </a:r>
            <a:br>
              <a:rPr lang="en-CA" sz="582" dirty="0">
                <a:solidFill>
                  <a:prstClr val="black"/>
                </a:solidFill>
              </a:rPr>
            </a:br>
            <a:r>
              <a:rPr lang="en-CA" sz="582" dirty="0">
                <a:solidFill>
                  <a:prstClr val="black"/>
                </a:solidFill>
              </a:rPr>
              <a:t>for use in your presentation.</a:t>
            </a:r>
          </a:p>
          <a:p>
            <a:pPr defTabSz="645347"/>
            <a:endParaRPr lang="en-CA" sz="582" dirty="0">
              <a:solidFill>
                <a:prstClr val="black"/>
              </a:solidFill>
            </a:endParaRPr>
          </a:p>
          <a:p>
            <a:pPr defTabSz="645347"/>
            <a:r>
              <a:rPr lang="en-CA" sz="582" dirty="0">
                <a:solidFill>
                  <a:prstClr val="black"/>
                </a:solidFill>
              </a:rPr>
              <a:t>To use a particular symbol, simply go to the </a:t>
            </a:r>
            <a:r>
              <a:rPr lang="en-CA" sz="582" b="1" dirty="0">
                <a:solidFill>
                  <a:prstClr val="black"/>
                </a:solidFill>
              </a:rPr>
              <a:t>(1) View </a:t>
            </a:r>
            <a:r>
              <a:rPr lang="en-CA" sz="582" dirty="0">
                <a:solidFill>
                  <a:prstClr val="black"/>
                </a:solidFill>
              </a:rPr>
              <a:t>Tab and select </a:t>
            </a:r>
            <a:r>
              <a:rPr lang="en-CA" sz="582" b="1" dirty="0">
                <a:solidFill>
                  <a:prstClr val="black"/>
                </a:solidFill>
              </a:rPr>
              <a:t>Slide Master (2)</a:t>
            </a:r>
            <a:r>
              <a:rPr lang="en-CA" sz="582" dirty="0">
                <a:solidFill>
                  <a:prstClr val="black"/>
                </a:solidFill>
              </a:rPr>
              <a:t>. Navigate to the last layout and select the icon(s) you would like to use. Copy them, return to </a:t>
            </a:r>
            <a:r>
              <a:rPr lang="en-CA" sz="582" b="1" dirty="0">
                <a:solidFill>
                  <a:prstClr val="black"/>
                </a:solidFill>
              </a:rPr>
              <a:t>(3) Normal</a:t>
            </a:r>
            <a:r>
              <a:rPr lang="en-CA" sz="582" dirty="0">
                <a:solidFill>
                  <a:prstClr val="black"/>
                </a:solidFill>
              </a:rPr>
              <a:t> view and paste them on the correct slide. Change the colour by choosing a new shape fill if you wish.</a:t>
            </a:r>
          </a:p>
        </p:txBody>
      </p:sp>
      <p:pic>
        <p:nvPicPr>
          <p:cNvPr id="337" name="Picture 33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1562" y="5090396"/>
            <a:ext cx="7455283" cy="1124008"/>
          </a:xfrm>
          <a:prstGeom prst="rect">
            <a:avLst/>
          </a:prstGeom>
        </p:spPr>
      </p:pic>
      <p:grpSp>
        <p:nvGrpSpPr>
          <p:cNvPr id="338" name="Group 337"/>
          <p:cNvGrpSpPr/>
          <p:nvPr userDrawn="1"/>
        </p:nvGrpSpPr>
        <p:grpSpPr>
          <a:xfrm>
            <a:off x="5351682" y="5109412"/>
            <a:ext cx="407963" cy="407963"/>
            <a:chOff x="5159011" y="3985346"/>
            <a:chExt cx="407963" cy="407963"/>
          </a:xfrm>
        </p:grpSpPr>
        <p:sp>
          <p:nvSpPr>
            <p:cNvPr id="339" name="Oval 338"/>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5347"/>
              <a:endParaRPr lang="en-CA" sz="1398" dirty="0">
                <a:solidFill>
                  <a:prstClr val="white"/>
                </a:solidFill>
              </a:endParaRPr>
            </a:p>
          </p:txBody>
        </p:sp>
        <p:sp>
          <p:nvSpPr>
            <p:cNvPr id="340" name="TextBox 339"/>
            <p:cNvSpPr txBox="1"/>
            <p:nvPr userDrawn="1"/>
          </p:nvSpPr>
          <p:spPr>
            <a:xfrm>
              <a:off x="5209534" y="4012788"/>
              <a:ext cx="243441" cy="307456"/>
            </a:xfrm>
            <a:prstGeom prst="rect">
              <a:avLst/>
            </a:prstGeom>
            <a:noFill/>
          </p:spPr>
          <p:txBody>
            <a:bodyPr wrap="square" rtlCol="0">
              <a:spAutoFit/>
            </a:bodyPr>
            <a:lstStyle/>
            <a:p>
              <a:pPr defTabSz="645347"/>
              <a:r>
                <a:rPr lang="en-CA" sz="1398" b="1" dirty="0">
                  <a:solidFill>
                    <a:srgbClr val="FFFFFF"/>
                  </a:solidFill>
                </a:rPr>
                <a:t>1</a:t>
              </a:r>
            </a:p>
          </p:txBody>
        </p:sp>
      </p:grpSp>
      <p:grpSp>
        <p:nvGrpSpPr>
          <p:cNvPr id="341" name="Group 340"/>
          <p:cNvGrpSpPr/>
          <p:nvPr userDrawn="1"/>
        </p:nvGrpSpPr>
        <p:grpSpPr>
          <a:xfrm>
            <a:off x="2449627" y="5437285"/>
            <a:ext cx="407963" cy="407963"/>
            <a:chOff x="5159011" y="3985346"/>
            <a:chExt cx="407963" cy="407963"/>
          </a:xfrm>
        </p:grpSpPr>
        <p:sp>
          <p:nvSpPr>
            <p:cNvPr id="342" name="Oval 341"/>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5347"/>
              <a:endParaRPr lang="en-CA" sz="1398" dirty="0">
                <a:solidFill>
                  <a:prstClr val="white"/>
                </a:solidFill>
              </a:endParaRPr>
            </a:p>
          </p:txBody>
        </p:sp>
        <p:sp>
          <p:nvSpPr>
            <p:cNvPr id="343" name="TextBox 342"/>
            <p:cNvSpPr txBox="1"/>
            <p:nvPr userDrawn="1"/>
          </p:nvSpPr>
          <p:spPr>
            <a:xfrm>
              <a:off x="5209534" y="4012788"/>
              <a:ext cx="243441" cy="307456"/>
            </a:xfrm>
            <a:prstGeom prst="rect">
              <a:avLst/>
            </a:prstGeom>
            <a:noFill/>
          </p:spPr>
          <p:txBody>
            <a:bodyPr wrap="square" rtlCol="0">
              <a:spAutoFit/>
            </a:bodyPr>
            <a:lstStyle/>
            <a:p>
              <a:pPr defTabSz="645347"/>
              <a:r>
                <a:rPr lang="en-CA" sz="1398" b="1" dirty="0">
                  <a:solidFill>
                    <a:srgbClr val="FFFFFF"/>
                  </a:solidFill>
                </a:rPr>
                <a:t>2</a:t>
              </a:r>
            </a:p>
          </p:txBody>
        </p:sp>
      </p:grpSp>
      <p:grpSp>
        <p:nvGrpSpPr>
          <p:cNvPr id="344" name="Group 343"/>
          <p:cNvGrpSpPr/>
          <p:nvPr userDrawn="1"/>
        </p:nvGrpSpPr>
        <p:grpSpPr>
          <a:xfrm>
            <a:off x="373173" y="5821804"/>
            <a:ext cx="407963" cy="407963"/>
            <a:chOff x="5159011" y="3985346"/>
            <a:chExt cx="407963" cy="407963"/>
          </a:xfrm>
        </p:grpSpPr>
        <p:sp>
          <p:nvSpPr>
            <p:cNvPr id="345" name="Oval 344"/>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5347"/>
              <a:endParaRPr lang="en-CA" sz="1398" dirty="0">
                <a:solidFill>
                  <a:prstClr val="white"/>
                </a:solidFill>
              </a:endParaRPr>
            </a:p>
          </p:txBody>
        </p:sp>
        <p:sp>
          <p:nvSpPr>
            <p:cNvPr id="346" name="TextBox 345"/>
            <p:cNvSpPr txBox="1"/>
            <p:nvPr userDrawn="1"/>
          </p:nvSpPr>
          <p:spPr>
            <a:xfrm>
              <a:off x="5209534" y="4012788"/>
              <a:ext cx="243441" cy="307456"/>
            </a:xfrm>
            <a:prstGeom prst="rect">
              <a:avLst/>
            </a:prstGeom>
            <a:noFill/>
          </p:spPr>
          <p:txBody>
            <a:bodyPr wrap="square" rtlCol="0">
              <a:spAutoFit/>
            </a:bodyPr>
            <a:lstStyle/>
            <a:p>
              <a:pPr defTabSz="645347"/>
              <a:r>
                <a:rPr lang="en-CA" sz="1398" b="1" dirty="0">
                  <a:solidFill>
                    <a:srgbClr val="FFFFFF"/>
                  </a:solidFill>
                </a:rPr>
                <a:t>3</a:t>
              </a:r>
            </a:p>
          </p:txBody>
        </p:sp>
      </p:grpSp>
      <p:sp>
        <p:nvSpPr>
          <p:cNvPr id="14" name="Freeform 5"/>
          <p:cNvSpPr>
            <a:spLocks/>
          </p:cNvSpPr>
          <p:nvPr userDrawn="1"/>
        </p:nvSpPr>
        <p:spPr bwMode="auto">
          <a:xfrm>
            <a:off x="4824414" y="654051"/>
            <a:ext cx="331788" cy="296863"/>
          </a:xfrm>
          <a:custGeom>
            <a:avLst/>
            <a:gdLst>
              <a:gd name="T0" fmla="*/ 43 w 86"/>
              <a:gd name="T1" fmla="*/ 77 h 77"/>
              <a:gd name="T2" fmla="*/ 0 w 86"/>
              <a:gd name="T3" fmla="*/ 24 h 77"/>
              <a:gd name="T4" fmla="*/ 24 w 86"/>
              <a:gd name="T5" fmla="*/ 0 h 77"/>
              <a:gd name="T6" fmla="*/ 43 w 86"/>
              <a:gd name="T7" fmla="*/ 11 h 77"/>
              <a:gd name="T8" fmla="*/ 62 w 86"/>
              <a:gd name="T9" fmla="*/ 0 h 77"/>
              <a:gd name="T10" fmla="*/ 86 w 86"/>
              <a:gd name="T11" fmla="*/ 24 h 77"/>
              <a:gd name="T12" fmla="*/ 43 w 86"/>
              <a:gd name="T13" fmla="*/ 77 h 77"/>
            </a:gdLst>
            <a:ahLst/>
            <a:cxnLst>
              <a:cxn ang="0">
                <a:pos x="T0" y="T1"/>
              </a:cxn>
              <a:cxn ang="0">
                <a:pos x="T2" y="T3"/>
              </a:cxn>
              <a:cxn ang="0">
                <a:pos x="T4" y="T5"/>
              </a:cxn>
              <a:cxn ang="0">
                <a:pos x="T6" y="T7"/>
              </a:cxn>
              <a:cxn ang="0">
                <a:pos x="T8" y="T9"/>
              </a:cxn>
              <a:cxn ang="0">
                <a:pos x="T10" y="T11"/>
              </a:cxn>
              <a:cxn ang="0">
                <a:pos x="T12" y="T13"/>
              </a:cxn>
            </a:cxnLst>
            <a:rect l="0" t="0" r="r" b="b"/>
            <a:pathLst>
              <a:path w="86" h="77">
                <a:moveTo>
                  <a:pt x="43" y="77"/>
                </a:moveTo>
                <a:cubicBezTo>
                  <a:pt x="33" y="57"/>
                  <a:pt x="0" y="50"/>
                  <a:pt x="0" y="24"/>
                </a:cubicBezTo>
                <a:cubicBezTo>
                  <a:pt x="0" y="11"/>
                  <a:pt x="11" y="0"/>
                  <a:pt x="24" y="0"/>
                </a:cubicBezTo>
                <a:cubicBezTo>
                  <a:pt x="32" y="0"/>
                  <a:pt x="39" y="5"/>
                  <a:pt x="43" y="11"/>
                </a:cubicBezTo>
                <a:cubicBezTo>
                  <a:pt x="47" y="5"/>
                  <a:pt x="54" y="0"/>
                  <a:pt x="62" y="0"/>
                </a:cubicBezTo>
                <a:cubicBezTo>
                  <a:pt x="75" y="0"/>
                  <a:pt x="86" y="11"/>
                  <a:pt x="86" y="24"/>
                </a:cubicBezTo>
                <a:cubicBezTo>
                  <a:pt x="86" y="50"/>
                  <a:pt x="53" y="57"/>
                  <a:pt x="4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15" name="Group 14"/>
          <p:cNvGrpSpPr/>
          <p:nvPr userDrawn="1"/>
        </p:nvGrpSpPr>
        <p:grpSpPr>
          <a:xfrm>
            <a:off x="6303964" y="2513013"/>
            <a:ext cx="277813" cy="361950"/>
            <a:chOff x="6303963" y="2513013"/>
            <a:chExt cx="277813" cy="361950"/>
          </a:xfrm>
        </p:grpSpPr>
        <p:sp>
          <p:nvSpPr>
            <p:cNvPr id="16" name="Freeform 6"/>
            <p:cNvSpPr>
              <a:spLocks noEditPoints="1"/>
            </p:cNvSpPr>
            <p:nvPr userDrawn="1"/>
          </p:nvSpPr>
          <p:spPr bwMode="auto">
            <a:xfrm>
              <a:off x="6303963" y="2620963"/>
              <a:ext cx="277813" cy="254000"/>
            </a:xfrm>
            <a:custGeom>
              <a:avLst/>
              <a:gdLst>
                <a:gd name="T0" fmla="*/ 71 w 72"/>
                <a:gd name="T1" fmla="*/ 43 h 66"/>
                <a:gd name="T2" fmla="*/ 57 w 72"/>
                <a:gd name="T3" fmla="*/ 15 h 66"/>
                <a:gd name="T4" fmla="*/ 44 w 72"/>
                <a:gd name="T5" fmla="*/ 3 h 66"/>
                <a:gd name="T6" fmla="*/ 40 w 72"/>
                <a:gd name="T7" fmla="*/ 1 h 66"/>
                <a:gd name="T8" fmla="*/ 36 w 72"/>
                <a:gd name="T9" fmla="*/ 1 h 66"/>
                <a:gd name="T10" fmla="*/ 32 w 72"/>
                <a:gd name="T11" fmla="*/ 1 h 66"/>
                <a:gd name="T12" fmla="*/ 27 w 72"/>
                <a:gd name="T13" fmla="*/ 4 h 66"/>
                <a:gd name="T14" fmla="*/ 4 w 72"/>
                <a:gd name="T15" fmla="*/ 33 h 66"/>
                <a:gd name="T16" fmla="*/ 1 w 72"/>
                <a:gd name="T17" fmla="*/ 50 h 66"/>
                <a:gd name="T18" fmla="*/ 13 w 72"/>
                <a:gd name="T19" fmla="*/ 63 h 66"/>
                <a:gd name="T20" fmla="*/ 59 w 72"/>
                <a:gd name="T21" fmla="*/ 63 h 66"/>
                <a:gd name="T22" fmla="*/ 71 w 72"/>
                <a:gd name="T23" fmla="*/ 51 h 66"/>
                <a:gd name="T24" fmla="*/ 71 w 72"/>
                <a:gd name="T25" fmla="*/ 43 h 66"/>
                <a:gd name="T26" fmla="*/ 38 w 72"/>
                <a:gd name="T27" fmla="*/ 48 h 66"/>
                <a:gd name="T28" fmla="*/ 38 w 72"/>
                <a:gd name="T29" fmla="*/ 53 h 66"/>
                <a:gd name="T30" fmla="*/ 34 w 72"/>
                <a:gd name="T31" fmla="*/ 53 h 66"/>
                <a:gd name="T32" fmla="*/ 34 w 72"/>
                <a:gd name="T33" fmla="*/ 48 h 66"/>
                <a:gd name="T34" fmla="*/ 25 w 72"/>
                <a:gd name="T35" fmla="*/ 46 h 66"/>
                <a:gd name="T36" fmla="*/ 27 w 72"/>
                <a:gd name="T37" fmla="*/ 41 h 66"/>
                <a:gd name="T38" fmla="*/ 35 w 72"/>
                <a:gd name="T39" fmla="*/ 43 h 66"/>
                <a:gd name="T40" fmla="*/ 40 w 72"/>
                <a:gd name="T41" fmla="*/ 40 h 66"/>
                <a:gd name="T42" fmla="*/ 34 w 72"/>
                <a:gd name="T43" fmla="*/ 35 h 66"/>
                <a:gd name="T44" fmla="*/ 26 w 72"/>
                <a:gd name="T45" fmla="*/ 27 h 66"/>
                <a:gd name="T46" fmla="*/ 34 w 72"/>
                <a:gd name="T47" fmla="*/ 18 h 66"/>
                <a:gd name="T48" fmla="*/ 34 w 72"/>
                <a:gd name="T49" fmla="*/ 13 h 66"/>
                <a:gd name="T50" fmla="*/ 39 w 72"/>
                <a:gd name="T51" fmla="*/ 13 h 66"/>
                <a:gd name="T52" fmla="*/ 39 w 72"/>
                <a:gd name="T53" fmla="*/ 18 h 66"/>
                <a:gd name="T54" fmla="*/ 46 w 72"/>
                <a:gd name="T55" fmla="*/ 19 h 66"/>
                <a:gd name="T56" fmla="*/ 44 w 72"/>
                <a:gd name="T57" fmla="*/ 25 h 66"/>
                <a:gd name="T58" fmla="*/ 37 w 72"/>
                <a:gd name="T59" fmla="*/ 23 h 66"/>
                <a:gd name="T60" fmla="*/ 33 w 72"/>
                <a:gd name="T61" fmla="*/ 26 h 66"/>
                <a:gd name="T62" fmla="*/ 39 w 72"/>
                <a:gd name="T63" fmla="*/ 30 h 66"/>
                <a:gd name="T64" fmla="*/ 47 w 72"/>
                <a:gd name="T65" fmla="*/ 39 h 66"/>
                <a:gd name="T66" fmla="*/ 38 w 72"/>
                <a:gd name="T67" fmla="*/ 4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2" h="66">
                  <a:moveTo>
                    <a:pt x="71" y="43"/>
                  </a:moveTo>
                  <a:cubicBezTo>
                    <a:pt x="70" y="32"/>
                    <a:pt x="64" y="23"/>
                    <a:pt x="57" y="15"/>
                  </a:cubicBezTo>
                  <a:cubicBezTo>
                    <a:pt x="53" y="11"/>
                    <a:pt x="49" y="7"/>
                    <a:pt x="44" y="3"/>
                  </a:cubicBezTo>
                  <a:cubicBezTo>
                    <a:pt x="43" y="2"/>
                    <a:pt x="42" y="2"/>
                    <a:pt x="40" y="1"/>
                  </a:cubicBezTo>
                  <a:cubicBezTo>
                    <a:pt x="36" y="1"/>
                    <a:pt x="36" y="1"/>
                    <a:pt x="36" y="1"/>
                  </a:cubicBezTo>
                  <a:cubicBezTo>
                    <a:pt x="36" y="0"/>
                    <a:pt x="32" y="1"/>
                    <a:pt x="32" y="1"/>
                  </a:cubicBezTo>
                  <a:cubicBezTo>
                    <a:pt x="30" y="2"/>
                    <a:pt x="28" y="3"/>
                    <a:pt x="27" y="4"/>
                  </a:cubicBezTo>
                  <a:cubicBezTo>
                    <a:pt x="17" y="12"/>
                    <a:pt x="9" y="22"/>
                    <a:pt x="4" y="33"/>
                  </a:cubicBezTo>
                  <a:cubicBezTo>
                    <a:pt x="1" y="39"/>
                    <a:pt x="0" y="44"/>
                    <a:pt x="1" y="50"/>
                  </a:cubicBezTo>
                  <a:cubicBezTo>
                    <a:pt x="2" y="56"/>
                    <a:pt x="6" y="62"/>
                    <a:pt x="13" y="63"/>
                  </a:cubicBezTo>
                  <a:cubicBezTo>
                    <a:pt x="28" y="66"/>
                    <a:pt x="44" y="66"/>
                    <a:pt x="59" y="63"/>
                  </a:cubicBezTo>
                  <a:cubicBezTo>
                    <a:pt x="66" y="62"/>
                    <a:pt x="70" y="58"/>
                    <a:pt x="71" y="51"/>
                  </a:cubicBezTo>
                  <a:cubicBezTo>
                    <a:pt x="72" y="48"/>
                    <a:pt x="72" y="46"/>
                    <a:pt x="71" y="43"/>
                  </a:cubicBezTo>
                  <a:close/>
                  <a:moveTo>
                    <a:pt x="38" y="48"/>
                  </a:moveTo>
                  <a:cubicBezTo>
                    <a:pt x="38" y="53"/>
                    <a:pt x="38" y="53"/>
                    <a:pt x="38" y="53"/>
                  </a:cubicBezTo>
                  <a:cubicBezTo>
                    <a:pt x="34" y="53"/>
                    <a:pt x="34" y="53"/>
                    <a:pt x="34" y="53"/>
                  </a:cubicBezTo>
                  <a:cubicBezTo>
                    <a:pt x="34" y="48"/>
                    <a:pt x="34" y="48"/>
                    <a:pt x="34" y="48"/>
                  </a:cubicBezTo>
                  <a:cubicBezTo>
                    <a:pt x="30" y="48"/>
                    <a:pt x="27" y="47"/>
                    <a:pt x="25" y="46"/>
                  </a:cubicBezTo>
                  <a:cubicBezTo>
                    <a:pt x="27" y="41"/>
                    <a:pt x="27" y="41"/>
                    <a:pt x="27" y="41"/>
                  </a:cubicBezTo>
                  <a:cubicBezTo>
                    <a:pt x="29" y="42"/>
                    <a:pt x="32" y="43"/>
                    <a:pt x="35" y="43"/>
                  </a:cubicBezTo>
                  <a:cubicBezTo>
                    <a:pt x="38" y="43"/>
                    <a:pt x="40" y="42"/>
                    <a:pt x="40" y="40"/>
                  </a:cubicBezTo>
                  <a:cubicBezTo>
                    <a:pt x="40" y="38"/>
                    <a:pt x="38" y="37"/>
                    <a:pt x="34" y="35"/>
                  </a:cubicBezTo>
                  <a:cubicBezTo>
                    <a:pt x="29" y="34"/>
                    <a:pt x="26" y="31"/>
                    <a:pt x="26" y="27"/>
                  </a:cubicBezTo>
                  <a:cubicBezTo>
                    <a:pt x="26" y="22"/>
                    <a:pt x="29" y="19"/>
                    <a:pt x="34" y="18"/>
                  </a:cubicBezTo>
                  <a:cubicBezTo>
                    <a:pt x="34" y="13"/>
                    <a:pt x="34" y="13"/>
                    <a:pt x="34" y="13"/>
                  </a:cubicBezTo>
                  <a:cubicBezTo>
                    <a:pt x="39" y="13"/>
                    <a:pt x="39" y="13"/>
                    <a:pt x="39" y="13"/>
                  </a:cubicBezTo>
                  <a:cubicBezTo>
                    <a:pt x="39" y="18"/>
                    <a:pt x="39" y="18"/>
                    <a:pt x="39" y="18"/>
                  </a:cubicBezTo>
                  <a:cubicBezTo>
                    <a:pt x="42" y="18"/>
                    <a:pt x="44" y="18"/>
                    <a:pt x="46" y="19"/>
                  </a:cubicBezTo>
                  <a:cubicBezTo>
                    <a:pt x="44" y="25"/>
                    <a:pt x="44" y="25"/>
                    <a:pt x="44" y="25"/>
                  </a:cubicBezTo>
                  <a:cubicBezTo>
                    <a:pt x="43" y="24"/>
                    <a:pt x="41" y="23"/>
                    <a:pt x="37" y="23"/>
                  </a:cubicBezTo>
                  <a:cubicBezTo>
                    <a:pt x="34" y="23"/>
                    <a:pt x="33" y="24"/>
                    <a:pt x="33" y="26"/>
                  </a:cubicBezTo>
                  <a:cubicBezTo>
                    <a:pt x="33" y="27"/>
                    <a:pt x="35" y="28"/>
                    <a:pt x="39" y="30"/>
                  </a:cubicBezTo>
                  <a:cubicBezTo>
                    <a:pt x="45" y="32"/>
                    <a:pt x="47" y="35"/>
                    <a:pt x="47" y="39"/>
                  </a:cubicBezTo>
                  <a:cubicBezTo>
                    <a:pt x="47" y="43"/>
                    <a:pt x="44" y="47"/>
                    <a:pt x="38" y="4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7" name="Freeform 7"/>
            <p:cNvSpPr>
              <a:spLocks/>
            </p:cNvSpPr>
            <p:nvPr userDrawn="1"/>
          </p:nvSpPr>
          <p:spPr bwMode="auto">
            <a:xfrm>
              <a:off x="6372225" y="2513013"/>
              <a:ext cx="142875" cy="107950"/>
            </a:xfrm>
            <a:custGeom>
              <a:avLst/>
              <a:gdLst>
                <a:gd name="T0" fmla="*/ 11 w 37"/>
                <a:gd name="T1" fmla="*/ 27 h 28"/>
                <a:gd name="T2" fmla="*/ 15 w 37"/>
                <a:gd name="T3" fmla="*/ 26 h 28"/>
                <a:gd name="T4" fmla="*/ 23 w 37"/>
                <a:gd name="T5" fmla="*/ 22 h 28"/>
                <a:gd name="T6" fmla="*/ 22 w 37"/>
                <a:gd name="T7" fmla="*/ 26 h 28"/>
                <a:gd name="T8" fmla="*/ 27 w 37"/>
                <a:gd name="T9" fmla="*/ 25 h 28"/>
                <a:gd name="T10" fmla="*/ 34 w 37"/>
                <a:gd name="T11" fmla="*/ 18 h 28"/>
                <a:gd name="T12" fmla="*/ 32 w 37"/>
                <a:gd name="T13" fmla="*/ 8 h 28"/>
                <a:gd name="T14" fmla="*/ 29 w 37"/>
                <a:gd name="T15" fmla="*/ 12 h 28"/>
                <a:gd name="T16" fmla="*/ 31 w 37"/>
                <a:gd name="T17" fmla="*/ 5 h 28"/>
                <a:gd name="T18" fmla="*/ 30 w 37"/>
                <a:gd name="T19" fmla="*/ 3 h 28"/>
                <a:gd name="T20" fmla="*/ 9 w 37"/>
                <a:gd name="T21" fmla="*/ 3 h 28"/>
                <a:gd name="T22" fmla="*/ 8 w 37"/>
                <a:gd name="T23" fmla="*/ 6 h 28"/>
                <a:gd name="T24" fmla="*/ 11 w 37"/>
                <a:gd name="T25" fmla="*/ 14 h 28"/>
                <a:gd name="T26" fmla="*/ 10 w 37"/>
                <a:gd name="T27" fmla="*/ 14 h 28"/>
                <a:gd name="T28" fmla="*/ 7 w 37"/>
                <a:gd name="T29" fmla="*/ 7 h 28"/>
                <a:gd name="T30" fmla="*/ 1 w 37"/>
                <a:gd name="T31" fmla="*/ 12 h 28"/>
                <a:gd name="T32" fmla="*/ 1 w 37"/>
                <a:gd name="T33" fmla="*/ 16 h 28"/>
                <a:gd name="T34" fmla="*/ 11 w 37"/>
                <a:gd name="T35"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7" h="28">
                  <a:moveTo>
                    <a:pt x="11" y="27"/>
                  </a:moveTo>
                  <a:cubicBezTo>
                    <a:pt x="12" y="27"/>
                    <a:pt x="14" y="26"/>
                    <a:pt x="15" y="26"/>
                  </a:cubicBezTo>
                  <a:cubicBezTo>
                    <a:pt x="18" y="26"/>
                    <a:pt x="22" y="26"/>
                    <a:pt x="23" y="22"/>
                  </a:cubicBezTo>
                  <a:cubicBezTo>
                    <a:pt x="23" y="24"/>
                    <a:pt x="23" y="25"/>
                    <a:pt x="22" y="26"/>
                  </a:cubicBezTo>
                  <a:cubicBezTo>
                    <a:pt x="24" y="28"/>
                    <a:pt x="26" y="27"/>
                    <a:pt x="27" y="25"/>
                  </a:cubicBezTo>
                  <a:cubicBezTo>
                    <a:pt x="29" y="23"/>
                    <a:pt x="32" y="20"/>
                    <a:pt x="34" y="18"/>
                  </a:cubicBezTo>
                  <a:cubicBezTo>
                    <a:pt x="37" y="14"/>
                    <a:pt x="36" y="11"/>
                    <a:pt x="32" y="8"/>
                  </a:cubicBezTo>
                  <a:cubicBezTo>
                    <a:pt x="31" y="9"/>
                    <a:pt x="30" y="11"/>
                    <a:pt x="29" y="12"/>
                  </a:cubicBezTo>
                  <a:cubicBezTo>
                    <a:pt x="29" y="9"/>
                    <a:pt x="30" y="7"/>
                    <a:pt x="31" y="5"/>
                  </a:cubicBezTo>
                  <a:cubicBezTo>
                    <a:pt x="31" y="5"/>
                    <a:pt x="31" y="3"/>
                    <a:pt x="30" y="3"/>
                  </a:cubicBezTo>
                  <a:cubicBezTo>
                    <a:pt x="23" y="0"/>
                    <a:pt x="16" y="0"/>
                    <a:pt x="9" y="3"/>
                  </a:cubicBezTo>
                  <a:cubicBezTo>
                    <a:pt x="9" y="3"/>
                    <a:pt x="8" y="5"/>
                    <a:pt x="8" y="6"/>
                  </a:cubicBezTo>
                  <a:cubicBezTo>
                    <a:pt x="9" y="9"/>
                    <a:pt x="10" y="11"/>
                    <a:pt x="11" y="14"/>
                  </a:cubicBezTo>
                  <a:cubicBezTo>
                    <a:pt x="10" y="14"/>
                    <a:pt x="10" y="14"/>
                    <a:pt x="10" y="14"/>
                  </a:cubicBezTo>
                  <a:cubicBezTo>
                    <a:pt x="9" y="12"/>
                    <a:pt x="8" y="10"/>
                    <a:pt x="7" y="7"/>
                  </a:cubicBezTo>
                  <a:cubicBezTo>
                    <a:pt x="5" y="9"/>
                    <a:pt x="3" y="10"/>
                    <a:pt x="1" y="12"/>
                  </a:cubicBezTo>
                  <a:cubicBezTo>
                    <a:pt x="0" y="13"/>
                    <a:pt x="0" y="15"/>
                    <a:pt x="1" y="16"/>
                  </a:cubicBezTo>
                  <a:cubicBezTo>
                    <a:pt x="4" y="20"/>
                    <a:pt x="8" y="24"/>
                    <a:pt x="11"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18" name="Freeform 8"/>
          <p:cNvSpPr>
            <a:spLocks/>
          </p:cNvSpPr>
          <p:nvPr userDrawn="1"/>
        </p:nvSpPr>
        <p:spPr bwMode="auto">
          <a:xfrm>
            <a:off x="5357813" y="2949576"/>
            <a:ext cx="146050" cy="41275"/>
          </a:xfrm>
          <a:custGeom>
            <a:avLst/>
            <a:gdLst>
              <a:gd name="T0" fmla="*/ 2 w 38"/>
              <a:gd name="T1" fmla="*/ 6 h 11"/>
              <a:gd name="T2" fmla="*/ 18 w 38"/>
              <a:gd name="T3" fmla="*/ 0 h 11"/>
              <a:gd name="T4" fmla="*/ 35 w 38"/>
              <a:gd name="T5" fmla="*/ 5 h 11"/>
              <a:gd name="T6" fmla="*/ 38 w 38"/>
              <a:gd name="T7" fmla="*/ 8 h 11"/>
              <a:gd name="T8" fmla="*/ 36 w 38"/>
              <a:gd name="T9" fmla="*/ 11 h 11"/>
              <a:gd name="T10" fmla="*/ 31 w 38"/>
              <a:gd name="T11" fmla="*/ 11 h 11"/>
              <a:gd name="T12" fmla="*/ 18 w 38"/>
              <a:gd name="T13" fmla="*/ 7 h 11"/>
              <a:gd name="T14" fmla="*/ 8 w 38"/>
              <a:gd name="T15" fmla="*/ 11 h 11"/>
              <a:gd name="T16" fmla="*/ 3 w 38"/>
              <a:gd name="T17" fmla="*/ 11 h 11"/>
              <a:gd name="T18" fmla="*/ 0 w 38"/>
              <a:gd name="T19" fmla="*/ 9 h 11"/>
              <a:gd name="T20" fmla="*/ 2 w 38"/>
              <a:gd name="T21"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 h="11">
                <a:moveTo>
                  <a:pt x="2" y="6"/>
                </a:moveTo>
                <a:cubicBezTo>
                  <a:pt x="6" y="3"/>
                  <a:pt x="12" y="0"/>
                  <a:pt x="18" y="0"/>
                </a:cubicBezTo>
                <a:cubicBezTo>
                  <a:pt x="24" y="0"/>
                  <a:pt x="30" y="1"/>
                  <a:pt x="35" y="5"/>
                </a:cubicBezTo>
                <a:cubicBezTo>
                  <a:pt x="36" y="6"/>
                  <a:pt x="37" y="7"/>
                  <a:pt x="38" y="8"/>
                </a:cubicBezTo>
                <a:cubicBezTo>
                  <a:pt x="36" y="11"/>
                  <a:pt x="36" y="11"/>
                  <a:pt x="36" y="11"/>
                </a:cubicBezTo>
                <a:cubicBezTo>
                  <a:pt x="31" y="11"/>
                  <a:pt x="31" y="11"/>
                  <a:pt x="31" y="11"/>
                </a:cubicBezTo>
                <a:cubicBezTo>
                  <a:pt x="27" y="8"/>
                  <a:pt x="23" y="7"/>
                  <a:pt x="18" y="7"/>
                </a:cubicBezTo>
                <a:cubicBezTo>
                  <a:pt x="14" y="7"/>
                  <a:pt x="10" y="9"/>
                  <a:pt x="8" y="11"/>
                </a:cubicBezTo>
                <a:cubicBezTo>
                  <a:pt x="3" y="11"/>
                  <a:pt x="3" y="11"/>
                  <a:pt x="3" y="11"/>
                </a:cubicBezTo>
                <a:cubicBezTo>
                  <a:pt x="0" y="9"/>
                  <a:pt x="0" y="9"/>
                  <a:pt x="0" y="9"/>
                </a:cubicBezTo>
                <a:cubicBezTo>
                  <a:pt x="1" y="8"/>
                  <a:pt x="2" y="7"/>
                  <a:pt x="2"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9" name="Freeform 9"/>
          <p:cNvSpPr>
            <a:spLocks/>
          </p:cNvSpPr>
          <p:nvPr userDrawn="1"/>
        </p:nvSpPr>
        <p:spPr bwMode="auto">
          <a:xfrm>
            <a:off x="5299076" y="3125789"/>
            <a:ext cx="266700" cy="115888"/>
          </a:xfrm>
          <a:custGeom>
            <a:avLst/>
            <a:gdLst>
              <a:gd name="T0" fmla="*/ 69 w 69"/>
              <a:gd name="T1" fmla="*/ 24 h 30"/>
              <a:gd name="T2" fmla="*/ 64 w 69"/>
              <a:gd name="T3" fmla="*/ 30 h 30"/>
              <a:gd name="T4" fmla="*/ 5 w 69"/>
              <a:gd name="T5" fmla="*/ 30 h 30"/>
              <a:gd name="T6" fmla="*/ 0 w 69"/>
              <a:gd name="T7" fmla="*/ 24 h 30"/>
              <a:gd name="T8" fmla="*/ 0 w 69"/>
              <a:gd name="T9" fmla="*/ 0 h 30"/>
              <a:gd name="T10" fmla="*/ 26 w 69"/>
              <a:gd name="T11" fmla="*/ 0 h 30"/>
              <a:gd name="T12" fmla="*/ 26 w 69"/>
              <a:gd name="T13" fmla="*/ 3 h 30"/>
              <a:gd name="T14" fmla="*/ 31 w 69"/>
              <a:gd name="T15" fmla="*/ 3 h 30"/>
              <a:gd name="T16" fmla="*/ 31 w 69"/>
              <a:gd name="T17" fmla="*/ 10 h 30"/>
              <a:gd name="T18" fmla="*/ 38 w 69"/>
              <a:gd name="T19" fmla="*/ 10 h 30"/>
              <a:gd name="T20" fmla="*/ 38 w 69"/>
              <a:gd name="T21" fmla="*/ 3 h 30"/>
              <a:gd name="T22" fmla="*/ 43 w 69"/>
              <a:gd name="T23" fmla="*/ 3 h 30"/>
              <a:gd name="T24" fmla="*/ 43 w 69"/>
              <a:gd name="T25" fmla="*/ 0 h 30"/>
              <a:gd name="T26" fmla="*/ 69 w 69"/>
              <a:gd name="T27" fmla="*/ 0 h 30"/>
              <a:gd name="T28" fmla="*/ 69 w 69"/>
              <a:gd name="T29" fmla="*/ 0 h 30"/>
              <a:gd name="T30" fmla="*/ 69 w 69"/>
              <a:gd name="T31"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9" h="30">
                <a:moveTo>
                  <a:pt x="69" y="24"/>
                </a:moveTo>
                <a:cubicBezTo>
                  <a:pt x="69" y="27"/>
                  <a:pt x="67" y="30"/>
                  <a:pt x="64" y="30"/>
                </a:cubicBezTo>
                <a:cubicBezTo>
                  <a:pt x="5" y="30"/>
                  <a:pt x="5" y="30"/>
                  <a:pt x="5" y="30"/>
                </a:cubicBezTo>
                <a:cubicBezTo>
                  <a:pt x="2" y="30"/>
                  <a:pt x="0" y="27"/>
                  <a:pt x="0" y="24"/>
                </a:cubicBezTo>
                <a:cubicBezTo>
                  <a:pt x="0" y="0"/>
                  <a:pt x="0" y="0"/>
                  <a:pt x="0" y="0"/>
                </a:cubicBezTo>
                <a:cubicBezTo>
                  <a:pt x="26" y="0"/>
                  <a:pt x="26" y="0"/>
                  <a:pt x="26" y="0"/>
                </a:cubicBezTo>
                <a:cubicBezTo>
                  <a:pt x="26" y="3"/>
                  <a:pt x="26" y="3"/>
                  <a:pt x="26" y="3"/>
                </a:cubicBezTo>
                <a:cubicBezTo>
                  <a:pt x="31" y="3"/>
                  <a:pt x="31" y="3"/>
                  <a:pt x="31" y="3"/>
                </a:cubicBezTo>
                <a:cubicBezTo>
                  <a:pt x="31" y="10"/>
                  <a:pt x="31" y="10"/>
                  <a:pt x="31" y="10"/>
                </a:cubicBezTo>
                <a:cubicBezTo>
                  <a:pt x="38" y="10"/>
                  <a:pt x="38" y="10"/>
                  <a:pt x="38" y="10"/>
                </a:cubicBezTo>
                <a:cubicBezTo>
                  <a:pt x="38" y="3"/>
                  <a:pt x="38" y="3"/>
                  <a:pt x="38" y="3"/>
                </a:cubicBezTo>
                <a:cubicBezTo>
                  <a:pt x="43" y="3"/>
                  <a:pt x="43" y="3"/>
                  <a:pt x="43" y="3"/>
                </a:cubicBezTo>
                <a:cubicBezTo>
                  <a:pt x="43" y="0"/>
                  <a:pt x="43" y="0"/>
                  <a:pt x="43" y="0"/>
                </a:cubicBezTo>
                <a:cubicBezTo>
                  <a:pt x="69" y="0"/>
                  <a:pt x="69" y="0"/>
                  <a:pt x="69" y="0"/>
                </a:cubicBezTo>
                <a:cubicBezTo>
                  <a:pt x="69" y="0"/>
                  <a:pt x="69" y="0"/>
                  <a:pt x="69" y="0"/>
                </a:cubicBezTo>
                <a:lnTo>
                  <a:pt x="69" y="2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20" name="Freeform 10"/>
          <p:cNvSpPr>
            <a:spLocks/>
          </p:cNvSpPr>
          <p:nvPr userDrawn="1"/>
        </p:nvSpPr>
        <p:spPr bwMode="auto">
          <a:xfrm>
            <a:off x="5272088" y="2998789"/>
            <a:ext cx="317500" cy="104775"/>
          </a:xfrm>
          <a:custGeom>
            <a:avLst/>
            <a:gdLst>
              <a:gd name="T0" fmla="*/ 76 w 82"/>
              <a:gd name="T1" fmla="*/ 27 h 27"/>
              <a:gd name="T2" fmla="*/ 6 w 82"/>
              <a:gd name="T3" fmla="*/ 27 h 27"/>
              <a:gd name="T4" fmla="*/ 0 w 82"/>
              <a:gd name="T5" fmla="*/ 21 h 27"/>
              <a:gd name="T6" fmla="*/ 0 w 82"/>
              <a:gd name="T7" fmla="*/ 6 h 27"/>
              <a:gd name="T8" fmla="*/ 6 w 82"/>
              <a:gd name="T9" fmla="*/ 0 h 27"/>
              <a:gd name="T10" fmla="*/ 76 w 82"/>
              <a:gd name="T11" fmla="*/ 0 h 27"/>
              <a:gd name="T12" fmla="*/ 82 w 82"/>
              <a:gd name="T13" fmla="*/ 6 h 27"/>
              <a:gd name="T14" fmla="*/ 82 w 82"/>
              <a:gd name="T15" fmla="*/ 21 h 27"/>
              <a:gd name="T16" fmla="*/ 76 w 82"/>
              <a:gd name="T1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27">
                <a:moveTo>
                  <a:pt x="76" y="27"/>
                </a:moveTo>
                <a:cubicBezTo>
                  <a:pt x="6" y="27"/>
                  <a:pt x="6" y="27"/>
                  <a:pt x="6" y="27"/>
                </a:cubicBezTo>
                <a:cubicBezTo>
                  <a:pt x="3" y="27"/>
                  <a:pt x="0" y="24"/>
                  <a:pt x="0" y="21"/>
                </a:cubicBezTo>
                <a:cubicBezTo>
                  <a:pt x="0" y="6"/>
                  <a:pt x="0" y="6"/>
                  <a:pt x="0" y="6"/>
                </a:cubicBezTo>
                <a:cubicBezTo>
                  <a:pt x="0" y="3"/>
                  <a:pt x="3" y="0"/>
                  <a:pt x="6" y="0"/>
                </a:cubicBezTo>
                <a:cubicBezTo>
                  <a:pt x="76" y="0"/>
                  <a:pt x="76" y="0"/>
                  <a:pt x="76" y="0"/>
                </a:cubicBezTo>
                <a:cubicBezTo>
                  <a:pt x="79" y="0"/>
                  <a:pt x="82" y="3"/>
                  <a:pt x="82" y="6"/>
                </a:cubicBezTo>
                <a:cubicBezTo>
                  <a:pt x="82" y="21"/>
                  <a:pt x="82" y="21"/>
                  <a:pt x="82" y="21"/>
                </a:cubicBezTo>
                <a:cubicBezTo>
                  <a:pt x="82" y="24"/>
                  <a:pt x="79" y="27"/>
                  <a:pt x="76"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21" name="Freeform 11"/>
          <p:cNvSpPr>
            <a:spLocks noEditPoints="1"/>
          </p:cNvSpPr>
          <p:nvPr userDrawn="1"/>
        </p:nvSpPr>
        <p:spPr bwMode="auto">
          <a:xfrm>
            <a:off x="5241926" y="739775"/>
            <a:ext cx="323850" cy="323850"/>
          </a:xfrm>
          <a:custGeom>
            <a:avLst/>
            <a:gdLst>
              <a:gd name="T0" fmla="*/ 84 w 84"/>
              <a:gd name="T1" fmla="*/ 43 h 84"/>
              <a:gd name="T2" fmla="*/ 82 w 84"/>
              <a:gd name="T3" fmla="*/ 38 h 84"/>
              <a:gd name="T4" fmla="*/ 82 w 84"/>
              <a:gd name="T5" fmla="*/ 34 h 84"/>
              <a:gd name="T6" fmla="*/ 81 w 84"/>
              <a:gd name="T7" fmla="*/ 29 h 84"/>
              <a:gd name="T8" fmla="*/ 74 w 84"/>
              <a:gd name="T9" fmla="*/ 28 h 84"/>
              <a:gd name="T10" fmla="*/ 78 w 84"/>
              <a:gd name="T11" fmla="*/ 20 h 84"/>
              <a:gd name="T12" fmla="*/ 69 w 84"/>
              <a:gd name="T13" fmla="*/ 19 h 84"/>
              <a:gd name="T14" fmla="*/ 71 w 84"/>
              <a:gd name="T15" fmla="*/ 12 h 84"/>
              <a:gd name="T16" fmla="*/ 66 w 84"/>
              <a:gd name="T17" fmla="*/ 9 h 84"/>
              <a:gd name="T18" fmla="*/ 63 w 84"/>
              <a:gd name="T19" fmla="*/ 7 h 84"/>
              <a:gd name="T20" fmla="*/ 59 w 84"/>
              <a:gd name="T21" fmla="*/ 4 h 84"/>
              <a:gd name="T22" fmla="*/ 53 w 84"/>
              <a:gd name="T23" fmla="*/ 9 h 84"/>
              <a:gd name="T24" fmla="*/ 50 w 84"/>
              <a:gd name="T25" fmla="*/ 1 h 84"/>
              <a:gd name="T26" fmla="*/ 46 w 84"/>
              <a:gd name="T27" fmla="*/ 7 h 84"/>
              <a:gd name="T28" fmla="*/ 40 w 84"/>
              <a:gd name="T29" fmla="*/ 0 h 84"/>
              <a:gd name="T30" fmla="*/ 36 w 84"/>
              <a:gd name="T31" fmla="*/ 8 h 84"/>
              <a:gd name="T32" fmla="*/ 31 w 84"/>
              <a:gd name="T33" fmla="*/ 2 h 84"/>
              <a:gd name="T34" fmla="*/ 26 w 84"/>
              <a:gd name="T35" fmla="*/ 5 h 84"/>
              <a:gd name="T36" fmla="*/ 23 w 84"/>
              <a:gd name="T37" fmla="*/ 7 h 84"/>
              <a:gd name="T38" fmla="*/ 17 w 84"/>
              <a:gd name="T39" fmla="*/ 9 h 84"/>
              <a:gd name="T40" fmla="*/ 19 w 84"/>
              <a:gd name="T41" fmla="*/ 16 h 84"/>
              <a:gd name="T42" fmla="*/ 10 w 84"/>
              <a:gd name="T43" fmla="*/ 15 h 84"/>
              <a:gd name="T44" fmla="*/ 12 w 84"/>
              <a:gd name="T45" fmla="*/ 24 h 84"/>
              <a:gd name="T46" fmla="*/ 5 w 84"/>
              <a:gd name="T47" fmla="*/ 24 h 84"/>
              <a:gd name="T48" fmla="*/ 4 w 84"/>
              <a:gd name="T49" fmla="*/ 29 h 84"/>
              <a:gd name="T50" fmla="*/ 3 w 84"/>
              <a:gd name="T51" fmla="*/ 33 h 84"/>
              <a:gd name="T52" fmla="*/ 1 w 84"/>
              <a:gd name="T53" fmla="*/ 38 h 84"/>
              <a:gd name="T54" fmla="*/ 7 w 84"/>
              <a:gd name="T55" fmla="*/ 42 h 84"/>
              <a:gd name="T56" fmla="*/ 1 w 84"/>
              <a:gd name="T57" fmla="*/ 48 h 84"/>
              <a:gd name="T58" fmla="*/ 9 w 84"/>
              <a:gd name="T59" fmla="*/ 52 h 84"/>
              <a:gd name="T60" fmla="*/ 4 w 84"/>
              <a:gd name="T61" fmla="*/ 58 h 84"/>
              <a:gd name="T62" fmla="*/ 7 w 84"/>
              <a:gd name="T63" fmla="*/ 62 h 84"/>
              <a:gd name="T64" fmla="*/ 9 w 84"/>
              <a:gd name="T65" fmla="*/ 65 h 84"/>
              <a:gd name="T66" fmla="*/ 11 w 84"/>
              <a:gd name="T67" fmla="*/ 70 h 84"/>
              <a:gd name="T68" fmla="*/ 19 w 84"/>
              <a:gd name="T69" fmla="*/ 68 h 84"/>
              <a:gd name="T70" fmla="*/ 19 w 84"/>
              <a:gd name="T71" fmla="*/ 77 h 84"/>
              <a:gd name="T72" fmla="*/ 27 w 84"/>
              <a:gd name="T73" fmla="*/ 73 h 84"/>
              <a:gd name="T74" fmla="*/ 28 w 84"/>
              <a:gd name="T75" fmla="*/ 81 h 84"/>
              <a:gd name="T76" fmla="*/ 34 w 84"/>
              <a:gd name="T77" fmla="*/ 76 h 84"/>
              <a:gd name="T78" fmla="*/ 36 w 84"/>
              <a:gd name="T79" fmla="*/ 83 h 84"/>
              <a:gd name="T80" fmla="*/ 42 w 84"/>
              <a:gd name="T81" fmla="*/ 82 h 84"/>
              <a:gd name="T82" fmla="*/ 46 w 84"/>
              <a:gd name="T83" fmla="*/ 82 h 84"/>
              <a:gd name="T84" fmla="*/ 51 w 84"/>
              <a:gd name="T85" fmla="*/ 83 h 84"/>
              <a:gd name="T86" fmla="*/ 53 w 84"/>
              <a:gd name="T87" fmla="*/ 75 h 84"/>
              <a:gd name="T88" fmla="*/ 61 w 84"/>
              <a:gd name="T89" fmla="*/ 80 h 84"/>
              <a:gd name="T90" fmla="*/ 62 w 84"/>
              <a:gd name="T91" fmla="*/ 71 h 84"/>
              <a:gd name="T92" fmla="*/ 69 w 84"/>
              <a:gd name="T93" fmla="*/ 74 h 84"/>
              <a:gd name="T94" fmla="*/ 72 w 84"/>
              <a:gd name="T95" fmla="*/ 69 h 84"/>
              <a:gd name="T96" fmla="*/ 74 w 84"/>
              <a:gd name="T97" fmla="*/ 66 h 84"/>
              <a:gd name="T98" fmla="*/ 78 w 84"/>
              <a:gd name="T99" fmla="*/ 62 h 84"/>
              <a:gd name="T100" fmla="*/ 74 w 84"/>
              <a:gd name="T101" fmla="*/ 56 h 84"/>
              <a:gd name="T102" fmla="*/ 82 w 84"/>
              <a:gd name="T103" fmla="*/ 53 h 84"/>
              <a:gd name="T104" fmla="*/ 77 w 84"/>
              <a:gd name="T105" fmla="*/ 47 h 84"/>
              <a:gd name="T106" fmla="*/ 35 w 84"/>
              <a:gd name="T107" fmla="*/ 40 h 84"/>
              <a:gd name="T108" fmla="*/ 15 w 84"/>
              <a:gd name="T109" fmla="*/ 34 h 84"/>
              <a:gd name="T110" fmla="*/ 19 w 84"/>
              <a:gd name="T111" fmla="*/ 44 h 84"/>
              <a:gd name="T112" fmla="*/ 21 w 84"/>
              <a:gd name="T113" fmla="*/ 51 h 84"/>
              <a:gd name="T114" fmla="*/ 35 w 84"/>
              <a:gd name="T115" fmla="*/ 69 h 84"/>
              <a:gd name="T116" fmla="*/ 64 w 84"/>
              <a:gd name="T117" fmla="*/ 4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4" h="84">
                <a:moveTo>
                  <a:pt x="82" y="46"/>
                </a:moveTo>
                <a:cubicBezTo>
                  <a:pt x="83" y="46"/>
                  <a:pt x="83" y="46"/>
                  <a:pt x="83" y="46"/>
                </a:cubicBezTo>
                <a:cubicBezTo>
                  <a:pt x="84" y="46"/>
                  <a:pt x="84" y="45"/>
                  <a:pt x="84" y="45"/>
                </a:cubicBezTo>
                <a:cubicBezTo>
                  <a:pt x="84" y="44"/>
                  <a:pt x="84" y="44"/>
                  <a:pt x="84" y="43"/>
                </a:cubicBezTo>
                <a:cubicBezTo>
                  <a:pt x="83" y="43"/>
                  <a:pt x="83" y="43"/>
                  <a:pt x="82" y="43"/>
                </a:cubicBezTo>
                <a:cubicBezTo>
                  <a:pt x="82" y="43"/>
                  <a:pt x="79" y="42"/>
                  <a:pt x="77" y="42"/>
                </a:cubicBezTo>
                <a:cubicBezTo>
                  <a:pt x="77" y="41"/>
                  <a:pt x="77" y="40"/>
                  <a:pt x="77" y="39"/>
                </a:cubicBezTo>
                <a:cubicBezTo>
                  <a:pt x="79" y="39"/>
                  <a:pt x="82" y="38"/>
                  <a:pt x="82" y="38"/>
                </a:cubicBezTo>
                <a:cubicBezTo>
                  <a:pt x="83" y="38"/>
                  <a:pt x="83" y="38"/>
                  <a:pt x="83" y="37"/>
                </a:cubicBezTo>
                <a:cubicBezTo>
                  <a:pt x="84" y="37"/>
                  <a:pt x="84" y="36"/>
                  <a:pt x="84" y="36"/>
                </a:cubicBezTo>
                <a:cubicBezTo>
                  <a:pt x="84" y="35"/>
                  <a:pt x="83" y="35"/>
                  <a:pt x="83" y="35"/>
                </a:cubicBezTo>
                <a:cubicBezTo>
                  <a:pt x="83" y="34"/>
                  <a:pt x="82" y="34"/>
                  <a:pt x="82" y="34"/>
                </a:cubicBezTo>
                <a:cubicBezTo>
                  <a:pt x="81" y="34"/>
                  <a:pt x="78" y="34"/>
                  <a:pt x="76" y="35"/>
                </a:cubicBezTo>
                <a:cubicBezTo>
                  <a:pt x="76" y="34"/>
                  <a:pt x="76" y="33"/>
                  <a:pt x="75" y="32"/>
                </a:cubicBezTo>
                <a:cubicBezTo>
                  <a:pt x="78" y="31"/>
                  <a:pt x="80" y="30"/>
                  <a:pt x="81" y="30"/>
                </a:cubicBezTo>
                <a:cubicBezTo>
                  <a:pt x="81" y="30"/>
                  <a:pt x="81" y="29"/>
                  <a:pt x="81" y="29"/>
                </a:cubicBezTo>
                <a:cubicBezTo>
                  <a:pt x="82" y="28"/>
                  <a:pt x="82" y="28"/>
                  <a:pt x="81" y="27"/>
                </a:cubicBezTo>
                <a:cubicBezTo>
                  <a:pt x="81" y="27"/>
                  <a:pt x="81" y="27"/>
                  <a:pt x="81" y="26"/>
                </a:cubicBezTo>
                <a:cubicBezTo>
                  <a:pt x="80" y="26"/>
                  <a:pt x="80" y="26"/>
                  <a:pt x="79" y="26"/>
                </a:cubicBezTo>
                <a:cubicBezTo>
                  <a:pt x="79" y="26"/>
                  <a:pt x="76" y="27"/>
                  <a:pt x="74" y="28"/>
                </a:cubicBezTo>
                <a:cubicBezTo>
                  <a:pt x="73" y="27"/>
                  <a:pt x="73" y="26"/>
                  <a:pt x="73" y="25"/>
                </a:cubicBezTo>
                <a:cubicBezTo>
                  <a:pt x="75" y="24"/>
                  <a:pt x="77" y="22"/>
                  <a:pt x="77" y="22"/>
                </a:cubicBezTo>
                <a:cubicBezTo>
                  <a:pt x="78" y="22"/>
                  <a:pt x="78" y="21"/>
                  <a:pt x="78" y="21"/>
                </a:cubicBezTo>
                <a:cubicBezTo>
                  <a:pt x="78" y="20"/>
                  <a:pt x="78" y="20"/>
                  <a:pt x="78" y="20"/>
                </a:cubicBezTo>
                <a:cubicBezTo>
                  <a:pt x="77" y="19"/>
                  <a:pt x="77" y="19"/>
                  <a:pt x="76" y="19"/>
                </a:cubicBezTo>
                <a:cubicBezTo>
                  <a:pt x="76" y="19"/>
                  <a:pt x="76" y="19"/>
                  <a:pt x="75" y="19"/>
                </a:cubicBezTo>
                <a:cubicBezTo>
                  <a:pt x="75" y="19"/>
                  <a:pt x="72" y="20"/>
                  <a:pt x="70" y="21"/>
                </a:cubicBezTo>
                <a:cubicBezTo>
                  <a:pt x="70" y="21"/>
                  <a:pt x="69" y="20"/>
                  <a:pt x="69" y="19"/>
                </a:cubicBezTo>
                <a:cubicBezTo>
                  <a:pt x="70" y="18"/>
                  <a:pt x="72" y="16"/>
                  <a:pt x="72" y="15"/>
                </a:cubicBezTo>
                <a:cubicBezTo>
                  <a:pt x="73" y="15"/>
                  <a:pt x="73" y="14"/>
                  <a:pt x="73" y="14"/>
                </a:cubicBezTo>
                <a:cubicBezTo>
                  <a:pt x="73" y="13"/>
                  <a:pt x="72" y="13"/>
                  <a:pt x="72" y="13"/>
                </a:cubicBezTo>
                <a:cubicBezTo>
                  <a:pt x="72" y="12"/>
                  <a:pt x="71" y="12"/>
                  <a:pt x="71" y="12"/>
                </a:cubicBezTo>
                <a:cubicBezTo>
                  <a:pt x="70" y="12"/>
                  <a:pt x="70" y="12"/>
                  <a:pt x="70" y="12"/>
                </a:cubicBezTo>
                <a:cubicBezTo>
                  <a:pt x="69" y="13"/>
                  <a:pt x="67" y="14"/>
                  <a:pt x="65" y="16"/>
                </a:cubicBezTo>
                <a:cubicBezTo>
                  <a:pt x="65" y="15"/>
                  <a:pt x="64" y="15"/>
                  <a:pt x="63" y="14"/>
                </a:cubicBezTo>
                <a:cubicBezTo>
                  <a:pt x="65" y="12"/>
                  <a:pt x="66" y="10"/>
                  <a:pt x="66" y="9"/>
                </a:cubicBezTo>
                <a:cubicBezTo>
                  <a:pt x="66" y="9"/>
                  <a:pt x="66" y="9"/>
                  <a:pt x="66" y="8"/>
                </a:cubicBezTo>
                <a:cubicBezTo>
                  <a:pt x="66" y="8"/>
                  <a:pt x="66" y="7"/>
                  <a:pt x="65" y="7"/>
                </a:cubicBezTo>
                <a:cubicBezTo>
                  <a:pt x="65" y="7"/>
                  <a:pt x="65" y="7"/>
                  <a:pt x="64" y="7"/>
                </a:cubicBezTo>
                <a:cubicBezTo>
                  <a:pt x="64" y="7"/>
                  <a:pt x="63" y="7"/>
                  <a:pt x="63" y="7"/>
                </a:cubicBezTo>
                <a:cubicBezTo>
                  <a:pt x="63" y="8"/>
                  <a:pt x="61" y="10"/>
                  <a:pt x="59" y="12"/>
                </a:cubicBezTo>
                <a:cubicBezTo>
                  <a:pt x="59" y="11"/>
                  <a:pt x="58" y="11"/>
                  <a:pt x="57" y="11"/>
                </a:cubicBezTo>
                <a:cubicBezTo>
                  <a:pt x="58" y="8"/>
                  <a:pt x="59" y="6"/>
                  <a:pt x="59" y="5"/>
                </a:cubicBezTo>
                <a:cubicBezTo>
                  <a:pt x="59" y="5"/>
                  <a:pt x="59" y="4"/>
                  <a:pt x="59" y="4"/>
                </a:cubicBezTo>
                <a:cubicBezTo>
                  <a:pt x="58" y="3"/>
                  <a:pt x="58" y="3"/>
                  <a:pt x="58" y="3"/>
                </a:cubicBezTo>
                <a:cubicBezTo>
                  <a:pt x="57" y="3"/>
                  <a:pt x="57" y="3"/>
                  <a:pt x="56" y="3"/>
                </a:cubicBezTo>
                <a:cubicBezTo>
                  <a:pt x="56" y="3"/>
                  <a:pt x="55" y="3"/>
                  <a:pt x="55" y="4"/>
                </a:cubicBezTo>
                <a:cubicBezTo>
                  <a:pt x="55" y="4"/>
                  <a:pt x="54" y="7"/>
                  <a:pt x="53" y="9"/>
                </a:cubicBezTo>
                <a:cubicBezTo>
                  <a:pt x="52" y="9"/>
                  <a:pt x="52" y="9"/>
                  <a:pt x="52" y="8"/>
                </a:cubicBezTo>
                <a:cubicBezTo>
                  <a:pt x="51" y="8"/>
                  <a:pt x="51" y="8"/>
                  <a:pt x="50" y="8"/>
                </a:cubicBezTo>
                <a:cubicBezTo>
                  <a:pt x="51" y="6"/>
                  <a:pt x="51" y="3"/>
                  <a:pt x="51" y="2"/>
                </a:cubicBezTo>
                <a:cubicBezTo>
                  <a:pt x="51" y="2"/>
                  <a:pt x="51" y="2"/>
                  <a:pt x="50" y="1"/>
                </a:cubicBezTo>
                <a:cubicBezTo>
                  <a:pt x="50" y="1"/>
                  <a:pt x="50" y="1"/>
                  <a:pt x="49" y="1"/>
                </a:cubicBezTo>
                <a:cubicBezTo>
                  <a:pt x="49" y="0"/>
                  <a:pt x="48" y="1"/>
                  <a:pt x="48" y="1"/>
                </a:cubicBezTo>
                <a:cubicBezTo>
                  <a:pt x="47" y="1"/>
                  <a:pt x="47" y="1"/>
                  <a:pt x="47" y="2"/>
                </a:cubicBezTo>
                <a:cubicBezTo>
                  <a:pt x="47" y="2"/>
                  <a:pt x="46" y="5"/>
                  <a:pt x="46" y="7"/>
                </a:cubicBezTo>
                <a:cubicBezTo>
                  <a:pt x="45" y="7"/>
                  <a:pt x="44" y="7"/>
                  <a:pt x="43" y="7"/>
                </a:cubicBezTo>
                <a:cubicBezTo>
                  <a:pt x="43" y="5"/>
                  <a:pt x="42" y="2"/>
                  <a:pt x="42" y="2"/>
                </a:cubicBezTo>
                <a:cubicBezTo>
                  <a:pt x="42" y="1"/>
                  <a:pt x="42" y="1"/>
                  <a:pt x="42" y="0"/>
                </a:cubicBezTo>
                <a:cubicBezTo>
                  <a:pt x="41" y="0"/>
                  <a:pt x="41" y="0"/>
                  <a:pt x="40" y="0"/>
                </a:cubicBezTo>
                <a:cubicBezTo>
                  <a:pt x="40" y="0"/>
                  <a:pt x="40" y="0"/>
                  <a:pt x="39" y="0"/>
                </a:cubicBezTo>
                <a:cubicBezTo>
                  <a:pt x="39" y="1"/>
                  <a:pt x="39" y="1"/>
                  <a:pt x="39" y="2"/>
                </a:cubicBezTo>
                <a:cubicBezTo>
                  <a:pt x="39" y="2"/>
                  <a:pt x="38" y="5"/>
                  <a:pt x="38" y="7"/>
                </a:cubicBezTo>
                <a:cubicBezTo>
                  <a:pt x="37" y="7"/>
                  <a:pt x="37" y="7"/>
                  <a:pt x="36" y="8"/>
                </a:cubicBezTo>
                <a:cubicBezTo>
                  <a:pt x="35" y="5"/>
                  <a:pt x="34" y="3"/>
                  <a:pt x="34" y="2"/>
                </a:cubicBezTo>
                <a:cubicBezTo>
                  <a:pt x="34" y="2"/>
                  <a:pt x="34" y="2"/>
                  <a:pt x="33" y="1"/>
                </a:cubicBezTo>
                <a:cubicBezTo>
                  <a:pt x="33" y="1"/>
                  <a:pt x="32" y="1"/>
                  <a:pt x="32" y="1"/>
                </a:cubicBezTo>
                <a:cubicBezTo>
                  <a:pt x="31" y="1"/>
                  <a:pt x="31" y="2"/>
                  <a:pt x="31" y="2"/>
                </a:cubicBezTo>
                <a:cubicBezTo>
                  <a:pt x="30" y="2"/>
                  <a:pt x="30" y="3"/>
                  <a:pt x="30" y="3"/>
                </a:cubicBezTo>
                <a:cubicBezTo>
                  <a:pt x="30" y="4"/>
                  <a:pt x="31" y="6"/>
                  <a:pt x="31" y="9"/>
                </a:cubicBezTo>
                <a:cubicBezTo>
                  <a:pt x="30" y="9"/>
                  <a:pt x="30" y="9"/>
                  <a:pt x="29" y="10"/>
                </a:cubicBezTo>
                <a:cubicBezTo>
                  <a:pt x="28" y="8"/>
                  <a:pt x="26" y="5"/>
                  <a:pt x="26" y="5"/>
                </a:cubicBezTo>
                <a:cubicBezTo>
                  <a:pt x="26" y="4"/>
                  <a:pt x="25" y="4"/>
                  <a:pt x="25" y="4"/>
                </a:cubicBezTo>
                <a:cubicBezTo>
                  <a:pt x="24" y="4"/>
                  <a:pt x="24" y="4"/>
                  <a:pt x="24" y="4"/>
                </a:cubicBezTo>
                <a:cubicBezTo>
                  <a:pt x="23" y="4"/>
                  <a:pt x="23" y="5"/>
                  <a:pt x="23" y="5"/>
                </a:cubicBezTo>
                <a:cubicBezTo>
                  <a:pt x="22" y="6"/>
                  <a:pt x="22" y="6"/>
                  <a:pt x="23" y="7"/>
                </a:cubicBezTo>
                <a:cubicBezTo>
                  <a:pt x="23" y="7"/>
                  <a:pt x="24" y="10"/>
                  <a:pt x="25" y="12"/>
                </a:cubicBezTo>
                <a:cubicBezTo>
                  <a:pt x="24" y="12"/>
                  <a:pt x="23" y="13"/>
                  <a:pt x="23" y="13"/>
                </a:cubicBezTo>
                <a:cubicBezTo>
                  <a:pt x="21" y="11"/>
                  <a:pt x="19" y="9"/>
                  <a:pt x="19" y="9"/>
                </a:cubicBezTo>
                <a:cubicBezTo>
                  <a:pt x="18" y="9"/>
                  <a:pt x="18" y="9"/>
                  <a:pt x="17" y="9"/>
                </a:cubicBezTo>
                <a:cubicBezTo>
                  <a:pt x="17" y="9"/>
                  <a:pt x="16" y="9"/>
                  <a:pt x="16" y="9"/>
                </a:cubicBezTo>
                <a:cubicBezTo>
                  <a:pt x="16" y="9"/>
                  <a:pt x="15" y="10"/>
                  <a:pt x="15" y="10"/>
                </a:cubicBezTo>
                <a:cubicBezTo>
                  <a:pt x="15" y="11"/>
                  <a:pt x="15" y="11"/>
                  <a:pt x="16" y="11"/>
                </a:cubicBezTo>
                <a:cubicBezTo>
                  <a:pt x="16" y="12"/>
                  <a:pt x="17" y="14"/>
                  <a:pt x="19" y="16"/>
                </a:cubicBezTo>
                <a:cubicBezTo>
                  <a:pt x="18" y="17"/>
                  <a:pt x="18" y="17"/>
                  <a:pt x="17" y="18"/>
                </a:cubicBezTo>
                <a:cubicBezTo>
                  <a:pt x="15" y="16"/>
                  <a:pt x="13" y="15"/>
                  <a:pt x="12" y="15"/>
                </a:cubicBezTo>
                <a:cubicBezTo>
                  <a:pt x="12" y="14"/>
                  <a:pt x="11" y="14"/>
                  <a:pt x="11" y="14"/>
                </a:cubicBezTo>
                <a:cubicBezTo>
                  <a:pt x="11" y="14"/>
                  <a:pt x="10" y="15"/>
                  <a:pt x="10" y="15"/>
                </a:cubicBezTo>
                <a:cubicBezTo>
                  <a:pt x="10" y="15"/>
                  <a:pt x="9" y="16"/>
                  <a:pt x="9" y="16"/>
                </a:cubicBezTo>
                <a:cubicBezTo>
                  <a:pt x="9" y="17"/>
                  <a:pt x="10" y="17"/>
                  <a:pt x="10" y="18"/>
                </a:cubicBezTo>
                <a:cubicBezTo>
                  <a:pt x="10" y="18"/>
                  <a:pt x="12" y="20"/>
                  <a:pt x="14" y="22"/>
                </a:cubicBezTo>
                <a:cubicBezTo>
                  <a:pt x="13" y="22"/>
                  <a:pt x="13" y="23"/>
                  <a:pt x="12" y="24"/>
                </a:cubicBezTo>
                <a:cubicBezTo>
                  <a:pt x="10" y="23"/>
                  <a:pt x="8" y="22"/>
                  <a:pt x="7" y="21"/>
                </a:cubicBezTo>
                <a:cubicBezTo>
                  <a:pt x="7" y="21"/>
                  <a:pt x="6" y="21"/>
                  <a:pt x="6" y="21"/>
                </a:cubicBezTo>
                <a:cubicBezTo>
                  <a:pt x="6" y="22"/>
                  <a:pt x="5" y="22"/>
                  <a:pt x="5" y="22"/>
                </a:cubicBezTo>
                <a:cubicBezTo>
                  <a:pt x="5" y="23"/>
                  <a:pt x="5" y="23"/>
                  <a:pt x="5" y="24"/>
                </a:cubicBezTo>
                <a:cubicBezTo>
                  <a:pt x="5" y="24"/>
                  <a:pt x="5" y="25"/>
                  <a:pt x="6" y="25"/>
                </a:cubicBezTo>
                <a:cubicBezTo>
                  <a:pt x="6" y="25"/>
                  <a:pt x="8" y="27"/>
                  <a:pt x="10" y="28"/>
                </a:cubicBezTo>
                <a:cubicBezTo>
                  <a:pt x="10" y="29"/>
                  <a:pt x="10" y="29"/>
                  <a:pt x="9" y="30"/>
                </a:cubicBezTo>
                <a:cubicBezTo>
                  <a:pt x="7" y="30"/>
                  <a:pt x="4" y="29"/>
                  <a:pt x="4" y="29"/>
                </a:cubicBezTo>
                <a:cubicBezTo>
                  <a:pt x="3" y="29"/>
                  <a:pt x="3" y="29"/>
                  <a:pt x="2" y="29"/>
                </a:cubicBezTo>
                <a:cubicBezTo>
                  <a:pt x="2" y="30"/>
                  <a:pt x="2" y="30"/>
                  <a:pt x="2" y="31"/>
                </a:cubicBezTo>
                <a:cubicBezTo>
                  <a:pt x="2" y="31"/>
                  <a:pt x="2" y="31"/>
                  <a:pt x="2" y="32"/>
                </a:cubicBezTo>
                <a:cubicBezTo>
                  <a:pt x="2" y="32"/>
                  <a:pt x="2" y="33"/>
                  <a:pt x="3" y="33"/>
                </a:cubicBezTo>
                <a:cubicBezTo>
                  <a:pt x="3" y="33"/>
                  <a:pt x="6" y="34"/>
                  <a:pt x="8" y="35"/>
                </a:cubicBezTo>
                <a:cubicBezTo>
                  <a:pt x="8" y="36"/>
                  <a:pt x="8" y="36"/>
                  <a:pt x="8" y="37"/>
                </a:cubicBezTo>
                <a:cubicBezTo>
                  <a:pt x="5" y="37"/>
                  <a:pt x="3" y="37"/>
                  <a:pt x="2" y="37"/>
                </a:cubicBezTo>
                <a:cubicBezTo>
                  <a:pt x="1" y="37"/>
                  <a:pt x="1" y="38"/>
                  <a:pt x="1" y="38"/>
                </a:cubicBezTo>
                <a:cubicBezTo>
                  <a:pt x="0" y="38"/>
                  <a:pt x="0" y="39"/>
                  <a:pt x="0" y="39"/>
                </a:cubicBezTo>
                <a:cubicBezTo>
                  <a:pt x="0" y="40"/>
                  <a:pt x="0" y="40"/>
                  <a:pt x="1" y="40"/>
                </a:cubicBezTo>
                <a:cubicBezTo>
                  <a:pt x="1" y="41"/>
                  <a:pt x="1" y="41"/>
                  <a:pt x="2" y="41"/>
                </a:cubicBezTo>
                <a:cubicBezTo>
                  <a:pt x="2" y="41"/>
                  <a:pt x="5" y="42"/>
                  <a:pt x="7" y="42"/>
                </a:cubicBezTo>
                <a:cubicBezTo>
                  <a:pt x="7" y="43"/>
                  <a:pt x="7" y="44"/>
                  <a:pt x="7" y="45"/>
                </a:cubicBezTo>
                <a:cubicBezTo>
                  <a:pt x="5" y="45"/>
                  <a:pt x="2" y="46"/>
                  <a:pt x="2" y="46"/>
                </a:cubicBezTo>
                <a:cubicBezTo>
                  <a:pt x="1" y="46"/>
                  <a:pt x="1" y="46"/>
                  <a:pt x="1" y="47"/>
                </a:cubicBezTo>
                <a:cubicBezTo>
                  <a:pt x="1" y="47"/>
                  <a:pt x="0" y="48"/>
                  <a:pt x="1" y="48"/>
                </a:cubicBezTo>
                <a:cubicBezTo>
                  <a:pt x="1" y="48"/>
                  <a:pt x="1" y="49"/>
                  <a:pt x="1" y="49"/>
                </a:cubicBezTo>
                <a:cubicBezTo>
                  <a:pt x="2" y="49"/>
                  <a:pt x="2" y="50"/>
                  <a:pt x="2" y="50"/>
                </a:cubicBezTo>
                <a:cubicBezTo>
                  <a:pt x="3" y="50"/>
                  <a:pt x="6" y="49"/>
                  <a:pt x="8" y="49"/>
                </a:cubicBezTo>
                <a:cubicBezTo>
                  <a:pt x="8" y="50"/>
                  <a:pt x="8" y="51"/>
                  <a:pt x="9" y="52"/>
                </a:cubicBezTo>
                <a:cubicBezTo>
                  <a:pt x="6" y="53"/>
                  <a:pt x="4" y="54"/>
                  <a:pt x="4" y="54"/>
                </a:cubicBezTo>
                <a:cubicBezTo>
                  <a:pt x="3" y="54"/>
                  <a:pt x="3" y="55"/>
                  <a:pt x="3" y="55"/>
                </a:cubicBezTo>
                <a:cubicBezTo>
                  <a:pt x="3" y="56"/>
                  <a:pt x="3" y="56"/>
                  <a:pt x="3" y="56"/>
                </a:cubicBezTo>
                <a:cubicBezTo>
                  <a:pt x="3" y="57"/>
                  <a:pt x="3" y="57"/>
                  <a:pt x="4" y="58"/>
                </a:cubicBezTo>
                <a:cubicBezTo>
                  <a:pt x="4" y="58"/>
                  <a:pt x="4" y="58"/>
                  <a:pt x="5" y="58"/>
                </a:cubicBezTo>
                <a:cubicBezTo>
                  <a:pt x="5" y="58"/>
                  <a:pt x="8" y="57"/>
                  <a:pt x="10" y="56"/>
                </a:cubicBezTo>
                <a:cubicBezTo>
                  <a:pt x="11" y="57"/>
                  <a:pt x="11" y="58"/>
                  <a:pt x="11" y="58"/>
                </a:cubicBezTo>
                <a:cubicBezTo>
                  <a:pt x="9" y="60"/>
                  <a:pt x="7" y="62"/>
                  <a:pt x="7" y="62"/>
                </a:cubicBezTo>
                <a:cubicBezTo>
                  <a:pt x="7" y="62"/>
                  <a:pt x="6" y="63"/>
                  <a:pt x="6" y="63"/>
                </a:cubicBezTo>
                <a:cubicBezTo>
                  <a:pt x="6" y="63"/>
                  <a:pt x="6" y="64"/>
                  <a:pt x="7" y="64"/>
                </a:cubicBezTo>
                <a:cubicBezTo>
                  <a:pt x="7" y="65"/>
                  <a:pt x="7" y="65"/>
                  <a:pt x="8" y="65"/>
                </a:cubicBezTo>
                <a:cubicBezTo>
                  <a:pt x="8" y="65"/>
                  <a:pt x="9" y="65"/>
                  <a:pt x="9" y="65"/>
                </a:cubicBezTo>
                <a:cubicBezTo>
                  <a:pt x="9" y="65"/>
                  <a:pt x="12" y="64"/>
                  <a:pt x="14" y="63"/>
                </a:cubicBezTo>
                <a:cubicBezTo>
                  <a:pt x="14" y="63"/>
                  <a:pt x="15" y="64"/>
                  <a:pt x="15" y="64"/>
                </a:cubicBezTo>
                <a:cubicBezTo>
                  <a:pt x="14" y="66"/>
                  <a:pt x="12" y="68"/>
                  <a:pt x="12" y="69"/>
                </a:cubicBezTo>
                <a:cubicBezTo>
                  <a:pt x="12" y="69"/>
                  <a:pt x="11" y="70"/>
                  <a:pt x="11" y="70"/>
                </a:cubicBezTo>
                <a:cubicBezTo>
                  <a:pt x="11" y="70"/>
                  <a:pt x="12" y="71"/>
                  <a:pt x="12" y="71"/>
                </a:cubicBezTo>
                <a:cubicBezTo>
                  <a:pt x="12" y="72"/>
                  <a:pt x="13" y="72"/>
                  <a:pt x="13" y="72"/>
                </a:cubicBezTo>
                <a:cubicBezTo>
                  <a:pt x="14" y="72"/>
                  <a:pt x="14" y="72"/>
                  <a:pt x="14" y="71"/>
                </a:cubicBezTo>
                <a:cubicBezTo>
                  <a:pt x="15" y="71"/>
                  <a:pt x="17" y="69"/>
                  <a:pt x="19" y="68"/>
                </a:cubicBezTo>
                <a:cubicBezTo>
                  <a:pt x="19" y="68"/>
                  <a:pt x="20" y="69"/>
                  <a:pt x="21" y="70"/>
                </a:cubicBezTo>
                <a:cubicBezTo>
                  <a:pt x="20" y="72"/>
                  <a:pt x="18" y="74"/>
                  <a:pt x="18" y="74"/>
                </a:cubicBezTo>
                <a:cubicBezTo>
                  <a:pt x="18" y="75"/>
                  <a:pt x="18" y="75"/>
                  <a:pt x="18" y="76"/>
                </a:cubicBezTo>
                <a:cubicBezTo>
                  <a:pt x="18" y="76"/>
                  <a:pt x="18" y="77"/>
                  <a:pt x="19" y="77"/>
                </a:cubicBezTo>
                <a:cubicBezTo>
                  <a:pt x="19" y="77"/>
                  <a:pt x="20" y="77"/>
                  <a:pt x="20" y="77"/>
                </a:cubicBezTo>
                <a:cubicBezTo>
                  <a:pt x="20" y="77"/>
                  <a:pt x="21" y="77"/>
                  <a:pt x="21" y="77"/>
                </a:cubicBezTo>
                <a:cubicBezTo>
                  <a:pt x="22" y="76"/>
                  <a:pt x="23" y="74"/>
                  <a:pt x="25" y="72"/>
                </a:cubicBezTo>
                <a:cubicBezTo>
                  <a:pt x="25" y="73"/>
                  <a:pt x="26" y="73"/>
                  <a:pt x="27" y="73"/>
                </a:cubicBezTo>
                <a:cubicBezTo>
                  <a:pt x="26" y="76"/>
                  <a:pt x="25" y="78"/>
                  <a:pt x="25" y="79"/>
                </a:cubicBezTo>
                <a:cubicBezTo>
                  <a:pt x="25" y="79"/>
                  <a:pt x="25" y="80"/>
                  <a:pt x="25" y="80"/>
                </a:cubicBezTo>
                <a:cubicBezTo>
                  <a:pt x="26" y="80"/>
                  <a:pt x="26" y="81"/>
                  <a:pt x="26" y="81"/>
                </a:cubicBezTo>
                <a:cubicBezTo>
                  <a:pt x="27" y="81"/>
                  <a:pt x="27" y="81"/>
                  <a:pt x="28" y="81"/>
                </a:cubicBezTo>
                <a:cubicBezTo>
                  <a:pt x="28" y="81"/>
                  <a:pt x="29" y="81"/>
                  <a:pt x="29" y="80"/>
                </a:cubicBezTo>
                <a:cubicBezTo>
                  <a:pt x="29" y="80"/>
                  <a:pt x="30" y="77"/>
                  <a:pt x="31" y="75"/>
                </a:cubicBezTo>
                <a:cubicBezTo>
                  <a:pt x="32" y="75"/>
                  <a:pt x="32" y="75"/>
                  <a:pt x="33" y="75"/>
                </a:cubicBezTo>
                <a:cubicBezTo>
                  <a:pt x="33" y="76"/>
                  <a:pt x="33" y="76"/>
                  <a:pt x="34" y="76"/>
                </a:cubicBezTo>
                <a:cubicBezTo>
                  <a:pt x="34" y="78"/>
                  <a:pt x="33" y="81"/>
                  <a:pt x="33" y="81"/>
                </a:cubicBezTo>
                <a:cubicBezTo>
                  <a:pt x="33" y="82"/>
                  <a:pt x="33" y="82"/>
                  <a:pt x="34" y="83"/>
                </a:cubicBezTo>
                <a:cubicBezTo>
                  <a:pt x="34" y="83"/>
                  <a:pt x="34" y="83"/>
                  <a:pt x="35" y="83"/>
                </a:cubicBezTo>
                <a:cubicBezTo>
                  <a:pt x="35" y="83"/>
                  <a:pt x="36" y="83"/>
                  <a:pt x="36" y="83"/>
                </a:cubicBezTo>
                <a:cubicBezTo>
                  <a:pt x="37" y="83"/>
                  <a:pt x="37" y="83"/>
                  <a:pt x="37" y="82"/>
                </a:cubicBezTo>
                <a:cubicBezTo>
                  <a:pt x="37" y="82"/>
                  <a:pt x="38" y="79"/>
                  <a:pt x="39" y="77"/>
                </a:cubicBezTo>
                <a:cubicBezTo>
                  <a:pt x="39" y="77"/>
                  <a:pt x="40" y="77"/>
                  <a:pt x="41" y="77"/>
                </a:cubicBezTo>
                <a:cubicBezTo>
                  <a:pt x="41" y="79"/>
                  <a:pt x="42" y="82"/>
                  <a:pt x="42" y="82"/>
                </a:cubicBezTo>
                <a:cubicBezTo>
                  <a:pt x="42" y="83"/>
                  <a:pt x="42" y="83"/>
                  <a:pt x="42" y="84"/>
                </a:cubicBezTo>
                <a:cubicBezTo>
                  <a:pt x="43" y="84"/>
                  <a:pt x="43" y="84"/>
                  <a:pt x="44" y="84"/>
                </a:cubicBezTo>
                <a:cubicBezTo>
                  <a:pt x="44" y="84"/>
                  <a:pt x="45" y="84"/>
                  <a:pt x="45" y="83"/>
                </a:cubicBezTo>
                <a:cubicBezTo>
                  <a:pt x="45" y="83"/>
                  <a:pt x="45" y="83"/>
                  <a:pt x="46" y="82"/>
                </a:cubicBezTo>
                <a:cubicBezTo>
                  <a:pt x="46" y="82"/>
                  <a:pt x="46" y="79"/>
                  <a:pt x="46" y="77"/>
                </a:cubicBezTo>
                <a:cubicBezTo>
                  <a:pt x="47" y="76"/>
                  <a:pt x="47" y="76"/>
                  <a:pt x="48" y="76"/>
                </a:cubicBezTo>
                <a:cubicBezTo>
                  <a:pt x="49" y="79"/>
                  <a:pt x="50" y="81"/>
                  <a:pt x="50" y="82"/>
                </a:cubicBezTo>
                <a:cubicBezTo>
                  <a:pt x="50" y="82"/>
                  <a:pt x="51" y="82"/>
                  <a:pt x="51" y="83"/>
                </a:cubicBezTo>
                <a:cubicBezTo>
                  <a:pt x="51" y="83"/>
                  <a:pt x="52" y="83"/>
                  <a:pt x="52" y="83"/>
                </a:cubicBezTo>
                <a:cubicBezTo>
                  <a:pt x="53" y="83"/>
                  <a:pt x="53" y="82"/>
                  <a:pt x="53" y="82"/>
                </a:cubicBezTo>
                <a:cubicBezTo>
                  <a:pt x="54" y="82"/>
                  <a:pt x="54" y="81"/>
                  <a:pt x="54" y="81"/>
                </a:cubicBezTo>
                <a:cubicBezTo>
                  <a:pt x="54" y="80"/>
                  <a:pt x="53" y="77"/>
                  <a:pt x="53" y="75"/>
                </a:cubicBezTo>
                <a:cubicBezTo>
                  <a:pt x="54" y="75"/>
                  <a:pt x="54" y="74"/>
                  <a:pt x="55" y="74"/>
                </a:cubicBezTo>
                <a:cubicBezTo>
                  <a:pt x="56" y="76"/>
                  <a:pt x="58" y="79"/>
                  <a:pt x="58" y="79"/>
                </a:cubicBezTo>
                <a:cubicBezTo>
                  <a:pt x="58" y="79"/>
                  <a:pt x="59" y="80"/>
                  <a:pt x="59" y="80"/>
                </a:cubicBezTo>
                <a:cubicBezTo>
                  <a:pt x="60" y="80"/>
                  <a:pt x="60" y="80"/>
                  <a:pt x="61" y="80"/>
                </a:cubicBezTo>
                <a:cubicBezTo>
                  <a:pt x="61" y="79"/>
                  <a:pt x="61" y="79"/>
                  <a:pt x="62" y="79"/>
                </a:cubicBezTo>
                <a:cubicBezTo>
                  <a:pt x="62" y="78"/>
                  <a:pt x="62" y="78"/>
                  <a:pt x="62" y="77"/>
                </a:cubicBezTo>
                <a:cubicBezTo>
                  <a:pt x="61" y="77"/>
                  <a:pt x="60" y="74"/>
                  <a:pt x="60" y="72"/>
                </a:cubicBezTo>
                <a:cubicBezTo>
                  <a:pt x="60" y="72"/>
                  <a:pt x="61" y="71"/>
                  <a:pt x="62" y="71"/>
                </a:cubicBezTo>
                <a:cubicBezTo>
                  <a:pt x="63" y="72"/>
                  <a:pt x="65" y="74"/>
                  <a:pt x="66" y="75"/>
                </a:cubicBezTo>
                <a:cubicBezTo>
                  <a:pt x="66" y="75"/>
                  <a:pt x="66" y="75"/>
                  <a:pt x="67" y="75"/>
                </a:cubicBezTo>
                <a:cubicBezTo>
                  <a:pt x="67" y="75"/>
                  <a:pt x="68" y="75"/>
                  <a:pt x="68" y="75"/>
                </a:cubicBezTo>
                <a:cubicBezTo>
                  <a:pt x="68" y="75"/>
                  <a:pt x="69" y="74"/>
                  <a:pt x="69" y="74"/>
                </a:cubicBezTo>
                <a:cubicBezTo>
                  <a:pt x="69" y="73"/>
                  <a:pt x="69" y="73"/>
                  <a:pt x="68" y="72"/>
                </a:cubicBezTo>
                <a:cubicBezTo>
                  <a:pt x="68" y="72"/>
                  <a:pt x="67" y="70"/>
                  <a:pt x="65" y="68"/>
                </a:cubicBezTo>
                <a:cubicBezTo>
                  <a:pt x="66" y="67"/>
                  <a:pt x="67" y="67"/>
                  <a:pt x="67" y="66"/>
                </a:cubicBezTo>
                <a:cubicBezTo>
                  <a:pt x="69" y="67"/>
                  <a:pt x="71" y="69"/>
                  <a:pt x="72" y="69"/>
                </a:cubicBezTo>
                <a:cubicBezTo>
                  <a:pt x="72" y="69"/>
                  <a:pt x="73" y="70"/>
                  <a:pt x="73" y="69"/>
                </a:cubicBezTo>
                <a:cubicBezTo>
                  <a:pt x="74" y="69"/>
                  <a:pt x="74" y="69"/>
                  <a:pt x="74" y="69"/>
                </a:cubicBezTo>
                <a:cubicBezTo>
                  <a:pt x="75" y="68"/>
                  <a:pt x="75" y="68"/>
                  <a:pt x="75" y="68"/>
                </a:cubicBezTo>
                <a:cubicBezTo>
                  <a:pt x="75" y="67"/>
                  <a:pt x="75" y="67"/>
                  <a:pt x="74" y="66"/>
                </a:cubicBezTo>
                <a:cubicBezTo>
                  <a:pt x="74" y="66"/>
                  <a:pt x="72" y="64"/>
                  <a:pt x="70" y="62"/>
                </a:cubicBezTo>
                <a:cubicBezTo>
                  <a:pt x="71" y="62"/>
                  <a:pt x="71" y="61"/>
                  <a:pt x="72" y="60"/>
                </a:cubicBezTo>
                <a:cubicBezTo>
                  <a:pt x="74" y="61"/>
                  <a:pt x="76" y="62"/>
                  <a:pt x="77" y="62"/>
                </a:cubicBezTo>
                <a:cubicBezTo>
                  <a:pt x="77" y="63"/>
                  <a:pt x="78" y="63"/>
                  <a:pt x="78" y="62"/>
                </a:cubicBezTo>
                <a:cubicBezTo>
                  <a:pt x="79" y="62"/>
                  <a:pt x="79" y="62"/>
                  <a:pt x="79" y="61"/>
                </a:cubicBezTo>
                <a:cubicBezTo>
                  <a:pt x="79" y="61"/>
                  <a:pt x="79" y="61"/>
                  <a:pt x="79" y="60"/>
                </a:cubicBezTo>
                <a:cubicBezTo>
                  <a:pt x="79" y="60"/>
                  <a:pt x="79" y="59"/>
                  <a:pt x="79" y="59"/>
                </a:cubicBezTo>
                <a:cubicBezTo>
                  <a:pt x="78" y="59"/>
                  <a:pt x="76" y="57"/>
                  <a:pt x="74" y="56"/>
                </a:cubicBezTo>
                <a:cubicBezTo>
                  <a:pt x="74" y="55"/>
                  <a:pt x="75" y="54"/>
                  <a:pt x="75" y="54"/>
                </a:cubicBezTo>
                <a:cubicBezTo>
                  <a:pt x="77" y="54"/>
                  <a:pt x="80" y="55"/>
                  <a:pt x="80" y="55"/>
                </a:cubicBezTo>
                <a:cubicBezTo>
                  <a:pt x="81" y="55"/>
                  <a:pt x="81" y="55"/>
                  <a:pt x="82" y="54"/>
                </a:cubicBezTo>
                <a:cubicBezTo>
                  <a:pt x="82" y="54"/>
                  <a:pt x="82" y="54"/>
                  <a:pt x="82" y="53"/>
                </a:cubicBezTo>
                <a:cubicBezTo>
                  <a:pt x="83" y="53"/>
                  <a:pt x="83" y="52"/>
                  <a:pt x="82" y="52"/>
                </a:cubicBezTo>
                <a:cubicBezTo>
                  <a:pt x="82" y="52"/>
                  <a:pt x="82" y="51"/>
                  <a:pt x="81" y="51"/>
                </a:cubicBezTo>
                <a:cubicBezTo>
                  <a:pt x="81" y="51"/>
                  <a:pt x="78" y="50"/>
                  <a:pt x="76" y="49"/>
                </a:cubicBezTo>
                <a:cubicBezTo>
                  <a:pt x="76" y="48"/>
                  <a:pt x="76" y="47"/>
                  <a:pt x="77" y="47"/>
                </a:cubicBezTo>
                <a:cubicBezTo>
                  <a:pt x="79" y="47"/>
                  <a:pt x="82" y="46"/>
                  <a:pt x="82" y="46"/>
                </a:cubicBezTo>
                <a:close/>
                <a:moveTo>
                  <a:pt x="49" y="44"/>
                </a:moveTo>
                <a:cubicBezTo>
                  <a:pt x="48" y="47"/>
                  <a:pt x="44" y="50"/>
                  <a:pt x="40" y="49"/>
                </a:cubicBezTo>
                <a:cubicBezTo>
                  <a:pt x="37" y="47"/>
                  <a:pt x="34" y="44"/>
                  <a:pt x="35" y="40"/>
                </a:cubicBezTo>
                <a:cubicBezTo>
                  <a:pt x="37" y="36"/>
                  <a:pt x="40" y="34"/>
                  <a:pt x="44" y="35"/>
                </a:cubicBezTo>
                <a:cubicBezTo>
                  <a:pt x="48" y="36"/>
                  <a:pt x="50" y="40"/>
                  <a:pt x="49" y="44"/>
                </a:cubicBezTo>
                <a:close/>
                <a:moveTo>
                  <a:pt x="15" y="45"/>
                </a:moveTo>
                <a:cubicBezTo>
                  <a:pt x="14" y="42"/>
                  <a:pt x="14" y="38"/>
                  <a:pt x="15" y="34"/>
                </a:cubicBezTo>
                <a:cubicBezTo>
                  <a:pt x="19" y="21"/>
                  <a:pt x="33" y="12"/>
                  <a:pt x="46" y="15"/>
                </a:cubicBezTo>
                <a:cubicBezTo>
                  <a:pt x="45" y="19"/>
                  <a:pt x="45" y="19"/>
                  <a:pt x="45" y="19"/>
                </a:cubicBezTo>
                <a:cubicBezTo>
                  <a:pt x="34" y="17"/>
                  <a:pt x="23" y="24"/>
                  <a:pt x="20" y="36"/>
                </a:cubicBezTo>
                <a:cubicBezTo>
                  <a:pt x="19" y="39"/>
                  <a:pt x="19" y="42"/>
                  <a:pt x="19" y="44"/>
                </a:cubicBezTo>
                <a:lnTo>
                  <a:pt x="15" y="45"/>
                </a:lnTo>
                <a:close/>
                <a:moveTo>
                  <a:pt x="35" y="69"/>
                </a:moveTo>
                <a:cubicBezTo>
                  <a:pt x="26" y="66"/>
                  <a:pt x="19" y="60"/>
                  <a:pt x="16" y="52"/>
                </a:cubicBezTo>
                <a:cubicBezTo>
                  <a:pt x="21" y="51"/>
                  <a:pt x="21" y="51"/>
                  <a:pt x="21" y="51"/>
                </a:cubicBezTo>
                <a:cubicBezTo>
                  <a:pt x="23" y="57"/>
                  <a:pt x="29" y="62"/>
                  <a:pt x="36" y="64"/>
                </a:cubicBezTo>
                <a:cubicBezTo>
                  <a:pt x="43" y="66"/>
                  <a:pt x="50" y="65"/>
                  <a:pt x="56" y="61"/>
                </a:cubicBezTo>
                <a:cubicBezTo>
                  <a:pt x="59" y="64"/>
                  <a:pt x="59" y="64"/>
                  <a:pt x="59" y="64"/>
                </a:cubicBezTo>
                <a:cubicBezTo>
                  <a:pt x="52" y="69"/>
                  <a:pt x="43" y="71"/>
                  <a:pt x="35" y="69"/>
                </a:cubicBezTo>
                <a:close/>
                <a:moveTo>
                  <a:pt x="69" y="49"/>
                </a:moveTo>
                <a:cubicBezTo>
                  <a:pt x="68" y="53"/>
                  <a:pt x="66" y="57"/>
                  <a:pt x="64" y="59"/>
                </a:cubicBezTo>
                <a:cubicBezTo>
                  <a:pt x="60" y="56"/>
                  <a:pt x="60" y="56"/>
                  <a:pt x="60" y="56"/>
                </a:cubicBezTo>
                <a:cubicBezTo>
                  <a:pt x="62" y="54"/>
                  <a:pt x="64" y="51"/>
                  <a:pt x="64" y="48"/>
                </a:cubicBezTo>
                <a:cubicBezTo>
                  <a:pt x="68" y="37"/>
                  <a:pt x="62" y="25"/>
                  <a:pt x="51" y="21"/>
                </a:cubicBezTo>
                <a:cubicBezTo>
                  <a:pt x="53" y="16"/>
                  <a:pt x="53" y="16"/>
                  <a:pt x="53" y="16"/>
                </a:cubicBezTo>
                <a:cubicBezTo>
                  <a:pt x="66" y="22"/>
                  <a:pt x="73" y="36"/>
                  <a:pt x="69"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22" name="Freeform 12"/>
          <p:cNvSpPr>
            <a:spLocks/>
          </p:cNvSpPr>
          <p:nvPr userDrawn="1"/>
        </p:nvSpPr>
        <p:spPr bwMode="auto">
          <a:xfrm>
            <a:off x="4244976" y="758826"/>
            <a:ext cx="431800" cy="385763"/>
          </a:xfrm>
          <a:custGeom>
            <a:avLst/>
            <a:gdLst>
              <a:gd name="T0" fmla="*/ 112 w 112"/>
              <a:gd name="T1" fmla="*/ 3 h 100"/>
              <a:gd name="T2" fmla="*/ 5 w 112"/>
              <a:gd name="T3" fmla="*/ 8 h 100"/>
              <a:gd name="T4" fmla="*/ 5 w 112"/>
              <a:gd name="T5" fmla="*/ 6 h 100"/>
              <a:gd name="T6" fmla="*/ 5 w 112"/>
              <a:gd name="T7" fmla="*/ 3 h 100"/>
              <a:gd name="T8" fmla="*/ 2 w 112"/>
              <a:gd name="T9" fmla="*/ 1 h 100"/>
              <a:gd name="T10" fmla="*/ 0 w 112"/>
              <a:gd name="T11" fmla="*/ 4 h 100"/>
              <a:gd name="T12" fmla="*/ 3 w 112"/>
              <a:gd name="T13" fmla="*/ 6 h 100"/>
              <a:gd name="T14" fmla="*/ 31 w 112"/>
              <a:gd name="T15" fmla="*/ 100 h 100"/>
              <a:gd name="T16" fmla="*/ 33 w 112"/>
              <a:gd name="T17" fmla="*/ 99 h 100"/>
              <a:gd name="T18" fmla="*/ 21 w 112"/>
              <a:gd name="T19" fmla="*/ 58 h 100"/>
              <a:gd name="T20" fmla="*/ 112 w 112"/>
              <a:gd name="T21" fmla="*/ 3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2" h="100">
                <a:moveTo>
                  <a:pt x="112" y="3"/>
                </a:moveTo>
                <a:cubicBezTo>
                  <a:pt x="5" y="8"/>
                  <a:pt x="5" y="8"/>
                  <a:pt x="5" y="8"/>
                </a:cubicBezTo>
                <a:cubicBezTo>
                  <a:pt x="5" y="6"/>
                  <a:pt x="5" y="6"/>
                  <a:pt x="5" y="6"/>
                </a:cubicBezTo>
                <a:cubicBezTo>
                  <a:pt x="5" y="5"/>
                  <a:pt x="6" y="4"/>
                  <a:pt x="5" y="3"/>
                </a:cubicBezTo>
                <a:cubicBezTo>
                  <a:pt x="5" y="1"/>
                  <a:pt x="3" y="0"/>
                  <a:pt x="2" y="1"/>
                </a:cubicBezTo>
                <a:cubicBezTo>
                  <a:pt x="0" y="1"/>
                  <a:pt x="0" y="3"/>
                  <a:pt x="0" y="4"/>
                </a:cubicBezTo>
                <a:cubicBezTo>
                  <a:pt x="0" y="5"/>
                  <a:pt x="1" y="6"/>
                  <a:pt x="3" y="6"/>
                </a:cubicBezTo>
                <a:cubicBezTo>
                  <a:pt x="31" y="100"/>
                  <a:pt x="31" y="100"/>
                  <a:pt x="31" y="100"/>
                </a:cubicBezTo>
                <a:cubicBezTo>
                  <a:pt x="33" y="99"/>
                  <a:pt x="33" y="99"/>
                  <a:pt x="33" y="99"/>
                </a:cubicBezTo>
                <a:cubicBezTo>
                  <a:pt x="21" y="58"/>
                  <a:pt x="21" y="58"/>
                  <a:pt x="21" y="58"/>
                </a:cubicBezTo>
                <a:lnTo>
                  <a:pt x="112" y="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23" name="Freeform 13"/>
          <p:cNvSpPr>
            <a:spLocks noEditPoints="1"/>
          </p:cNvSpPr>
          <p:nvPr userDrawn="1"/>
        </p:nvSpPr>
        <p:spPr bwMode="auto">
          <a:xfrm>
            <a:off x="2924175" y="1303338"/>
            <a:ext cx="293688" cy="247650"/>
          </a:xfrm>
          <a:custGeom>
            <a:avLst/>
            <a:gdLst>
              <a:gd name="T0" fmla="*/ 73 w 76"/>
              <a:gd name="T1" fmla="*/ 0 h 64"/>
              <a:gd name="T2" fmla="*/ 65 w 76"/>
              <a:gd name="T3" fmla="*/ 0 h 64"/>
              <a:gd name="T4" fmla="*/ 62 w 76"/>
              <a:gd name="T5" fmla="*/ 3 h 64"/>
              <a:gd name="T6" fmla="*/ 62 w 76"/>
              <a:gd name="T7" fmla="*/ 5 h 64"/>
              <a:gd name="T8" fmla="*/ 10 w 76"/>
              <a:gd name="T9" fmla="*/ 23 h 64"/>
              <a:gd name="T10" fmla="*/ 8 w 76"/>
              <a:gd name="T11" fmla="*/ 21 h 64"/>
              <a:gd name="T12" fmla="*/ 2 w 76"/>
              <a:gd name="T13" fmla="*/ 21 h 64"/>
              <a:gd name="T14" fmla="*/ 0 w 76"/>
              <a:gd name="T15" fmla="*/ 23 h 64"/>
              <a:gd name="T16" fmla="*/ 0 w 76"/>
              <a:gd name="T17" fmla="*/ 41 h 64"/>
              <a:gd name="T18" fmla="*/ 2 w 76"/>
              <a:gd name="T19" fmla="*/ 43 h 64"/>
              <a:gd name="T20" fmla="*/ 8 w 76"/>
              <a:gd name="T21" fmla="*/ 43 h 64"/>
              <a:gd name="T22" fmla="*/ 10 w 76"/>
              <a:gd name="T23" fmla="*/ 41 h 64"/>
              <a:gd name="T24" fmla="*/ 24 w 76"/>
              <a:gd name="T25" fmla="*/ 46 h 64"/>
              <a:gd name="T26" fmla="*/ 23 w 76"/>
              <a:gd name="T27" fmla="*/ 49 h 64"/>
              <a:gd name="T28" fmla="*/ 23 w 76"/>
              <a:gd name="T29" fmla="*/ 51 h 64"/>
              <a:gd name="T30" fmla="*/ 24 w 76"/>
              <a:gd name="T31" fmla="*/ 52 h 64"/>
              <a:gd name="T32" fmla="*/ 38 w 76"/>
              <a:gd name="T33" fmla="*/ 57 h 64"/>
              <a:gd name="T34" fmla="*/ 39 w 76"/>
              <a:gd name="T35" fmla="*/ 57 h 64"/>
              <a:gd name="T36" fmla="*/ 42 w 76"/>
              <a:gd name="T37" fmla="*/ 55 h 64"/>
              <a:gd name="T38" fmla="*/ 43 w 76"/>
              <a:gd name="T39" fmla="*/ 52 h 64"/>
              <a:gd name="T40" fmla="*/ 62 w 76"/>
              <a:gd name="T41" fmla="*/ 59 h 64"/>
              <a:gd name="T42" fmla="*/ 62 w 76"/>
              <a:gd name="T43" fmla="*/ 61 h 64"/>
              <a:gd name="T44" fmla="*/ 65 w 76"/>
              <a:gd name="T45" fmla="*/ 64 h 64"/>
              <a:gd name="T46" fmla="*/ 73 w 76"/>
              <a:gd name="T47" fmla="*/ 64 h 64"/>
              <a:gd name="T48" fmla="*/ 76 w 76"/>
              <a:gd name="T49" fmla="*/ 61 h 64"/>
              <a:gd name="T50" fmla="*/ 76 w 76"/>
              <a:gd name="T51" fmla="*/ 3 h 64"/>
              <a:gd name="T52" fmla="*/ 73 w 76"/>
              <a:gd name="T53" fmla="*/ 0 h 64"/>
              <a:gd name="T54" fmla="*/ 40 w 76"/>
              <a:gd name="T55" fmla="*/ 54 h 64"/>
              <a:gd name="T56" fmla="*/ 38 w 76"/>
              <a:gd name="T57" fmla="*/ 55 h 64"/>
              <a:gd name="T58" fmla="*/ 25 w 76"/>
              <a:gd name="T59" fmla="*/ 50 h 64"/>
              <a:gd name="T60" fmla="*/ 25 w 76"/>
              <a:gd name="T61" fmla="*/ 50 h 64"/>
              <a:gd name="T62" fmla="*/ 25 w 76"/>
              <a:gd name="T63" fmla="*/ 49 h 64"/>
              <a:gd name="T64" fmla="*/ 26 w 76"/>
              <a:gd name="T65" fmla="*/ 46 h 64"/>
              <a:gd name="T66" fmla="*/ 41 w 76"/>
              <a:gd name="T67" fmla="*/ 51 h 64"/>
              <a:gd name="T68" fmla="*/ 40 w 76"/>
              <a:gd name="T6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 h="64">
                <a:moveTo>
                  <a:pt x="73" y="0"/>
                </a:moveTo>
                <a:cubicBezTo>
                  <a:pt x="65" y="0"/>
                  <a:pt x="65" y="0"/>
                  <a:pt x="65" y="0"/>
                </a:cubicBezTo>
                <a:cubicBezTo>
                  <a:pt x="64" y="0"/>
                  <a:pt x="62" y="1"/>
                  <a:pt x="62" y="3"/>
                </a:cubicBezTo>
                <a:cubicBezTo>
                  <a:pt x="62" y="5"/>
                  <a:pt x="62" y="5"/>
                  <a:pt x="62" y="5"/>
                </a:cubicBezTo>
                <a:cubicBezTo>
                  <a:pt x="10" y="23"/>
                  <a:pt x="10" y="23"/>
                  <a:pt x="10" y="23"/>
                </a:cubicBezTo>
                <a:cubicBezTo>
                  <a:pt x="10" y="22"/>
                  <a:pt x="9" y="21"/>
                  <a:pt x="8" y="21"/>
                </a:cubicBezTo>
                <a:cubicBezTo>
                  <a:pt x="2" y="21"/>
                  <a:pt x="2" y="21"/>
                  <a:pt x="2" y="21"/>
                </a:cubicBezTo>
                <a:cubicBezTo>
                  <a:pt x="1" y="21"/>
                  <a:pt x="0" y="22"/>
                  <a:pt x="0" y="23"/>
                </a:cubicBezTo>
                <a:cubicBezTo>
                  <a:pt x="0" y="41"/>
                  <a:pt x="0" y="41"/>
                  <a:pt x="0" y="41"/>
                </a:cubicBezTo>
                <a:cubicBezTo>
                  <a:pt x="0" y="42"/>
                  <a:pt x="1" y="43"/>
                  <a:pt x="2" y="43"/>
                </a:cubicBezTo>
                <a:cubicBezTo>
                  <a:pt x="8" y="43"/>
                  <a:pt x="8" y="43"/>
                  <a:pt x="8" y="43"/>
                </a:cubicBezTo>
                <a:cubicBezTo>
                  <a:pt x="9" y="43"/>
                  <a:pt x="10" y="42"/>
                  <a:pt x="10" y="41"/>
                </a:cubicBezTo>
                <a:cubicBezTo>
                  <a:pt x="24" y="46"/>
                  <a:pt x="24" y="46"/>
                  <a:pt x="24" y="46"/>
                </a:cubicBezTo>
                <a:cubicBezTo>
                  <a:pt x="23" y="49"/>
                  <a:pt x="23" y="49"/>
                  <a:pt x="23" y="49"/>
                </a:cubicBezTo>
                <a:cubicBezTo>
                  <a:pt x="22" y="49"/>
                  <a:pt x="22" y="50"/>
                  <a:pt x="23" y="51"/>
                </a:cubicBezTo>
                <a:cubicBezTo>
                  <a:pt x="23" y="52"/>
                  <a:pt x="24" y="52"/>
                  <a:pt x="24" y="52"/>
                </a:cubicBezTo>
                <a:cubicBezTo>
                  <a:pt x="38" y="57"/>
                  <a:pt x="38" y="57"/>
                  <a:pt x="38" y="57"/>
                </a:cubicBezTo>
                <a:cubicBezTo>
                  <a:pt x="38" y="57"/>
                  <a:pt x="38" y="57"/>
                  <a:pt x="39" y="57"/>
                </a:cubicBezTo>
                <a:cubicBezTo>
                  <a:pt x="40" y="57"/>
                  <a:pt x="41" y="56"/>
                  <a:pt x="42" y="55"/>
                </a:cubicBezTo>
                <a:cubicBezTo>
                  <a:pt x="43" y="52"/>
                  <a:pt x="43" y="52"/>
                  <a:pt x="43" y="52"/>
                </a:cubicBezTo>
                <a:cubicBezTo>
                  <a:pt x="62" y="59"/>
                  <a:pt x="62" y="59"/>
                  <a:pt x="62" y="59"/>
                </a:cubicBezTo>
                <a:cubicBezTo>
                  <a:pt x="62" y="61"/>
                  <a:pt x="62" y="61"/>
                  <a:pt x="62" y="61"/>
                </a:cubicBezTo>
                <a:cubicBezTo>
                  <a:pt x="62" y="63"/>
                  <a:pt x="64" y="64"/>
                  <a:pt x="65" y="64"/>
                </a:cubicBezTo>
                <a:cubicBezTo>
                  <a:pt x="73" y="64"/>
                  <a:pt x="73" y="64"/>
                  <a:pt x="73" y="64"/>
                </a:cubicBezTo>
                <a:cubicBezTo>
                  <a:pt x="75" y="64"/>
                  <a:pt x="76" y="63"/>
                  <a:pt x="76" y="61"/>
                </a:cubicBezTo>
                <a:cubicBezTo>
                  <a:pt x="76" y="3"/>
                  <a:pt x="76" y="3"/>
                  <a:pt x="76" y="3"/>
                </a:cubicBezTo>
                <a:cubicBezTo>
                  <a:pt x="76" y="1"/>
                  <a:pt x="75" y="0"/>
                  <a:pt x="73" y="0"/>
                </a:cubicBezTo>
                <a:close/>
                <a:moveTo>
                  <a:pt x="40" y="54"/>
                </a:moveTo>
                <a:cubicBezTo>
                  <a:pt x="39" y="55"/>
                  <a:pt x="39" y="55"/>
                  <a:pt x="38" y="55"/>
                </a:cubicBezTo>
                <a:cubicBezTo>
                  <a:pt x="25" y="50"/>
                  <a:pt x="25" y="50"/>
                  <a:pt x="25" y="50"/>
                </a:cubicBezTo>
                <a:cubicBezTo>
                  <a:pt x="25" y="50"/>
                  <a:pt x="25" y="50"/>
                  <a:pt x="25" y="50"/>
                </a:cubicBezTo>
                <a:cubicBezTo>
                  <a:pt x="24" y="50"/>
                  <a:pt x="24" y="50"/>
                  <a:pt x="25" y="49"/>
                </a:cubicBezTo>
                <a:cubicBezTo>
                  <a:pt x="26" y="46"/>
                  <a:pt x="26" y="46"/>
                  <a:pt x="26" y="46"/>
                </a:cubicBezTo>
                <a:cubicBezTo>
                  <a:pt x="41" y="51"/>
                  <a:pt x="41" y="51"/>
                  <a:pt x="41" y="51"/>
                </a:cubicBezTo>
                <a:lnTo>
                  <a:pt x="4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24" name="Group 23"/>
          <p:cNvGrpSpPr/>
          <p:nvPr userDrawn="1"/>
        </p:nvGrpSpPr>
        <p:grpSpPr>
          <a:xfrm>
            <a:off x="3449639" y="692150"/>
            <a:ext cx="663575" cy="371476"/>
            <a:chOff x="3449638" y="692150"/>
            <a:chExt cx="663575" cy="371476"/>
          </a:xfrm>
        </p:grpSpPr>
        <p:sp>
          <p:nvSpPr>
            <p:cNvPr id="25" name="Oval 14"/>
            <p:cNvSpPr>
              <a:spLocks noChangeArrowheads="1"/>
            </p:cNvSpPr>
            <p:nvPr userDrawn="1"/>
          </p:nvSpPr>
          <p:spPr bwMode="auto">
            <a:xfrm>
              <a:off x="3554413"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6" name="Freeform 15"/>
            <p:cNvSpPr>
              <a:spLocks/>
            </p:cNvSpPr>
            <p:nvPr userDrawn="1"/>
          </p:nvSpPr>
          <p:spPr bwMode="auto">
            <a:xfrm>
              <a:off x="3514725" y="777875"/>
              <a:ext cx="158750" cy="50800"/>
            </a:xfrm>
            <a:custGeom>
              <a:avLst/>
              <a:gdLst>
                <a:gd name="T0" fmla="*/ 27 w 41"/>
                <a:gd name="T1" fmla="*/ 0 h 13"/>
                <a:gd name="T2" fmla="*/ 20 w 41"/>
                <a:gd name="T3" fmla="*/ 0 h 13"/>
                <a:gd name="T4" fmla="*/ 13 w 41"/>
                <a:gd name="T5" fmla="*/ 0 h 13"/>
                <a:gd name="T6" fmla="*/ 1 w 41"/>
                <a:gd name="T7" fmla="*/ 9 h 13"/>
                <a:gd name="T8" fmla="*/ 0 w 41"/>
                <a:gd name="T9" fmla="*/ 13 h 13"/>
                <a:gd name="T10" fmla="*/ 41 w 41"/>
                <a:gd name="T11" fmla="*/ 13 h 13"/>
                <a:gd name="T12" fmla="*/ 40 w 41"/>
                <a:gd name="T13" fmla="*/ 9 h 13"/>
                <a:gd name="T14" fmla="*/ 27 w 41"/>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3">
                  <a:moveTo>
                    <a:pt x="27" y="0"/>
                  </a:moveTo>
                  <a:cubicBezTo>
                    <a:pt x="20" y="0"/>
                    <a:pt x="20" y="0"/>
                    <a:pt x="20" y="0"/>
                  </a:cubicBezTo>
                  <a:cubicBezTo>
                    <a:pt x="13" y="0"/>
                    <a:pt x="13" y="0"/>
                    <a:pt x="13" y="0"/>
                  </a:cubicBezTo>
                  <a:cubicBezTo>
                    <a:pt x="6" y="0"/>
                    <a:pt x="2" y="6"/>
                    <a:pt x="1" y="9"/>
                  </a:cubicBezTo>
                  <a:cubicBezTo>
                    <a:pt x="0" y="13"/>
                    <a:pt x="0" y="13"/>
                    <a:pt x="0" y="13"/>
                  </a:cubicBezTo>
                  <a:cubicBezTo>
                    <a:pt x="41" y="13"/>
                    <a:pt x="41" y="13"/>
                    <a:pt x="41" y="13"/>
                  </a:cubicBezTo>
                  <a:cubicBezTo>
                    <a:pt x="40" y="9"/>
                    <a:pt x="40" y="9"/>
                    <a:pt x="40" y="9"/>
                  </a:cubicBezTo>
                  <a:cubicBezTo>
                    <a:pt x="38" y="6"/>
                    <a:pt x="34" y="0"/>
                    <a:pt x="2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7" name="Freeform 16"/>
            <p:cNvSpPr>
              <a:spLocks/>
            </p:cNvSpPr>
            <p:nvPr userDrawn="1"/>
          </p:nvSpPr>
          <p:spPr bwMode="auto">
            <a:xfrm>
              <a:off x="3681413" y="777875"/>
              <a:ext cx="180975" cy="50800"/>
            </a:xfrm>
            <a:custGeom>
              <a:avLst/>
              <a:gdLst>
                <a:gd name="T0" fmla="*/ 34 w 47"/>
                <a:gd name="T1" fmla="*/ 0 h 13"/>
                <a:gd name="T2" fmla="*/ 13 w 47"/>
                <a:gd name="T3" fmla="*/ 0 h 13"/>
                <a:gd name="T4" fmla="*/ 0 w 47"/>
                <a:gd name="T5" fmla="*/ 13 h 13"/>
                <a:gd name="T6" fmla="*/ 47 w 47"/>
                <a:gd name="T7" fmla="*/ 13 h 13"/>
                <a:gd name="T8" fmla="*/ 34 w 47"/>
                <a:gd name="T9" fmla="*/ 0 h 13"/>
              </a:gdLst>
              <a:ahLst/>
              <a:cxnLst>
                <a:cxn ang="0">
                  <a:pos x="T0" y="T1"/>
                </a:cxn>
                <a:cxn ang="0">
                  <a:pos x="T2" y="T3"/>
                </a:cxn>
                <a:cxn ang="0">
                  <a:pos x="T4" y="T5"/>
                </a:cxn>
                <a:cxn ang="0">
                  <a:pos x="T6" y="T7"/>
                </a:cxn>
                <a:cxn ang="0">
                  <a:pos x="T8" y="T9"/>
                </a:cxn>
              </a:cxnLst>
              <a:rect l="0" t="0" r="r" b="b"/>
              <a:pathLst>
                <a:path w="47" h="13">
                  <a:moveTo>
                    <a:pt x="34" y="0"/>
                  </a:moveTo>
                  <a:cubicBezTo>
                    <a:pt x="13" y="0"/>
                    <a:pt x="13" y="0"/>
                    <a:pt x="13" y="0"/>
                  </a:cubicBezTo>
                  <a:cubicBezTo>
                    <a:pt x="6" y="0"/>
                    <a:pt x="0" y="6"/>
                    <a:pt x="0" y="13"/>
                  </a:cubicBezTo>
                  <a:cubicBezTo>
                    <a:pt x="47" y="13"/>
                    <a:pt x="47" y="13"/>
                    <a:pt x="47" y="13"/>
                  </a:cubicBezTo>
                  <a:cubicBezTo>
                    <a:pt x="46" y="7"/>
                    <a:pt x="41" y="0"/>
                    <a:pt x="34"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 name="Oval 17"/>
            <p:cNvSpPr>
              <a:spLocks noChangeArrowheads="1"/>
            </p:cNvSpPr>
            <p:nvPr userDrawn="1"/>
          </p:nvSpPr>
          <p:spPr bwMode="auto">
            <a:xfrm>
              <a:off x="3730625" y="692150"/>
              <a:ext cx="77788"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 name="Freeform 18"/>
            <p:cNvSpPr>
              <a:spLocks/>
            </p:cNvSpPr>
            <p:nvPr userDrawn="1"/>
          </p:nvSpPr>
          <p:spPr bwMode="auto">
            <a:xfrm>
              <a:off x="3870325" y="777875"/>
              <a:ext cx="177800" cy="50800"/>
            </a:xfrm>
            <a:custGeom>
              <a:avLst/>
              <a:gdLst>
                <a:gd name="T0" fmla="*/ 33 w 46"/>
                <a:gd name="T1" fmla="*/ 0 h 13"/>
                <a:gd name="T2" fmla="*/ 12 w 46"/>
                <a:gd name="T3" fmla="*/ 0 h 13"/>
                <a:gd name="T4" fmla="*/ 0 w 46"/>
                <a:gd name="T5" fmla="*/ 13 h 13"/>
                <a:gd name="T6" fmla="*/ 46 w 46"/>
                <a:gd name="T7" fmla="*/ 13 h 13"/>
                <a:gd name="T8" fmla="*/ 33 w 46"/>
                <a:gd name="T9" fmla="*/ 0 h 13"/>
              </a:gdLst>
              <a:ahLst/>
              <a:cxnLst>
                <a:cxn ang="0">
                  <a:pos x="T0" y="T1"/>
                </a:cxn>
                <a:cxn ang="0">
                  <a:pos x="T2" y="T3"/>
                </a:cxn>
                <a:cxn ang="0">
                  <a:pos x="T4" y="T5"/>
                </a:cxn>
                <a:cxn ang="0">
                  <a:pos x="T6" y="T7"/>
                </a:cxn>
                <a:cxn ang="0">
                  <a:pos x="T8" y="T9"/>
                </a:cxn>
              </a:cxnLst>
              <a:rect l="0" t="0" r="r" b="b"/>
              <a:pathLst>
                <a:path w="46" h="13">
                  <a:moveTo>
                    <a:pt x="33" y="0"/>
                  </a:moveTo>
                  <a:cubicBezTo>
                    <a:pt x="12" y="0"/>
                    <a:pt x="12" y="0"/>
                    <a:pt x="12" y="0"/>
                  </a:cubicBezTo>
                  <a:cubicBezTo>
                    <a:pt x="5" y="0"/>
                    <a:pt x="0" y="6"/>
                    <a:pt x="0" y="13"/>
                  </a:cubicBezTo>
                  <a:cubicBezTo>
                    <a:pt x="46" y="13"/>
                    <a:pt x="46" y="13"/>
                    <a:pt x="46" y="13"/>
                  </a:cubicBezTo>
                  <a:cubicBezTo>
                    <a:pt x="46" y="7"/>
                    <a:pt x="41"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30" name="Oval 19"/>
            <p:cNvSpPr>
              <a:spLocks noChangeArrowheads="1"/>
            </p:cNvSpPr>
            <p:nvPr userDrawn="1"/>
          </p:nvSpPr>
          <p:spPr bwMode="auto">
            <a:xfrm>
              <a:off x="3921125"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31" name="Freeform 20"/>
            <p:cNvSpPr>
              <a:spLocks noEditPoints="1"/>
            </p:cNvSpPr>
            <p:nvPr userDrawn="1"/>
          </p:nvSpPr>
          <p:spPr bwMode="auto">
            <a:xfrm>
              <a:off x="3449638" y="839788"/>
              <a:ext cx="663575" cy="223838"/>
            </a:xfrm>
            <a:custGeom>
              <a:avLst/>
              <a:gdLst>
                <a:gd name="T0" fmla="*/ 167 w 172"/>
                <a:gd name="T1" fmla="*/ 14 h 58"/>
                <a:gd name="T2" fmla="*/ 153 w 172"/>
                <a:gd name="T3" fmla="*/ 0 h 58"/>
                <a:gd name="T4" fmla="*/ 19 w 172"/>
                <a:gd name="T5" fmla="*/ 0 h 58"/>
                <a:gd name="T6" fmla="*/ 5 w 172"/>
                <a:gd name="T7" fmla="*/ 14 h 58"/>
                <a:gd name="T8" fmla="*/ 5 w 172"/>
                <a:gd name="T9" fmla="*/ 14 h 58"/>
                <a:gd name="T10" fmla="*/ 0 w 172"/>
                <a:gd name="T11" fmla="*/ 45 h 58"/>
                <a:gd name="T12" fmla="*/ 14 w 172"/>
                <a:gd name="T13" fmla="*/ 58 h 58"/>
                <a:gd name="T14" fmla="*/ 17 w 172"/>
                <a:gd name="T15" fmla="*/ 58 h 58"/>
                <a:gd name="T16" fmla="*/ 18 w 172"/>
                <a:gd name="T17" fmla="*/ 55 h 58"/>
                <a:gd name="T18" fmla="*/ 30 w 172"/>
                <a:gd name="T19" fmla="*/ 46 h 58"/>
                <a:gd name="T20" fmla="*/ 37 w 172"/>
                <a:gd name="T21" fmla="*/ 46 h 58"/>
                <a:gd name="T22" fmla="*/ 44 w 172"/>
                <a:gd name="T23" fmla="*/ 46 h 58"/>
                <a:gd name="T24" fmla="*/ 57 w 172"/>
                <a:gd name="T25" fmla="*/ 55 h 58"/>
                <a:gd name="T26" fmla="*/ 57 w 172"/>
                <a:gd name="T27" fmla="*/ 58 h 58"/>
                <a:gd name="T28" fmla="*/ 60 w 172"/>
                <a:gd name="T29" fmla="*/ 58 h 58"/>
                <a:gd name="T30" fmla="*/ 73 w 172"/>
                <a:gd name="T31" fmla="*/ 46 h 58"/>
                <a:gd name="T32" fmla="*/ 94 w 172"/>
                <a:gd name="T33" fmla="*/ 46 h 58"/>
                <a:gd name="T34" fmla="*/ 106 w 172"/>
                <a:gd name="T35" fmla="*/ 58 h 58"/>
                <a:gd name="T36" fmla="*/ 109 w 172"/>
                <a:gd name="T37" fmla="*/ 58 h 58"/>
                <a:gd name="T38" fmla="*/ 121 w 172"/>
                <a:gd name="T39" fmla="*/ 46 h 58"/>
                <a:gd name="T40" fmla="*/ 142 w 172"/>
                <a:gd name="T41" fmla="*/ 46 h 58"/>
                <a:gd name="T42" fmla="*/ 155 w 172"/>
                <a:gd name="T43" fmla="*/ 58 h 58"/>
                <a:gd name="T44" fmla="*/ 159 w 172"/>
                <a:gd name="T45" fmla="*/ 58 h 58"/>
                <a:gd name="T46" fmla="*/ 172 w 172"/>
                <a:gd name="T47" fmla="*/ 45 h 58"/>
                <a:gd name="T48" fmla="*/ 167 w 172"/>
                <a:gd name="T49" fmla="*/ 14 h 58"/>
                <a:gd name="T50" fmla="*/ 37 w 172"/>
                <a:gd name="T51" fmla="*/ 43 h 58"/>
                <a:gd name="T52" fmla="*/ 27 w 172"/>
                <a:gd name="T53" fmla="*/ 33 h 58"/>
                <a:gd name="T54" fmla="*/ 37 w 172"/>
                <a:gd name="T55" fmla="*/ 23 h 58"/>
                <a:gd name="T56" fmla="*/ 47 w 172"/>
                <a:gd name="T57" fmla="*/ 33 h 58"/>
                <a:gd name="T58" fmla="*/ 37 w 172"/>
                <a:gd name="T59" fmla="*/ 43 h 58"/>
                <a:gd name="T60" fmla="*/ 83 w 172"/>
                <a:gd name="T61" fmla="*/ 43 h 58"/>
                <a:gd name="T62" fmla="*/ 73 w 172"/>
                <a:gd name="T63" fmla="*/ 33 h 58"/>
                <a:gd name="T64" fmla="*/ 83 w 172"/>
                <a:gd name="T65" fmla="*/ 23 h 58"/>
                <a:gd name="T66" fmla="*/ 93 w 172"/>
                <a:gd name="T67" fmla="*/ 33 h 58"/>
                <a:gd name="T68" fmla="*/ 83 w 172"/>
                <a:gd name="T69" fmla="*/ 43 h 58"/>
                <a:gd name="T70" fmla="*/ 132 w 172"/>
                <a:gd name="T71" fmla="*/ 43 h 58"/>
                <a:gd name="T72" fmla="*/ 122 w 172"/>
                <a:gd name="T73" fmla="*/ 33 h 58"/>
                <a:gd name="T74" fmla="*/ 132 w 172"/>
                <a:gd name="T75" fmla="*/ 23 h 58"/>
                <a:gd name="T76" fmla="*/ 142 w 172"/>
                <a:gd name="T77" fmla="*/ 33 h 58"/>
                <a:gd name="T78" fmla="*/ 132 w 172"/>
                <a:gd name="T79" fmla="*/ 4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2" h="58">
                  <a:moveTo>
                    <a:pt x="167" y="14"/>
                  </a:moveTo>
                  <a:cubicBezTo>
                    <a:pt x="167" y="6"/>
                    <a:pt x="161" y="0"/>
                    <a:pt x="153" y="0"/>
                  </a:cubicBezTo>
                  <a:cubicBezTo>
                    <a:pt x="19" y="0"/>
                    <a:pt x="19" y="0"/>
                    <a:pt x="19" y="0"/>
                  </a:cubicBezTo>
                  <a:cubicBezTo>
                    <a:pt x="12" y="0"/>
                    <a:pt x="5" y="6"/>
                    <a:pt x="5" y="14"/>
                  </a:cubicBezTo>
                  <a:cubicBezTo>
                    <a:pt x="5" y="14"/>
                    <a:pt x="5" y="14"/>
                    <a:pt x="5" y="14"/>
                  </a:cubicBezTo>
                  <a:cubicBezTo>
                    <a:pt x="0" y="45"/>
                    <a:pt x="0" y="45"/>
                    <a:pt x="0" y="45"/>
                  </a:cubicBezTo>
                  <a:cubicBezTo>
                    <a:pt x="0" y="52"/>
                    <a:pt x="6" y="58"/>
                    <a:pt x="14" y="58"/>
                  </a:cubicBezTo>
                  <a:cubicBezTo>
                    <a:pt x="17" y="58"/>
                    <a:pt x="17" y="58"/>
                    <a:pt x="17" y="58"/>
                  </a:cubicBezTo>
                  <a:cubicBezTo>
                    <a:pt x="18" y="55"/>
                    <a:pt x="18" y="55"/>
                    <a:pt x="18" y="55"/>
                  </a:cubicBezTo>
                  <a:cubicBezTo>
                    <a:pt x="19" y="52"/>
                    <a:pt x="23" y="46"/>
                    <a:pt x="30" y="46"/>
                  </a:cubicBezTo>
                  <a:cubicBezTo>
                    <a:pt x="37" y="46"/>
                    <a:pt x="37" y="46"/>
                    <a:pt x="37" y="46"/>
                  </a:cubicBezTo>
                  <a:cubicBezTo>
                    <a:pt x="44" y="46"/>
                    <a:pt x="44" y="46"/>
                    <a:pt x="44" y="46"/>
                  </a:cubicBezTo>
                  <a:cubicBezTo>
                    <a:pt x="51" y="46"/>
                    <a:pt x="55" y="52"/>
                    <a:pt x="57" y="55"/>
                  </a:cubicBezTo>
                  <a:cubicBezTo>
                    <a:pt x="57" y="58"/>
                    <a:pt x="57" y="58"/>
                    <a:pt x="57" y="58"/>
                  </a:cubicBezTo>
                  <a:cubicBezTo>
                    <a:pt x="60" y="58"/>
                    <a:pt x="60" y="58"/>
                    <a:pt x="60" y="58"/>
                  </a:cubicBezTo>
                  <a:cubicBezTo>
                    <a:pt x="61" y="52"/>
                    <a:pt x="66" y="46"/>
                    <a:pt x="73" y="46"/>
                  </a:cubicBezTo>
                  <a:cubicBezTo>
                    <a:pt x="94" y="46"/>
                    <a:pt x="94" y="46"/>
                    <a:pt x="94" y="46"/>
                  </a:cubicBezTo>
                  <a:cubicBezTo>
                    <a:pt x="101" y="46"/>
                    <a:pt x="106" y="52"/>
                    <a:pt x="106" y="58"/>
                  </a:cubicBezTo>
                  <a:cubicBezTo>
                    <a:pt x="109" y="58"/>
                    <a:pt x="109" y="58"/>
                    <a:pt x="109" y="58"/>
                  </a:cubicBezTo>
                  <a:cubicBezTo>
                    <a:pt x="109" y="52"/>
                    <a:pt x="115" y="46"/>
                    <a:pt x="121" y="46"/>
                  </a:cubicBezTo>
                  <a:cubicBezTo>
                    <a:pt x="142" y="46"/>
                    <a:pt x="142" y="46"/>
                    <a:pt x="142" y="46"/>
                  </a:cubicBezTo>
                  <a:cubicBezTo>
                    <a:pt x="150" y="46"/>
                    <a:pt x="155" y="52"/>
                    <a:pt x="155" y="58"/>
                  </a:cubicBezTo>
                  <a:cubicBezTo>
                    <a:pt x="159" y="58"/>
                    <a:pt x="159" y="58"/>
                    <a:pt x="159" y="58"/>
                  </a:cubicBezTo>
                  <a:cubicBezTo>
                    <a:pt x="166" y="58"/>
                    <a:pt x="172" y="52"/>
                    <a:pt x="172" y="45"/>
                  </a:cubicBezTo>
                  <a:lnTo>
                    <a:pt x="167" y="14"/>
                  </a:lnTo>
                  <a:close/>
                  <a:moveTo>
                    <a:pt x="37" y="43"/>
                  </a:moveTo>
                  <a:cubicBezTo>
                    <a:pt x="32" y="43"/>
                    <a:pt x="27" y="39"/>
                    <a:pt x="27" y="33"/>
                  </a:cubicBezTo>
                  <a:cubicBezTo>
                    <a:pt x="27" y="28"/>
                    <a:pt x="32" y="23"/>
                    <a:pt x="37" y="23"/>
                  </a:cubicBezTo>
                  <a:cubicBezTo>
                    <a:pt x="43" y="23"/>
                    <a:pt x="47" y="28"/>
                    <a:pt x="47" y="33"/>
                  </a:cubicBezTo>
                  <a:cubicBezTo>
                    <a:pt x="47" y="39"/>
                    <a:pt x="43" y="43"/>
                    <a:pt x="37" y="43"/>
                  </a:cubicBezTo>
                  <a:close/>
                  <a:moveTo>
                    <a:pt x="83" y="43"/>
                  </a:moveTo>
                  <a:cubicBezTo>
                    <a:pt x="78" y="43"/>
                    <a:pt x="73" y="39"/>
                    <a:pt x="73" y="33"/>
                  </a:cubicBezTo>
                  <a:cubicBezTo>
                    <a:pt x="73" y="28"/>
                    <a:pt x="78" y="23"/>
                    <a:pt x="83" y="23"/>
                  </a:cubicBezTo>
                  <a:cubicBezTo>
                    <a:pt x="89" y="23"/>
                    <a:pt x="93" y="28"/>
                    <a:pt x="93" y="33"/>
                  </a:cubicBezTo>
                  <a:cubicBezTo>
                    <a:pt x="93" y="39"/>
                    <a:pt x="89" y="43"/>
                    <a:pt x="83" y="43"/>
                  </a:cubicBezTo>
                  <a:close/>
                  <a:moveTo>
                    <a:pt x="132" y="43"/>
                  </a:moveTo>
                  <a:cubicBezTo>
                    <a:pt x="126" y="43"/>
                    <a:pt x="122" y="39"/>
                    <a:pt x="122" y="33"/>
                  </a:cubicBezTo>
                  <a:cubicBezTo>
                    <a:pt x="122" y="28"/>
                    <a:pt x="126" y="23"/>
                    <a:pt x="132" y="23"/>
                  </a:cubicBezTo>
                  <a:cubicBezTo>
                    <a:pt x="137" y="23"/>
                    <a:pt x="142" y="28"/>
                    <a:pt x="142" y="33"/>
                  </a:cubicBezTo>
                  <a:cubicBezTo>
                    <a:pt x="142" y="39"/>
                    <a:pt x="137" y="43"/>
                    <a:pt x="132"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32" name="Freeform 21"/>
          <p:cNvSpPr>
            <a:spLocks noEditPoints="1"/>
          </p:cNvSpPr>
          <p:nvPr userDrawn="1"/>
        </p:nvSpPr>
        <p:spPr bwMode="auto">
          <a:xfrm>
            <a:off x="5657850" y="2987676"/>
            <a:ext cx="352425" cy="312738"/>
          </a:xfrm>
          <a:custGeom>
            <a:avLst/>
            <a:gdLst>
              <a:gd name="T0" fmla="*/ 91 w 91"/>
              <a:gd name="T1" fmla="*/ 76 h 81"/>
              <a:gd name="T2" fmla="*/ 82 w 91"/>
              <a:gd name="T3" fmla="*/ 57 h 81"/>
              <a:gd name="T4" fmla="*/ 77 w 91"/>
              <a:gd name="T5" fmla="*/ 53 h 81"/>
              <a:gd name="T6" fmla="*/ 67 w 91"/>
              <a:gd name="T7" fmla="*/ 53 h 81"/>
              <a:gd name="T8" fmla="*/ 67 w 91"/>
              <a:gd name="T9" fmla="*/ 51 h 81"/>
              <a:gd name="T10" fmla="*/ 75 w 91"/>
              <a:gd name="T11" fmla="*/ 51 h 81"/>
              <a:gd name="T12" fmla="*/ 81 w 91"/>
              <a:gd name="T13" fmla="*/ 44 h 81"/>
              <a:gd name="T14" fmla="*/ 81 w 91"/>
              <a:gd name="T15" fmla="*/ 6 h 81"/>
              <a:gd name="T16" fmla="*/ 75 w 91"/>
              <a:gd name="T17" fmla="*/ 0 h 81"/>
              <a:gd name="T18" fmla="*/ 16 w 91"/>
              <a:gd name="T19" fmla="*/ 0 h 81"/>
              <a:gd name="T20" fmla="*/ 10 w 91"/>
              <a:gd name="T21" fmla="*/ 6 h 81"/>
              <a:gd name="T22" fmla="*/ 10 w 91"/>
              <a:gd name="T23" fmla="*/ 44 h 81"/>
              <a:gd name="T24" fmla="*/ 16 w 91"/>
              <a:gd name="T25" fmla="*/ 51 h 81"/>
              <a:gd name="T26" fmla="*/ 24 w 91"/>
              <a:gd name="T27" fmla="*/ 51 h 81"/>
              <a:gd name="T28" fmla="*/ 24 w 91"/>
              <a:gd name="T29" fmla="*/ 53 h 81"/>
              <a:gd name="T30" fmla="*/ 14 w 91"/>
              <a:gd name="T31" fmla="*/ 53 h 81"/>
              <a:gd name="T32" fmla="*/ 9 w 91"/>
              <a:gd name="T33" fmla="*/ 57 h 81"/>
              <a:gd name="T34" fmla="*/ 1 w 91"/>
              <a:gd name="T35" fmla="*/ 76 h 81"/>
              <a:gd name="T36" fmla="*/ 1 w 91"/>
              <a:gd name="T37" fmla="*/ 80 h 81"/>
              <a:gd name="T38" fmla="*/ 4 w 91"/>
              <a:gd name="T39" fmla="*/ 81 h 81"/>
              <a:gd name="T40" fmla="*/ 27 w 91"/>
              <a:gd name="T41" fmla="*/ 81 h 81"/>
              <a:gd name="T42" fmla="*/ 28 w 91"/>
              <a:gd name="T43" fmla="*/ 81 h 81"/>
              <a:gd name="T44" fmla="*/ 46 w 91"/>
              <a:gd name="T45" fmla="*/ 81 h 81"/>
              <a:gd name="T46" fmla="*/ 64 w 91"/>
              <a:gd name="T47" fmla="*/ 81 h 81"/>
              <a:gd name="T48" fmla="*/ 64 w 91"/>
              <a:gd name="T49" fmla="*/ 81 h 81"/>
              <a:gd name="T50" fmla="*/ 87 w 91"/>
              <a:gd name="T51" fmla="*/ 81 h 81"/>
              <a:gd name="T52" fmla="*/ 91 w 91"/>
              <a:gd name="T53" fmla="*/ 80 h 81"/>
              <a:gd name="T54" fmla="*/ 91 w 91"/>
              <a:gd name="T55" fmla="*/ 76 h 81"/>
              <a:gd name="T56" fmla="*/ 15 w 91"/>
              <a:gd name="T57" fmla="*/ 44 h 81"/>
              <a:gd name="T58" fmla="*/ 15 w 91"/>
              <a:gd name="T59" fmla="*/ 6 h 81"/>
              <a:gd name="T60" fmla="*/ 16 w 91"/>
              <a:gd name="T61" fmla="*/ 5 h 81"/>
              <a:gd name="T62" fmla="*/ 75 w 91"/>
              <a:gd name="T63" fmla="*/ 5 h 81"/>
              <a:gd name="T64" fmla="*/ 76 w 91"/>
              <a:gd name="T65" fmla="*/ 6 h 81"/>
              <a:gd name="T66" fmla="*/ 76 w 91"/>
              <a:gd name="T67" fmla="*/ 44 h 81"/>
              <a:gd name="T68" fmla="*/ 75 w 91"/>
              <a:gd name="T69" fmla="*/ 45 h 81"/>
              <a:gd name="T70" fmla="*/ 16 w 91"/>
              <a:gd name="T71" fmla="*/ 45 h 81"/>
              <a:gd name="T72" fmla="*/ 15 w 91"/>
              <a:gd name="T73" fmla="*/ 44 h 81"/>
              <a:gd name="T74" fmla="*/ 61 w 91"/>
              <a:gd name="T75" fmla="*/ 75 h 81"/>
              <a:gd name="T76" fmla="*/ 60 w 91"/>
              <a:gd name="T77" fmla="*/ 75 h 81"/>
              <a:gd name="T78" fmla="*/ 53 w 91"/>
              <a:gd name="T79" fmla="*/ 75 h 81"/>
              <a:gd name="T80" fmla="*/ 50 w 91"/>
              <a:gd name="T81" fmla="*/ 75 h 81"/>
              <a:gd name="T82" fmla="*/ 42 w 91"/>
              <a:gd name="T83" fmla="*/ 75 h 81"/>
              <a:gd name="T84" fmla="*/ 39 w 91"/>
              <a:gd name="T85" fmla="*/ 75 h 81"/>
              <a:gd name="T86" fmla="*/ 32 w 91"/>
              <a:gd name="T87" fmla="*/ 75 h 81"/>
              <a:gd name="T88" fmla="*/ 31 w 91"/>
              <a:gd name="T89" fmla="*/ 75 h 81"/>
              <a:gd name="T90" fmla="*/ 31 w 91"/>
              <a:gd name="T91" fmla="*/ 73 h 81"/>
              <a:gd name="T92" fmla="*/ 32 w 91"/>
              <a:gd name="T93" fmla="*/ 68 h 81"/>
              <a:gd name="T94" fmla="*/ 33 w 91"/>
              <a:gd name="T95" fmla="*/ 67 h 81"/>
              <a:gd name="T96" fmla="*/ 40 w 91"/>
              <a:gd name="T97" fmla="*/ 67 h 81"/>
              <a:gd name="T98" fmla="*/ 52 w 91"/>
              <a:gd name="T99" fmla="*/ 67 h 81"/>
              <a:gd name="T100" fmla="*/ 58 w 91"/>
              <a:gd name="T101" fmla="*/ 67 h 81"/>
              <a:gd name="T102" fmla="*/ 60 w 91"/>
              <a:gd name="T103" fmla="*/ 68 h 81"/>
              <a:gd name="T104" fmla="*/ 61 w 91"/>
              <a:gd name="T105" fmla="*/ 73 h 81"/>
              <a:gd name="T106" fmla="*/ 61 w 91"/>
              <a:gd name="T107"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 h="81">
                <a:moveTo>
                  <a:pt x="91" y="76"/>
                </a:moveTo>
                <a:cubicBezTo>
                  <a:pt x="82" y="57"/>
                  <a:pt x="82" y="57"/>
                  <a:pt x="82" y="57"/>
                </a:cubicBezTo>
                <a:cubicBezTo>
                  <a:pt x="81" y="55"/>
                  <a:pt x="79" y="53"/>
                  <a:pt x="77" y="53"/>
                </a:cubicBezTo>
                <a:cubicBezTo>
                  <a:pt x="67" y="53"/>
                  <a:pt x="67" y="53"/>
                  <a:pt x="67" y="53"/>
                </a:cubicBezTo>
                <a:cubicBezTo>
                  <a:pt x="67" y="51"/>
                  <a:pt x="67" y="51"/>
                  <a:pt x="67" y="51"/>
                </a:cubicBezTo>
                <a:cubicBezTo>
                  <a:pt x="75" y="51"/>
                  <a:pt x="75" y="51"/>
                  <a:pt x="75" y="51"/>
                </a:cubicBezTo>
                <a:cubicBezTo>
                  <a:pt x="79" y="51"/>
                  <a:pt x="81" y="48"/>
                  <a:pt x="81" y="44"/>
                </a:cubicBezTo>
                <a:cubicBezTo>
                  <a:pt x="81" y="6"/>
                  <a:pt x="81" y="6"/>
                  <a:pt x="81" y="6"/>
                </a:cubicBezTo>
                <a:cubicBezTo>
                  <a:pt x="81" y="3"/>
                  <a:pt x="79" y="0"/>
                  <a:pt x="75" y="0"/>
                </a:cubicBezTo>
                <a:cubicBezTo>
                  <a:pt x="16" y="0"/>
                  <a:pt x="16" y="0"/>
                  <a:pt x="16" y="0"/>
                </a:cubicBezTo>
                <a:cubicBezTo>
                  <a:pt x="13" y="0"/>
                  <a:pt x="10" y="3"/>
                  <a:pt x="10" y="6"/>
                </a:cubicBezTo>
                <a:cubicBezTo>
                  <a:pt x="10" y="44"/>
                  <a:pt x="10" y="44"/>
                  <a:pt x="10" y="44"/>
                </a:cubicBezTo>
                <a:cubicBezTo>
                  <a:pt x="10" y="48"/>
                  <a:pt x="13" y="51"/>
                  <a:pt x="16" y="51"/>
                </a:cubicBezTo>
                <a:cubicBezTo>
                  <a:pt x="24" y="51"/>
                  <a:pt x="24" y="51"/>
                  <a:pt x="24" y="51"/>
                </a:cubicBezTo>
                <a:cubicBezTo>
                  <a:pt x="24" y="53"/>
                  <a:pt x="24" y="53"/>
                  <a:pt x="24" y="53"/>
                </a:cubicBezTo>
                <a:cubicBezTo>
                  <a:pt x="14" y="53"/>
                  <a:pt x="14" y="53"/>
                  <a:pt x="14" y="53"/>
                </a:cubicBezTo>
                <a:cubicBezTo>
                  <a:pt x="12" y="53"/>
                  <a:pt x="10" y="55"/>
                  <a:pt x="9" y="57"/>
                </a:cubicBezTo>
                <a:cubicBezTo>
                  <a:pt x="1" y="76"/>
                  <a:pt x="1" y="76"/>
                  <a:pt x="1" y="76"/>
                </a:cubicBezTo>
                <a:cubicBezTo>
                  <a:pt x="0" y="77"/>
                  <a:pt x="0" y="78"/>
                  <a:pt x="1" y="80"/>
                </a:cubicBezTo>
                <a:cubicBezTo>
                  <a:pt x="1" y="81"/>
                  <a:pt x="3" y="81"/>
                  <a:pt x="4" y="81"/>
                </a:cubicBezTo>
                <a:cubicBezTo>
                  <a:pt x="27" y="81"/>
                  <a:pt x="27" y="81"/>
                  <a:pt x="27" y="81"/>
                </a:cubicBezTo>
                <a:cubicBezTo>
                  <a:pt x="27" y="81"/>
                  <a:pt x="28" y="81"/>
                  <a:pt x="28" y="81"/>
                </a:cubicBezTo>
                <a:cubicBezTo>
                  <a:pt x="46" y="81"/>
                  <a:pt x="46" y="81"/>
                  <a:pt x="46" y="81"/>
                </a:cubicBezTo>
                <a:cubicBezTo>
                  <a:pt x="64" y="81"/>
                  <a:pt x="64" y="81"/>
                  <a:pt x="64" y="81"/>
                </a:cubicBezTo>
                <a:cubicBezTo>
                  <a:pt x="64" y="81"/>
                  <a:pt x="64" y="81"/>
                  <a:pt x="64" y="81"/>
                </a:cubicBezTo>
                <a:cubicBezTo>
                  <a:pt x="87" y="81"/>
                  <a:pt x="87" y="81"/>
                  <a:pt x="87" y="81"/>
                </a:cubicBezTo>
                <a:cubicBezTo>
                  <a:pt x="89" y="81"/>
                  <a:pt x="90" y="81"/>
                  <a:pt x="91" y="80"/>
                </a:cubicBezTo>
                <a:cubicBezTo>
                  <a:pt x="91" y="78"/>
                  <a:pt x="91" y="77"/>
                  <a:pt x="91" y="76"/>
                </a:cubicBezTo>
                <a:close/>
                <a:moveTo>
                  <a:pt x="15" y="44"/>
                </a:moveTo>
                <a:cubicBezTo>
                  <a:pt x="15" y="6"/>
                  <a:pt x="15" y="6"/>
                  <a:pt x="15" y="6"/>
                </a:cubicBezTo>
                <a:cubicBezTo>
                  <a:pt x="15" y="6"/>
                  <a:pt x="16" y="5"/>
                  <a:pt x="16" y="5"/>
                </a:cubicBezTo>
                <a:cubicBezTo>
                  <a:pt x="75" y="5"/>
                  <a:pt x="75" y="5"/>
                  <a:pt x="75" y="5"/>
                </a:cubicBezTo>
                <a:cubicBezTo>
                  <a:pt x="76" y="5"/>
                  <a:pt x="76" y="6"/>
                  <a:pt x="76" y="6"/>
                </a:cubicBezTo>
                <a:cubicBezTo>
                  <a:pt x="76" y="44"/>
                  <a:pt x="76" y="44"/>
                  <a:pt x="76" y="44"/>
                </a:cubicBezTo>
                <a:cubicBezTo>
                  <a:pt x="76" y="45"/>
                  <a:pt x="76" y="45"/>
                  <a:pt x="75" y="45"/>
                </a:cubicBezTo>
                <a:cubicBezTo>
                  <a:pt x="16" y="45"/>
                  <a:pt x="16" y="45"/>
                  <a:pt x="16" y="45"/>
                </a:cubicBezTo>
                <a:cubicBezTo>
                  <a:pt x="16" y="45"/>
                  <a:pt x="15" y="45"/>
                  <a:pt x="15" y="44"/>
                </a:cubicBezTo>
                <a:close/>
                <a:moveTo>
                  <a:pt x="61" y="75"/>
                </a:moveTo>
                <a:cubicBezTo>
                  <a:pt x="60" y="75"/>
                  <a:pt x="60" y="75"/>
                  <a:pt x="60" y="75"/>
                </a:cubicBezTo>
                <a:cubicBezTo>
                  <a:pt x="53" y="75"/>
                  <a:pt x="53" y="75"/>
                  <a:pt x="53" y="75"/>
                </a:cubicBezTo>
                <a:cubicBezTo>
                  <a:pt x="50" y="75"/>
                  <a:pt x="50" y="75"/>
                  <a:pt x="50" y="75"/>
                </a:cubicBezTo>
                <a:cubicBezTo>
                  <a:pt x="42" y="75"/>
                  <a:pt x="42" y="75"/>
                  <a:pt x="42" y="75"/>
                </a:cubicBezTo>
                <a:cubicBezTo>
                  <a:pt x="39" y="75"/>
                  <a:pt x="39" y="75"/>
                  <a:pt x="39" y="75"/>
                </a:cubicBezTo>
                <a:cubicBezTo>
                  <a:pt x="32" y="75"/>
                  <a:pt x="32" y="75"/>
                  <a:pt x="32" y="75"/>
                </a:cubicBezTo>
                <a:cubicBezTo>
                  <a:pt x="32" y="75"/>
                  <a:pt x="31" y="75"/>
                  <a:pt x="31" y="75"/>
                </a:cubicBezTo>
                <a:cubicBezTo>
                  <a:pt x="31" y="74"/>
                  <a:pt x="30" y="74"/>
                  <a:pt x="31" y="73"/>
                </a:cubicBezTo>
                <a:cubicBezTo>
                  <a:pt x="32" y="68"/>
                  <a:pt x="32" y="68"/>
                  <a:pt x="32" y="68"/>
                </a:cubicBezTo>
                <a:cubicBezTo>
                  <a:pt x="32" y="67"/>
                  <a:pt x="33" y="67"/>
                  <a:pt x="33" y="67"/>
                </a:cubicBezTo>
                <a:cubicBezTo>
                  <a:pt x="40" y="67"/>
                  <a:pt x="40" y="67"/>
                  <a:pt x="40" y="67"/>
                </a:cubicBezTo>
                <a:cubicBezTo>
                  <a:pt x="52" y="67"/>
                  <a:pt x="52" y="67"/>
                  <a:pt x="52" y="67"/>
                </a:cubicBezTo>
                <a:cubicBezTo>
                  <a:pt x="58" y="67"/>
                  <a:pt x="58" y="67"/>
                  <a:pt x="58" y="67"/>
                </a:cubicBezTo>
                <a:cubicBezTo>
                  <a:pt x="59" y="67"/>
                  <a:pt x="59" y="67"/>
                  <a:pt x="60" y="68"/>
                </a:cubicBezTo>
                <a:cubicBezTo>
                  <a:pt x="61" y="73"/>
                  <a:pt x="61" y="73"/>
                  <a:pt x="61" y="73"/>
                </a:cubicBezTo>
                <a:cubicBezTo>
                  <a:pt x="61" y="74"/>
                  <a:pt x="61" y="74"/>
                  <a:pt x="61" y="7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33" name="Freeform 22"/>
          <p:cNvSpPr>
            <a:spLocks noEditPoints="1"/>
          </p:cNvSpPr>
          <p:nvPr userDrawn="1"/>
        </p:nvSpPr>
        <p:spPr bwMode="auto">
          <a:xfrm>
            <a:off x="4298951" y="2392364"/>
            <a:ext cx="447675" cy="347663"/>
          </a:xfrm>
          <a:custGeom>
            <a:avLst/>
            <a:gdLst>
              <a:gd name="T0" fmla="*/ 0 w 116"/>
              <a:gd name="T1" fmla="*/ 82 h 90"/>
              <a:gd name="T2" fmla="*/ 1 w 116"/>
              <a:gd name="T3" fmla="*/ 86 h 90"/>
              <a:gd name="T4" fmla="*/ 7 w 116"/>
              <a:gd name="T5" fmla="*/ 90 h 90"/>
              <a:gd name="T6" fmla="*/ 58 w 116"/>
              <a:gd name="T7" fmla="*/ 90 h 90"/>
              <a:gd name="T8" fmla="*/ 110 w 116"/>
              <a:gd name="T9" fmla="*/ 90 h 90"/>
              <a:gd name="T10" fmla="*/ 116 w 116"/>
              <a:gd name="T11" fmla="*/ 86 h 90"/>
              <a:gd name="T12" fmla="*/ 116 w 116"/>
              <a:gd name="T13" fmla="*/ 82 h 90"/>
              <a:gd name="T14" fmla="*/ 116 w 116"/>
              <a:gd name="T15" fmla="*/ 6 h 90"/>
              <a:gd name="T16" fmla="*/ 116 w 116"/>
              <a:gd name="T17" fmla="*/ 6 h 90"/>
              <a:gd name="T18" fmla="*/ 116 w 116"/>
              <a:gd name="T19" fmla="*/ 4 h 90"/>
              <a:gd name="T20" fmla="*/ 109 w 116"/>
              <a:gd name="T21" fmla="*/ 0 h 90"/>
              <a:gd name="T22" fmla="*/ 58 w 116"/>
              <a:gd name="T23" fmla="*/ 0 h 90"/>
              <a:gd name="T24" fmla="*/ 7 w 116"/>
              <a:gd name="T25" fmla="*/ 0 h 90"/>
              <a:gd name="T26" fmla="*/ 1 w 116"/>
              <a:gd name="T27" fmla="*/ 4 h 90"/>
              <a:gd name="T28" fmla="*/ 1 w 116"/>
              <a:gd name="T29" fmla="*/ 4 h 90"/>
              <a:gd name="T30" fmla="*/ 0 w 116"/>
              <a:gd name="T31" fmla="*/ 6 h 90"/>
              <a:gd name="T32" fmla="*/ 0 w 116"/>
              <a:gd name="T33" fmla="*/ 82 h 90"/>
              <a:gd name="T34" fmla="*/ 7 w 116"/>
              <a:gd name="T35" fmla="*/ 15 h 90"/>
              <a:gd name="T36" fmla="*/ 28 w 116"/>
              <a:gd name="T37" fmla="*/ 33 h 90"/>
              <a:gd name="T38" fmla="*/ 43 w 116"/>
              <a:gd name="T39" fmla="*/ 45 h 90"/>
              <a:gd name="T40" fmla="*/ 28 w 116"/>
              <a:gd name="T41" fmla="*/ 57 h 90"/>
              <a:gd name="T42" fmla="*/ 7 w 116"/>
              <a:gd name="T43" fmla="*/ 75 h 90"/>
              <a:gd name="T44" fmla="*/ 7 w 116"/>
              <a:gd name="T45" fmla="*/ 15 h 90"/>
              <a:gd name="T46" fmla="*/ 7 w 116"/>
              <a:gd name="T47" fmla="*/ 84 h 90"/>
              <a:gd name="T48" fmla="*/ 7 w 116"/>
              <a:gd name="T49" fmla="*/ 84 h 90"/>
              <a:gd name="T50" fmla="*/ 7 w 116"/>
              <a:gd name="T51" fmla="*/ 84 h 90"/>
              <a:gd name="T52" fmla="*/ 32 w 116"/>
              <a:gd name="T53" fmla="*/ 62 h 90"/>
              <a:gd name="T54" fmla="*/ 49 w 116"/>
              <a:gd name="T55" fmla="*/ 49 h 90"/>
              <a:gd name="T56" fmla="*/ 58 w 116"/>
              <a:gd name="T57" fmla="*/ 52 h 90"/>
              <a:gd name="T58" fmla="*/ 68 w 116"/>
              <a:gd name="T59" fmla="*/ 49 h 90"/>
              <a:gd name="T60" fmla="*/ 84 w 116"/>
              <a:gd name="T61" fmla="*/ 62 h 90"/>
              <a:gd name="T62" fmla="*/ 109 w 116"/>
              <a:gd name="T63" fmla="*/ 84 h 90"/>
              <a:gd name="T64" fmla="*/ 109 w 116"/>
              <a:gd name="T65" fmla="*/ 84 h 90"/>
              <a:gd name="T66" fmla="*/ 109 w 116"/>
              <a:gd name="T67" fmla="*/ 84 h 90"/>
              <a:gd name="T68" fmla="*/ 58 w 116"/>
              <a:gd name="T69" fmla="*/ 84 h 90"/>
              <a:gd name="T70" fmla="*/ 7 w 116"/>
              <a:gd name="T71" fmla="*/ 84 h 90"/>
              <a:gd name="T72" fmla="*/ 109 w 116"/>
              <a:gd name="T73" fmla="*/ 75 h 90"/>
              <a:gd name="T74" fmla="*/ 88 w 116"/>
              <a:gd name="T75" fmla="*/ 57 h 90"/>
              <a:gd name="T76" fmla="*/ 73 w 116"/>
              <a:gd name="T77" fmla="*/ 45 h 90"/>
              <a:gd name="T78" fmla="*/ 88 w 116"/>
              <a:gd name="T79" fmla="*/ 33 h 90"/>
              <a:gd name="T80" fmla="*/ 109 w 116"/>
              <a:gd name="T81" fmla="*/ 15 h 90"/>
              <a:gd name="T82" fmla="*/ 109 w 116"/>
              <a:gd name="T83" fmla="*/ 75 h 90"/>
              <a:gd name="T84" fmla="*/ 58 w 116"/>
              <a:gd name="T85" fmla="*/ 6 h 90"/>
              <a:gd name="T86" fmla="*/ 109 w 116"/>
              <a:gd name="T87" fmla="*/ 6 h 90"/>
              <a:gd name="T88" fmla="*/ 109 w 116"/>
              <a:gd name="T89" fmla="*/ 6 h 90"/>
              <a:gd name="T90" fmla="*/ 84 w 116"/>
              <a:gd name="T91" fmla="*/ 28 h 90"/>
              <a:gd name="T92" fmla="*/ 67 w 116"/>
              <a:gd name="T93" fmla="*/ 41 h 90"/>
              <a:gd name="T94" fmla="*/ 58 w 116"/>
              <a:gd name="T95" fmla="*/ 45 h 90"/>
              <a:gd name="T96" fmla="*/ 49 w 116"/>
              <a:gd name="T97" fmla="*/ 41 h 90"/>
              <a:gd name="T98" fmla="*/ 33 w 116"/>
              <a:gd name="T99" fmla="*/ 28 h 90"/>
              <a:gd name="T100" fmla="*/ 7 w 116"/>
              <a:gd name="T101" fmla="*/ 6 h 90"/>
              <a:gd name="T102" fmla="*/ 58 w 116"/>
              <a:gd name="T103" fmla="*/ 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6" h="90">
                <a:moveTo>
                  <a:pt x="0" y="82"/>
                </a:moveTo>
                <a:cubicBezTo>
                  <a:pt x="0" y="84"/>
                  <a:pt x="0" y="85"/>
                  <a:pt x="1" y="86"/>
                </a:cubicBezTo>
                <a:cubicBezTo>
                  <a:pt x="2" y="89"/>
                  <a:pt x="4" y="90"/>
                  <a:pt x="7" y="90"/>
                </a:cubicBezTo>
                <a:cubicBezTo>
                  <a:pt x="58" y="90"/>
                  <a:pt x="58" y="90"/>
                  <a:pt x="58" y="90"/>
                </a:cubicBezTo>
                <a:cubicBezTo>
                  <a:pt x="110" y="90"/>
                  <a:pt x="110" y="90"/>
                  <a:pt x="110" y="90"/>
                </a:cubicBezTo>
                <a:cubicBezTo>
                  <a:pt x="112" y="90"/>
                  <a:pt x="115" y="89"/>
                  <a:pt x="116" y="86"/>
                </a:cubicBezTo>
                <a:cubicBezTo>
                  <a:pt x="116" y="85"/>
                  <a:pt x="116" y="83"/>
                  <a:pt x="116" y="82"/>
                </a:cubicBezTo>
                <a:cubicBezTo>
                  <a:pt x="116" y="6"/>
                  <a:pt x="116" y="6"/>
                  <a:pt x="116" y="6"/>
                </a:cubicBezTo>
                <a:cubicBezTo>
                  <a:pt x="116" y="6"/>
                  <a:pt x="116" y="6"/>
                  <a:pt x="116" y="6"/>
                </a:cubicBezTo>
                <a:cubicBezTo>
                  <a:pt x="116" y="5"/>
                  <a:pt x="116" y="5"/>
                  <a:pt x="116" y="4"/>
                </a:cubicBezTo>
                <a:cubicBezTo>
                  <a:pt x="115" y="2"/>
                  <a:pt x="112" y="0"/>
                  <a:pt x="109" y="0"/>
                </a:cubicBezTo>
                <a:cubicBezTo>
                  <a:pt x="58" y="0"/>
                  <a:pt x="58" y="0"/>
                  <a:pt x="58" y="0"/>
                </a:cubicBezTo>
                <a:cubicBezTo>
                  <a:pt x="7" y="0"/>
                  <a:pt x="7" y="0"/>
                  <a:pt x="7" y="0"/>
                </a:cubicBezTo>
                <a:cubicBezTo>
                  <a:pt x="4" y="0"/>
                  <a:pt x="2" y="2"/>
                  <a:pt x="1" y="4"/>
                </a:cubicBezTo>
                <a:cubicBezTo>
                  <a:pt x="1" y="4"/>
                  <a:pt x="1" y="4"/>
                  <a:pt x="1" y="4"/>
                </a:cubicBezTo>
                <a:cubicBezTo>
                  <a:pt x="1" y="5"/>
                  <a:pt x="0" y="6"/>
                  <a:pt x="0" y="6"/>
                </a:cubicBezTo>
                <a:lnTo>
                  <a:pt x="0" y="82"/>
                </a:lnTo>
                <a:close/>
                <a:moveTo>
                  <a:pt x="7" y="15"/>
                </a:moveTo>
                <a:cubicBezTo>
                  <a:pt x="28" y="33"/>
                  <a:pt x="28" y="33"/>
                  <a:pt x="28" y="33"/>
                </a:cubicBezTo>
                <a:cubicBezTo>
                  <a:pt x="43" y="45"/>
                  <a:pt x="43" y="45"/>
                  <a:pt x="43" y="45"/>
                </a:cubicBezTo>
                <a:cubicBezTo>
                  <a:pt x="28" y="57"/>
                  <a:pt x="28" y="57"/>
                  <a:pt x="28" y="57"/>
                </a:cubicBezTo>
                <a:cubicBezTo>
                  <a:pt x="7" y="75"/>
                  <a:pt x="7" y="75"/>
                  <a:pt x="7" y="75"/>
                </a:cubicBezTo>
                <a:lnTo>
                  <a:pt x="7" y="15"/>
                </a:lnTo>
                <a:close/>
                <a:moveTo>
                  <a:pt x="7" y="84"/>
                </a:moveTo>
                <a:cubicBezTo>
                  <a:pt x="7" y="84"/>
                  <a:pt x="7" y="84"/>
                  <a:pt x="7" y="84"/>
                </a:cubicBezTo>
                <a:cubicBezTo>
                  <a:pt x="7" y="84"/>
                  <a:pt x="7" y="84"/>
                  <a:pt x="7" y="84"/>
                </a:cubicBezTo>
                <a:cubicBezTo>
                  <a:pt x="32" y="62"/>
                  <a:pt x="32" y="62"/>
                  <a:pt x="32" y="62"/>
                </a:cubicBezTo>
                <a:cubicBezTo>
                  <a:pt x="49" y="49"/>
                  <a:pt x="49" y="49"/>
                  <a:pt x="49" y="49"/>
                </a:cubicBezTo>
                <a:cubicBezTo>
                  <a:pt x="52" y="51"/>
                  <a:pt x="55" y="52"/>
                  <a:pt x="58" y="52"/>
                </a:cubicBezTo>
                <a:cubicBezTo>
                  <a:pt x="62" y="52"/>
                  <a:pt x="65" y="51"/>
                  <a:pt x="68" y="49"/>
                </a:cubicBezTo>
                <a:cubicBezTo>
                  <a:pt x="84" y="62"/>
                  <a:pt x="84" y="62"/>
                  <a:pt x="84" y="62"/>
                </a:cubicBezTo>
                <a:cubicBezTo>
                  <a:pt x="109" y="84"/>
                  <a:pt x="109" y="84"/>
                  <a:pt x="109" y="84"/>
                </a:cubicBezTo>
                <a:cubicBezTo>
                  <a:pt x="109" y="84"/>
                  <a:pt x="109" y="84"/>
                  <a:pt x="109" y="84"/>
                </a:cubicBezTo>
                <a:cubicBezTo>
                  <a:pt x="109" y="84"/>
                  <a:pt x="109" y="84"/>
                  <a:pt x="109" y="84"/>
                </a:cubicBezTo>
                <a:cubicBezTo>
                  <a:pt x="58" y="84"/>
                  <a:pt x="58" y="84"/>
                  <a:pt x="58" y="84"/>
                </a:cubicBezTo>
                <a:lnTo>
                  <a:pt x="7" y="84"/>
                </a:lnTo>
                <a:close/>
                <a:moveTo>
                  <a:pt x="109" y="75"/>
                </a:moveTo>
                <a:cubicBezTo>
                  <a:pt x="88" y="57"/>
                  <a:pt x="88" y="57"/>
                  <a:pt x="88" y="57"/>
                </a:cubicBezTo>
                <a:cubicBezTo>
                  <a:pt x="73" y="45"/>
                  <a:pt x="73" y="45"/>
                  <a:pt x="73" y="45"/>
                </a:cubicBezTo>
                <a:cubicBezTo>
                  <a:pt x="88" y="33"/>
                  <a:pt x="88" y="33"/>
                  <a:pt x="88" y="33"/>
                </a:cubicBezTo>
                <a:cubicBezTo>
                  <a:pt x="109" y="15"/>
                  <a:pt x="109" y="15"/>
                  <a:pt x="109" y="15"/>
                </a:cubicBezTo>
                <a:lnTo>
                  <a:pt x="109" y="75"/>
                </a:lnTo>
                <a:close/>
                <a:moveTo>
                  <a:pt x="58" y="6"/>
                </a:moveTo>
                <a:cubicBezTo>
                  <a:pt x="109" y="6"/>
                  <a:pt x="109" y="6"/>
                  <a:pt x="109" y="6"/>
                </a:cubicBezTo>
                <a:cubicBezTo>
                  <a:pt x="109" y="6"/>
                  <a:pt x="109" y="6"/>
                  <a:pt x="109" y="6"/>
                </a:cubicBezTo>
                <a:cubicBezTo>
                  <a:pt x="84" y="28"/>
                  <a:pt x="84" y="28"/>
                  <a:pt x="84" y="28"/>
                </a:cubicBezTo>
                <a:cubicBezTo>
                  <a:pt x="67" y="41"/>
                  <a:pt x="67" y="41"/>
                  <a:pt x="67" y="41"/>
                </a:cubicBezTo>
                <a:cubicBezTo>
                  <a:pt x="65" y="44"/>
                  <a:pt x="62" y="45"/>
                  <a:pt x="58" y="45"/>
                </a:cubicBezTo>
                <a:cubicBezTo>
                  <a:pt x="55" y="45"/>
                  <a:pt x="51" y="44"/>
                  <a:pt x="49" y="41"/>
                </a:cubicBezTo>
                <a:cubicBezTo>
                  <a:pt x="33" y="28"/>
                  <a:pt x="33" y="28"/>
                  <a:pt x="33" y="28"/>
                </a:cubicBezTo>
                <a:cubicBezTo>
                  <a:pt x="7" y="6"/>
                  <a:pt x="7" y="6"/>
                  <a:pt x="7" y="6"/>
                </a:cubicBezTo>
                <a:lnTo>
                  <a:pt x="5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34" name="Group 33"/>
          <p:cNvGrpSpPr/>
          <p:nvPr userDrawn="1"/>
        </p:nvGrpSpPr>
        <p:grpSpPr>
          <a:xfrm>
            <a:off x="6064251" y="1249364"/>
            <a:ext cx="385763" cy="382587"/>
            <a:chOff x="6064250" y="1249363"/>
            <a:chExt cx="385763" cy="382587"/>
          </a:xfrm>
        </p:grpSpPr>
        <p:sp>
          <p:nvSpPr>
            <p:cNvPr id="35" name="Freeform 23"/>
            <p:cNvSpPr>
              <a:spLocks/>
            </p:cNvSpPr>
            <p:nvPr userDrawn="1"/>
          </p:nvSpPr>
          <p:spPr bwMode="auto">
            <a:xfrm>
              <a:off x="6188075" y="1249363"/>
              <a:ext cx="261938" cy="258763"/>
            </a:xfrm>
            <a:custGeom>
              <a:avLst/>
              <a:gdLst>
                <a:gd name="T0" fmla="*/ 5 w 68"/>
                <a:gd name="T1" fmla="*/ 0 h 67"/>
                <a:gd name="T2" fmla="*/ 0 w 68"/>
                <a:gd name="T3" fmla="*/ 5 h 67"/>
                <a:gd name="T4" fmla="*/ 5 w 68"/>
                <a:gd name="T5" fmla="*/ 11 h 67"/>
                <a:gd name="T6" fmla="*/ 56 w 68"/>
                <a:gd name="T7" fmla="*/ 62 h 67"/>
                <a:gd name="T8" fmla="*/ 62 w 68"/>
                <a:gd name="T9" fmla="*/ 67 h 67"/>
                <a:gd name="T10" fmla="*/ 68 w 68"/>
                <a:gd name="T11" fmla="*/ 62 h 67"/>
                <a:gd name="T12" fmla="*/ 5 w 68"/>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68" h="67">
                  <a:moveTo>
                    <a:pt x="5" y="0"/>
                  </a:moveTo>
                  <a:cubicBezTo>
                    <a:pt x="2" y="0"/>
                    <a:pt x="0" y="2"/>
                    <a:pt x="0" y="5"/>
                  </a:cubicBezTo>
                  <a:cubicBezTo>
                    <a:pt x="0" y="8"/>
                    <a:pt x="2" y="11"/>
                    <a:pt x="5" y="11"/>
                  </a:cubicBezTo>
                  <a:cubicBezTo>
                    <a:pt x="33" y="11"/>
                    <a:pt x="56" y="34"/>
                    <a:pt x="56" y="62"/>
                  </a:cubicBezTo>
                  <a:cubicBezTo>
                    <a:pt x="56" y="65"/>
                    <a:pt x="59" y="67"/>
                    <a:pt x="62" y="67"/>
                  </a:cubicBezTo>
                  <a:cubicBezTo>
                    <a:pt x="65" y="67"/>
                    <a:pt x="68" y="65"/>
                    <a:pt x="68" y="62"/>
                  </a:cubicBezTo>
                  <a:cubicBezTo>
                    <a:pt x="68" y="28"/>
                    <a:pt x="40"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36" name="Freeform 24"/>
            <p:cNvSpPr>
              <a:spLocks/>
            </p:cNvSpPr>
            <p:nvPr userDrawn="1"/>
          </p:nvSpPr>
          <p:spPr bwMode="auto">
            <a:xfrm>
              <a:off x="6188075" y="1330325"/>
              <a:ext cx="176213" cy="177800"/>
            </a:xfrm>
            <a:custGeom>
              <a:avLst/>
              <a:gdLst>
                <a:gd name="T0" fmla="*/ 5 w 46"/>
                <a:gd name="T1" fmla="*/ 0 h 46"/>
                <a:gd name="T2" fmla="*/ 0 w 46"/>
                <a:gd name="T3" fmla="*/ 5 h 46"/>
                <a:gd name="T4" fmla="*/ 5 w 46"/>
                <a:gd name="T5" fmla="*/ 10 h 46"/>
                <a:gd name="T6" fmla="*/ 35 w 46"/>
                <a:gd name="T7" fmla="*/ 41 h 46"/>
                <a:gd name="T8" fmla="*/ 40 w 46"/>
                <a:gd name="T9" fmla="*/ 46 h 46"/>
                <a:gd name="T10" fmla="*/ 46 w 46"/>
                <a:gd name="T11" fmla="*/ 41 h 46"/>
                <a:gd name="T12" fmla="*/ 5 w 46"/>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46" h="46">
                  <a:moveTo>
                    <a:pt x="5" y="0"/>
                  </a:moveTo>
                  <a:cubicBezTo>
                    <a:pt x="2" y="0"/>
                    <a:pt x="0" y="2"/>
                    <a:pt x="0" y="5"/>
                  </a:cubicBezTo>
                  <a:cubicBezTo>
                    <a:pt x="0" y="8"/>
                    <a:pt x="2" y="10"/>
                    <a:pt x="5" y="10"/>
                  </a:cubicBezTo>
                  <a:cubicBezTo>
                    <a:pt x="21" y="10"/>
                    <a:pt x="35" y="24"/>
                    <a:pt x="35" y="41"/>
                  </a:cubicBezTo>
                  <a:cubicBezTo>
                    <a:pt x="35" y="44"/>
                    <a:pt x="37" y="46"/>
                    <a:pt x="40" y="46"/>
                  </a:cubicBezTo>
                  <a:cubicBezTo>
                    <a:pt x="43" y="46"/>
                    <a:pt x="46" y="44"/>
                    <a:pt x="46" y="41"/>
                  </a:cubicBezTo>
                  <a:cubicBezTo>
                    <a:pt x="46" y="18"/>
                    <a:pt x="28"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37" name="Freeform 25"/>
            <p:cNvSpPr>
              <a:spLocks/>
            </p:cNvSpPr>
            <p:nvPr userDrawn="1"/>
          </p:nvSpPr>
          <p:spPr bwMode="auto">
            <a:xfrm>
              <a:off x="6064250" y="1381125"/>
              <a:ext cx="250825" cy="250825"/>
            </a:xfrm>
            <a:custGeom>
              <a:avLst/>
              <a:gdLst>
                <a:gd name="T0" fmla="*/ 24 w 65"/>
                <a:gd name="T1" fmla="*/ 1 h 65"/>
                <a:gd name="T2" fmla="*/ 20 w 65"/>
                <a:gd name="T3" fmla="*/ 0 h 65"/>
                <a:gd name="T4" fmla="*/ 18 w 65"/>
                <a:gd name="T5" fmla="*/ 1 h 65"/>
                <a:gd name="T6" fmla="*/ 17 w 65"/>
                <a:gd name="T7" fmla="*/ 3 h 65"/>
                <a:gd name="T8" fmla="*/ 13 w 65"/>
                <a:gd name="T9" fmla="*/ 29 h 65"/>
                <a:gd name="T10" fmla="*/ 1 w 65"/>
                <a:gd name="T11" fmla="*/ 42 h 65"/>
                <a:gd name="T12" fmla="*/ 1 w 65"/>
                <a:gd name="T13" fmla="*/ 46 h 65"/>
                <a:gd name="T14" fmla="*/ 20 w 65"/>
                <a:gd name="T15" fmla="*/ 64 h 65"/>
                <a:gd name="T16" fmla="*/ 23 w 65"/>
                <a:gd name="T17" fmla="*/ 64 h 65"/>
                <a:gd name="T18" fmla="*/ 36 w 65"/>
                <a:gd name="T19" fmla="*/ 52 h 65"/>
                <a:gd name="T20" fmla="*/ 62 w 65"/>
                <a:gd name="T21" fmla="*/ 48 h 65"/>
                <a:gd name="T22" fmla="*/ 65 w 65"/>
                <a:gd name="T23" fmla="*/ 45 h 65"/>
                <a:gd name="T24" fmla="*/ 64 w 65"/>
                <a:gd name="T25" fmla="*/ 41 h 65"/>
                <a:gd name="T26" fmla="*/ 24 w 65"/>
                <a:gd name="T27" fmla="*/ 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65">
                  <a:moveTo>
                    <a:pt x="24" y="1"/>
                  </a:moveTo>
                  <a:cubicBezTo>
                    <a:pt x="23" y="0"/>
                    <a:pt x="22" y="0"/>
                    <a:pt x="20" y="0"/>
                  </a:cubicBezTo>
                  <a:cubicBezTo>
                    <a:pt x="20" y="0"/>
                    <a:pt x="19" y="0"/>
                    <a:pt x="18" y="1"/>
                  </a:cubicBezTo>
                  <a:cubicBezTo>
                    <a:pt x="18" y="2"/>
                    <a:pt x="17" y="2"/>
                    <a:pt x="17" y="3"/>
                  </a:cubicBezTo>
                  <a:cubicBezTo>
                    <a:pt x="13" y="29"/>
                    <a:pt x="13" y="29"/>
                    <a:pt x="13" y="29"/>
                  </a:cubicBezTo>
                  <a:cubicBezTo>
                    <a:pt x="1" y="42"/>
                    <a:pt x="1" y="42"/>
                    <a:pt x="1" y="42"/>
                  </a:cubicBezTo>
                  <a:cubicBezTo>
                    <a:pt x="0" y="43"/>
                    <a:pt x="0" y="45"/>
                    <a:pt x="1" y="46"/>
                  </a:cubicBezTo>
                  <a:cubicBezTo>
                    <a:pt x="20" y="64"/>
                    <a:pt x="20" y="64"/>
                    <a:pt x="20" y="64"/>
                  </a:cubicBezTo>
                  <a:cubicBezTo>
                    <a:pt x="21" y="65"/>
                    <a:pt x="22" y="65"/>
                    <a:pt x="23" y="64"/>
                  </a:cubicBezTo>
                  <a:cubicBezTo>
                    <a:pt x="36" y="52"/>
                    <a:pt x="36" y="52"/>
                    <a:pt x="36" y="52"/>
                  </a:cubicBezTo>
                  <a:cubicBezTo>
                    <a:pt x="62" y="48"/>
                    <a:pt x="62" y="48"/>
                    <a:pt x="62" y="48"/>
                  </a:cubicBezTo>
                  <a:cubicBezTo>
                    <a:pt x="64" y="48"/>
                    <a:pt x="65" y="46"/>
                    <a:pt x="65" y="45"/>
                  </a:cubicBezTo>
                  <a:cubicBezTo>
                    <a:pt x="65" y="43"/>
                    <a:pt x="65" y="42"/>
                    <a:pt x="64" y="41"/>
                  </a:cubicBezTo>
                  <a:lnTo>
                    <a:pt x="24"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38" name="Freeform 26"/>
          <p:cNvSpPr>
            <a:spLocks/>
          </p:cNvSpPr>
          <p:nvPr userDrawn="1"/>
        </p:nvSpPr>
        <p:spPr bwMode="auto">
          <a:xfrm>
            <a:off x="4283076" y="1782764"/>
            <a:ext cx="355600" cy="409575"/>
          </a:xfrm>
          <a:custGeom>
            <a:avLst/>
            <a:gdLst>
              <a:gd name="T0" fmla="*/ 90 w 92"/>
              <a:gd name="T1" fmla="*/ 49 h 106"/>
              <a:gd name="T2" fmla="*/ 6 w 92"/>
              <a:gd name="T3" fmla="*/ 1 h 106"/>
              <a:gd name="T4" fmla="*/ 2 w 92"/>
              <a:gd name="T5" fmla="*/ 1 h 106"/>
              <a:gd name="T6" fmla="*/ 0 w 92"/>
              <a:gd name="T7" fmla="*/ 4 h 106"/>
              <a:gd name="T8" fmla="*/ 0 w 92"/>
              <a:gd name="T9" fmla="*/ 102 h 106"/>
              <a:gd name="T10" fmla="*/ 2 w 92"/>
              <a:gd name="T11" fmla="*/ 105 h 106"/>
              <a:gd name="T12" fmla="*/ 4 w 92"/>
              <a:gd name="T13" fmla="*/ 106 h 106"/>
              <a:gd name="T14" fmla="*/ 6 w 92"/>
              <a:gd name="T15" fmla="*/ 105 h 106"/>
              <a:gd name="T16" fmla="*/ 90 w 92"/>
              <a:gd name="T17" fmla="*/ 56 h 106"/>
              <a:gd name="T18" fmla="*/ 92 w 92"/>
              <a:gd name="T19" fmla="*/ 53 h 106"/>
              <a:gd name="T20" fmla="*/ 90 w 92"/>
              <a:gd name="T21" fmla="*/ 4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 h="106">
                <a:moveTo>
                  <a:pt x="90" y="49"/>
                </a:moveTo>
                <a:cubicBezTo>
                  <a:pt x="6" y="1"/>
                  <a:pt x="6" y="1"/>
                  <a:pt x="6" y="1"/>
                </a:cubicBezTo>
                <a:cubicBezTo>
                  <a:pt x="4" y="0"/>
                  <a:pt x="3" y="0"/>
                  <a:pt x="2" y="1"/>
                </a:cubicBezTo>
                <a:cubicBezTo>
                  <a:pt x="0" y="1"/>
                  <a:pt x="0" y="3"/>
                  <a:pt x="0" y="4"/>
                </a:cubicBezTo>
                <a:cubicBezTo>
                  <a:pt x="0" y="102"/>
                  <a:pt x="0" y="102"/>
                  <a:pt x="0" y="102"/>
                </a:cubicBezTo>
                <a:cubicBezTo>
                  <a:pt x="0" y="103"/>
                  <a:pt x="0" y="105"/>
                  <a:pt x="2" y="105"/>
                </a:cubicBezTo>
                <a:cubicBezTo>
                  <a:pt x="2" y="106"/>
                  <a:pt x="3" y="106"/>
                  <a:pt x="4" y="106"/>
                </a:cubicBezTo>
                <a:cubicBezTo>
                  <a:pt x="4" y="106"/>
                  <a:pt x="5" y="106"/>
                  <a:pt x="6" y="105"/>
                </a:cubicBezTo>
                <a:cubicBezTo>
                  <a:pt x="90" y="56"/>
                  <a:pt x="90" y="56"/>
                  <a:pt x="90" y="56"/>
                </a:cubicBezTo>
                <a:cubicBezTo>
                  <a:pt x="92" y="56"/>
                  <a:pt x="92" y="54"/>
                  <a:pt x="92" y="53"/>
                </a:cubicBezTo>
                <a:cubicBezTo>
                  <a:pt x="92" y="51"/>
                  <a:pt x="92" y="50"/>
                  <a:pt x="90"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39" name="Group 38"/>
          <p:cNvGrpSpPr/>
          <p:nvPr userDrawn="1"/>
        </p:nvGrpSpPr>
        <p:grpSpPr>
          <a:xfrm>
            <a:off x="6113464" y="3044826"/>
            <a:ext cx="460376" cy="158750"/>
            <a:chOff x="6113463" y="3044825"/>
            <a:chExt cx="460375" cy="158750"/>
          </a:xfrm>
        </p:grpSpPr>
        <p:sp>
          <p:nvSpPr>
            <p:cNvPr id="40" name="Freeform 27"/>
            <p:cNvSpPr>
              <a:spLocks/>
            </p:cNvSpPr>
            <p:nvPr userDrawn="1"/>
          </p:nvSpPr>
          <p:spPr bwMode="auto">
            <a:xfrm>
              <a:off x="6242050" y="3103563"/>
              <a:ext cx="204788" cy="42863"/>
            </a:xfrm>
            <a:custGeom>
              <a:avLst/>
              <a:gdLst>
                <a:gd name="T0" fmla="*/ 6 w 53"/>
                <a:gd name="T1" fmla="*/ 11 h 11"/>
                <a:gd name="T2" fmla="*/ 47 w 53"/>
                <a:gd name="T3" fmla="*/ 11 h 11"/>
                <a:gd name="T4" fmla="*/ 53 w 53"/>
                <a:gd name="T5" fmla="*/ 6 h 11"/>
                <a:gd name="T6" fmla="*/ 47 w 53"/>
                <a:gd name="T7" fmla="*/ 0 h 11"/>
                <a:gd name="T8" fmla="*/ 6 w 53"/>
                <a:gd name="T9" fmla="*/ 0 h 11"/>
                <a:gd name="T10" fmla="*/ 0 w 53"/>
                <a:gd name="T11" fmla="*/ 6 h 11"/>
                <a:gd name="T12" fmla="*/ 6 w 53"/>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53" h="11">
                  <a:moveTo>
                    <a:pt x="6" y="11"/>
                  </a:moveTo>
                  <a:cubicBezTo>
                    <a:pt x="47" y="11"/>
                    <a:pt x="47" y="11"/>
                    <a:pt x="47" y="11"/>
                  </a:cubicBezTo>
                  <a:cubicBezTo>
                    <a:pt x="50" y="11"/>
                    <a:pt x="53" y="8"/>
                    <a:pt x="53" y="6"/>
                  </a:cubicBezTo>
                  <a:cubicBezTo>
                    <a:pt x="53" y="3"/>
                    <a:pt x="50" y="0"/>
                    <a:pt x="47" y="0"/>
                  </a:cubicBezTo>
                  <a:cubicBezTo>
                    <a:pt x="6" y="0"/>
                    <a:pt x="6" y="0"/>
                    <a:pt x="6" y="0"/>
                  </a:cubicBezTo>
                  <a:cubicBezTo>
                    <a:pt x="3" y="0"/>
                    <a:pt x="0" y="3"/>
                    <a:pt x="0" y="6"/>
                  </a:cubicBezTo>
                  <a:cubicBezTo>
                    <a:pt x="0" y="8"/>
                    <a:pt x="3" y="11"/>
                    <a:pt x="6"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41" name="Freeform 28"/>
            <p:cNvSpPr>
              <a:spLocks/>
            </p:cNvSpPr>
            <p:nvPr userDrawn="1"/>
          </p:nvSpPr>
          <p:spPr bwMode="auto">
            <a:xfrm>
              <a:off x="6113463" y="3044825"/>
              <a:ext cx="209550" cy="158750"/>
            </a:xfrm>
            <a:custGeom>
              <a:avLst/>
              <a:gdLst>
                <a:gd name="T0" fmla="*/ 54 w 54"/>
                <a:gd name="T1" fmla="*/ 29 h 41"/>
                <a:gd name="T2" fmla="*/ 44 w 54"/>
                <a:gd name="T3" fmla="*/ 29 h 41"/>
                <a:gd name="T4" fmla="*/ 40 w 54"/>
                <a:gd name="T5" fmla="*/ 31 h 41"/>
                <a:gd name="T6" fmla="*/ 13 w 54"/>
                <a:gd name="T7" fmla="*/ 31 h 41"/>
                <a:gd name="T8" fmla="*/ 9 w 54"/>
                <a:gd name="T9" fmla="*/ 27 h 41"/>
                <a:gd name="T10" fmla="*/ 9 w 54"/>
                <a:gd name="T11" fmla="*/ 14 h 41"/>
                <a:gd name="T12" fmla="*/ 13 w 54"/>
                <a:gd name="T13" fmla="*/ 10 h 41"/>
                <a:gd name="T14" fmla="*/ 40 w 54"/>
                <a:gd name="T15" fmla="*/ 10 h 41"/>
                <a:gd name="T16" fmla="*/ 44 w 54"/>
                <a:gd name="T17" fmla="*/ 12 h 41"/>
                <a:gd name="T18" fmla="*/ 54 w 54"/>
                <a:gd name="T19" fmla="*/ 12 h 41"/>
                <a:gd name="T20" fmla="*/ 40 w 54"/>
                <a:gd name="T21" fmla="*/ 0 h 41"/>
                <a:gd name="T22" fmla="*/ 13 w 54"/>
                <a:gd name="T23" fmla="*/ 0 h 41"/>
                <a:gd name="T24" fmla="*/ 0 w 54"/>
                <a:gd name="T25" fmla="*/ 14 h 41"/>
                <a:gd name="T26" fmla="*/ 0 w 54"/>
                <a:gd name="T27" fmla="*/ 27 h 41"/>
                <a:gd name="T28" fmla="*/ 13 w 54"/>
                <a:gd name="T29" fmla="*/ 41 h 41"/>
                <a:gd name="T30" fmla="*/ 40 w 54"/>
                <a:gd name="T31" fmla="*/ 41 h 41"/>
                <a:gd name="T32" fmla="*/ 54 w 54"/>
                <a:gd name="T33" fmla="*/ 2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9"/>
                  </a:moveTo>
                  <a:cubicBezTo>
                    <a:pt x="44" y="29"/>
                    <a:pt x="44" y="29"/>
                    <a:pt x="44" y="29"/>
                  </a:cubicBezTo>
                  <a:cubicBezTo>
                    <a:pt x="43" y="30"/>
                    <a:pt x="42" y="31"/>
                    <a:pt x="40" y="31"/>
                  </a:cubicBezTo>
                  <a:cubicBezTo>
                    <a:pt x="13" y="31"/>
                    <a:pt x="13" y="31"/>
                    <a:pt x="13" y="31"/>
                  </a:cubicBezTo>
                  <a:cubicBezTo>
                    <a:pt x="11" y="31"/>
                    <a:pt x="9" y="29"/>
                    <a:pt x="9" y="27"/>
                  </a:cubicBezTo>
                  <a:cubicBezTo>
                    <a:pt x="9" y="14"/>
                    <a:pt x="9" y="14"/>
                    <a:pt x="9" y="14"/>
                  </a:cubicBezTo>
                  <a:cubicBezTo>
                    <a:pt x="9" y="12"/>
                    <a:pt x="11" y="10"/>
                    <a:pt x="13" y="10"/>
                  </a:cubicBezTo>
                  <a:cubicBezTo>
                    <a:pt x="40" y="10"/>
                    <a:pt x="40" y="10"/>
                    <a:pt x="40" y="10"/>
                  </a:cubicBezTo>
                  <a:cubicBezTo>
                    <a:pt x="42" y="10"/>
                    <a:pt x="43" y="11"/>
                    <a:pt x="44" y="12"/>
                  </a:cubicBezTo>
                  <a:cubicBezTo>
                    <a:pt x="54" y="12"/>
                    <a:pt x="54" y="12"/>
                    <a:pt x="54" y="12"/>
                  </a:cubicBezTo>
                  <a:cubicBezTo>
                    <a:pt x="53" y="6"/>
                    <a:pt x="47" y="0"/>
                    <a:pt x="40" y="0"/>
                  </a:cubicBezTo>
                  <a:cubicBezTo>
                    <a:pt x="13" y="0"/>
                    <a:pt x="13" y="0"/>
                    <a:pt x="13" y="0"/>
                  </a:cubicBezTo>
                  <a:cubicBezTo>
                    <a:pt x="6" y="0"/>
                    <a:pt x="0" y="7"/>
                    <a:pt x="0" y="14"/>
                  </a:cubicBezTo>
                  <a:cubicBezTo>
                    <a:pt x="0" y="27"/>
                    <a:pt x="0" y="27"/>
                    <a:pt x="0" y="27"/>
                  </a:cubicBezTo>
                  <a:cubicBezTo>
                    <a:pt x="0" y="34"/>
                    <a:pt x="6" y="41"/>
                    <a:pt x="13" y="41"/>
                  </a:cubicBezTo>
                  <a:cubicBezTo>
                    <a:pt x="40" y="41"/>
                    <a:pt x="40" y="41"/>
                    <a:pt x="40" y="41"/>
                  </a:cubicBezTo>
                  <a:cubicBezTo>
                    <a:pt x="47" y="41"/>
                    <a:pt x="53" y="35"/>
                    <a:pt x="54"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42" name="Freeform 29"/>
            <p:cNvSpPr>
              <a:spLocks/>
            </p:cNvSpPr>
            <p:nvPr userDrawn="1"/>
          </p:nvSpPr>
          <p:spPr bwMode="auto">
            <a:xfrm>
              <a:off x="6364288" y="3044825"/>
              <a:ext cx="209550" cy="158750"/>
            </a:xfrm>
            <a:custGeom>
              <a:avLst/>
              <a:gdLst>
                <a:gd name="T0" fmla="*/ 54 w 54"/>
                <a:gd name="T1" fmla="*/ 27 h 41"/>
                <a:gd name="T2" fmla="*/ 54 w 54"/>
                <a:gd name="T3" fmla="*/ 14 h 41"/>
                <a:gd name="T4" fmla="*/ 41 w 54"/>
                <a:gd name="T5" fmla="*/ 0 h 41"/>
                <a:gd name="T6" fmla="*/ 14 w 54"/>
                <a:gd name="T7" fmla="*/ 0 h 41"/>
                <a:gd name="T8" fmla="*/ 0 w 54"/>
                <a:gd name="T9" fmla="*/ 12 h 41"/>
                <a:gd name="T10" fmla="*/ 10 w 54"/>
                <a:gd name="T11" fmla="*/ 12 h 41"/>
                <a:gd name="T12" fmla="*/ 14 w 54"/>
                <a:gd name="T13" fmla="*/ 10 h 41"/>
                <a:gd name="T14" fmla="*/ 41 w 54"/>
                <a:gd name="T15" fmla="*/ 10 h 41"/>
                <a:gd name="T16" fmla="*/ 45 w 54"/>
                <a:gd name="T17" fmla="*/ 14 h 41"/>
                <a:gd name="T18" fmla="*/ 45 w 54"/>
                <a:gd name="T19" fmla="*/ 27 h 41"/>
                <a:gd name="T20" fmla="*/ 41 w 54"/>
                <a:gd name="T21" fmla="*/ 31 h 41"/>
                <a:gd name="T22" fmla="*/ 14 w 54"/>
                <a:gd name="T23" fmla="*/ 31 h 41"/>
                <a:gd name="T24" fmla="*/ 10 w 54"/>
                <a:gd name="T25" fmla="*/ 29 h 41"/>
                <a:gd name="T26" fmla="*/ 0 w 54"/>
                <a:gd name="T27" fmla="*/ 29 h 41"/>
                <a:gd name="T28" fmla="*/ 14 w 54"/>
                <a:gd name="T29" fmla="*/ 41 h 41"/>
                <a:gd name="T30" fmla="*/ 41 w 54"/>
                <a:gd name="T31" fmla="*/ 41 h 41"/>
                <a:gd name="T32" fmla="*/ 54 w 54"/>
                <a:gd name="T33" fmla="*/ 2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7"/>
                  </a:moveTo>
                  <a:cubicBezTo>
                    <a:pt x="54" y="14"/>
                    <a:pt x="54" y="14"/>
                    <a:pt x="54" y="14"/>
                  </a:cubicBezTo>
                  <a:cubicBezTo>
                    <a:pt x="54" y="7"/>
                    <a:pt x="48" y="0"/>
                    <a:pt x="41" y="0"/>
                  </a:cubicBezTo>
                  <a:cubicBezTo>
                    <a:pt x="14" y="0"/>
                    <a:pt x="14" y="0"/>
                    <a:pt x="14" y="0"/>
                  </a:cubicBezTo>
                  <a:cubicBezTo>
                    <a:pt x="7" y="0"/>
                    <a:pt x="1" y="6"/>
                    <a:pt x="0" y="12"/>
                  </a:cubicBezTo>
                  <a:cubicBezTo>
                    <a:pt x="10" y="12"/>
                    <a:pt x="10" y="12"/>
                    <a:pt x="10" y="12"/>
                  </a:cubicBezTo>
                  <a:cubicBezTo>
                    <a:pt x="11" y="11"/>
                    <a:pt x="12" y="10"/>
                    <a:pt x="14" y="10"/>
                  </a:cubicBezTo>
                  <a:cubicBezTo>
                    <a:pt x="41" y="10"/>
                    <a:pt x="41" y="10"/>
                    <a:pt x="41" y="10"/>
                  </a:cubicBezTo>
                  <a:cubicBezTo>
                    <a:pt x="43" y="10"/>
                    <a:pt x="45" y="12"/>
                    <a:pt x="45" y="14"/>
                  </a:cubicBezTo>
                  <a:cubicBezTo>
                    <a:pt x="45" y="27"/>
                    <a:pt x="45" y="27"/>
                    <a:pt x="45" y="27"/>
                  </a:cubicBezTo>
                  <a:cubicBezTo>
                    <a:pt x="45" y="29"/>
                    <a:pt x="43" y="31"/>
                    <a:pt x="41" y="31"/>
                  </a:cubicBezTo>
                  <a:cubicBezTo>
                    <a:pt x="14" y="31"/>
                    <a:pt x="14" y="31"/>
                    <a:pt x="14" y="31"/>
                  </a:cubicBezTo>
                  <a:cubicBezTo>
                    <a:pt x="12" y="31"/>
                    <a:pt x="11" y="30"/>
                    <a:pt x="10" y="29"/>
                  </a:cubicBezTo>
                  <a:cubicBezTo>
                    <a:pt x="0" y="29"/>
                    <a:pt x="0" y="29"/>
                    <a:pt x="0" y="29"/>
                  </a:cubicBezTo>
                  <a:cubicBezTo>
                    <a:pt x="1" y="35"/>
                    <a:pt x="7" y="41"/>
                    <a:pt x="14" y="41"/>
                  </a:cubicBezTo>
                  <a:cubicBezTo>
                    <a:pt x="41" y="41"/>
                    <a:pt x="41" y="41"/>
                    <a:pt x="41" y="41"/>
                  </a:cubicBezTo>
                  <a:cubicBezTo>
                    <a:pt x="48" y="41"/>
                    <a:pt x="54" y="34"/>
                    <a:pt x="54"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43" name="Group 42"/>
          <p:cNvGrpSpPr/>
          <p:nvPr userDrawn="1"/>
        </p:nvGrpSpPr>
        <p:grpSpPr>
          <a:xfrm>
            <a:off x="4819651" y="1831976"/>
            <a:ext cx="436563" cy="441325"/>
            <a:chOff x="4819650" y="1831975"/>
            <a:chExt cx="436563" cy="441325"/>
          </a:xfrm>
        </p:grpSpPr>
        <p:sp>
          <p:nvSpPr>
            <p:cNvPr id="44" name="Freeform 30"/>
            <p:cNvSpPr>
              <a:spLocks noEditPoints="1"/>
            </p:cNvSpPr>
            <p:nvPr userDrawn="1"/>
          </p:nvSpPr>
          <p:spPr bwMode="auto">
            <a:xfrm>
              <a:off x="4819650" y="1831975"/>
              <a:ext cx="436563" cy="441325"/>
            </a:xfrm>
            <a:custGeom>
              <a:avLst/>
              <a:gdLst>
                <a:gd name="T0" fmla="*/ 57 w 113"/>
                <a:gd name="T1" fmla="*/ 114 h 114"/>
                <a:gd name="T2" fmla="*/ 16 w 113"/>
                <a:gd name="T3" fmla="*/ 97 h 114"/>
                <a:gd name="T4" fmla="*/ 0 w 113"/>
                <a:gd name="T5" fmla="*/ 57 h 114"/>
                <a:gd name="T6" fmla="*/ 16 w 113"/>
                <a:gd name="T7" fmla="*/ 17 h 114"/>
                <a:gd name="T8" fmla="*/ 57 w 113"/>
                <a:gd name="T9" fmla="*/ 0 h 114"/>
                <a:gd name="T10" fmla="*/ 97 w 113"/>
                <a:gd name="T11" fmla="*/ 17 h 114"/>
                <a:gd name="T12" fmla="*/ 113 w 113"/>
                <a:gd name="T13" fmla="*/ 57 h 114"/>
                <a:gd name="T14" fmla="*/ 97 w 113"/>
                <a:gd name="T15" fmla="*/ 97 h 114"/>
                <a:gd name="T16" fmla="*/ 57 w 113"/>
                <a:gd name="T17" fmla="*/ 114 h 114"/>
                <a:gd name="T18" fmla="*/ 57 w 113"/>
                <a:gd name="T19" fmla="*/ 4 h 114"/>
                <a:gd name="T20" fmla="*/ 20 w 113"/>
                <a:gd name="T21" fmla="*/ 20 h 114"/>
                <a:gd name="T22" fmla="*/ 4 w 113"/>
                <a:gd name="T23" fmla="*/ 57 h 114"/>
                <a:gd name="T24" fmla="*/ 20 w 113"/>
                <a:gd name="T25" fmla="*/ 94 h 114"/>
                <a:gd name="T26" fmla="*/ 57 w 113"/>
                <a:gd name="T27" fmla="*/ 109 h 114"/>
                <a:gd name="T28" fmla="*/ 94 w 113"/>
                <a:gd name="T29" fmla="*/ 94 h 114"/>
                <a:gd name="T30" fmla="*/ 109 w 113"/>
                <a:gd name="T31" fmla="*/ 57 h 114"/>
                <a:gd name="T32" fmla="*/ 94 w 113"/>
                <a:gd name="T33" fmla="*/ 20 h 114"/>
                <a:gd name="T34" fmla="*/ 57 w 113"/>
                <a:gd name="T35" fmla="*/ 4 h 114"/>
                <a:gd name="T36" fmla="*/ 57 w 113"/>
                <a:gd name="T37" fmla="*/ 107 h 114"/>
                <a:gd name="T38" fmla="*/ 6 w 113"/>
                <a:gd name="T39" fmla="*/ 57 h 114"/>
                <a:gd name="T40" fmla="*/ 57 w 113"/>
                <a:gd name="T41" fmla="*/ 6 h 114"/>
                <a:gd name="T42" fmla="*/ 107 w 113"/>
                <a:gd name="T43" fmla="*/ 57 h 114"/>
                <a:gd name="T44" fmla="*/ 57 w 113"/>
                <a:gd name="T45" fmla="*/ 107 h 114"/>
                <a:gd name="T46" fmla="*/ 57 w 113"/>
                <a:gd name="T47" fmla="*/ 11 h 114"/>
                <a:gd name="T48" fmla="*/ 10 w 113"/>
                <a:gd name="T49" fmla="*/ 57 h 114"/>
                <a:gd name="T50" fmla="*/ 57 w 113"/>
                <a:gd name="T51" fmla="*/ 103 h 114"/>
                <a:gd name="T52" fmla="*/ 103 w 113"/>
                <a:gd name="T53" fmla="*/ 57 h 114"/>
                <a:gd name="T54" fmla="*/ 57 w 113"/>
                <a:gd name="T55" fmla="*/ 1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3" h="114">
                  <a:moveTo>
                    <a:pt x="57" y="114"/>
                  </a:moveTo>
                  <a:cubicBezTo>
                    <a:pt x="41" y="114"/>
                    <a:pt x="27" y="108"/>
                    <a:pt x="16" y="97"/>
                  </a:cubicBezTo>
                  <a:cubicBezTo>
                    <a:pt x="6" y="86"/>
                    <a:pt x="0" y="72"/>
                    <a:pt x="0" y="57"/>
                  </a:cubicBezTo>
                  <a:cubicBezTo>
                    <a:pt x="0" y="42"/>
                    <a:pt x="6" y="27"/>
                    <a:pt x="16" y="17"/>
                  </a:cubicBezTo>
                  <a:cubicBezTo>
                    <a:pt x="27" y="6"/>
                    <a:pt x="41" y="0"/>
                    <a:pt x="57" y="0"/>
                  </a:cubicBezTo>
                  <a:cubicBezTo>
                    <a:pt x="72" y="0"/>
                    <a:pt x="86" y="6"/>
                    <a:pt x="97" y="17"/>
                  </a:cubicBezTo>
                  <a:cubicBezTo>
                    <a:pt x="108" y="27"/>
                    <a:pt x="113" y="42"/>
                    <a:pt x="113" y="57"/>
                  </a:cubicBezTo>
                  <a:cubicBezTo>
                    <a:pt x="113" y="72"/>
                    <a:pt x="108" y="86"/>
                    <a:pt x="97" y="97"/>
                  </a:cubicBezTo>
                  <a:cubicBezTo>
                    <a:pt x="86" y="108"/>
                    <a:pt x="72" y="114"/>
                    <a:pt x="57" y="114"/>
                  </a:cubicBezTo>
                  <a:close/>
                  <a:moveTo>
                    <a:pt x="57" y="4"/>
                  </a:moveTo>
                  <a:cubicBezTo>
                    <a:pt x="43" y="4"/>
                    <a:pt x="30" y="10"/>
                    <a:pt x="20" y="20"/>
                  </a:cubicBezTo>
                  <a:cubicBezTo>
                    <a:pt x="10" y="30"/>
                    <a:pt x="4" y="43"/>
                    <a:pt x="4" y="57"/>
                  </a:cubicBezTo>
                  <a:cubicBezTo>
                    <a:pt x="4" y="71"/>
                    <a:pt x="10" y="84"/>
                    <a:pt x="20" y="94"/>
                  </a:cubicBezTo>
                  <a:cubicBezTo>
                    <a:pt x="30" y="104"/>
                    <a:pt x="43" y="109"/>
                    <a:pt x="57" y="109"/>
                  </a:cubicBezTo>
                  <a:cubicBezTo>
                    <a:pt x="71" y="109"/>
                    <a:pt x="84" y="104"/>
                    <a:pt x="94" y="94"/>
                  </a:cubicBezTo>
                  <a:cubicBezTo>
                    <a:pt x="104" y="84"/>
                    <a:pt x="109" y="71"/>
                    <a:pt x="109" y="57"/>
                  </a:cubicBezTo>
                  <a:cubicBezTo>
                    <a:pt x="109" y="43"/>
                    <a:pt x="104" y="30"/>
                    <a:pt x="94" y="20"/>
                  </a:cubicBezTo>
                  <a:cubicBezTo>
                    <a:pt x="84" y="10"/>
                    <a:pt x="71" y="4"/>
                    <a:pt x="57" y="4"/>
                  </a:cubicBezTo>
                  <a:close/>
                  <a:moveTo>
                    <a:pt x="57" y="107"/>
                  </a:moveTo>
                  <a:cubicBezTo>
                    <a:pt x="29" y="107"/>
                    <a:pt x="6" y="85"/>
                    <a:pt x="6" y="57"/>
                  </a:cubicBezTo>
                  <a:cubicBezTo>
                    <a:pt x="6" y="29"/>
                    <a:pt x="29" y="6"/>
                    <a:pt x="57" y="6"/>
                  </a:cubicBezTo>
                  <a:cubicBezTo>
                    <a:pt x="85" y="6"/>
                    <a:pt x="107" y="29"/>
                    <a:pt x="107" y="57"/>
                  </a:cubicBezTo>
                  <a:cubicBezTo>
                    <a:pt x="107" y="85"/>
                    <a:pt x="85" y="107"/>
                    <a:pt x="57" y="107"/>
                  </a:cubicBezTo>
                  <a:close/>
                  <a:moveTo>
                    <a:pt x="57" y="11"/>
                  </a:moveTo>
                  <a:cubicBezTo>
                    <a:pt x="31" y="11"/>
                    <a:pt x="10" y="31"/>
                    <a:pt x="10" y="57"/>
                  </a:cubicBezTo>
                  <a:cubicBezTo>
                    <a:pt x="10" y="82"/>
                    <a:pt x="31" y="103"/>
                    <a:pt x="57" y="103"/>
                  </a:cubicBezTo>
                  <a:cubicBezTo>
                    <a:pt x="82" y="103"/>
                    <a:pt x="103" y="82"/>
                    <a:pt x="103" y="57"/>
                  </a:cubicBezTo>
                  <a:cubicBezTo>
                    <a:pt x="103" y="31"/>
                    <a:pt x="82" y="11"/>
                    <a:pt x="57"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45" name="Freeform 31"/>
            <p:cNvSpPr>
              <a:spLocks/>
            </p:cNvSpPr>
            <p:nvPr userDrawn="1"/>
          </p:nvSpPr>
          <p:spPr bwMode="auto">
            <a:xfrm>
              <a:off x="5013325" y="1898650"/>
              <a:ext cx="50800" cy="53975"/>
            </a:xfrm>
            <a:custGeom>
              <a:avLst/>
              <a:gdLst>
                <a:gd name="T0" fmla="*/ 0 w 13"/>
                <a:gd name="T1" fmla="*/ 2 h 14"/>
                <a:gd name="T2" fmla="*/ 3 w 13"/>
                <a:gd name="T3" fmla="*/ 0 h 14"/>
                <a:gd name="T4" fmla="*/ 4 w 13"/>
                <a:gd name="T5" fmla="*/ 1 h 14"/>
                <a:gd name="T6" fmla="*/ 10 w 13"/>
                <a:gd name="T7" fmla="*/ 10 h 14"/>
                <a:gd name="T8" fmla="*/ 10 w 13"/>
                <a:gd name="T9" fmla="*/ 10 h 14"/>
                <a:gd name="T10" fmla="*/ 10 w 13"/>
                <a:gd name="T11" fmla="*/ 1 h 14"/>
                <a:gd name="T12" fmla="*/ 11 w 13"/>
                <a:gd name="T13" fmla="*/ 0 h 14"/>
                <a:gd name="T14" fmla="*/ 13 w 13"/>
                <a:gd name="T15" fmla="*/ 1 h 14"/>
                <a:gd name="T16" fmla="*/ 13 w 13"/>
                <a:gd name="T17" fmla="*/ 12 h 14"/>
                <a:gd name="T18" fmla="*/ 11 w 13"/>
                <a:gd name="T19" fmla="*/ 14 h 14"/>
                <a:gd name="T20" fmla="*/ 9 w 13"/>
                <a:gd name="T21" fmla="*/ 14 h 14"/>
                <a:gd name="T22" fmla="*/ 4 w 13"/>
                <a:gd name="T23" fmla="*/ 5 h 14"/>
                <a:gd name="T24" fmla="*/ 4 w 13"/>
                <a:gd name="T25" fmla="*/ 5 h 14"/>
                <a:gd name="T26" fmla="*/ 4 w 13"/>
                <a:gd name="T27" fmla="*/ 13 h 14"/>
                <a:gd name="T28" fmla="*/ 2 w 13"/>
                <a:gd name="T29" fmla="*/ 14 h 14"/>
                <a:gd name="T30" fmla="*/ 0 w 13"/>
                <a:gd name="T31" fmla="*/ 13 h 14"/>
                <a:gd name="T32" fmla="*/ 0 w 13"/>
                <a:gd name="T33"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4">
                  <a:moveTo>
                    <a:pt x="0" y="2"/>
                  </a:moveTo>
                  <a:cubicBezTo>
                    <a:pt x="0" y="0"/>
                    <a:pt x="1" y="0"/>
                    <a:pt x="3" y="0"/>
                  </a:cubicBezTo>
                  <a:cubicBezTo>
                    <a:pt x="3" y="0"/>
                    <a:pt x="4" y="0"/>
                    <a:pt x="4" y="1"/>
                  </a:cubicBezTo>
                  <a:cubicBezTo>
                    <a:pt x="10" y="10"/>
                    <a:pt x="10" y="10"/>
                    <a:pt x="10" y="10"/>
                  </a:cubicBezTo>
                  <a:cubicBezTo>
                    <a:pt x="10" y="10"/>
                    <a:pt x="10" y="10"/>
                    <a:pt x="10" y="10"/>
                  </a:cubicBezTo>
                  <a:cubicBezTo>
                    <a:pt x="10" y="1"/>
                    <a:pt x="10" y="1"/>
                    <a:pt x="10" y="1"/>
                  </a:cubicBezTo>
                  <a:cubicBezTo>
                    <a:pt x="10" y="0"/>
                    <a:pt x="10" y="0"/>
                    <a:pt x="11" y="0"/>
                  </a:cubicBezTo>
                  <a:cubicBezTo>
                    <a:pt x="12" y="0"/>
                    <a:pt x="13" y="0"/>
                    <a:pt x="13" y="1"/>
                  </a:cubicBezTo>
                  <a:cubicBezTo>
                    <a:pt x="13" y="12"/>
                    <a:pt x="13" y="12"/>
                    <a:pt x="13" y="12"/>
                  </a:cubicBezTo>
                  <a:cubicBezTo>
                    <a:pt x="13" y="14"/>
                    <a:pt x="12" y="14"/>
                    <a:pt x="11" y="14"/>
                  </a:cubicBezTo>
                  <a:cubicBezTo>
                    <a:pt x="10" y="14"/>
                    <a:pt x="10" y="14"/>
                    <a:pt x="9" y="14"/>
                  </a:cubicBezTo>
                  <a:cubicBezTo>
                    <a:pt x="4" y="5"/>
                    <a:pt x="4" y="5"/>
                    <a:pt x="4" y="5"/>
                  </a:cubicBezTo>
                  <a:cubicBezTo>
                    <a:pt x="4" y="5"/>
                    <a:pt x="4" y="5"/>
                    <a:pt x="4" y="5"/>
                  </a:cubicBezTo>
                  <a:cubicBezTo>
                    <a:pt x="4" y="13"/>
                    <a:pt x="4" y="13"/>
                    <a:pt x="4" y="13"/>
                  </a:cubicBezTo>
                  <a:cubicBezTo>
                    <a:pt x="4" y="14"/>
                    <a:pt x="3" y="14"/>
                    <a:pt x="2" y="14"/>
                  </a:cubicBezTo>
                  <a:cubicBezTo>
                    <a:pt x="1" y="14"/>
                    <a:pt x="0" y="14"/>
                    <a:pt x="0" y="13"/>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46" name="Freeform 32"/>
            <p:cNvSpPr>
              <a:spLocks/>
            </p:cNvSpPr>
            <p:nvPr userDrawn="1"/>
          </p:nvSpPr>
          <p:spPr bwMode="auto">
            <a:xfrm>
              <a:off x="5153025" y="2020888"/>
              <a:ext cx="41275" cy="55563"/>
            </a:xfrm>
            <a:custGeom>
              <a:avLst/>
              <a:gdLst>
                <a:gd name="T0" fmla="*/ 0 w 11"/>
                <a:gd name="T1" fmla="*/ 1 h 14"/>
                <a:gd name="T2" fmla="*/ 2 w 11"/>
                <a:gd name="T3" fmla="*/ 0 h 14"/>
                <a:gd name="T4" fmla="*/ 9 w 11"/>
                <a:gd name="T5" fmla="*/ 0 h 14"/>
                <a:gd name="T6" fmla="*/ 11 w 11"/>
                <a:gd name="T7" fmla="*/ 1 h 14"/>
                <a:gd name="T8" fmla="*/ 9 w 11"/>
                <a:gd name="T9" fmla="*/ 2 h 14"/>
                <a:gd name="T10" fmla="*/ 3 w 11"/>
                <a:gd name="T11" fmla="*/ 2 h 14"/>
                <a:gd name="T12" fmla="*/ 3 w 11"/>
                <a:gd name="T13" fmla="*/ 5 h 14"/>
                <a:gd name="T14" fmla="*/ 9 w 11"/>
                <a:gd name="T15" fmla="*/ 5 h 14"/>
                <a:gd name="T16" fmla="*/ 10 w 11"/>
                <a:gd name="T17" fmla="*/ 6 h 14"/>
                <a:gd name="T18" fmla="*/ 9 w 11"/>
                <a:gd name="T19" fmla="*/ 8 h 14"/>
                <a:gd name="T20" fmla="*/ 3 w 11"/>
                <a:gd name="T21" fmla="*/ 8 h 14"/>
                <a:gd name="T22" fmla="*/ 3 w 11"/>
                <a:gd name="T23" fmla="*/ 11 h 14"/>
                <a:gd name="T24" fmla="*/ 10 w 11"/>
                <a:gd name="T25" fmla="*/ 11 h 14"/>
                <a:gd name="T26" fmla="*/ 11 w 11"/>
                <a:gd name="T27" fmla="*/ 12 h 14"/>
                <a:gd name="T28" fmla="*/ 10 w 11"/>
                <a:gd name="T29" fmla="*/ 14 h 14"/>
                <a:gd name="T30" fmla="*/ 2 w 11"/>
                <a:gd name="T31" fmla="*/ 14 h 14"/>
                <a:gd name="T32" fmla="*/ 0 w 11"/>
                <a:gd name="T33" fmla="*/ 12 h 14"/>
                <a:gd name="T34" fmla="*/ 0 w 11"/>
                <a:gd name="T35"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1"/>
                  </a:moveTo>
                  <a:cubicBezTo>
                    <a:pt x="0" y="0"/>
                    <a:pt x="1" y="0"/>
                    <a:pt x="2" y="0"/>
                  </a:cubicBezTo>
                  <a:cubicBezTo>
                    <a:pt x="9" y="0"/>
                    <a:pt x="9" y="0"/>
                    <a:pt x="9" y="0"/>
                  </a:cubicBezTo>
                  <a:cubicBezTo>
                    <a:pt x="10" y="0"/>
                    <a:pt x="11" y="0"/>
                    <a:pt x="11" y="1"/>
                  </a:cubicBezTo>
                  <a:cubicBezTo>
                    <a:pt x="11" y="2"/>
                    <a:pt x="10" y="2"/>
                    <a:pt x="9" y="2"/>
                  </a:cubicBezTo>
                  <a:cubicBezTo>
                    <a:pt x="3" y="2"/>
                    <a:pt x="3" y="2"/>
                    <a:pt x="3" y="2"/>
                  </a:cubicBezTo>
                  <a:cubicBezTo>
                    <a:pt x="3" y="5"/>
                    <a:pt x="3" y="5"/>
                    <a:pt x="3" y="5"/>
                  </a:cubicBezTo>
                  <a:cubicBezTo>
                    <a:pt x="9" y="5"/>
                    <a:pt x="9" y="5"/>
                    <a:pt x="9" y="5"/>
                  </a:cubicBezTo>
                  <a:cubicBezTo>
                    <a:pt x="10" y="5"/>
                    <a:pt x="10" y="5"/>
                    <a:pt x="10" y="6"/>
                  </a:cubicBezTo>
                  <a:cubicBezTo>
                    <a:pt x="10" y="7"/>
                    <a:pt x="10" y="8"/>
                    <a:pt x="9" y="8"/>
                  </a:cubicBezTo>
                  <a:cubicBezTo>
                    <a:pt x="3" y="8"/>
                    <a:pt x="3" y="8"/>
                    <a:pt x="3" y="8"/>
                  </a:cubicBezTo>
                  <a:cubicBezTo>
                    <a:pt x="3" y="11"/>
                    <a:pt x="3" y="11"/>
                    <a:pt x="3" y="11"/>
                  </a:cubicBezTo>
                  <a:cubicBezTo>
                    <a:pt x="10" y="11"/>
                    <a:pt x="10" y="11"/>
                    <a:pt x="10" y="11"/>
                  </a:cubicBezTo>
                  <a:cubicBezTo>
                    <a:pt x="11" y="11"/>
                    <a:pt x="11" y="11"/>
                    <a:pt x="11" y="12"/>
                  </a:cubicBezTo>
                  <a:cubicBezTo>
                    <a:pt x="11" y="13"/>
                    <a:pt x="11" y="14"/>
                    <a:pt x="10" y="14"/>
                  </a:cubicBezTo>
                  <a:cubicBezTo>
                    <a:pt x="2" y="14"/>
                    <a:pt x="2" y="14"/>
                    <a:pt x="2" y="14"/>
                  </a:cubicBezTo>
                  <a:cubicBezTo>
                    <a:pt x="1" y="14"/>
                    <a:pt x="0" y="13"/>
                    <a:pt x="0" y="12"/>
                  </a:cubicBezTo>
                  <a:lnTo>
                    <a:pt x="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47" name="Freeform 33"/>
            <p:cNvSpPr>
              <a:spLocks/>
            </p:cNvSpPr>
            <p:nvPr userDrawn="1"/>
          </p:nvSpPr>
          <p:spPr bwMode="auto">
            <a:xfrm>
              <a:off x="5016500" y="2149475"/>
              <a:ext cx="42863" cy="53975"/>
            </a:xfrm>
            <a:custGeom>
              <a:avLst/>
              <a:gdLst>
                <a:gd name="T0" fmla="*/ 8 w 11"/>
                <a:gd name="T1" fmla="*/ 6 h 14"/>
                <a:gd name="T2" fmla="*/ 11 w 11"/>
                <a:gd name="T3" fmla="*/ 10 h 14"/>
                <a:gd name="T4" fmla="*/ 6 w 11"/>
                <a:gd name="T5" fmla="*/ 14 h 14"/>
                <a:gd name="T6" fmla="*/ 0 w 11"/>
                <a:gd name="T7" fmla="*/ 11 h 14"/>
                <a:gd name="T8" fmla="*/ 1 w 11"/>
                <a:gd name="T9" fmla="*/ 9 h 14"/>
                <a:gd name="T10" fmla="*/ 6 w 11"/>
                <a:gd name="T11" fmla="*/ 12 h 14"/>
                <a:gd name="T12" fmla="*/ 8 w 11"/>
                <a:gd name="T13" fmla="*/ 10 h 14"/>
                <a:gd name="T14" fmla="*/ 7 w 11"/>
                <a:gd name="T15" fmla="*/ 9 h 14"/>
                <a:gd name="T16" fmla="*/ 3 w 11"/>
                <a:gd name="T17" fmla="*/ 8 h 14"/>
                <a:gd name="T18" fmla="*/ 0 w 11"/>
                <a:gd name="T19" fmla="*/ 4 h 14"/>
                <a:gd name="T20" fmla="*/ 5 w 11"/>
                <a:gd name="T21" fmla="*/ 0 h 14"/>
                <a:gd name="T22" fmla="*/ 11 w 11"/>
                <a:gd name="T23" fmla="*/ 3 h 14"/>
                <a:gd name="T24" fmla="*/ 9 w 11"/>
                <a:gd name="T25" fmla="*/ 4 h 14"/>
                <a:gd name="T26" fmla="*/ 5 w 11"/>
                <a:gd name="T27" fmla="*/ 2 h 14"/>
                <a:gd name="T28" fmla="*/ 3 w 11"/>
                <a:gd name="T29" fmla="*/ 4 h 14"/>
                <a:gd name="T30" fmla="*/ 5 w 11"/>
                <a:gd name="T31" fmla="*/ 5 h 14"/>
                <a:gd name="T32" fmla="*/ 8 w 11"/>
                <a:gd name="T33"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4">
                  <a:moveTo>
                    <a:pt x="8" y="6"/>
                  </a:moveTo>
                  <a:cubicBezTo>
                    <a:pt x="11" y="6"/>
                    <a:pt x="11" y="8"/>
                    <a:pt x="11" y="10"/>
                  </a:cubicBezTo>
                  <a:cubicBezTo>
                    <a:pt x="11" y="12"/>
                    <a:pt x="10" y="14"/>
                    <a:pt x="6" y="14"/>
                  </a:cubicBezTo>
                  <a:cubicBezTo>
                    <a:pt x="2" y="14"/>
                    <a:pt x="0" y="12"/>
                    <a:pt x="0" y="11"/>
                  </a:cubicBezTo>
                  <a:cubicBezTo>
                    <a:pt x="0" y="10"/>
                    <a:pt x="0" y="9"/>
                    <a:pt x="1" y="9"/>
                  </a:cubicBezTo>
                  <a:cubicBezTo>
                    <a:pt x="3" y="9"/>
                    <a:pt x="2" y="12"/>
                    <a:pt x="6" y="12"/>
                  </a:cubicBezTo>
                  <a:cubicBezTo>
                    <a:pt x="7" y="12"/>
                    <a:pt x="8" y="11"/>
                    <a:pt x="8" y="10"/>
                  </a:cubicBezTo>
                  <a:cubicBezTo>
                    <a:pt x="8" y="10"/>
                    <a:pt x="8" y="9"/>
                    <a:pt x="7" y="9"/>
                  </a:cubicBezTo>
                  <a:cubicBezTo>
                    <a:pt x="3" y="8"/>
                    <a:pt x="3" y="8"/>
                    <a:pt x="3" y="8"/>
                  </a:cubicBezTo>
                  <a:cubicBezTo>
                    <a:pt x="0" y="7"/>
                    <a:pt x="0" y="5"/>
                    <a:pt x="0" y="4"/>
                  </a:cubicBezTo>
                  <a:cubicBezTo>
                    <a:pt x="0" y="1"/>
                    <a:pt x="3" y="0"/>
                    <a:pt x="5" y="0"/>
                  </a:cubicBezTo>
                  <a:cubicBezTo>
                    <a:pt x="8" y="0"/>
                    <a:pt x="11" y="1"/>
                    <a:pt x="11" y="3"/>
                  </a:cubicBezTo>
                  <a:cubicBezTo>
                    <a:pt x="11" y="4"/>
                    <a:pt x="10" y="4"/>
                    <a:pt x="9" y="4"/>
                  </a:cubicBezTo>
                  <a:cubicBezTo>
                    <a:pt x="8" y="4"/>
                    <a:pt x="8" y="2"/>
                    <a:pt x="5" y="2"/>
                  </a:cubicBezTo>
                  <a:cubicBezTo>
                    <a:pt x="4" y="2"/>
                    <a:pt x="3" y="3"/>
                    <a:pt x="3" y="4"/>
                  </a:cubicBezTo>
                  <a:cubicBezTo>
                    <a:pt x="3" y="5"/>
                    <a:pt x="4" y="5"/>
                    <a:pt x="5" y="5"/>
                  </a:cubicBezTo>
                  <a:lnTo>
                    <a:pt x="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48" name="Freeform 34"/>
            <p:cNvSpPr>
              <a:spLocks/>
            </p:cNvSpPr>
            <p:nvPr userDrawn="1"/>
          </p:nvSpPr>
          <p:spPr bwMode="auto">
            <a:xfrm>
              <a:off x="4881563" y="2017713"/>
              <a:ext cx="66675" cy="58738"/>
            </a:xfrm>
            <a:custGeom>
              <a:avLst/>
              <a:gdLst>
                <a:gd name="T0" fmla="*/ 15 w 17"/>
                <a:gd name="T1" fmla="*/ 13 h 15"/>
                <a:gd name="T2" fmla="*/ 13 w 17"/>
                <a:gd name="T3" fmla="*/ 15 h 15"/>
                <a:gd name="T4" fmla="*/ 11 w 17"/>
                <a:gd name="T5" fmla="*/ 13 h 15"/>
                <a:gd name="T6" fmla="*/ 9 w 17"/>
                <a:gd name="T7" fmla="*/ 5 h 15"/>
                <a:gd name="T8" fmla="*/ 9 w 17"/>
                <a:gd name="T9" fmla="*/ 5 h 15"/>
                <a:gd name="T10" fmla="*/ 7 w 17"/>
                <a:gd name="T11" fmla="*/ 13 h 15"/>
                <a:gd name="T12" fmla="*/ 5 w 17"/>
                <a:gd name="T13" fmla="*/ 15 h 15"/>
                <a:gd name="T14" fmla="*/ 3 w 17"/>
                <a:gd name="T15" fmla="*/ 13 h 15"/>
                <a:gd name="T16" fmla="*/ 0 w 17"/>
                <a:gd name="T17" fmla="*/ 3 h 15"/>
                <a:gd name="T18" fmla="*/ 0 w 17"/>
                <a:gd name="T19" fmla="*/ 2 h 15"/>
                <a:gd name="T20" fmla="*/ 1 w 17"/>
                <a:gd name="T21" fmla="*/ 0 h 15"/>
                <a:gd name="T22" fmla="*/ 3 w 17"/>
                <a:gd name="T23" fmla="*/ 2 h 15"/>
                <a:gd name="T24" fmla="*/ 5 w 17"/>
                <a:gd name="T25" fmla="*/ 11 h 15"/>
                <a:gd name="T26" fmla="*/ 5 w 17"/>
                <a:gd name="T27" fmla="*/ 11 h 15"/>
                <a:gd name="T28" fmla="*/ 7 w 17"/>
                <a:gd name="T29" fmla="*/ 2 h 15"/>
                <a:gd name="T30" fmla="*/ 9 w 17"/>
                <a:gd name="T31" fmla="*/ 0 h 15"/>
                <a:gd name="T32" fmla="*/ 10 w 17"/>
                <a:gd name="T33" fmla="*/ 2 h 15"/>
                <a:gd name="T34" fmla="*/ 13 w 17"/>
                <a:gd name="T35" fmla="*/ 11 h 15"/>
                <a:gd name="T36" fmla="*/ 13 w 17"/>
                <a:gd name="T37" fmla="*/ 11 h 15"/>
                <a:gd name="T38" fmla="*/ 15 w 17"/>
                <a:gd name="T39" fmla="*/ 2 h 15"/>
                <a:gd name="T40" fmla="*/ 16 w 17"/>
                <a:gd name="T41" fmla="*/ 0 h 15"/>
                <a:gd name="T42" fmla="*/ 17 w 17"/>
                <a:gd name="T43" fmla="*/ 2 h 15"/>
                <a:gd name="T44" fmla="*/ 17 w 17"/>
                <a:gd name="T45" fmla="*/ 3 h 15"/>
                <a:gd name="T46" fmla="*/ 15 w 17"/>
                <a:gd name="T47"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 h="15">
                  <a:moveTo>
                    <a:pt x="15" y="13"/>
                  </a:moveTo>
                  <a:cubicBezTo>
                    <a:pt x="14" y="14"/>
                    <a:pt x="14" y="15"/>
                    <a:pt x="13" y="15"/>
                  </a:cubicBezTo>
                  <a:cubicBezTo>
                    <a:pt x="11" y="15"/>
                    <a:pt x="11" y="14"/>
                    <a:pt x="11" y="13"/>
                  </a:cubicBezTo>
                  <a:cubicBezTo>
                    <a:pt x="9" y="5"/>
                    <a:pt x="9" y="5"/>
                    <a:pt x="9" y="5"/>
                  </a:cubicBezTo>
                  <a:cubicBezTo>
                    <a:pt x="9" y="5"/>
                    <a:pt x="9" y="5"/>
                    <a:pt x="9" y="5"/>
                  </a:cubicBezTo>
                  <a:cubicBezTo>
                    <a:pt x="7" y="13"/>
                    <a:pt x="7" y="13"/>
                    <a:pt x="7" y="13"/>
                  </a:cubicBezTo>
                  <a:cubicBezTo>
                    <a:pt x="6" y="14"/>
                    <a:pt x="6" y="15"/>
                    <a:pt x="5" y="15"/>
                  </a:cubicBezTo>
                  <a:cubicBezTo>
                    <a:pt x="3" y="15"/>
                    <a:pt x="3" y="14"/>
                    <a:pt x="3" y="13"/>
                  </a:cubicBezTo>
                  <a:cubicBezTo>
                    <a:pt x="0" y="3"/>
                    <a:pt x="0" y="3"/>
                    <a:pt x="0" y="3"/>
                  </a:cubicBezTo>
                  <a:cubicBezTo>
                    <a:pt x="0" y="2"/>
                    <a:pt x="0" y="2"/>
                    <a:pt x="0" y="2"/>
                  </a:cubicBezTo>
                  <a:cubicBezTo>
                    <a:pt x="0" y="1"/>
                    <a:pt x="1" y="0"/>
                    <a:pt x="1" y="0"/>
                  </a:cubicBezTo>
                  <a:cubicBezTo>
                    <a:pt x="2" y="0"/>
                    <a:pt x="3" y="1"/>
                    <a:pt x="3" y="2"/>
                  </a:cubicBezTo>
                  <a:cubicBezTo>
                    <a:pt x="5" y="11"/>
                    <a:pt x="5" y="11"/>
                    <a:pt x="5" y="11"/>
                  </a:cubicBezTo>
                  <a:cubicBezTo>
                    <a:pt x="5" y="11"/>
                    <a:pt x="5" y="11"/>
                    <a:pt x="5" y="11"/>
                  </a:cubicBezTo>
                  <a:cubicBezTo>
                    <a:pt x="7" y="2"/>
                    <a:pt x="7" y="2"/>
                    <a:pt x="7" y="2"/>
                  </a:cubicBezTo>
                  <a:cubicBezTo>
                    <a:pt x="7" y="1"/>
                    <a:pt x="7" y="0"/>
                    <a:pt x="9" y="0"/>
                  </a:cubicBezTo>
                  <a:cubicBezTo>
                    <a:pt x="10" y="0"/>
                    <a:pt x="10" y="1"/>
                    <a:pt x="10" y="2"/>
                  </a:cubicBezTo>
                  <a:cubicBezTo>
                    <a:pt x="13" y="11"/>
                    <a:pt x="13" y="11"/>
                    <a:pt x="13" y="11"/>
                  </a:cubicBezTo>
                  <a:cubicBezTo>
                    <a:pt x="13" y="11"/>
                    <a:pt x="13" y="11"/>
                    <a:pt x="13" y="11"/>
                  </a:cubicBezTo>
                  <a:cubicBezTo>
                    <a:pt x="15" y="2"/>
                    <a:pt x="15" y="2"/>
                    <a:pt x="15" y="2"/>
                  </a:cubicBezTo>
                  <a:cubicBezTo>
                    <a:pt x="15" y="1"/>
                    <a:pt x="15" y="0"/>
                    <a:pt x="16" y="0"/>
                  </a:cubicBezTo>
                  <a:cubicBezTo>
                    <a:pt x="17" y="0"/>
                    <a:pt x="17" y="1"/>
                    <a:pt x="17" y="2"/>
                  </a:cubicBezTo>
                  <a:cubicBezTo>
                    <a:pt x="17" y="2"/>
                    <a:pt x="17" y="2"/>
                    <a:pt x="17" y="3"/>
                  </a:cubicBezTo>
                  <a:lnTo>
                    <a:pt x="15"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49" name="Freeform 35"/>
            <p:cNvSpPr>
              <a:spLocks noEditPoints="1"/>
            </p:cNvSpPr>
            <p:nvPr userDrawn="1"/>
          </p:nvSpPr>
          <p:spPr bwMode="auto">
            <a:xfrm>
              <a:off x="5021263" y="2036763"/>
              <a:ext cx="34925" cy="31750"/>
            </a:xfrm>
            <a:custGeom>
              <a:avLst/>
              <a:gdLst>
                <a:gd name="T0" fmla="*/ 5 w 9"/>
                <a:gd name="T1" fmla="*/ 0 h 8"/>
                <a:gd name="T2" fmla="*/ 2 w 9"/>
                <a:gd name="T3" fmla="*/ 1 h 8"/>
                <a:gd name="T4" fmla="*/ 2 w 9"/>
                <a:gd name="T5" fmla="*/ 7 h 8"/>
                <a:gd name="T6" fmla="*/ 5 w 9"/>
                <a:gd name="T7" fmla="*/ 8 h 8"/>
                <a:gd name="T8" fmla="*/ 7 w 9"/>
                <a:gd name="T9" fmla="*/ 7 h 8"/>
                <a:gd name="T10" fmla="*/ 7 w 9"/>
                <a:gd name="T11" fmla="*/ 1 h 8"/>
                <a:gd name="T12" fmla="*/ 5 w 9"/>
                <a:gd name="T13" fmla="*/ 0 h 8"/>
                <a:gd name="T14" fmla="*/ 6 w 9"/>
                <a:gd name="T15" fmla="*/ 6 h 8"/>
                <a:gd name="T16" fmla="*/ 3 w 9"/>
                <a:gd name="T17" fmla="*/ 6 h 8"/>
                <a:gd name="T18" fmla="*/ 3 w 9"/>
                <a:gd name="T19" fmla="*/ 2 h 8"/>
                <a:gd name="T20" fmla="*/ 6 w 9"/>
                <a:gd name="T21" fmla="*/ 2 h 8"/>
                <a:gd name="T22" fmla="*/ 6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7"/>
                    <a:pt x="4" y="8"/>
                    <a:pt x="5" y="8"/>
                  </a:cubicBezTo>
                  <a:cubicBezTo>
                    <a:pt x="6" y="8"/>
                    <a:pt x="7" y="7"/>
                    <a:pt x="7" y="7"/>
                  </a:cubicBezTo>
                  <a:cubicBezTo>
                    <a:pt x="9" y="5"/>
                    <a:pt x="9" y="3"/>
                    <a:pt x="7" y="1"/>
                  </a:cubicBezTo>
                  <a:cubicBezTo>
                    <a:pt x="7" y="0"/>
                    <a:pt x="6" y="0"/>
                    <a:pt x="5" y="0"/>
                  </a:cubicBezTo>
                  <a:close/>
                  <a:moveTo>
                    <a:pt x="6" y="6"/>
                  </a:moveTo>
                  <a:cubicBezTo>
                    <a:pt x="5" y="7"/>
                    <a:pt x="4" y="7"/>
                    <a:pt x="3" y="6"/>
                  </a:cubicBezTo>
                  <a:cubicBezTo>
                    <a:pt x="2" y="5"/>
                    <a:pt x="2" y="3"/>
                    <a:pt x="3" y="2"/>
                  </a:cubicBezTo>
                  <a:cubicBezTo>
                    <a:pt x="4" y="1"/>
                    <a:pt x="5" y="1"/>
                    <a:pt x="6" y="2"/>
                  </a:cubicBezTo>
                  <a:cubicBezTo>
                    <a:pt x="7" y="3"/>
                    <a:pt x="7" y="5"/>
                    <a:pt x="6"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50" name="Freeform 36"/>
            <p:cNvSpPr>
              <a:spLocks noEditPoints="1"/>
            </p:cNvSpPr>
            <p:nvPr userDrawn="1"/>
          </p:nvSpPr>
          <p:spPr bwMode="auto">
            <a:xfrm>
              <a:off x="4948238" y="1960563"/>
              <a:ext cx="180975" cy="184150"/>
            </a:xfrm>
            <a:custGeom>
              <a:avLst/>
              <a:gdLst>
                <a:gd name="T0" fmla="*/ 16 w 47"/>
                <a:gd name="T1" fmla="*/ 17 h 48"/>
                <a:gd name="T2" fmla="*/ 0 w 47"/>
                <a:gd name="T3" fmla="*/ 48 h 48"/>
                <a:gd name="T4" fmla="*/ 31 w 47"/>
                <a:gd name="T5" fmla="*/ 31 h 48"/>
                <a:gd name="T6" fmla="*/ 47 w 47"/>
                <a:gd name="T7" fmla="*/ 0 h 48"/>
                <a:gd name="T8" fmla="*/ 16 w 47"/>
                <a:gd name="T9" fmla="*/ 17 h 48"/>
                <a:gd name="T10" fmla="*/ 27 w 47"/>
                <a:gd name="T11" fmla="*/ 27 h 48"/>
                <a:gd name="T12" fmla="*/ 24 w 47"/>
                <a:gd name="T13" fmla="*/ 29 h 48"/>
                <a:gd name="T14" fmla="*/ 20 w 47"/>
                <a:gd name="T15" fmla="*/ 27 h 48"/>
                <a:gd name="T16" fmla="*/ 20 w 47"/>
                <a:gd name="T17" fmla="*/ 20 h 48"/>
                <a:gd name="T18" fmla="*/ 24 w 47"/>
                <a:gd name="T19" fmla="*/ 19 h 48"/>
                <a:gd name="T20" fmla="*/ 27 w 47"/>
                <a:gd name="T21" fmla="*/ 20 h 48"/>
                <a:gd name="T22" fmla="*/ 27 w 47"/>
                <a:gd name="T23" fmla="*/ 2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16" y="17"/>
                  </a:moveTo>
                  <a:cubicBezTo>
                    <a:pt x="0" y="48"/>
                    <a:pt x="0" y="48"/>
                    <a:pt x="0" y="48"/>
                  </a:cubicBezTo>
                  <a:cubicBezTo>
                    <a:pt x="31" y="31"/>
                    <a:pt x="31" y="31"/>
                    <a:pt x="31" y="31"/>
                  </a:cubicBezTo>
                  <a:cubicBezTo>
                    <a:pt x="47" y="0"/>
                    <a:pt x="47" y="0"/>
                    <a:pt x="47" y="0"/>
                  </a:cubicBezTo>
                  <a:lnTo>
                    <a:pt x="16" y="17"/>
                  </a:lnTo>
                  <a:close/>
                  <a:moveTo>
                    <a:pt x="27" y="27"/>
                  </a:moveTo>
                  <a:cubicBezTo>
                    <a:pt x="26" y="28"/>
                    <a:pt x="25" y="29"/>
                    <a:pt x="24" y="29"/>
                  </a:cubicBezTo>
                  <a:cubicBezTo>
                    <a:pt x="22" y="29"/>
                    <a:pt x="21" y="28"/>
                    <a:pt x="20" y="27"/>
                  </a:cubicBezTo>
                  <a:cubicBezTo>
                    <a:pt x="18" y="25"/>
                    <a:pt x="18" y="22"/>
                    <a:pt x="20" y="20"/>
                  </a:cubicBezTo>
                  <a:cubicBezTo>
                    <a:pt x="21" y="19"/>
                    <a:pt x="22" y="19"/>
                    <a:pt x="24" y="19"/>
                  </a:cubicBezTo>
                  <a:cubicBezTo>
                    <a:pt x="25" y="19"/>
                    <a:pt x="26" y="19"/>
                    <a:pt x="27" y="20"/>
                  </a:cubicBezTo>
                  <a:cubicBezTo>
                    <a:pt x="29" y="22"/>
                    <a:pt x="29" y="25"/>
                    <a:pt x="27"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51" name="Rectangle 37"/>
            <p:cNvSpPr>
              <a:spLocks noChangeArrowheads="1"/>
            </p:cNvSpPr>
            <p:nvPr userDrawn="1"/>
          </p:nvSpPr>
          <p:spPr bwMode="auto">
            <a:xfrm>
              <a:off x="4867275" y="2049463"/>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52" name="Freeform 38"/>
            <p:cNvSpPr>
              <a:spLocks/>
            </p:cNvSpPr>
            <p:nvPr userDrawn="1"/>
          </p:nvSpPr>
          <p:spPr bwMode="auto">
            <a:xfrm>
              <a:off x="4916488" y="2160588"/>
              <a:ext cx="12700" cy="15875"/>
            </a:xfrm>
            <a:custGeom>
              <a:avLst/>
              <a:gdLst>
                <a:gd name="T0" fmla="*/ 0 w 8"/>
                <a:gd name="T1" fmla="*/ 10 h 10"/>
                <a:gd name="T2" fmla="*/ 0 w 8"/>
                <a:gd name="T3" fmla="*/ 7 h 10"/>
                <a:gd name="T4" fmla="*/ 5 w 8"/>
                <a:gd name="T5" fmla="*/ 0 h 10"/>
                <a:gd name="T6" fmla="*/ 8 w 8"/>
                <a:gd name="T7" fmla="*/ 3 h 10"/>
                <a:gd name="T8" fmla="*/ 0 w 8"/>
                <a:gd name="T9" fmla="*/ 10 h 10"/>
              </a:gdLst>
              <a:ahLst/>
              <a:cxnLst>
                <a:cxn ang="0">
                  <a:pos x="T0" y="T1"/>
                </a:cxn>
                <a:cxn ang="0">
                  <a:pos x="T2" y="T3"/>
                </a:cxn>
                <a:cxn ang="0">
                  <a:pos x="T4" y="T5"/>
                </a:cxn>
                <a:cxn ang="0">
                  <a:pos x="T6" y="T7"/>
                </a:cxn>
                <a:cxn ang="0">
                  <a:pos x="T8" y="T9"/>
                </a:cxn>
              </a:cxnLst>
              <a:rect l="0" t="0" r="r" b="b"/>
              <a:pathLst>
                <a:path w="8" h="10">
                  <a:moveTo>
                    <a:pt x="0" y="10"/>
                  </a:moveTo>
                  <a:lnTo>
                    <a:pt x="0" y="7"/>
                  </a:lnTo>
                  <a:lnTo>
                    <a:pt x="5" y="0"/>
                  </a:lnTo>
                  <a:lnTo>
                    <a:pt x="8" y="3"/>
                  </a:lnTo>
                  <a:lnTo>
                    <a:pt x="0"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53" name="Rectangle 39"/>
            <p:cNvSpPr>
              <a:spLocks noChangeArrowheads="1"/>
            </p:cNvSpPr>
            <p:nvPr userDrawn="1"/>
          </p:nvSpPr>
          <p:spPr bwMode="auto">
            <a:xfrm>
              <a:off x="5037138" y="2211388"/>
              <a:ext cx="3175"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54" name="Freeform 40"/>
            <p:cNvSpPr>
              <a:spLocks/>
            </p:cNvSpPr>
            <p:nvPr userDrawn="1"/>
          </p:nvSpPr>
          <p:spPr bwMode="auto">
            <a:xfrm>
              <a:off x="5148263" y="2160588"/>
              <a:ext cx="15875" cy="15875"/>
            </a:xfrm>
            <a:custGeom>
              <a:avLst/>
              <a:gdLst>
                <a:gd name="T0" fmla="*/ 8 w 10"/>
                <a:gd name="T1" fmla="*/ 10 h 10"/>
                <a:gd name="T2" fmla="*/ 0 w 10"/>
                <a:gd name="T3" fmla="*/ 3 h 10"/>
                <a:gd name="T4" fmla="*/ 3 w 10"/>
                <a:gd name="T5" fmla="*/ 0 h 10"/>
                <a:gd name="T6" fmla="*/ 10 w 10"/>
                <a:gd name="T7" fmla="*/ 7 h 10"/>
                <a:gd name="T8" fmla="*/ 8 w 10"/>
                <a:gd name="T9" fmla="*/ 10 h 10"/>
              </a:gdLst>
              <a:ahLst/>
              <a:cxnLst>
                <a:cxn ang="0">
                  <a:pos x="T0" y="T1"/>
                </a:cxn>
                <a:cxn ang="0">
                  <a:pos x="T2" y="T3"/>
                </a:cxn>
                <a:cxn ang="0">
                  <a:pos x="T4" y="T5"/>
                </a:cxn>
                <a:cxn ang="0">
                  <a:pos x="T6" y="T7"/>
                </a:cxn>
                <a:cxn ang="0">
                  <a:pos x="T8" y="T9"/>
                </a:cxn>
              </a:cxnLst>
              <a:rect l="0" t="0" r="r" b="b"/>
              <a:pathLst>
                <a:path w="10" h="10">
                  <a:moveTo>
                    <a:pt x="8" y="10"/>
                  </a:moveTo>
                  <a:lnTo>
                    <a:pt x="0" y="3"/>
                  </a:lnTo>
                  <a:lnTo>
                    <a:pt x="3" y="0"/>
                  </a:lnTo>
                  <a:lnTo>
                    <a:pt x="10" y="7"/>
                  </a:lnTo>
                  <a:lnTo>
                    <a:pt x="8"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55" name="Rectangle 41"/>
            <p:cNvSpPr>
              <a:spLocks noChangeArrowheads="1"/>
            </p:cNvSpPr>
            <p:nvPr userDrawn="1"/>
          </p:nvSpPr>
          <p:spPr bwMode="auto">
            <a:xfrm>
              <a:off x="5199063" y="2049463"/>
              <a:ext cx="1111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56" name="Freeform 42"/>
            <p:cNvSpPr>
              <a:spLocks/>
            </p:cNvSpPr>
            <p:nvPr userDrawn="1"/>
          </p:nvSpPr>
          <p:spPr bwMode="auto">
            <a:xfrm>
              <a:off x="5148263" y="1925638"/>
              <a:ext cx="15875" cy="14288"/>
            </a:xfrm>
            <a:custGeom>
              <a:avLst/>
              <a:gdLst>
                <a:gd name="T0" fmla="*/ 3 w 10"/>
                <a:gd name="T1" fmla="*/ 9 h 9"/>
                <a:gd name="T2" fmla="*/ 0 w 10"/>
                <a:gd name="T3" fmla="*/ 7 h 9"/>
                <a:gd name="T4" fmla="*/ 8 w 10"/>
                <a:gd name="T5" fmla="*/ 0 h 9"/>
                <a:gd name="T6" fmla="*/ 10 w 10"/>
                <a:gd name="T7" fmla="*/ 2 h 9"/>
                <a:gd name="T8" fmla="*/ 3 w 10"/>
                <a:gd name="T9" fmla="*/ 9 h 9"/>
              </a:gdLst>
              <a:ahLst/>
              <a:cxnLst>
                <a:cxn ang="0">
                  <a:pos x="T0" y="T1"/>
                </a:cxn>
                <a:cxn ang="0">
                  <a:pos x="T2" y="T3"/>
                </a:cxn>
                <a:cxn ang="0">
                  <a:pos x="T4" y="T5"/>
                </a:cxn>
                <a:cxn ang="0">
                  <a:pos x="T6" y="T7"/>
                </a:cxn>
                <a:cxn ang="0">
                  <a:pos x="T8" y="T9"/>
                </a:cxn>
              </a:cxnLst>
              <a:rect l="0" t="0" r="r" b="b"/>
              <a:pathLst>
                <a:path w="10" h="9">
                  <a:moveTo>
                    <a:pt x="3" y="9"/>
                  </a:moveTo>
                  <a:lnTo>
                    <a:pt x="0" y="7"/>
                  </a:lnTo>
                  <a:lnTo>
                    <a:pt x="8" y="0"/>
                  </a:lnTo>
                  <a:lnTo>
                    <a:pt x="10" y="2"/>
                  </a:lnTo>
                  <a:lnTo>
                    <a:pt x="3"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57" name="Rectangle 43"/>
            <p:cNvSpPr>
              <a:spLocks noChangeArrowheads="1"/>
            </p:cNvSpPr>
            <p:nvPr userDrawn="1"/>
          </p:nvSpPr>
          <p:spPr bwMode="auto">
            <a:xfrm>
              <a:off x="5037138" y="1878013"/>
              <a:ext cx="3175" cy="127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58" name="Freeform 44"/>
            <p:cNvSpPr>
              <a:spLocks/>
            </p:cNvSpPr>
            <p:nvPr userDrawn="1"/>
          </p:nvSpPr>
          <p:spPr bwMode="auto">
            <a:xfrm>
              <a:off x="4916488" y="1925638"/>
              <a:ext cx="12700" cy="14288"/>
            </a:xfrm>
            <a:custGeom>
              <a:avLst/>
              <a:gdLst>
                <a:gd name="T0" fmla="*/ 5 w 8"/>
                <a:gd name="T1" fmla="*/ 9 h 9"/>
                <a:gd name="T2" fmla="*/ 0 w 8"/>
                <a:gd name="T3" fmla="*/ 2 h 9"/>
                <a:gd name="T4" fmla="*/ 0 w 8"/>
                <a:gd name="T5" fmla="*/ 0 h 9"/>
                <a:gd name="T6" fmla="*/ 8 w 8"/>
                <a:gd name="T7" fmla="*/ 7 h 9"/>
                <a:gd name="T8" fmla="*/ 5 w 8"/>
                <a:gd name="T9" fmla="*/ 9 h 9"/>
              </a:gdLst>
              <a:ahLst/>
              <a:cxnLst>
                <a:cxn ang="0">
                  <a:pos x="T0" y="T1"/>
                </a:cxn>
                <a:cxn ang="0">
                  <a:pos x="T2" y="T3"/>
                </a:cxn>
                <a:cxn ang="0">
                  <a:pos x="T4" y="T5"/>
                </a:cxn>
                <a:cxn ang="0">
                  <a:pos x="T6" y="T7"/>
                </a:cxn>
                <a:cxn ang="0">
                  <a:pos x="T8" y="T9"/>
                </a:cxn>
              </a:cxnLst>
              <a:rect l="0" t="0" r="r" b="b"/>
              <a:pathLst>
                <a:path w="8" h="9">
                  <a:moveTo>
                    <a:pt x="5" y="9"/>
                  </a:moveTo>
                  <a:lnTo>
                    <a:pt x="0" y="2"/>
                  </a:lnTo>
                  <a:lnTo>
                    <a:pt x="0" y="0"/>
                  </a:lnTo>
                  <a:lnTo>
                    <a:pt x="8" y="7"/>
                  </a:lnTo>
                  <a:lnTo>
                    <a:pt x="5"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59" name="Group 58"/>
          <p:cNvGrpSpPr/>
          <p:nvPr userDrawn="1"/>
        </p:nvGrpSpPr>
        <p:grpSpPr>
          <a:xfrm>
            <a:off x="5337176" y="1831976"/>
            <a:ext cx="449263" cy="449263"/>
            <a:chOff x="5337175" y="1831975"/>
            <a:chExt cx="449263" cy="449263"/>
          </a:xfrm>
        </p:grpSpPr>
        <p:sp>
          <p:nvSpPr>
            <p:cNvPr id="60" name="Freeform 45"/>
            <p:cNvSpPr>
              <a:spLocks noEditPoints="1"/>
            </p:cNvSpPr>
            <p:nvPr userDrawn="1"/>
          </p:nvSpPr>
          <p:spPr bwMode="auto">
            <a:xfrm>
              <a:off x="5337175" y="1831975"/>
              <a:ext cx="449263" cy="449263"/>
            </a:xfrm>
            <a:custGeom>
              <a:avLst/>
              <a:gdLst>
                <a:gd name="T0" fmla="*/ 58 w 116"/>
                <a:gd name="T1" fmla="*/ 116 h 116"/>
                <a:gd name="T2" fmla="*/ 17 w 116"/>
                <a:gd name="T3" fmla="*/ 99 h 116"/>
                <a:gd name="T4" fmla="*/ 0 w 116"/>
                <a:gd name="T5" fmla="*/ 58 h 116"/>
                <a:gd name="T6" fmla="*/ 17 w 116"/>
                <a:gd name="T7" fmla="*/ 17 h 116"/>
                <a:gd name="T8" fmla="*/ 58 w 116"/>
                <a:gd name="T9" fmla="*/ 0 h 116"/>
                <a:gd name="T10" fmla="*/ 99 w 116"/>
                <a:gd name="T11" fmla="*/ 17 h 116"/>
                <a:gd name="T12" fmla="*/ 116 w 116"/>
                <a:gd name="T13" fmla="*/ 58 h 116"/>
                <a:gd name="T14" fmla="*/ 99 w 116"/>
                <a:gd name="T15" fmla="*/ 99 h 116"/>
                <a:gd name="T16" fmla="*/ 58 w 116"/>
                <a:gd name="T17" fmla="*/ 116 h 116"/>
                <a:gd name="T18" fmla="*/ 58 w 116"/>
                <a:gd name="T19" fmla="*/ 4 h 116"/>
                <a:gd name="T20" fmla="*/ 20 w 116"/>
                <a:gd name="T21" fmla="*/ 20 h 116"/>
                <a:gd name="T22" fmla="*/ 4 w 116"/>
                <a:gd name="T23" fmla="*/ 58 h 116"/>
                <a:gd name="T24" fmla="*/ 20 w 116"/>
                <a:gd name="T25" fmla="*/ 96 h 116"/>
                <a:gd name="T26" fmla="*/ 58 w 116"/>
                <a:gd name="T27" fmla="*/ 112 h 116"/>
                <a:gd name="T28" fmla="*/ 96 w 116"/>
                <a:gd name="T29" fmla="*/ 96 h 116"/>
                <a:gd name="T30" fmla="*/ 112 w 116"/>
                <a:gd name="T31" fmla="*/ 58 h 116"/>
                <a:gd name="T32" fmla="*/ 96 w 116"/>
                <a:gd name="T33" fmla="*/ 20 h 116"/>
                <a:gd name="T34" fmla="*/ 58 w 116"/>
                <a:gd name="T35" fmla="*/ 4 h 116"/>
                <a:gd name="T36" fmla="*/ 58 w 116"/>
                <a:gd name="T37" fmla="*/ 110 h 116"/>
                <a:gd name="T38" fmla="*/ 6 w 116"/>
                <a:gd name="T39" fmla="*/ 58 h 116"/>
                <a:gd name="T40" fmla="*/ 58 w 116"/>
                <a:gd name="T41" fmla="*/ 6 h 116"/>
                <a:gd name="T42" fmla="*/ 110 w 116"/>
                <a:gd name="T43" fmla="*/ 58 h 116"/>
                <a:gd name="T44" fmla="*/ 58 w 116"/>
                <a:gd name="T45" fmla="*/ 110 h 116"/>
                <a:gd name="T46" fmla="*/ 58 w 116"/>
                <a:gd name="T47" fmla="*/ 11 h 116"/>
                <a:gd name="T48" fmla="*/ 11 w 116"/>
                <a:gd name="T49" fmla="*/ 58 h 116"/>
                <a:gd name="T50" fmla="*/ 58 w 116"/>
                <a:gd name="T51" fmla="*/ 105 h 116"/>
                <a:gd name="T52" fmla="*/ 105 w 116"/>
                <a:gd name="T53" fmla="*/ 58 h 116"/>
                <a:gd name="T54" fmla="*/ 58 w 116"/>
                <a:gd name="T55" fmla="*/ 1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6" h="116">
                  <a:moveTo>
                    <a:pt x="58" y="116"/>
                  </a:moveTo>
                  <a:cubicBezTo>
                    <a:pt x="42" y="116"/>
                    <a:pt x="28" y="110"/>
                    <a:pt x="17" y="99"/>
                  </a:cubicBezTo>
                  <a:cubicBezTo>
                    <a:pt x="6" y="88"/>
                    <a:pt x="0" y="74"/>
                    <a:pt x="0" y="58"/>
                  </a:cubicBezTo>
                  <a:cubicBezTo>
                    <a:pt x="0" y="43"/>
                    <a:pt x="6" y="28"/>
                    <a:pt x="17" y="17"/>
                  </a:cubicBezTo>
                  <a:cubicBezTo>
                    <a:pt x="28" y="6"/>
                    <a:pt x="42" y="0"/>
                    <a:pt x="58" y="0"/>
                  </a:cubicBezTo>
                  <a:cubicBezTo>
                    <a:pt x="73" y="0"/>
                    <a:pt x="88" y="6"/>
                    <a:pt x="99" y="17"/>
                  </a:cubicBezTo>
                  <a:cubicBezTo>
                    <a:pt x="110" y="28"/>
                    <a:pt x="116" y="43"/>
                    <a:pt x="116" y="58"/>
                  </a:cubicBezTo>
                  <a:cubicBezTo>
                    <a:pt x="116" y="74"/>
                    <a:pt x="110" y="88"/>
                    <a:pt x="99" y="99"/>
                  </a:cubicBezTo>
                  <a:cubicBezTo>
                    <a:pt x="88" y="110"/>
                    <a:pt x="73" y="116"/>
                    <a:pt x="58" y="116"/>
                  </a:cubicBezTo>
                  <a:close/>
                  <a:moveTo>
                    <a:pt x="58" y="4"/>
                  </a:moveTo>
                  <a:cubicBezTo>
                    <a:pt x="44" y="4"/>
                    <a:pt x="30" y="10"/>
                    <a:pt x="20" y="20"/>
                  </a:cubicBezTo>
                  <a:cubicBezTo>
                    <a:pt x="10" y="30"/>
                    <a:pt x="4" y="44"/>
                    <a:pt x="4" y="58"/>
                  </a:cubicBezTo>
                  <a:cubicBezTo>
                    <a:pt x="4" y="72"/>
                    <a:pt x="10" y="86"/>
                    <a:pt x="20" y="96"/>
                  </a:cubicBezTo>
                  <a:cubicBezTo>
                    <a:pt x="30" y="106"/>
                    <a:pt x="44" y="112"/>
                    <a:pt x="58" y="112"/>
                  </a:cubicBezTo>
                  <a:cubicBezTo>
                    <a:pt x="72" y="112"/>
                    <a:pt x="86" y="106"/>
                    <a:pt x="96" y="96"/>
                  </a:cubicBezTo>
                  <a:cubicBezTo>
                    <a:pt x="106" y="86"/>
                    <a:pt x="112" y="72"/>
                    <a:pt x="112" y="58"/>
                  </a:cubicBezTo>
                  <a:cubicBezTo>
                    <a:pt x="112" y="44"/>
                    <a:pt x="106" y="30"/>
                    <a:pt x="96" y="20"/>
                  </a:cubicBezTo>
                  <a:cubicBezTo>
                    <a:pt x="86" y="10"/>
                    <a:pt x="72" y="4"/>
                    <a:pt x="58" y="4"/>
                  </a:cubicBezTo>
                  <a:close/>
                  <a:moveTo>
                    <a:pt x="58" y="110"/>
                  </a:moveTo>
                  <a:cubicBezTo>
                    <a:pt x="29" y="110"/>
                    <a:pt x="6" y="87"/>
                    <a:pt x="6" y="58"/>
                  </a:cubicBezTo>
                  <a:cubicBezTo>
                    <a:pt x="6" y="30"/>
                    <a:pt x="29" y="6"/>
                    <a:pt x="58" y="6"/>
                  </a:cubicBezTo>
                  <a:cubicBezTo>
                    <a:pt x="86" y="6"/>
                    <a:pt x="110" y="30"/>
                    <a:pt x="110" y="58"/>
                  </a:cubicBezTo>
                  <a:cubicBezTo>
                    <a:pt x="110" y="87"/>
                    <a:pt x="86" y="110"/>
                    <a:pt x="58" y="110"/>
                  </a:cubicBezTo>
                  <a:close/>
                  <a:moveTo>
                    <a:pt x="58" y="11"/>
                  </a:moveTo>
                  <a:cubicBezTo>
                    <a:pt x="32" y="11"/>
                    <a:pt x="11" y="32"/>
                    <a:pt x="11" y="58"/>
                  </a:cubicBezTo>
                  <a:cubicBezTo>
                    <a:pt x="11" y="84"/>
                    <a:pt x="32" y="105"/>
                    <a:pt x="58" y="105"/>
                  </a:cubicBezTo>
                  <a:cubicBezTo>
                    <a:pt x="84" y="105"/>
                    <a:pt x="105" y="84"/>
                    <a:pt x="105" y="58"/>
                  </a:cubicBezTo>
                  <a:cubicBezTo>
                    <a:pt x="105" y="32"/>
                    <a:pt x="84" y="11"/>
                    <a:pt x="58"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61" name="Freeform 46"/>
            <p:cNvSpPr>
              <a:spLocks/>
            </p:cNvSpPr>
            <p:nvPr userDrawn="1"/>
          </p:nvSpPr>
          <p:spPr bwMode="auto">
            <a:xfrm>
              <a:off x="5538788" y="1898650"/>
              <a:ext cx="46038" cy="57150"/>
            </a:xfrm>
            <a:custGeom>
              <a:avLst/>
              <a:gdLst>
                <a:gd name="T0" fmla="*/ 0 w 12"/>
                <a:gd name="T1" fmla="*/ 2 h 15"/>
                <a:gd name="T2" fmla="*/ 2 w 12"/>
                <a:gd name="T3" fmla="*/ 0 h 15"/>
                <a:gd name="T4" fmla="*/ 3 w 12"/>
                <a:gd name="T5" fmla="*/ 1 h 15"/>
                <a:gd name="T6" fmla="*/ 9 w 12"/>
                <a:gd name="T7" fmla="*/ 10 h 15"/>
                <a:gd name="T8" fmla="*/ 9 w 12"/>
                <a:gd name="T9" fmla="*/ 10 h 15"/>
                <a:gd name="T10" fmla="*/ 9 w 12"/>
                <a:gd name="T11" fmla="*/ 2 h 15"/>
                <a:gd name="T12" fmla="*/ 11 w 12"/>
                <a:gd name="T13" fmla="*/ 0 h 15"/>
                <a:gd name="T14" fmla="*/ 12 w 12"/>
                <a:gd name="T15" fmla="*/ 2 h 15"/>
                <a:gd name="T16" fmla="*/ 12 w 12"/>
                <a:gd name="T17" fmla="*/ 13 h 15"/>
                <a:gd name="T18" fmla="*/ 10 w 12"/>
                <a:gd name="T19" fmla="*/ 15 h 15"/>
                <a:gd name="T20" fmla="*/ 9 w 12"/>
                <a:gd name="T21" fmla="*/ 14 h 15"/>
                <a:gd name="T22" fmla="*/ 3 w 12"/>
                <a:gd name="T23" fmla="*/ 5 h 15"/>
                <a:gd name="T24" fmla="*/ 3 w 12"/>
                <a:gd name="T25" fmla="*/ 5 h 15"/>
                <a:gd name="T26" fmla="*/ 3 w 12"/>
                <a:gd name="T27" fmla="*/ 14 h 15"/>
                <a:gd name="T28" fmla="*/ 1 w 12"/>
                <a:gd name="T29" fmla="*/ 15 h 15"/>
                <a:gd name="T30" fmla="*/ 0 w 12"/>
                <a:gd name="T31" fmla="*/ 14 h 15"/>
                <a:gd name="T32" fmla="*/ 0 w 12"/>
                <a:gd name="T33"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0" y="2"/>
                  </a:moveTo>
                  <a:cubicBezTo>
                    <a:pt x="0" y="1"/>
                    <a:pt x="0" y="0"/>
                    <a:pt x="2" y="0"/>
                  </a:cubicBezTo>
                  <a:cubicBezTo>
                    <a:pt x="2" y="0"/>
                    <a:pt x="3" y="0"/>
                    <a:pt x="3" y="1"/>
                  </a:cubicBezTo>
                  <a:cubicBezTo>
                    <a:pt x="9" y="10"/>
                    <a:pt x="9" y="10"/>
                    <a:pt x="9" y="10"/>
                  </a:cubicBezTo>
                  <a:cubicBezTo>
                    <a:pt x="9" y="10"/>
                    <a:pt x="9" y="10"/>
                    <a:pt x="9" y="10"/>
                  </a:cubicBezTo>
                  <a:cubicBezTo>
                    <a:pt x="9" y="2"/>
                    <a:pt x="9" y="2"/>
                    <a:pt x="9" y="2"/>
                  </a:cubicBezTo>
                  <a:cubicBezTo>
                    <a:pt x="9" y="1"/>
                    <a:pt x="10" y="0"/>
                    <a:pt x="11" y="0"/>
                  </a:cubicBezTo>
                  <a:cubicBezTo>
                    <a:pt x="12" y="0"/>
                    <a:pt x="12" y="1"/>
                    <a:pt x="12" y="2"/>
                  </a:cubicBezTo>
                  <a:cubicBezTo>
                    <a:pt x="12" y="13"/>
                    <a:pt x="12" y="13"/>
                    <a:pt x="12" y="13"/>
                  </a:cubicBezTo>
                  <a:cubicBezTo>
                    <a:pt x="12" y="14"/>
                    <a:pt x="12" y="15"/>
                    <a:pt x="10" y="15"/>
                  </a:cubicBezTo>
                  <a:cubicBezTo>
                    <a:pt x="9" y="15"/>
                    <a:pt x="9" y="15"/>
                    <a:pt x="9" y="14"/>
                  </a:cubicBezTo>
                  <a:cubicBezTo>
                    <a:pt x="3" y="5"/>
                    <a:pt x="3" y="5"/>
                    <a:pt x="3" y="5"/>
                  </a:cubicBezTo>
                  <a:cubicBezTo>
                    <a:pt x="3" y="5"/>
                    <a:pt x="3" y="5"/>
                    <a:pt x="3" y="5"/>
                  </a:cubicBezTo>
                  <a:cubicBezTo>
                    <a:pt x="3" y="14"/>
                    <a:pt x="3" y="14"/>
                    <a:pt x="3" y="14"/>
                  </a:cubicBezTo>
                  <a:cubicBezTo>
                    <a:pt x="3" y="15"/>
                    <a:pt x="2" y="15"/>
                    <a:pt x="1" y="15"/>
                  </a:cubicBezTo>
                  <a:cubicBezTo>
                    <a:pt x="0" y="15"/>
                    <a:pt x="0" y="15"/>
                    <a:pt x="0" y="14"/>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62" name="Freeform 47"/>
            <p:cNvSpPr>
              <a:spLocks/>
            </p:cNvSpPr>
            <p:nvPr userDrawn="1"/>
          </p:nvSpPr>
          <p:spPr bwMode="auto">
            <a:xfrm>
              <a:off x="5676900" y="2025650"/>
              <a:ext cx="42863" cy="53975"/>
            </a:xfrm>
            <a:custGeom>
              <a:avLst/>
              <a:gdLst>
                <a:gd name="T0" fmla="*/ 0 w 11"/>
                <a:gd name="T1" fmla="*/ 2 h 14"/>
                <a:gd name="T2" fmla="*/ 2 w 11"/>
                <a:gd name="T3" fmla="*/ 0 h 14"/>
                <a:gd name="T4" fmla="*/ 10 w 11"/>
                <a:gd name="T5" fmla="*/ 0 h 14"/>
                <a:gd name="T6" fmla="*/ 11 w 11"/>
                <a:gd name="T7" fmla="*/ 1 h 14"/>
                <a:gd name="T8" fmla="*/ 10 w 11"/>
                <a:gd name="T9" fmla="*/ 2 h 14"/>
                <a:gd name="T10" fmla="*/ 3 w 11"/>
                <a:gd name="T11" fmla="*/ 2 h 14"/>
                <a:gd name="T12" fmla="*/ 3 w 11"/>
                <a:gd name="T13" fmla="*/ 5 h 14"/>
                <a:gd name="T14" fmla="*/ 9 w 11"/>
                <a:gd name="T15" fmla="*/ 5 h 14"/>
                <a:gd name="T16" fmla="*/ 10 w 11"/>
                <a:gd name="T17" fmla="*/ 7 h 14"/>
                <a:gd name="T18" fmla="*/ 9 w 11"/>
                <a:gd name="T19" fmla="*/ 8 h 14"/>
                <a:gd name="T20" fmla="*/ 3 w 11"/>
                <a:gd name="T21" fmla="*/ 8 h 14"/>
                <a:gd name="T22" fmla="*/ 3 w 11"/>
                <a:gd name="T23" fmla="*/ 11 h 14"/>
                <a:gd name="T24" fmla="*/ 10 w 11"/>
                <a:gd name="T25" fmla="*/ 11 h 14"/>
                <a:gd name="T26" fmla="*/ 11 w 11"/>
                <a:gd name="T27" fmla="*/ 13 h 14"/>
                <a:gd name="T28" fmla="*/ 10 w 11"/>
                <a:gd name="T29" fmla="*/ 14 h 14"/>
                <a:gd name="T30" fmla="*/ 2 w 11"/>
                <a:gd name="T31" fmla="*/ 14 h 14"/>
                <a:gd name="T32" fmla="*/ 0 w 11"/>
                <a:gd name="T33" fmla="*/ 12 h 14"/>
                <a:gd name="T34" fmla="*/ 0 w 11"/>
                <a:gd name="T35"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2"/>
                  </a:moveTo>
                  <a:cubicBezTo>
                    <a:pt x="0" y="0"/>
                    <a:pt x="1" y="0"/>
                    <a:pt x="2" y="0"/>
                  </a:cubicBezTo>
                  <a:cubicBezTo>
                    <a:pt x="10" y="0"/>
                    <a:pt x="10" y="0"/>
                    <a:pt x="10" y="0"/>
                  </a:cubicBezTo>
                  <a:cubicBezTo>
                    <a:pt x="11" y="0"/>
                    <a:pt x="11" y="0"/>
                    <a:pt x="11" y="1"/>
                  </a:cubicBezTo>
                  <a:cubicBezTo>
                    <a:pt x="11" y="2"/>
                    <a:pt x="11" y="2"/>
                    <a:pt x="10" y="2"/>
                  </a:cubicBezTo>
                  <a:cubicBezTo>
                    <a:pt x="3" y="2"/>
                    <a:pt x="3" y="2"/>
                    <a:pt x="3" y="2"/>
                  </a:cubicBezTo>
                  <a:cubicBezTo>
                    <a:pt x="3" y="5"/>
                    <a:pt x="3" y="5"/>
                    <a:pt x="3" y="5"/>
                  </a:cubicBezTo>
                  <a:cubicBezTo>
                    <a:pt x="9" y="5"/>
                    <a:pt x="9" y="5"/>
                    <a:pt x="9" y="5"/>
                  </a:cubicBezTo>
                  <a:cubicBezTo>
                    <a:pt x="10" y="5"/>
                    <a:pt x="10" y="6"/>
                    <a:pt x="10" y="7"/>
                  </a:cubicBezTo>
                  <a:cubicBezTo>
                    <a:pt x="10" y="8"/>
                    <a:pt x="10" y="8"/>
                    <a:pt x="9" y="8"/>
                  </a:cubicBezTo>
                  <a:cubicBezTo>
                    <a:pt x="3" y="8"/>
                    <a:pt x="3" y="8"/>
                    <a:pt x="3" y="8"/>
                  </a:cubicBezTo>
                  <a:cubicBezTo>
                    <a:pt x="3" y="11"/>
                    <a:pt x="3" y="11"/>
                    <a:pt x="3" y="11"/>
                  </a:cubicBezTo>
                  <a:cubicBezTo>
                    <a:pt x="10" y="11"/>
                    <a:pt x="10" y="11"/>
                    <a:pt x="10" y="11"/>
                  </a:cubicBezTo>
                  <a:cubicBezTo>
                    <a:pt x="11" y="11"/>
                    <a:pt x="11" y="12"/>
                    <a:pt x="11" y="13"/>
                  </a:cubicBezTo>
                  <a:cubicBezTo>
                    <a:pt x="11" y="14"/>
                    <a:pt x="11" y="14"/>
                    <a:pt x="10" y="14"/>
                  </a:cubicBezTo>
                  <a:cubicBezTo>
                    <a:pt x="2" y="14"/>
                    <a:pt x="2" y="14"/>
                    <a:pt x="2" y="14"/>
                  </a:cubicBezTo>
                  <a:cubicBezTo>
                    <a:pt x="1" y="14"/>
                    <a:pt x="0" y="14"/>
                    <a:pt x="0" y="12"/>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63" name="Freeform 48"/>
            <p:cNvSpPr>
              <a:spLocks/>
            </p:cNvSpPr>
            <p:nvPr userDrawn="1"/>
          </p:nvSpPr>
          <p:spPr bwMode="auto">
            <a:xfrm>
              <a:off x="5538788" y="2152650"/>
              <a:ext cx="46038" cy="58738"/>
            </a:xfrm>
            <a:custGeom>
              <a:avLst/>
              <a:gdLst>
                <a:gd name="T0" fmla="*/ 8 w 12"/>
                <a:gd name="T1" fmla="*/ 7 h 15"/>
                <a:gd name="T2" fmla="*/ 12 w 12"/>
                <a:gd name="T3" fmla="*/ 11 h 15"/>
                <a:gd name="T4" fmla="*/ 6 w 12"/>
                <a:gd name="T5" fmla="*/ 15 h 15"/>
                <a:gd name="T6" fmla="*/ 0 w 12"/>
                <a:gd name="T7" fmla="*/ 12 h 15"/>
                <a:gd name="T8" fmla="*/ 1 w 12"/>
                <a:gd name="T9" fmla="*/ 10 h 15"/>
                <a:gd name="T10" fmla="*/ 6 w 12"/>
                <a:gd name="T11" fmla="*/ 13 h 15"/>
                <a:gd name="T12" fmla="*/ 9 w 12"/>
                <a:gd name="T13" fmla="*/ 11 h 15"/>
                <a:gd name="T14" fmla="*/ 7 w 12"/>
                <a:gd name="T15" fmla="*/ 10 h 15"/>
                <a:gd name="T16" fmla="*/ 4 w 12"/>
                <a:gd name="T17" fmla="*/ 9 h 15"/>
                <a:gd name="T18" fmla="*/ 0 w 12"/>
                <a:gd name="T19" fmla="*/ 5 h 15"/>
                <a:gd name="T20" fmla="*/ 6 w 12"/>
                <a:gd name="T21" fmla="*/ 0 h 15"/>
                <a:gd name="T22" fmla="*/ 11 w 12"/>
                <a:gd name="T23" fmla="*/ 4 h 15"/>
                <a:gd name="T24" fmla="*/ 10 w 12"/>
                <a:gd name="T25" fmla="*/ 5 h 15"/>
                <a:gd name="T26" fmla="*/ 6 w 12"/>
                <a:gd name="T27" fmla="*/ 3 h 15"/>
                <a:gd name="T28" fmla="*/ 3 w 12"/>
                <a:gd name="T29" fmla="*/ 5 h 15"/>
                <a:gd name="T30" fmla="*/ 5 w 12"/>
                <a:gd name="T31" fmla="*/ 6 h 15"/>
                <a:gd name="T32" fmla="*/ 8 w 12"/>
                <a:gd name="T33"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8" y="7"/>
                  </a:moveTo>
                  <a:cubicBezTo>
                    <a:pt x="11" y="7"/>
                    <a:pt x="12" y="9"/>
                    <a:pt x="12" y="11"/>
                  </a:cubicBezTo>
                  <a:cubicBezTo>
                    <a:pt x="12" y="13"/>
                    <a:pt x="10" y="15"/>
                    <a:pt x="6" y="15"/>
                  </a:cubicBezTo>
                  <a:cubicBezTo>
                    <a:pt x="2" y="15"/>
                    <a:pt x="0" y="13"/>
                    <a:pt x="0" y="12"/>
                  </a:cubicBezTo>
                  <a:cubicBezTo>
                    <a:pt x="0" y="11"/>
                    <a:pt x="1" y="10"/>
                    <a:pt x="1" y="10"/>
                  </a:cubicBezTo>
                  <a:cubicBezTo>
                    <a:pt x="3" y="10"/>
                    <a:pt x="3" y="13"/>
                    <a:pt x="6" y="13"/>
                  </a:cubicBezTo>
                  <a:cubicBezTo>
                    <a:pt x="8" y="13"/>
                    <a:pt x="9" y="12"/>
                    <a:pt x="9" y="11"/>
                  </a:cubicBezTo>
                  <a:cubicBezTo>
                    <a:pt x="9" y="11"/>
                    <a:pt x="8" y="10"/>
                    <a:pt x="7" y="10"/>
                  </a:cubicBezTo>
                  <a:cubicBezTo>
                    <a:pt x="4" y="9"/>
                    <a:pt x="4" y="9"/>
                    <a:pt x="4" y="9"/>
                  </a:cubicBezTo>
                  <a:cubicBezTo>
                    <a:pt x="1" y="8"/>
                    <a:pt x="0" y="6"/>
                    <a:pt x="0" y="5"/>
                  </a:cubicBezTo>
                  <a:cubicBezTo>
                    <a:pt x="0" y="2"/>
                    <a:pt x="3" y="0"/>
                    <a:pt x="6" y="0"/>
                  </a:cubicBezTo>
                  <a:cubicBezTo>
                    <a:pt x="8" y="0"/>
                    <a:pt x="11" y="2"/>
                    <a:pt x="11" y="4"/>
                  </a:cubicBezTo>
                  <a:cubicBezTo>
                    <a:pt x="11" y="5"/>
                    <a:pt x="11" y="5"/>
                    <a:pt x="10" y="5"/>
                  </a:cubicBezTo>
                  <a:cubicBezTo>
                    <a:pt x="8" y="5"/>
                    <a:pt x="9" y="3"/>
                    <a:pt x="6" y="3"/>
                  </a:cubicBezTo>
                  <a:cubicBezTo>
                    <a:pt x="4" y="3"/>
                    <a:pt x="3" y="4"/>
                    <a:pt x="3" y="5"/>
                  </a:cubicBezTo>
                  <a:cubicBezTo>
                    <a:pt x="3" y="6"/>
                    <a:pt x="4" y="6"/>
                    <a:pt x="5" y="6"/>
                  </a:cubicBez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64" name="Freeform 49"/>
            <p:cNvSpPr>
              <a:spLocks noEditPoints="1"/>
            </p:cNvSpPr>
            <p:nvPr userDrawn="1"/>
          </p:nvSpPr>
          <p:spPr bwMode="auto">
            <a:xfrm>
              <a:off x="5407025" y="2020888"/>
              <a:ext cx="53975" cy="58738"/>
            </a:xfrm>
            <a:custGeom>
              <a:avLst/>
              <a:gdLst>
                <a:gd name="T0" fmla="*/ 7 w 14"/>
                <a:gd name="T1" fmla="*/ 0 h 15"/>
                <a:gd name="T2" fmla="*/ 14 w 14"/>
                <a:gd name="T3" fmla="*/ 8 h 15"/>
                <a:gd name="T4" fmla="*/ 7 w 14"/>
                <a:gd name="T5" fmla="*/ 15 h 15"/>
                <a:gd name="T6" fmla="*/ 0 w 14"/>
                <a:gd name="T7" fmla="*/ 8 h 15"/>
                <a:gd name="T8" fmla="*/ 7 w 14"/>
                <a:gd name="T9" fmla="*/ 0 h 15"/>
                <a:gd name="T10" fmla="*/ 7 w 14"/>
                <a:gd name="T11" fmla="*/ 13 h 15"/>
                <a:gd name="T12" fmla="*/ 11 w 14"/>
                <a:gd name="T13" fmla="*/ 8 h 15"/>
                <a:gd name="T14" fmla="*/ 7 w 14"/>
                <a:gd name="T15" fmla="*/ 3 h 15"/>
                <a:gd name="T16" fmla="*/ 3 w 14"/>
                <a:gd name="T17" fmla="*/ 8 h 15"/>
                <a:gd name="T18" fmla="*/ 7 w 14"/>
                <a:gd name="T19"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0"/>
                  </a:moveTo>
                  <a:cubicBezTo>
                    <a:pt x="12" y="0"/>
                    <a:pt x="14" y="3"/>
                    <a:pt x="14" y="8"/>
                  </a:cubicBezTo>
                  <a:cubicBezTo>
                    <a:pt x="14" y="12"/>
                    <a:pt x="12" y="15"/>
                    <a:pt x="7" y="15"/>
                  </a:cubicBezTo>
                  <a:cubicBezTo>
                    <a:pt x="2" y="15"/>
                    <a:pt x="0" y="12"/>
                    <a:pt x="0" y="8"/>
                  </a:cubicBezTo>
                  <a:cubicBezTo>
                    <a:pt x="0" y="3"/>
                    <a:pt x="3" y="0"/>
                    <a:pt x="7" y="0"/>
                  </a:cubicBezTo>
                  <a:close/>
                  <a:moveTo>
                    <a:pt x="7" y="13"/>
                  </a:moveTo>
                  <a:cubicBezTo>
                    <a:pt x="10" y="13"/>
                    <a:pt x="11" y="10"/>
                    <a:pt x="11" y="8"/>
                  </a:cubicBezTo>
                  <a:cubicBezTo>
                    <a:pt x="11" y="5"/>
                    <a:pt x="10" y="3"/>
                    <a:pt x="7" y="3"/>
                  </a:cubicBezTo>
                  <a:cubicBezTo>
                    <a:pt x="5" y="3"/>
                    <a:pt x="3" y="5"/>
                    <a:pt x="3" y="8"/>
                  </a:cubicBezTo>
                  <a:cubicBezTo>
                    <a:pt x="3" y="10"/>
                    <a:pt x="4" y="13"/>
                    <a:pt x="7" y="1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65" name="Rectangle 50"/>
            <p:cNvSpPr>
              <a:spLocks noChangeArrowheads="1"/>
            </p:cNvSpPr>
            <p:nvPr userDrawn="1"/>
          </p:nvSpPr>
          <p:spPr bwMode="auto">
            <a:xfrm>
              <a:off x="5384800"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66" name="Freeform 51"/>
            <p:cNvSpPr>
              <a:spLocks/>
            </p:cNvSpPr>
            <p:nvPr userDrawn="1"/>
          </p:nvSpPr>
          <p:spPr bwMode="auto">
            <a:xfrm>
              <a:off x="5434013" y="2168525"/>
              <a:ext cx="15875" cy="15875"/>
            </a:xfrm>
            <a:custGeom>
              <a:avLst/>
              <a:gdLst>
                <a:gd name="T0" fmla="*/ 3 w 10"/>
                <a:gd name="T1" fmla="*/ 10 h 10"/>
                <a:gd name="T2" fmla="*/ 0 w 10"/>
                <a:gd name="T3" fmla="*/ 7 h 10"/>
                <a:gd name="T4" fmla="*/ 8 w 10"/>
                <a:gd name="T5" fmla="*/ 0 h 10"/>
                <a:gd name="T6" fmla="*/ 10 w 10"/>
                <a:gd name="T7" fmla="*/ 2 h 10"/>
                <a:gd name="T8" fmla="*/ 3 w 10"/>
                <a:gd name="T9" fmla="*/ 10 h 10"/>
              </a:gdLst>
              <a:ahLst/>
              <a:cxnLst>
                <a:cxn ang="0">
                  <a:pos x="T0" y="T1"/>
                </a:cxn>
                <a:cxn ang="0">
                  <a:pos x="T2" y="T3"/>
                </a:cxn>
                <a:cxn ang="0">
                  <a:pos x="T4" y="T5"/>
                </a:cxn>
                <a:cxn ang="0">
                  <a:pos x="T6" y="T7"/>
                </a:cxn>
                <a:cxn ang="0">
                  <a:pos x="T8" y="T9"/>
                </a:cxn>
              </a:cxnLst>
              <a:rect l="0" t="0" r="r" b="b"/>
              <a:pathLst>
                <a:path w="10" h="10">
                  <a:moveTo>
                    <a:pt x="3" y="10"/>
                  </a:moveTo>
                  <a:lnTo>
                    <a:pt x="0" y="7"/>
                  </a:lnTo>
                  <a:lnTo>
                    <a:pt x="8" y="0"/>
                  </a:lnTo>
                  <a:lnTo>
                    <a:pt x="10" y="2"/>
                  </a:lnTo>
                  <a:lnTo>
                    <a:pt x="3"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67" name="Rectangle 52"/>
            <p:cNvSpPr>
              <a:spLocks noChangeArrowheads="1"/>
            </p:cNvSpPr>
            <p:nvPr userDrawn="1"/>
          </p:nvSpPr>
          <p:spPr bwMode="auto">
            <a:xfrm>
              <a:off x="5557838" y="2219325"/>
              <a:ext cx="3175" cy="142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68" name="Freeform 53"/>
            <p:cNvSpPr>
              <a:spLocks/>
            </p:cNvSpPr>
            <p:nvPr userDrawn="1"/>
          </p:nvSpPr>
          <p:spPr bwMode="auto">
            <a:xfrm>
              <a:off x="5673725" y="2168525"/>
              <a:ext cx="15875" cy="15875"/>
            </a:xfrm>
            <a:custGeom>
              <a:avLst/>
              <a:gdLst>
                <a:gd name="T0" fmla="*/ 7 w 10"/>
                <a:gd name="T1" fmla="*/ 10 h 10"/>
                <a:gd name="T2" fmla="*/ 0 w 10"/>
                <a:gd name="T3" fmla="*/ 2 h 10"/>
                <a:gd name="T4" fmla="*/ 2 w 10"/>
                <a:gd name="T5" fmla="*/ 0 h 10"/>
                <a:gd name="T6" fmla="*/ 10 w 10"/>
                <a:gd name="T7" fmla="*/ 7 h 10"/>
                <a:gd name="T8" fmla="*/ 7 w 10"/>
                <a:gd name="T9" fmla="*/ 10 h 10"/>
              </a:gdLst>
              <a:ahLst/>
              <a:cxnLst>
                <a:cxn ang="0">
                  <a:pos x="T0" y="T1"/>
                </a:cxn>
                <a:cxn ang="0">
                  <a:pos x="T2" y="T3"/>
                </a:cxn>
                <a:cxn ang="0">
                  <a:pos x="T4" y="T5"/>
                </a:cxn>
                <a:cxn ang="0">
                  <a:pos x="T6" y="T7"/>
                </a:cxn>
                <a:cxn ang="0">
                  <a:pos x="T8" y="T9"/>
                </a:cxn>
              </a:cxnLst>
              <a:rect l="0" t="0" r="r" b="b"/>
              <a:pathLst>
                <a:path w="10" h="10">
                  <a:moveTo>
                    <a:pt x="7" y="10"/>
                  </a:moveTo>
                  <a:lnTo>
                    <a:pt x="0" y="2"/>
                  </a:lnTo>
                  <a:lnTo>
                    <a:pt x="2" y="0"/>
                  </a:lnTo>
                  <a:lnTo>
                    <a:pt x="10" y="7"/>
                  </a:lnTo>
                  <a:lnTo>
                    <a:pt x="7"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69" name="Rectangle 54"/>
            <p:cNvSpPr>
              <a:spLocks noChangeArrowheads="1"/>
            </p:cNvSpPr>
            <p:nvPr userDrawn="1"/>
          </p:nvSpPr>
          <p:spPr bwMode="auto">
            <a:xfrm>
              <a:off x="5724525"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70" name="Freeform 55"/>
            <p:cNvSpPr>
              <a:spLocks/>
            </p:cNvSpPr>
            <p:nvPr userDrawn="1"/>
          </p:nvSpPr>
          <p:spPr bwMode="auto">
            <a:xfrm>
              <a:off x="5673725" y="1928813"/>
              <a:ext cx="15875" cy="11113"/>
            </a:xfrm>
            <a:custGeom>
              <a:avLst/>
              <a:gdLst>
                <a:gd name="T0" fmla="*/ 2 w 10"/>
                <a:gd name="T1" fmla="*/ 7 h 7"/>
                <a:gd name="T2" fmla="*/ 0 w 10"/>
                <a:gd name="T3" fmla="*/ 7 h 7"/>
                <a:gd name="T4" fmla="*/ 7 w 10"/>
                <a:gd name="T5" fmla="*/ 0 h 7"/>
                <a:gd name="T6" fmla="*/ 10 w 10"/>
                <a:gd name="T7" fmla="*/ 3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lnTo>
                    <a:pt x="0" y="7"/>
                  </a:lnTo>
                  <a:lnTo>
                    <a:pt x="7" y="0"/>
                  </a:lnTo>
                  <a:lnTo>
                    <a:pt x="10" y="3"/>
                  </a:lnTo>
                  <a:lnTo>
                    <a:pt x="2"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71" name="Rectangle 56"/>
            <p:cNvSpPr>
              <a:spLocks noChangeArrowheads="1"/>
            </p:cNvSpPr>
            <p:nvPr userDrawn="1"/>
          </p:nvSpPr>
          <p:spPr bwMode="auto">
            <a:xfrm>
              <a:off x="5557838" y="1878013"/>
              <a:ext cx="3175" cy="158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72" name="Freeform 57"/>
            <p:cNvSpPr>
              <a:spLocks/>
            </p:cNvSpPr>
            <p:nvPr userDrawn="1"/>
          </p:nvSpPr>
          <p:spPr bwMode="auto">
            <a:xfrm>
              <a:off x="5434013" y="1928813"/>
              <a:ext cx="15875" cy="11113"/>
            </a:xfrm>
            <a:custGeom>
              <a:avLst/>
              <a:gdLst>
                <a:gd name="T0" fmla="*/ 8 w 10"/>
                <a:gd name="T1" fmla="*/ 7 h 7"/>
                <a:gd name="T2" fmla="*/ 0 w 10"/>
                <a:gd name="T3" fmla="*/ 3 h 7"/>
                <a:gd name="T4" fmla="*/ 3 w 10"/>
                <a:gd name="T5" fmla="*/ 0 h 7"/>
                <a:gd name="T6" fmla="*/ 10 w 10"/>
                <a:gd name="T7" fmla="*/ 7 h 7"/>
                <a:gd name="T8" fmla="*/ 8 w 10"/>
                <a:gd name="T9" fmla="*/ 7 h 7"/>
              </a:gdLst>
              <a:ahLst/>
              <a:cxnLst>
                <a:cxn ang="0">
                  <a:pos x="T0" y="T1"/>
                </a:cxn>
                <a:cxn ang="0">
                  <a:pos x="T2" y="T3"/>
                </a:cxn>
                <a:cxn ang="0">
                  <a:pos x="T4" y="T5"/>
                </a:cxn>
                <a:cxn ang="0">
                  <a:pos x="T6" y="T7"/>
                </a:cxn>
                <a:cxn ang="0">
                  <a:pos x="T8" y="T9"/>
                </a:cxn>
              </a:cxnLst>
              <a:rect l="0" t="0" r="r" b="b"/>
              <a:pathLst>
                <a:path w="10" h="7">
                  <a:moveTo>
                    <a:pt x="8" y="7"/>
                  </a:moveTo>
                  <a:lnTo>
                    <a:pt x="0" y="3"/>
                  </a:lnTo>
                  <a:lnTo>
                    <a:pt x="3" y="0"/>
                  </a:lnTo>
                  <a:lnTo>
                    <a:pt x="10" y="7"/>
                  </a:ln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73" name="Freeform 58"/>
            <p:cNvSpPr>
              <a:spLocks noEditPoints="1"/>
            </p:cNvSpPr>
            <p:nvPr userDrawn="1"/>
          </p:nvSpPr>
          <p:spPr bwMode="auto">
            <a:xfrm>
              <a:off x="5541963" y="2041525"/>
              <a:ext cx="34925" cy="30163"/>
            </a:xfrm>
            <a:custGeom>
              <a:avLst/>
              <a:gdLst>
                <a:gd name="T0" fmla="*/ 5 w 9"/>
                <a:gd name="T1" fmla="*/ 0 h 8"/>
                <a:gd name="T2" fmla="*/ 2 w 9"/>
                <a:gd name="T3" fmla="*/ 1 h 8"/>
                <a:gd name="T4" fmla="*/ 2 w 9"/>
                <a:gd name="T5" fmla="*/ 7 h 8"/>
                <a:gd name="T6" fmla="*/ 5 w 9"/>
                <a:gd name="T7" fmla="*/ 8 h 8"/>
                <a:gd name="T8" fmla="*/ 8 w 9"/>
                <a:gd name="T9" fmla="*/ 7 h 8"/>
                <a:gd name="T10" fmla="*/ 8 w 9"/>
                <a:gd name="T11" fmla="*/ 1 h 8"/>
                <a:gd name="T12" fmla="*/ 5 w 9"/>
                <a:gd name="T13" fmla="*/ 0 h 8"/>
                <a:gd name="T14" fmla="*/ 7 w 9"/>
                <a:gd name="T15" fmla="*/ 6 h 8"/>
                <a:gd name="T16" fmla="*/ 3 w 9"/>
                <a:gd name="T17" fmla="*/ 6 h 8"/>
                <a:gd name="T18" fmla="*/ 3 w 9"/>
                <a:gd name="T19" fmla="*/ 2 h 8"/>
                <a:gd name="T20" fmla="*/ 7 w 9"/>
                <a:gd name="T21" fmla="*/ 2 h 8"/>
                <a:gd name="T22" fmla="*/ 7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8"/>
                    <a:pt x="4" y="8"/>
                    <a:pt x="5" y="8"/>
                  </a:cubicBezTo>
                  <a:cubicBezTo>
                    <a:pt x="6" y="8"/>
                    <a:pt x="7" y="8"/>
                    <a:pt x="8" y="7"/>
                  </a:cubicBezTo>
                  <a:cubicBezTo>
                    <a:pt x="9" y="5"/>
                    <a:pt x="9" y="3"/>
                    <a:pt x="8" y="1"/>
                  </a:cubicBezTo>
                  <a:cubicBezTo>
                    <a:pt x="7" y="0"/>
                    <a:pt x="6" y="0"/>
                    <a:pt x="5" y="0"/>
                  </a:cubicBezTo>
                  <a:close/>
                  <a:moveTo>
                    <a:pt x="7" y="6"/>
                  </a:moveTo>
                  <a:cubicBezTo>
                    <a:pt x="6" y="7"/>
                    <a:pt x="4" y="7"/>
                    <a:pt x="3" y="6"/>
                  </a:cubicBezTo>
                  <a:cubicBezTo>
                    <a:pt x="2" y="5"/>
                    <a:pt x="2" y="3"/>
                    <a:pt x="3" y="2"/>
                  </a:cubicBezTo>
                  <a:cubicBezTo>
                    <a:pt x="4" y="1"/>
                    <a:pt x="6" y="1"/>
                    <a:pt x="7" y="2"/>
                  </a:cubicBezTo>
                  <a:cubicBezTo>
                    <a:pt x="8" y="3"/>
                    <a:pt x="8" y="5"/>
                    <a:pt x="7"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74" name="Freeform 59"/>
            <p:cNvSpPr>
              <a:spLocks noEditPoints="1"/>
            </p:cNvSpPr>
            <p:nvPr userDrawn="1"/>
          </p:nvSpPr>
          <p:spPr bwMode="auto">
            <a:xfrm>
              <a:off x="5468938" y="1963738"/>
              <a:ext cx="185738" cy="185738"/>
            </a:xfrm>
            <a:custGeom>
              <a:avLst/>
              <a:gdLst>
                <a:gd name="T0" fmla="*/ 17 w 48"/>
                <a:gd name="T1" fmla="*/ 17 h 48"/>
                <a:gd name="T2" fmla="*/ 17 w 48"/>
                <a:gd name="T3" fmla="*/ 17 h 48"/>
                <a:gd name="T4" fmla="*/ 0 w 48"/>
                <a:gd name="T5" fmla="*/ 48 h 48"/>
                <a:gd name="T6" fmla="*/ 31 w 48"/>
                <a:gd name="T7" fmla="*/ 31 h 48"/>
                <a:gd name="T8" fmla="*/ 31 w 48"/>
                <a:gd name="T9" fmla="*/ 31 h 48"/>
                <a:gd name="T10" fmla="*/ 48 w 48"/>
                <a:gd name="T11" fmla="*/ 0 h 48"/>
                <a:gd name="T12" fmla="*/ 17 w 48"/>
                <a:gd name="T13" fmla="*/ 17 h 48"/>
                <a:gd name="T14" fmla="*/ 28 w 48"/>
                <a:gd name="T15" fmla="*/ 28 h 48"/>
                <a:gd name="T16" fmla="*/ 24 w 48"/>
                <a:gd name="T17" fmla="*/ 29 h 48"/>
                <a:gd name="T18" fmla="*/ 20 w 48"/>
                <a:gd name="T19" fmla="*/ 28 h 48"/>
                <a:gd name="T20" fmla="*/ 20 w 48"/>
                <a:gd name="T21" fmla="*/ 20 h 48"/>
                <a:gd name="T22" fmla="*/ 24 w 48"/>
                <a:gd name="T23" fmla="*/ 19 h 48"/>
                <a:gd name="T24" fmla="*/ 28 w 48"/>
                <a:gd name="T25" fmla="*/ 20 h 48"/>
                <a:gd name="T26" fmla="*/ 28 w 48"/>
                <a:gd name="T27" fmla="*/ 2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17" y="17"/>
                  </a:moveTo>
                  <a:cubicBezTo>
                    <a:pt x="17" y="17"/>
                    <a:pt x="17" y="17"/>
                    <a:pt x="17" y="17"/>
                  </a:cubicBezTo>
                  <a:cubicBezTo>
                    <a:pt x="0" y="48"/>
                    <a:pt x="0" y="48"/>
                    <a:pt x="0" y="48"/>
                  </a:cubicBezTo>
                  <a:cubicBezTo>
                    <a:pt x="31" y="31"/>
                    <a:pt x="31" y="31"/>
                    <a:pt x="31" y="31"/>
                  </a:cubicBezTo>
                  <a:cubicBezTo>
                    <a:pt x="31" y="31"/>
                    <a:pt x="31" y="31"/>
                    <a:pt x="31" y="31"/>
                  </a:cubicBezTo>
                  <a:cubicBezTo>
                    <a:pt x="48" y="0"/>
                    <a:pt x="48" y="0"/>
                    <a:pt x="48" y="0"/>
                  </a:cubicBezTo>
                  <a:lnTo>
                    <a:pt x="17" y="17"/>
                  </a:lnTo>
                  <a:close/>
                  <a:moveTo>
                    <a:pt x="28" y="28"/>
                  </a:moveTo>
                  <a:cubicBezTo>
                    <a:pt x="27" y="29"/>
                    <a:pt x="25" y="29"/>
                    <a:pt x="24" y="29"/>
                  </a:cubicBezTo>
                  <a:cubicBezTo>
                    <a:pt x="23" y="29"/>
                    <a:pt x="21" y="29"/>
                    <a:pt x="20" y="28"/>
                  </a:cubicBezTo>
                  <a:cubicBezTo>
                    <a:pt x="18" y="26"/>
                    <a:pt x="18" y="22"/>
                    <a:pt x="20" y="20"/>
                  </a:cubicBezTo>
                  <a:cubicBezTo>
                    <a:pt x="21" y="19"/>
                    <a:pt x="23" y="19"/>
                    <a:pt x="24" y="19"/>
                  </a:cubicBezTo>
                  <a:cubicBezTo>
                    <a:pt x="25" y="19"/>
                    <a:pt x="27" y="19"/>
                    <a:pt x="28" y="20"/>
                  </a:cubicBezTo>
                  <a:cubicBezTo>
                    <a:pt x="30" y="22"/>
                    <a:pt x="30" y="26"/>
                    <a:pt x="28" y="2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75" name="Freeform 60"/>
          <p:cNvSpPr>
            <a:spLocks noEditPoints="1"/>
          </p:cNvSpPr>
          <p:nvPr userDrawn="1"/>
        </p:nvSpPr>
        <p:spPr bwMode="auto">
          <a:xfrm>
            <a:off x="5619750" y="966789"/>
            <a:ext cx="215900" cy="215900"/>
          </a:xfrm>
          <a:custGeom>
            <a:avLst/>
            <a:gdLst>
              <a:gd name="T0" fmla="*/ 47 w 56"/>
              <a:gd name="T1" fmla="*/ 16 h 56"/>
              <a:gd name="T2" fmla="*/ 33 w 56"/>
              <a:gd name="T3" fmla="*/ 6 h 56"/>
              <a:gd name="T4" fmla="*/ 15 w 56"/>
              <a:gd name="T5" fmla="*/ 9 h 56"/>
              <a:gd name="T6" fmla="*/ 5 w 56"/>
              <a:gd name="T7" fmla="*/ 23 h 56"/>
              <a:gd name="T8" fmla="*/ 8 w 56"/>
              <a:gd name="T9" fmla="*/ 40 h 56"/>
              <a:gd name="T10" fmla="*/ 23 w 56"/>
              <a:gd name="T11" fmla="*/ 50 h 56"/>
              <a:gd name="T12" fmla="*/ 40 w 56"/>
              <a:gd name="T13" fmla="*/ 47 h 56"/>
              <a:gd name="T14" fmla="*/ 50 w 56"/>
              <a:gd name="T15" fmla="*/ 33 h 56"/>
              <a:gd name="T16" fmla="*/ 42 w 56"/>
              <a:gd name="T17" fmla="*/ 36 h 56"/>
              <a:gd name="T18" fmla="*/ 41 w 56"/>
              <a:gd name="T19" fmla="*/ 38 h 56"/>
              <a:gd name="T20" fmla="*/ 38 w 56"/>
              <a:gd name="T21" fmla="*/ 40 h 56"/>
              <a:gd name="T22" fmla="*/ 36 w 56"/>
              <a:gd name="T23" fmla="*/ 42 h 56"/>
              <a:gd name="T24" fmla="*/ 35 w 56"/>
              <a:gd name="T25" fmla="*/ 42 h 56"/>
              <a:gd name="T26" fmla="*/ 32 w 56"/>
              <a:gd name="T27" fmla="*/ 44 h 56"/>
              <a:gd name="T28" fmla="*/ 30 w 56"/>
              <a:gd name="T29" fmla="*/ 44 h 56"/>
              <a:gd name="T30" fmla="*/ 29 w 56"/>
              <a:gd name="T31" fmla="*/ 44 h 56"/>
              <a:gd name="T32" fmla="*/ 27 w 56"/>
              <a:gd name="T33" fmla="*/ 44 h 56"/>
              <a:gd name="T34" fmla="*/ 25 w 56"/>
              <a:gd name="T35" fmla="*/ 44 h 56"/>
              <a:gd name="T36" fmla="*/ 23 w 56"/>
              <a:gd name="T37" fmla="*/ 44 h 56"/>
              <a:gd name="T38" fmla="*/ 20 w 56"/>
              <a:gd name="T39" fmla="*/ 42 h 56"/>
              <a:gd name="T40" fmla="*/ 19 w 56"/>
              <a:gd name="T41" fmla="*/ 42 h 56"/>
              <a:gd name="T42" fmla="*/ 17 w 56"/>
              <a:gd name="T43" fmla="*/ 40 h 56"/>
              <a:gd name="T44" fmla="*/ 15 w 56"/>
              <a:gd name="T45" fmla="*/ 38 h 56"/>
              <a:gd name="T46" fmla="*/ 13 w 56"/>
              <a:gd name="T47" fmla="*/ 36 h 56"/>
              <a:gd name="T48" fmla="*/ 12 w 56"/>
              <a:gd name="T49" fmla="*/ 31 h 56"/>
              <a:gd name="T50" fmla="*/ 11 w 56"/>
              <a:gd name="T51" fmla="*/ 30 h 56"/>
              <a:gd name="T52" fmla="*/ 11 w 56"/>
              <a:gd name="T53" fmla="*/ 28 h 56"/>
              <a:gd name="T54" fmla="*/ 11 w 56"/>
              <a:gd name="T55" fmla="*/ 26 h 56"/>
              <a:gd name="T56" fmla="*/ 12 w 56"/>
              <a:gd name="T57" fmla="*/ 24 h 56"/>
              <a:gd name="T58" fmla="*/ 12 w 56"/>
              <a:gd name="T59" fmla="*/ 23 h 56"/>
              <a:gd name="T60" fmla="*/ 13 w 56"/>
              <a:gd name="T61" fmla="*/ 20 h 56"/>
              <a:gd name="T62" fmla="*/ 15 w 56"/>
              <a:gd name="T63" fmla="*/ 18 h 56"/>
              <a:gd name="T64" fmla="*/ 17 w 56"/>
              <a:gd name="T65" fmla="*/ 15 h 56"/>
              <a:gd name="T66" fmla="*/ 19 w 56"/>
              <a:gd name="T67" fmla="*/ 14 h 56"/>
              <a:gd name="T68" fmla="*/ 20 w 56"/>
              <a:gd name="T69" fmla="*/ 13 h 56"/>
              <a:gd name="T70" fmla="*/ 23 w 56"/>
              <a:gd name="T71" fmla="*/ 12 h 56"/>
              <a:gd name="T72" fmla="*/ 24 w 56"/>
              <a:gd name="T73" fmla="*/ 12 h 56"/>
              <a:gd name="T74" fmla="*/ 26 w 56"/>
              <a:gd name="T75" fmla="*/ 12 h 56"/>
              <a:gd name="T76" fmla="*/ 28 w 56"/>
              <a:gd name="T77" fmla="*/ 11 h 56"/>
              <a:gd name="T78" fmla="*/ 30 w 56"/>
              <a:gd name="T79" fmla="*/ 12 h 56"/>
              <a:gd name="T80" fmla="*/ 32 w 56"/>
              <a:gd name="T81" fmla="*/ 12 h 56"/>
              <a:gd name="T82" fmla="*/ 33 w 56"/>
              <a:gd name="T83" fmla="*/ 12 h 56"/>
              <a:gd name="T84" fmla="*/ 36 w 56"/>
              <a:gd name="T85" fmla="*/ 14 h 56"/>
              <a:gd name="T86" fmla="*/ 38 w 56"/>
              <a:gd name="T87" fmla="*/ 15 h 56"/>
              <a:gd name="T88" fmla="*/ 40 w 56"/>
              <a:gd name="T89" fmla="*/ 17 h 56"/>
              <a:gd name="T90" fmla="*/ 42 w 56"/>
              <a:gd name="T91" fmla="*/ 19 h 56"/>
              <a:gd name="T92" fmla="*/ 43 w 56"/>
              <a:gd name="T93" fmla="*/ 23 h 56"/>
              <a:gd name="T94" fmla="*/ 44 w 56"/>
              <a:gd name="T95" fmla="*/ 24 h 56"/>
              <a:gd name="T96" fmla="*/ 44 w 56"/>
              <a:gd name="T97" fmla="*/ 25 h 56"/>
              <a:gd name="T98" fmla="*/ 44 w 56"/>
              <a:gd name="T99" fmla="*/ 27 h 56"/>
              <a:gd name="T100" fmla="*/ 44 w 56"/>
              <a:gd name="T101" fmla="*/ 29 h 56"/>
              <a:gd name="T102" fmla="*/ 44 w 56"/>
              <a:gd name="T103" fmla="*/ 31 h 56"/>
              <a:gd name="T104" fmla="*/ 42 w 56"/>
              <a:gd name="T105" fmla="*/ 3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6" h="56">
                <a:moveTo>
                  <a:pt x="56" y="33"/>
                </a:moveTo>
                <a:cubicBezTo>
                  <a:pt x="56" y="23"/>
                  <a:pt x="56" y="23"/>
                  <a:pt x="56" y="23"/>
                </a:cubicBezTo>
                <a:cubicBezTo>
                  <a:pt x="50" y="23"/>
                  <a:pt x="50" y="23"/>
                  <a:pt x="50" y="23"/>
                </a:cubicBezTo>
                <a:cubicBezTo>
                  <a:pt x="49" y="20"/>
                  <a:pt x="48" y="18"/>
                  <a:pt x="47" y="16"/>
                </a:cubicBezTo>
                <a:cubicBezTo>
                  <a:pt x="51" y="12"/>
                  <a:pt x="51" y="12"/>
                  <a:pt x="51" y="12"/>
                </a:cubicBezTo>
                <a:cubicBezTo>
                  <a:pt x="44" y="5"/>
                  <a:pt x="44" y="5"/>
                  <a:pt x="44" y="5"/>
                </a:cubicBezTo>
                <a:cubicBezTo>
                  <a:pt x="40" y="9"/>
                  <a:pt x="40" y="9"/>
                  <a:pt x="40" y="9"/>
                </a:cubicBezTo>
                <a:cubicBezTo>
                  <a:pt x="38" y="7"/>
                  <a:pt x="35" y="6"/>
                  <a:pt x="33" y="6"/>
                </a:cubicBezTo>
                <a:cubicBezTo>
                  <a:pt x="33" y="0"/>
                  <a:pt x="33" y="0"/>
                  <a:pt x="33" y="0"/>
                </a:cubicBezTo>
                <a:cubicBezTo>
                  <a:pt x="23" y="0"/>
                  <a:pt x="23" y="0"/>
                  <a:pt x="23" y="0"/>
                </a:cubicBezTo>
                <a:cubicBezTo>
                  <a:pt x="23" y="6"/>
                  <a:pt x="23" y="6"/>
                  <a:pt x="23" y="6"/>
                </a:cubicBezTo>
                <a:cubicBezTo>
                  <a:pt x="20" y="6"/>
                  <a:pt x="18" y="7"/>
                  <a:pt x="15" y="9"/>
                </a:cubicBezTo>
                <a:cubicBezTo>
                  <a:pt x="11" y="5"/>
                  <a:pt x="11" y="5"/>
                  <a:pt x="11" y="5"/>
                </a:cubicBezTo>
                <a:cubicBezTo>
                  <a:pt x="4" y="12"/>
                  <a:pt x="4" y="12"/>
                  <a:pt x="4" y="12"/>
                </a:cubicBezTo>
                <a:cubicBezTo>
                  <a:pt x="8" y="16"/>
                  <a:pt x="8" y="16"/>
                  <a:pt x="8" y="16"/>
                </a:cubicBezTo>
                <a:cubicBezTo>
                  <a:pt x="7" y="18"/>
                  <a:pt x="6" y="20"/>
                  <a:pt x="5" y="23"/>
                </a:cubicBezTo>
                <a:cubicBezTo>
                  <a:pt x="0" y="23"/>
                  <a:pt x="0" y="23"/>
                  <a:pt x="0" y="23"/>
                </a:cubicBezTo>
                <a:cubicBezTo>
                  <a:pt x="0" y="33"/>
                  <a:pt x="0" y="33"/>
                  <a:pt x="0" y="33"/>
                </a:cubicBezTo>
                <a:cubicBezTo>
                  <a:pt x="5" y="33"/>
                  <a:pt x="5" y="33"/>
                  <a:pt x="5" y="33"/>
                </a:cubicBezTo>
                <a:cubicBezTo>
                  <a:pt x="6" y="36"/>
                  <a:pt x="7" y="38"/>
                  <a:pt x="8" y="40"/>
                </a:cubicBezTo>
                <a:cubicBezTo>
                  <a:pt x="4" y="44"/>
                  <a:pt x="4" y="44"/>
                  <a:pt x="4" y="44"/>
                </a:cubicBezTo>
                <a:cubicBezTo>
                  <a:pt x="11" y="51"/>
                  <a:pt x="11" y="51"/>
                  <a:pt x="11" y="51"/>
                </a:cubicBezTo>
                <a:cubicBezTo>
                  <a:pt x="15" y="47"/>
                  <a:pt x="15" y="47"/>
                  <a:pt x="15" y="47"/>
                </a:cubicBezTo>
                <a:cubicBezTo>
                  <a:pt x="18" y="49"/>
                  <a:pt x="20" y="50"/>
                  <a:pt x="23" y="50"/>
                </a:cubicBezTo>
                <a:cubicBezTo>
                  <a:pt x="23" y="56"/>
                  <a:pt x="23" y="56"/>
                  <a:pt x="23" y="56"/>
                </a:cubicBezTo>
                <a:cubicBezTo>
                  <a:pt x="33" y="56"/>
                  <a:pt x="33" y="56"/>
                  <a:pt x="33" y="56"/>
                </a:cubicBezTo>
                <a:cubicBezTo>
                  <a:pt x="33" y="50"/>
                  <a:pt x="33" y="50"/>
                  <a:pt x="33" y="50"/>
                </a:cubicBezTo>
                <a:cubicBezTo>
                  <a:pt x="35" y="50"/>
                  <a:pt x="38" y="49"/>
                  <a:pt x="40" y="47"/>
                </a:cubicBezTo>
                <a:cubicBezTo>
                  <a:pt x="44" y="51"/>
                  <a:pt x="44" y="51"/>
                  <a:pt x="44" y="51"/>
                </a:cubicBezTo>
                <a:cubicBezTo>
                  <a:pt x="51" y="44"/>
                  <a:pt x="51" y="44"/>
                  <a:pt x="51" y="44"/>
                </a:cubicBezTo>
                <a:cubicBezTo>
                  <a:pt x="47" y="40"/>
                  <a:pt x="47" y="40"/>
                  <a:pt x="47" y="40"/>
                </a:cubicBezTo>
                <a:cubicBezTo>
                  <a:pt x="48" y="38"/>
                  <a:pt x="49" y="36"/>
                  <a:pt x="50" y="33"/>
                </a:cubicBezTo>
                <a:lnTo>
                  <a:pt x="56" y="33"/>
                </a:lnTo>
                <a:close/>
                <a:moveTo>
                  <a:pt x="42" y="36"/>
                </a:moveTo>
                <a:cubicBezTo>
                  <a:pt x="42" y="36"/>
                  <a:pt x="42" y="36"/>
                  <a:pt x="42" y="36"/>
                </a:cubicBezTo>
                <a:cubicBezTo>
                  <a:pt x="42" y="36"/>
                  <a:pt x="42" y="36"/>
                  <a:pt x="42" y="36"/>
                </a:cubicBezTo>
                <a:cubicBezTo>
                  <a:pt x="42" y="36"/>
                  <a:pt x="42" y="36"/>
                  <a:pt x="42" y="37"/>
                </a:cubicBezTo>
                <a:cubicBezTo>
                  <a:pt x="42" y="37"/>
                  <a:pt x="42" y="37"/>
                  <a:pt x="42" y="37"/>
                </a:cubicBezTo>
                <a:cubicBezTo>
                  <a:pt x="41" y="37"/>
                  <a:pt x="41" y="38"/>
                  <a:pt x="41" y="38"/>
                </a:cubicBezTo>
                <a:cubicBezTo>
                  <a:pt x="41" y="38"/>
                  <a:pt x="41" y="38"/>
                  <a:pt x="41" y="38"/>
                </a:cubicBezTo>
                <a:cubicBezTo>
                  <a:pt x="40" y="38"/>
                  <a:pt x="40" y="38"/>
                  <a:pt x="40" y="39"/>
                </a:cubicBezTo>
                <a:cubicBezTo>
                  <a:pt x="40" y="39"/>
                  <a:pt x="40" y="39"/>
                  <a:pt x="40" y="39"/>
                </a:cubicBezTo>
                <a:cubicBezTo>
                  <a:pt x="40" y="39"/>
                  <a:pt x="39" y="40"/>
                  <a:pt x="38" y="40"/>
                </a:cubicBezTo>
                <a:cubicBezTo>
                  <a:pt x="38" y="40"/>
                  <a:pt x="38" y="40"/>
                  <a:pt x="38" y="40"/>
                </a:cubicBezTo>
                <a:cubicBezTo>
                  <a:pt x="38" y="41"/>
                  <a:pt x="38" y="41"/>
                  <a:pt x="38" y="41"/>
                </a:cubicBezTo>
                <a:cubicBezTo>
                  <a:pt x="38" y="41"/>
                  <a:pt x="38" y="41"/>
                  <a:pt x="38" y="41"/>
                </a:cubicBezTo>
                <a:cubicBezTo>
                  <a:pt x="37" y="41"/>
                  <a:pt x="37" y="42"/>
                  <a:pt x="36" y="42"/>
                </a:cubicBezTo>
                <a:cubicBezTo>
                  <a:pt x="36" y="42"/>
                  <a:pt x="36" y="42"/>
                  <a:pt x="36" y="42"/>
                </a:cubicBezTo>
                <a:cubicBezTo>
                  <a:pt x="36" y="42"/>
                  <a:pt x="36" y="42"/>
                  <a:pt x="36" y="42"/>
                </a:cubicBezTo>
                <a:cubicBezTo>
                  <a:pt x="36" y="42"/>
                  <a:pt x="36" y="42"/>
                  <a:pt x="36" y="42"/>
                </a:cubicBezTo>
                <a:cubicBezTo>
                  <a:pt x="36" y="42"/>
                  <a:pt x="36" y="42"/>
                  <a:pt x="35" y="42"/>
                </a:cubicBezTo>
                <a:cubicBezTo>
                  <a:pt x="35" y="42"/>
                  <a:pt x="35" y="42"/>
                  <a:pt x="35" y="42"/>
                </a:cubicBezTo>
                <a:cubicBezTo>
                  <a:pt x="34" y="43"/>
                  <a:pt x="34" y="43"/>
                  <a:pt x="33" y="44"/>
                </a:cubicBezTo>
                <a:cubicBezTo>
                  <a:pt x="33" y="44"/>
                  <a:pt x="33" y="44"/>
                  <a:pt x="33" y="44"/>
                </a:cubicBezTo>
                <a:cubicBezTo>
                  <a:pt x="33" y="44"/>
                  <a:pt x="33" y="44"/>
                  <a:pt x="33" y="44"/>
                </a:cubicBezTo>
                <a:cubicBezTo>
                  <a:pt x="32" y="44"/>
                  <a:pt x="32" y="44"/>
                  <a:pt x="32" y="44"/>
                </a:cubicBezTo>
                <a:cubicBezTo>
                  <a:pt x="32" y="44"/>
                  <a:pt x="32" y="44"/>
                  <a:pt x="32" y="44"/>
                </a:cubicBezTo>
                <a:cubicBezTo>
                  <a:pt x="31" y="44"/>
                  <a:pt x="31" y="44"/>
                  <a:pt x="31" y="44"/>
                </a:cubicBezTo>
                <a:cubicBezTo>
                  <a:pt x="31" y="44"/>
                  <a:pt x="31" y="44"/>
                  <a:pt x="31" y="44"/>
                </a:cubicBezTo>
                <a:cubicBezTo>
                  <a:pt x="31" y="44"/>
                  <a:pt x="30" y="44"/>
                  <a:pt x="30" y="44"/>
                </a:cubicBezTo>
                <a:cubicBezTo>
                  <a:pt x="30" y="44"/>
                  <a:pt x="30" y="44"/>
                  <a:pt x="30" y="44"/>
                </a:cubicBezTo>
                <a:cubicBezTo>
                  <a:pt x="30" y="44"/>
                  <a:pt x="30" y="44"/>
                  <a:pt x="29" y="44"/>
                </a:cubicBezTo>
                <a:cubicBezTo>
                  <a:pt x="29" y="44"/>
                  <a:pt x="29" y="44"/>
                  <a:pt x="29" y="44"/>
                </a:cubicBezTo>
                <a:cubicBezTo>
                  <a:pt x="29" y="44"/>
                  <a:pt x="29" y="44"/>
                  <a:pt x="29" y="44"/>
                </a:cubicBezTo>
                <a:cubicBezTo>
                  <a:pt x="29" y="44"/>
                  <a:pt x="29" y="44"/>
                  <a:pt x="28" y="44"/>
                </a:cubicBezTo>
                <a:cubicBezTo>
                  <a:pt x="28" y="44"/>
                  <a:pt x="28" y="44"/>
                  <a:pt x="28" y="44"/>
                </a:cubicBezTo>
                <a:cubicBezTo>
                  <a:pt x="27" y="44"/>
                  <a:pt x="27" y="44"/>
                  <a:pt x="27" y="44"/>
                </a:cubicBezTo>
                <a:cubicBezTo>
                  <a:pt x="27" y="44"/>
                  <a:pt x="27" y="44"/>
                  <a:pt x="27" y="44"/>
                </a:cubicBezTo>
                <a:cubicBezTo>
                  <a:pt x="26" y="44"/>
                  <a:pt x="26" y="44"/>
                  <a:pt x="26" y="44"/>
                </a:cubicBezTo>
                <a:cubicBezTo>
                  <a:pt x="26" y="44"/>
                  <a:pt x="26" y="44"/>
                  <a:pt x="26" y="44"/>
                </a:cubicBezTo>
                <a:cubicBezTo>
                  <a:pt x="26" y="44"/>
                  <a:pt x="25" y="44"/>
                  <a:pt x="25" y="44"/>
                </a:cubicBezTo>
                <a:cubicBezTo>
                  <a:pt x="25" y="44"/>
                  <a:pt x="25" y="44"/>
                  <a:pt x="25" y="44"/>
                </a:cubicBezTo>
                <a:cubicBezTo>
                  <a:pt x="25" y="44"/>
                  <a:pt x="25" y="44"/>
                  <a:pt x="24" y="44"/>
                </a:cubicBezTo>
                <a:cubicBezTo>
                  <a:pt x="24" y="44"/>
                  <a:pt x="24" y="44"/>
                  <a:pt x="24" y="44"/>
                </a:cubicBezTo>
                <a:cubicBezTo>
                  <a:pt x="24" y="44"/>
                  <a:pt x="24" y="44"/>
                  <a:pt x="24" y="44"/>
                </a:cubicBezTo>
                <a:cubicBezTo>
                  <a:pt x="24" y="44"/>
                  <a:pt x="24" y="44"/>
                  <a:pt x="23" y="44"/>
                </a:cubicBezTo>
                <a:cubicBezTo>
                  <a:pt x="23" y="44"/>
                  <a:pt x="23" y="44"/>
                  <a:pt x="23" y="44"/>
                </a:cubicBezTo>
                <a:cubicBezTo>
                  <a:pt x="23" y="44"/>
                  <a:pt x="23" y="44"/>
                  <a:pt x="23" y="44"/>
                </a:cubicBezTo>
                <a:cubicBezTo>
                  <a:pt x="23" y="44"/>
                  <a:pt x="23" y="44"/>
                  <a:pt x="23" y="44"/>
                </a:cubicBezTo>
                <a:cubicBezTo>
                  <a:pt x="22" y="43"/>
                  <a:pt x="21" y="43"/>
                  <a:pt x="20" y="42"/>
                </a:cubicBezTo>
                <a:cubicBezTo>
                  <a:pt x="20" y="42"/>
                  <a:pt x="20" y="42"/>
                  <a:pt x="20" y="42"/>
                </a:cubicBezTo>
                <a:cubicBezTo>
                  <a:pt x="19" y="42"/>
                  <a:pt x="19" y="42"/>
                  <a:pt x="19" y="42"/>
                </a:cubicBezTo>
                <a:cubicBezTo>
                  <a:pt x="19" y="42"/>
                  <a:pt x="19" y="42"/>
                  <a:pt x="19" y="42"/>
                </a:cubicBezTo>
                <a:cubicBezTo>
                  <a:pt x="19" y="42"/>
                  <a:pt x="19" y="42"/>
                  <a:pt x="19" y="42"/>
                </a:cubicBezTo>
                <a:cubicBezTo>
                  <a:pt x="18" y="42"/>
                  <a:pt x="18" y="41"/>
                  <a:pt x="17" y="41"/>
                </a:cubicBezTo>
                <a:cubicBezTo>
                  <a:pt x="17" y="41"/>
                  <a:pt x="17" y="41"/>
                  <a:pt x="17" y="41"/>
                </a:cubicBezTo>
                <a:cubicBezTo>
                  <a:pt x="17" y="41"/>
                  <a:pt x="17" y="41"/>
                  <a:pt x="17" y="40"/>
                </a:cubicBezTo>
                <a:cubicBezTo>
                  <a:pt x="17" y="40"/>
                  <a:pt x="17" y="40"/>
                  <a:pt x="17" y="40"/>
                </a:cubicBezTo>
                <a:cubicBezTo>
                  <a:pt x="16" y="40"/>
                  <a:pt x="16" y="39"/>
                  <a:pt x="15" y="39"/>
                </a:cubicBezTo>
                <a:cubicBezTo>
                  <a:pt x="15" y="39"/>
                  <a:pt x="15" y="39"/>
                  <a:pt x="15" y="39"/>
                </a:cubicBezTo>
                <a:cubicBezTo>
                  <a:pt x="15" y="38"/>
                  <a:pt x="15" y="38"/>
                  <a:pt x="15" y="38"/>
                </a:cubicBezTo>
                <a:cubicBezTo>
                  <a:pt x="15" y="38"/>
                  <a:pt x="15" y="38"/>
                  <a:pt x="15" y="38"/>
                </a:cubicBezTo>
                <a:cubicBezTo>
                  <a:pt x="14" y="38"/>
                  <a:pt x="14" y="37"/>
                  <a:pt x="14" y="37"/>
                </a:cubicBezTo>
                <a:cubicBezTo>
                  <a:pt x="14" y="37"/>
                  <a:pt x="14" y="37"/>
                  <a:pt x="14" y="37"/>
                </a:cubicBezTo>
                <a:cubicBezTo>
                  <a:pt x="14" y="36"/>
                  <a:pt x="14" y="36"/>
                  <a:pt x="13" y="36"/>
                </a:cubicBezTo>
                <a:cubicBezTo>
                  <a:pt x="13" y="36"/>
                  <a:pt x="13" y="36"/>
                  <a:pt x="13" y="36"/>
                </a:cubicBezTo>
                <a:cubicBezTo>
                  <a:pt x="13" y="36"/>
                  <a:pt x="13" y="36"/>
                  <a:pt x="13" y="36"/>
                </a:cubicBezTo>
                <a:cubicBezTo>
                  <a:pt x="13" y="34"/>
                  <a:pt x="12" y="33"/>
                  <a:pt x="12" y="32"/>
                </a:cubicBezTo>
                <a:cubicBezTo>
                  <a:pt x="12" y="32"/>
                  <a:pt x="12" y="32"/>
                  <a:pt x="12" y="32"/>
                </a:cubicBezTo>
                <a:cubicBezTo>
                  <a:pt x="12" y="32"/>
                  <a:pt x="12" y="32"/>
                  <a:pt x="12" y="31"/>
                </a:cubicBezTo>
                <a:cubicBezTo>
                  <a:pt x="12" y="31"/>
                  <a:pt x="12" y="31"/>
                  <a:pt x="12" y="31"/>
                </a:cubicBezTo>
                <a:cubicBezTo>
                  <a:pt x="11" y="31"/>
                  <a:pt x="11" y="31"/>
                  <a:pt x="11" y="30"/>
                </a:cubicBezTo>
                <a:cubicBezTo>
                  <a:pt x="11" y="30"/>
                  <a:pt x="11" y="30"/>
                  <a:pt x="11" y="30"/>
                </a:cubicBezTo>
                <a:cubicBezTo>
                  <a:pt x="11" y="30"/>
                  <a:pt x="11" y="30"/>
                  <a:pt x="11" y="30"/>
                </a:cubicBezTo>
                <a:cubicBezTo>
                  <a:pt x="11" y="30"/>
                  <a:pt x="11" y="30"/>
                  <a:pt x="11" y="29"/>
                </a:cubicBezTo>
                <a:cubicBezTo>
                  <a:pt x="11" y="29"/>
                  <a:pt x="11" y="29"/>
                  <a:pt x="11" y="29"/>
                </a:cubicBezTo>
                <a:cubicBezTo>
                  <a:pt x="11" y="29"/>
                  <a:pt x="11" y="29"/>
                  <a:pt x="11" y="29"/>
                </a:cubicBezTo>
                <a:cubicBezTo>
                  <a:pt x="11" y="28"/>
                  <a:pt x="11" y="28"/>
                  <a:pt x="11" y="28"/>
                </a:cubicBezTo>
                <a:cubicBezTo>
                  <a:pt x="11" y="28"/>
                  <a:pt x="11" y="27"/>
                  <a:pt x="11" y="27"/>
                </a:cubicBezTo>
                <a:cubicBezTo>
                  <a:pt x="11" y="27"/>
                  <a:pt x="11" y="27"/>
                  <a:pt x="11" y="27"/>
                </a:cubicBezTo>
                <a:cubicBezTo>
                  <a:pt x="11" y="27"/>
                  <a:pt x="11" y="27"/>
                  <a:pt x="11" y="26"/>
                </a:cubicBezTo>
                <a:cubicBezTo>
                  <a:pt x="11" y="26"/>
                  <a:pt x="11" y="26"/>
                  <a:pt x="11" y="26"/>
                </a:cubicBezTo>
                <a:cubicBezTo>
                  <a:pt x="11" y="26"/>
                  <a:pt x="11" y="26"/>
                  <a:pt x="11" y="25"/>
                </a:cubicBezTo>
                <a:cubicBezTo>
                  <a:pt x="11" y="25"/>
                  <a:pt x="11" y="25"/>
                  <a:pt x="11" y="25"/>
                </a:cubicBezTo>
                <a:cubicBezTo>
                  <a:pt x="11" y="25"/>
                  <a:pt x="11" y="25"/>
                  <a:pt x="12" y="25"/>
                </a:cubicBezTo>
                <a:cubicBezTo>
                  <a:pt x="12" y="25"/>
                  <a:pt x="12" y="25"/>
                  <a:pt x="12" y="24"/>
                </a:cubicBezTo>
                <a:cubicBezTo>
                  <a:pt x="12" y="24"/>
                  <a:pt x="12" y="24"/>
                  <a:pt x="12" y="24"/>
                </a:cubicBezTo>
                <a:cubicBezTo>
                  <a:pt x="12" y="24"/>
                  <a:pt x="12" y="24"/>
                  <a:pt x="12" y="24"/>
                </a:cubicBezTo>
                <a:cubicBezTo>
                  <a:pt x="12" y="23"/>
                  <a:pt x="12" y="23"/>
                  <a:pt x="12" y="23"/>
                </a:cubicBezTo>
                <a:cubicBezTo>
                  <a:pt x="12" y="23"/>
                  <a:pt x="12" y="23"/>
                  <a:pt x="12" y="23"/>
                </a:cubicBezTo>
                <a:cubicBezTo>
                  <a:pt x="12" y="23"/>
                  <a:pt x="12" y="23"/>
                  <a:pt x="12" y="23"/>
                </a:cubicBezTo>
                <a:cubicBezTo>
                  <a:pt x="12" y="22"/>
                  <a:pt x="13" y="21"/>
                  <a:pt x="13" y="20"/>
                </a:cubicBezTo>
                <a:cubicBezTo>
                  <a:pt x="13" y="20"/>
                  <a:pt x="13" y="20"/>
                  <a:pt x="13" y="20"/>
                </a:cubicBezTo>
                <a:cubicBezTo>
                  <a:pt x="13" y="20"/>
                  <a:pt x="13" y="20"/>
                  <a:pt x="13" y="20"/>
                </a:cubicBezTo>
                <a:cubicBezTo>
                  <a:pt x="13" y="20"/>
                  <a:pt x="13" y="20"/>
                  <a:pt x="13" y="20"/>
                </a:cubicBezTo>
                <a:cubicBezTo>
                  <a:pt x="14" y="19"/>
                  <a:pt x="14" y="19"/>
                  <a:pt x="14" y="19"/>
                </a:cubicBezTo>
                <a:cubicBezTo>
                  <a:pt x="14" y="19"/>
                  <a:pt x="14" y="19"/>
                  <a:pt x="14" y="19"/>
                </a:cubicBezTo>
                <a:cubicBezTo>
                  <a:pt x="14" y="19"/>
                  <a:pt x="14" y="18"/>
                  <a:pt x="15" y="18"/>
                </a:cubicBezTo>
                <a:cubicBezTo>
                  <a:pt x="15" y="18"/>
                  <a:pt x="15" y="18"/>
                  <a:pt x="15" y="18"/>
                </a:cubicBezTo>
                <a:cubicBezTo>
                  <a:pt x="15" y="17"/>
                  <a:pt x="15" y="17"/>
                  <a:pt x="15" y="17"/>
                </a:cubicBezTo>
                <a:cubicBezTo>
                  <a:pt x="15" y="17"/>
                  <a:pt x="15" y="17"/>
                  <a:pt x="15" y="17"/>
                </a:cubicBezTo>
                <a:cubicBezTo>
                  <a:pt x="16" y="17"/>
                  <a:pt x="16" y="16"/>
                  <a:pt x="17" y="15"/>
                </a:cubicBezTo>
                <a:cubicBezTo>
                  <a:pt x="17" y="15"/>
                  <a:pt x="17" y="15"/>
                  <a:pt x="17" y="15"/>
                </a:cubicBezTo>
                <a:cubicBezTo>
                  <a:pt x="17" y="15"/>
                  <a:pt x="17" y="15"/>
                  <a:pt x="17" y="15"/>
                </a:cubicBezTo>
                <a:cubicBezTo>
                  <a:pt x="17" y="15"/>
                  <a:pt x="17" y="15"/>
                  <a:pt x="17" y="15"/>
                </a:cubicBezTo>
                <a:cubicBezTo>
                  <a:pt x="18" y="15"/>
                  <a:pt x="18" y="14"/>
                  <a:pt x="19" y="14"/>
                </a:cubicBezTo>
                <a:cubicBezTo>
                  <a:pt x="19" y="14"/>
                  <a:pt x="19" y="14"/>
                  <a:pt x="19" y="14"/>
                </a:cubicBezTo>
                <a:cubicBezTo>
                  <a:pt x="19" y="14"/>
                  <a:pt x="19" y="14"/>
                  <a:pt x="19" y="14"/>
                </a:cubicBezTo>
                <a:cubicBezTo>
                  <a:pt x="19" y="14"/>
                  <a:pt x="19" y="14"/>
                  <a:pt x="19" y="14"/>
                </a:cubicBezTo>
                <a:cubicBezTo>
                  <a:pt x="20" y="14"/>
                  <a:pt x="20" y="13"/>
                  <a:pt x="20" y="13"/>
                </a:cubicBezTo>
                <a:cubicBezTo>
                  <a:pt x="20" y="13"/>
                  <a:pt x="20" y="13"/>
                  <a:pt x="20" y="13"/>
                </a:cubicBezTo>
                <a:cubicBezTo>
                  <a:pt x="21" y="13"/>
                  <a:pt x="22" y="12"/>
                  <a:pt x="23" y="12"/>
                </a:cubicBezTo>
                <a:cubicBezTo>
                  <a:pt x="23" y="12"/>
                  <a:pt x="23" y="12"/>
                  <a:pt x="23" y="12"/>
                </a:cubicBezTo>
                <a:cubicBezTo>
                  <a:pt x="23" y="12"/>
                  <a:pt x="23" y="12"/>
                  <a:pt x="23" y="12"/>
                </a:cubicBezTo>
                <a:cubicBezTo>
                  <a:pt x="23" y="12"/>
                  <a:pt x="23" y="12"/>
                  <a:pt x="23" y="12"/>
                </a:cubicBezTo>
                <a:cubicBezTo>
                  <a:pt x="24" y="12"/>
                  <a:pt x="24" y="12"/>
                  <a:pt x="24" y="12"/>
                </a:cubicBezTo>
                <a:cubicBezTo>
                  <a:pt x="24" y="12"/>
                  <a:pt x="24" y="12"/>
                  <a:pt x="24" y="12"/>
                </a:cubicBezTo>
                <a:cubicBezTo>
                  <a:pt x="24" y="12"/>
                  <a:pt x="24" y="12"/>
                  <a:pt x="24" y="12"/>
                </a:cubicBezTo>
                <a:cubicBezTo>
                  <a:pt x="25" y="12"/>
                  <a:pt x="25" y="12"/>
                  <a:pt x="25" y="12"/>
                </a:cubicBezTo>
                <a:cubicBezTo>
                  <a:pt x="25" y="12"/>
                  <a:pt x="25" y="12"/>
                  <a:pt x="25" y="12"/>
                </a:cubicBezTo>
                <a:cubicBezTo>
                  <a:pt x="25" y="12"/>
                  <a:pt x="26" y="12"/>
                  <a:pt x="26" y="12"/>
                </a:cubicBezTo>
                <a:cubicBezTo>
                  <a:pt x="26" y="12"/>
                  <a:pt x="26" y="12"/>
                  <a:pt x="26" y="12"/>
                </a:cubicBezTo>
                <a:cubicBezTo>
                  <a:pt x="26" y="11"/>
                  <a:pt x="26" y="11"/>
                  <a:pt x="27" y="11"/>
                </a:cubicBezTo>
                <a:cubicBezTo>
                  <a:pt x="27" y="11"/>
                  <a:pt x="27" y="11"/>
                  <a:pt x="27" y="11"/>
                </a:cubicBezTo>
                <a:cubicBezTo>
                  <a:pt x="27" y="11"/>
                  <a:pt x="27" y="11"/>
                  <a:pt x="28" y="11"/>
                </a:cubicBezTo>
                <a:cubicBezTo>
                  <a:pt x="28" y="11"/>
                  <a:pt x="28" y="11"/>
                  <a:pt x="28" y="11"/>
                </a:cubicBezTo>
                <a:cubicBezTo>
                  <a:pt x="29" y="11"/>
                  <a:pt x="29" y="11"/>
                  <a:pt x="29" y="11"/>
                </a:cubicBezTo>
                <a:cubicBezTo>
                  <a:pt x="29" y="11"/>
                  <a:pt x="29" y="11"/>
                  <a:pt x="29" y="12"/>
                </a:cubicBezTo>
                <a:cubicBezTo>
                  <a:pt x="29" y="12"/>
                  <a:pt x="29" y="12"/>
                  <a:pt x="29" y="12"/>
                </a:cubicBezTo>
                <a:cubicBezTo>
                  <a:pt x="30" y="12"/>
                  <a:pt x="30" y="12"/>
                  <a:pt x="30" y="12"/>
                </a:cubicBezTo>
                <a:cubicBezTo>
                  <a:pt x="30" y="12"/>
                  <a:pt x="30" y="12"/>
                  <a:pt x="30" y="12"/>
                </a:cubicBezTo>
                <a:cubicBezTo>
                  <a:pt x="30" y="12"/>
                  <a:pt x="31" y="12"/>
                  <a:pt x="31" y="12"/>
                </a:cubicBezTo>
                <a:cubicBezTo>
                  <a:pt x="31" y="12"/>
                  <a:pt x="31" y="12"/>
                  <a:pt x="31" y="12"/>
                </a:cubicBezTo>
                <a:cubicBezTo>
                  <a:pt x="31" y="12"/>
                  <a:pt x="31" y="12"/>
                  <a:pt x="32" y="12"/>
                </a:cubicBezTo>
                <a:cubicBezTo>
                  <a:pt x="32" y="12"/>
                  <a:pt x="32" y="12"/>
                  <a:pt x="32" y="12"/>
                </a:cubicBezTo>
                <a:cubicBezTo>
                  <a:pt x="32" y="12"/>
                  <a:pt x="32" y="12"/>
                  <a:pt x="33" y="12"/>
                </a:cubicBezTo>
                <a:cubicBezTo>
                  <a:pt x="33" y="12"/>
                  <a:pt x="33" y="12"/>
                  <a:pt x="33" y="12"/>
                </a:cubicBezTo>
                <a:cubicBezTo>
                  <a:pt x="33" y="12"/>
                  <a:pt x="33" y="12"/>
                  <a:pt x="33" y="12"/>
                </a:cubicBezTo>
                <a:cubicBezTo>
                  <a:pt x="34" y="12"/>
                  <a:pt x="34" y="13"/>
                  <a:pt x="35" y="13"/>
                </a:cubicBezTo>
                <a:cubicBezTo>
                  <a:pt x="35" y="13"/>
                  <a:pt x="35" y="13"/>
                  <a:pt x="35" y="13"/>
                </a:cubicBezTo>
                <a:cubicBezTo>
                  <a:pt x="36" y="13"/>
                  <a:pt x="36" y="14"/>
                  <a:pt x="36" y="14"/>
                </a:cubicBezTo>
                <a:cubicBezTo>
                  <a:pt x="36" y="14"/>
                  <a:pt x="36" y="14"/>
                  <a:pt x="36" y="14"/>
                </a:cubicBezTo>
                <a:cubicBezTo>
                  <a:pt x="36" y="14"/>
                  <a:pt x="36" y="14"/>
                  <a:pt x="36" y="14"/>
                </a:cubicBezTo>
                <a:cubicBezTo>
                  <a:pt x="36" y="14"/>
                  <a:pt x="36" y="14"/>
                  <a:pt x="36" y="14"/>
                </a:cubicBezTo>
                <a:cubicBezTo>
                  <a:pt x="37" y="14"/>
                  <a:pt x="37" y="15"/>
                  <a:pt x="38" y="15"/>
                </a:cubicBezTo>
                <a:cubicBezTo>
                  <a:pt x="38" y="15"/>
                  <a:pt x="38" y="15"/>
                  <a:pt x="38" y="15"/>
                </a:cubicBezTo>
                <a:cubicBezTo>
                  <a:pt x="38" y="15"/>
                  <a:pt x="38" y="15"/>
                  <a:pt x="38" y="15"/>
                </a:cubicBezTo>
                <a:cubicBezTo>
                  <a:pt x="38" y="15"/>
                  <a:pt x="38" y="15"/>
                  <a:pt x="38" y="15"/>
                </a:cubicBezTo>
                <a:cubicBezTo>
                  <a:pt x="39" y="16"/>
                  <a:pt x="40" y="17"/>
                  <a:pt x="40" y="17"/>
                </a:cubicBezTo>
                <a:cubicBezTo>
                  <a:pt x="40" y="17"/>
                  <a:pt x="40" y="17"/>
                  <a:pt x="40" y="17"/>
                </a:cubicBezTo>
                <a:cubicBezTo>
                  <a:pt x="40" y="17"/>
                  <a:pt x="40" y="17"/>
                  <a:pt x="41" y="18"/>
                </a:cubicBezTo>
                <a:cubicBezTo>
                  <a:pt x="41" y="18"/>
                  <a:pt x="41" y="18"/>
                  <a:pt x="41" y="18"/>
                </a:cubicBezTo>
                <a:cubicBezTo>
                  <a:pt x="41" y="18"/>
                  <a:pt x="41" y="19"/>
                  <a:pt x="42" y="19"/>
                </a:cubicBezTo>
                <a:cubicBezTo>
                  <a:pt x="42" y="19"/>
                  <a:pt x="42" y="19"/>
                  <a:pt x="42" y="19"/>
                </a:cubicBezTo>
                <a:cubicBezTo>
                  <a:pt x="42" y="19"/>
                  <a:pt x="42" y="19"/>
                  <a:pt x="42" y="20"/>
                </a:cubicBezTo>
                <a:cubicBezTo>
                  <a:pt x="42" y="20"/>
                  <a:pt x="42" y="20"/>
                  <a:pt x="42" y="20"/>
                </a:cubicBezTo>
                <a:cubicBezTo>
                  <a:pt x="42" y="20"/>
                  <a:pt x="42" y="20"/>
                  <a:pt x="42" y="20"/>
                </a:cubicBezTo>
                <a:cubicBezTo>
                  <a:pt x="43" y="21"/>
                  <a:pt x="43" y="22"/>
                  <a:pt x="43" y="23"/>
                </a:cubicBezTo>
                <a:cubicBezTo>
                  <a:pt x="43" y="23"/>
                  <a:pt x="43" y="23"/>
                  <a:pt x="43" y="23"/>
                </a:cubicBezTo>
                <a:cubicBezTo>
                  <a:pt x="43" y="23"/>
                  <a:pt x="43" y="23"/>
                  <a:pt x="43" y="23"/>
                </a:cubicBezTo>
                <a:cubicBezTo>
                  <a:pt x="43" y="23"/>
                  <a:pt x="44" y="23"/>
                  <a:pt x="44" y="24"/>
                </a:cubicBezTo>
                <a:cubicBezTo>
                  <a:pt x="44" y="24"/>
                  <a:pt x="44" y="24"/>
                  <a:pt x="44" y="24"/>
                </a:cubicBezTo>
                <a:cubicBezTo>
                  <a:pt x="44" y="24"/>
                  <a:pt x="44" y="24"/>
                  <a:pt x="44" y="24"/>
                </a:cubicBezTo>
                <a:cubicBezTo>
                  <a:pt x="44" y="25"/>
                  <a:pt x="44" y="25"/>
                  <a:pt x="44" y="25"/>
                </a:cubicBezTo>
                <a:cubicBezTo>
                  <a:pt x="44" y="25"/>
                  <a:pt x="44" y="25"/>
                  <a:pt x="44" y="25"/>
                </a:cubicBezTo>
                <a:cubicBezTo>
                  <a:pt x="44" y="25"/>
                  <a:pt x="44" y="25"/>
                  <a:pt x="44" y="25"/>
                </a:cubicBezTo>
                <a:cubicBezTo>
                  <a:pt x="44" y="26"/>
                  <a:pt x="44" y="26"/>
                  <a:pt x="44" y="26"/>
                </a:cubicBezTo>
                <a:cubicBezTo>
                  <a:pt x="44" y="26"/>
                  <a:pt x="44" y="26"/>
                  <a:pt x="44" y="26"/>
                </a:cubicBezTo>
                <a:cubicBezTo>
                  <a:pt x="44" y="27"/>
                  <a:pt x="44" y="27"/>
                  <a:pt x="44" y="27"/>
                </a:cubicBezTo>
                <a:cubicBezTo>
                  <a:pt x="44" y="27"/>
                  <a:pt x="44" y="27"/>
                  <a:pt x="44" y="27"/>
                </a:cubicBezTo>
                <a:cubicBezTo>
                  <a:pt x="44" y="27"/>
                  <a:pt x="44" y="28"/>
                  <a:pt x="44" y="28"/>
                </a:cubicBezTo>
                <a:cubicBezTo>
                  <a:pt x="44" y="28"/>
                  <a:pt x="44" y="28"/>
                  <a:pt x="44" y="29"/>
                </a:cubicBezTo>
                <a:cubicBezTo>
                  <a:pt x="44" y="29"/>
                  <a:pt x="44" y="29"/>
                  <a:pt x="44" y="29"/>
                </a:cubicBezTo>
                <a:cubicBezTo>
                  <a:pt x="44" y="29"/>
                  <a:pt x="44" y="29"/>
                  <a:pt x="44" y="29"/>
                </a:cubicBezTo>
                <a:cubicBezTo>
                  <a:pt x="44" y="30"/>
                  <a:pt x="44" y="30"/>
                  <a:pt x="44" y="30"/>
                </a:cubicBezTo>
                <a:cubicBezTo>
                  <a:pt x="44" y="30"/>
                  <a:pt x="44" y="30"/>
                  <a:pt x="44" y="30"/>
                </a:cubicBezTo>
                <a:cubicBezTo>
                  <a:pt x="44" y="30"/>
                  <a:pt x="44" y="30"/>
                  <a:pt x="44" y="30"/>
                </a:cubicBezTo>
                <a:cubicBezTo>
                  <a:pt x="44" y="31"/>
                  <a:pt x="44" y="31"/>
                  <a:pt x="44" y="31"/>
                </a:cubicBezTo>
                <a:cubicBezTo>
                  <a:pt x="44" y="31"/>
                  <a:pt x="44" y="31"/>
                  <a:pt x="44" y="31"/>
                </a:cubicBezTo>
                <a:cubicBezTo>
                  <a:pt x="44" y="32"/>
                  <a:pt x="44" y="32"/>
                  <a:pt x="44" y="32"/>
                </a:cubicBezTo>
                <a:cubicBezTo>
                  <a:pt x="44" y="32"/>
                  <a:pt x="44" y="32"/>
                  <a:pt x="44" y="32"/>
                </a:cubicBezTo>
                <a:cubicBezTo>
                  <a:pt x="43" y="33"/>
                  <a:pt x="43" y="34"/>
                  <a:pt x="42" y="3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76" name="Freeform 61"/>
          <p:cNvSpPr>
            <a:spLocks noEditPoints="1"/>
          </p:cNvSpPr>
          <p:nvPr userDrawn="1"/>
        </p:nvSpPr>
        <p:spPr bwMode="auto">
          <a:xfrm>
            <a:off x="5514976" y="1319214"/>
            <a:ext cx="301625" cy="382588"/>
          </a:xfrm>
          <a:custGeom>
            <a:avLst/>
            <a:gdLst>
              <a:gd name="T0" fmla="*/ 5 w 78"/>
              <a:gd name="T1" fmla="*/ 58 h 99"/>
              <a:gd name="T2" fmla="*/ 5 w 78"/>
              <a:gd name="T3" fmla="*/ 40 h 99"/>
              <a:gd name="T4" fmla="*/ 23 w 78"/>
              <a:gd name="T5" fmla="*/ 40 h 99"/>
              <a:gd name="T6" fmla="*/ 23 w 78"/>
              <a:gd name="T7" fmla="*/ 58 h 99"/>
              <a:gd name="T8" fmla="*/ 5 w 78"/>
              <a:gd name="T9" fmla="*/ 58 h 99"/>
              <a:gd name="T10" fmla="*/ 27 w 78"/>
              <a:gd name="T11" fmla="*/ 80 h 99"/>
              <a:gd name="T12" fmla="*/ 27 w 78"/>
              <a:gd name="T13" fmla="*/ 71 h 99"/>
              <a:gd name="T14" fmla="*/ 27 w 78"/>
              <a:gd name="T15" fmla="*/ 26 h 99"/>
              <a:gd name="T16" fmla="*/ 27 w 78"/>
              <a:gd name="T17" fmla="*/ 18 h 99"/>
              <a:gd name="T18" fmla="*/ 36 w 78"/>
              <a:gd name="T19" fmla="*/ 18 h 99"/>
              <a:gd name="T20" fmla="*/ 35 w 78"/>
              <a:gd name="T21" fmla="*/ 80 h 99"/>
              <a:gd name="T22" fmla="*/ 27 w 78"/>
              <a:gd name="T23" fmla="*/ 80 h 99"/>
              <a:gd name="T24" fmla="*/ 43 w 78"/>
              <a:gd name="T25" fmla="*/ 96 h 99"/>
              <a:gd name="T26" fmla="*/ 43 w 78"/>
              <a:gd name="T27" fmla="*/ 88 h 99"/>
              <a:gd name="T28" fmla="*/ 43 w 78"/>
              <a:gd name="T29" fmla="*/ 10 h 99"/>
              <a:gd name="T30" fmla="*/ 43 w 78"/>
              <a:gd name="T31" fmla="*/ 2 h 99"/>
              <a:gd name="T32" fmla="*/ 51 w 78"/>
              <a:gd name="T33" fmla="*/ 2 h 99"/>
              <a:gd name="T34" fmla="*/ 52 w 78"/>
              <a:gd name="T35" fmla="*/ 96 h 99"/>
              <a:gd name="T36" fmla="*/ 43 w 78"/>
              <a:gd name="T37" fmla="*/ 96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 h="99">
                <a:moveTo>
                  <a:pt x="5" y="58"/>
                </a:moveTo>
                <a:cubicBezTo>
                  <a:pt x="0" y="53"/>
                  <a:pt x="0" y="45"/>
                  <a:pt x="5" y="40"/>
                </a:cubicBezTo>
                <a:cubicBezTo>
                  <a:pt x="10" y="35"/>
                  <a:pt x="18" y="36"/>
                  <a:pt x="23" y="40"/>
                </a:cubicBezTo>
                <a:cubicBezTo>
                  <a:pt x="28" y="45"/>
                  <a:pt x="28" y="53"/>
                  <a:pt x="23" y="58"/>
                </a:cubicBezTo>
                <a:cubicBezTo>
                  <a:pt x="18" y="63"/>
                  <a:pt x="10" y="63"/>
                  <a:pt x="5" y="58"/>
                </a:cubicBezTo>
                <a:close/>
                <a:moveTo>
                  <a:pt x="27" y="80"/>
                </a:moveTo>
                <a:cubicBezTo>
                  <a:pt x="24" y="77"/>
                  <a:pt x="24" y="74"/>
                  <a:pt x="27" y="71"/>
                </a:cubicBezTo>
                <a:cubicBezTo>
                  <a:pt x="39" y="59"/>
                  <a:pt x="40" y="38"/>
                  <a:pt x="27" y="26"/>
                </a:cubicBezTo>
                <a:cubicBezTo>
                  <a:pt x="25" y="24"/>
                  <a:pt x="25" y="20"/>
                  <a:pt x="27" y="18"/>
                </a:cubicBezTo>
                <a:cubicBezTo>
                  <a:pt x="30" y="15"/>
                  <a:pt x="33" y="15"/>
                  <a:pt x="36" y="18"/>
                </a:cubicBezTo>
                <a:cubicBezTo>
                  <a:pt x="53" y="35"/>
                  <a:pt x="52" y="63"/>
                  <a:pt x="35" y="80"/>
                </a:cubicBezTo>
                <a:cubicBezTo>
                  <a:pt x="33" y="82"/>
                  <a:pt x="29" y="82"/>
                  <a:pt x="27" y="80"/>
                </a:cubicBezTo>
                <a:close/>
                <a:moveTo>
                  <a:pt x="43" y="96"/>
                </a:moveTo>
                <a:cubicBezTo>
                  <a:pt x="41" y="94"/>
                  <a:pt x="41" y="90"/>
                  <a:pt x="43" y="88"/>
                </a:cubicBezTo>
                <a:cubicBezTo>
                  <a:pt x="65" y="67"/>
                  <a:pt x="65" y="32"/>
                  <a:pt x="43" y="10"/>
                </a:cubicBezTo>
                <a:cubicBezTo>
                  <a:pt x="41" y="8"/>
                  <a:pt x="41" y="4"/>
                  <a:pt x="43" y="2"/>
                </a:cubicBezTo>
                <a:cubicBezTo>
                  <a:pt x="45" y="0"/>
                  <a:pt x="49" y="0"/>
                  <a:pt x="51" y="2"/>
                </a:cubicBezTo>
                <a:cubicBezTo>
                  <a:pt x="78" y="28"/>
                  <a:pt x="78" y="70"/>
                  <a:pt x="52" y="96"/>
                </a:cubicBezTo>
                <a:cubicBezTo>
                  <a:pt x="49" y="99"/>
                  <a:pt x="46" y="99"/>
                  <a:pt x="43" y="9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77" name="Freeform 62"/>
          <p:cNvSpPr>
            <a:spLocks/>
          </p:cNvSpPr>
          <p:nvPr userDrawn="1"/>
        </p:nvSpPr>
        <p:spPr bwMode="auto">
          <a:xfrm>
            <a:off x="4078288" y="1295401"/>
            <a:ext cx="266700" cy="274638"/>
          </a:xfrm>
          <a:custGeom>
            <a:avLst/>
            <a:gdLst>
              <a:gd name="T0" fmla="*/ 33 w 69"/>
              <a:gd name="T1" fmla="*/ 0 h 71"/>
              <a:gd name="T2" fmla="*/ 69 w 69"/>
              <a:gd name="T3" fmla="*/ 28 h 71"/>
              <a:gd name="T4" fmla="*/ 43 w 69"/>
              <a:gd name="T5" fmla="*/ 60 h 71"/>
              <a:gd name="T6" fmla="*/ 32 w 69"/>
              <a:gd name="T7" fmla="*/ 71 h 71"/>
              <a:gd name="T8" fmla="*/ 23 w 69"/>
              <a:gd name="T9" fmla="*/ 62 h 71"/>
              <a:gd name="T10" fmla="*/ 47 w 69"/>
              <a:gd name="T11" fmla="*/ 28 h 71"/>
              <a:gd name="T12" fmla="*/ 34 w 69"/>
              <a:gd name="T13" fmla="*/ 16 h 71"/>
              <a:gd name="T14" fmla="*/ 9 w 69"/>
              <a:gd name="T15" fmla="*/ 34 h 71"/>
              <a:gd name="T16" fmla="*/ 0 w 69"/>
              <a:gd name="T17" fmla="*/ 26 h 71"/>
              <a:gd name="T18" fmla="*/ 33 w 69"/>
              <a:gd name="T19"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71">
                <a:moveTo>
                  <a:pt x="33" y="0"/>
                </a:moveTo>
                <a:cubicBezTo>
                  <a:pt x="51" y="0"/>
                  <a:pt x="69" y="8"/>
                  <a:pt x="69" y="28"/>
                </a:cubicBezTo>
                <a:cubicBezTo>
                  <a:pt x="69" y="46"/>
                  <a:pt x="48" y="53"/>
                  <a:pt x="43" y="60"/>
                </a:cubicBezTo>
                <a:cubicBezTo>
                  <a:pt x="40" y="65"/>
                  <a:pt x="41" y="71"/>
                  <a:pt x="32" y="71"/>
                </a:cubicBezTo>
                <a:cubicBezTo>
                  <a:pt x="26" y="71"/>
                  <a:pt x="23" y="67"/>
                  <a:pt x="23" y="62"/>
                </a:cubicBezTo>
                <a:cubicBezTo>
                  <a:pt x="23" y="45"/>
                  <a:pt x="47" y="42"/>
                  <a:pt x="47" y="28"/>
                </a:cubicBezTo>
                <a:cubicBezTo>
                  <a:pt x="47" y="20"/>
                  <a:pt x="42" y="16"/>
                  <a:pt x="34" y="16"/>
                </a:cubicBezTo>
                <a:cubicBezTo>
                  <a:pt x="16" y="16"/>
                  <a:pt x="23" y="34"/>
                  <a:pt x="9" y="34"/>
                </a:cubicBezTo>
                <a:cubicBezTo>
                  <a:pt x="5" y="34"/>
                  <a:pt x="0" y="31"/>
                  <a:pt x="0" y="26"/>
                </a:cubicBezTo>
                <a:cubicBezTo>
                  <a:pt x="0" y="12"/>
                  <a:pt x="16"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78" name="Oval 63"/>
          <p:cNvSpPr>
            <a:spLocks noChangeArrowheads="1"/>
          </p:cNvSpPr>
          <p:nvPr userDrawn="1"/>
        </p:nvSpPr>
        <p:spPr bwMode="auto">
          <a:xfrm>
            <a:off x="4159250" y="1589089"/>
            <a:ext cx="88900" cy="920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79" name="Group 78"/>
          <p:cNvGrpSpPr/>
          <p:nvPr userDrawn="1"/>
        </p:nvGrpSpPr>
        <p:grpSpPr>
          <a:xfrm>
            <a:off x="2784475" y="1724026"/>
            <a:ext cx="325438" cy="679450"/>
            <a:chOff x="2784475" y="1724025"/>
            <a:chExt cx="325438" cy="679450"/>
          </a:xfrm>
        </p:grpSpPr>
        <p:sp>
          <p:nvSpPr>
            <p:cNvPr id="80" name="Oval 64"/>
            <p:cNvSpPr>
              <a:spLocks noChangeArrowheads="1"/>
            </p:cNvSpPr>
            <p:nvPr userDrawn="1"/>
          </p:nvSpPr>
          <p:spPr bwMode="auto">
            <a:xfrm>
              <a:off x="2894013" y="1724025"/>
              <a:ext cx="107950" cy="1079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81" name="Line 65"/>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82" name="Line 66"/>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83" name="Freeform 67"/>
            <p:cNvSpPr>
              <a:spLocks/>
            </p:cNvSpPr>
            <p:nvPr userDrawn="1"/>
          </p:nvSpPr>
          <p:spPr bwMode="auto">
            <a:xfrm>
              <a:off x="2784475" y="1847850"/>
              <a:ext cx="325438" cy="555625"/>
            </a:xfrm>
            <a:custGeom>
              <a:avLst/>
              <a:gdLst>
                <a:gd name="T0" fmla="*/ 40 w 84"/>
                <a:gd name="T1" fmla="*/ 86 h 144"/>
                <a:gd name="T2" fmla="*/ 40 w 84"/>
                <a:gd name="T3" fmla="*/ 135 h 144"/>
                <a:gd name="T4" fmla="*/ 27 w 84"/>
                <a:gd name="T5" fmla="*/ 135 h 144"/>
                <a:gd name="T6" fmla="*/ 26 w 84"/>
                <a:gd name="T7" fmla="*/ 86 h 144"/>
                <a:gd name="T8" fmla="*/ 9 w 84"/>
                <a:gd name="T9" fmla="*/ 86 h 144"/>
                <a:gd name="T10" fmla="*/ 28 w 84"/>
                <a:gd name="T11" fmla="*/ 20 h 144"/>
                <a:gd name="T12" fmla="*/ 25 w 84"/>
                <a:gd name="T13" fmla="*/ 20 h 144"/>
                <a:gd name="T14" fmla="*/ 14 w 84"/>
                <a:gd name="T15" fmla="*/ 58 h 144"/>
                <a:gd name="T16" fmla="*/ 2 w 84"/>
                <a:gd name="T17" fmla="*/ 54 h 144"/>
                <a:gd name="T18" fmla="*/ 15 w 84"/>
                <a:gd name="T19" fmla="*/ 13 h 144"/>
                <a:gd name="T20" fmla="*/ 32 w 84"/>
                <a:gd name="T21" fmla="*/ 0 h 144"/>
                <a:gd name="T22" fmla="*/ 41 w 84"/>
                <a:gd name="T23" fmla="*/ 0 h 144"/>
                <a:gd name="T24" fmla="*/ 41 w 84"/>
                <a:gd name="T25" fmla="*/ 0 h 144"/>
                <a:gd name="T26" fmla="*/ 51 w 84"/>
                <a:gd name="T27" fmla="*/ 0 h 144"/>
                <a:gd name="T28" fmla="*/ 69 w 84"/>
                <a:gd name="T29" fmla="*/ 13 h 144"/>
                <a:gd name="T30" fmla="*/ 81 w 84"/>
                <a:gd name="T31" fmla="*/ 54 h 144"/>
                <a:gd name="T32" fmla="*/ 70 w 84"/>
                <a:gd name="T33" fmla="*/ 58 h 144"/>
                <a:gd name="T34" fmla="*/ 59 w 84"/>
                <a:gd name="T35" fmla="*/ 20 h 144"/>
                <a:gd name="T36" fmla="*/ 56 w 84"/>
                <a:gd name="T37" fmla="*/ 20 h 144"/>
                <a:gd name="T38" fmla="*/ 75 w 84"/>
                <a:gd name="T39" fmla="*/ 86 h 144"/>
                <a:gd name="T40" fmla="*/ 57 w 84"/>
                <a:gd name="T41" fmla="*/ 86 h 144"/>
                <a:gd name="T42" fmla="*/ 57 w 84"/>
                <a:gd name="T43" fmla="*/ 135 h 144"/>
                <a:gd name="T44" fmla="*/ 44 w 84"/>
                <a:gd name="T45" fmla="*/ 135 h 144"/>
                <a:gd name="T46" fmla="*/ 44 w 84"/>
                <a:gd name="T47" fmla="*/ 86 h 144"/>
                <a:gd name="T48" fmla="*/ 40 w 84"/>
                <a:gd name="T49" fmla="*/ 8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4" h="144">
                  <a:moveTo>
                    <a:pt x="40" y="86"/>
                  </a:moveTo>
                  <a:cubicBezTo>
                    <a:pt x="40" y="135"/>
                    <a:pt x="40" y="135"/>
                    <a:pt x="40" y="135"/>
                  </a:cubicBezTo>
                  <a:cubicBezTo>
                    <a:pt x="40" y="144"/>
                    <a:pt x="27" y="144"/>
                    <a:pt x="27" y="135"/>
                  </a:cubicBezTo>
                  <a:cubicBezTo>
                    <a:pt x="26" y="86"/>
                    <a:pt x="26" y="86"/>
                    <a:pt x="26" y="86"/>
                  </a:cubicBezTo>
                  <a:cubicBezTo>
                    <a:pt x="9" y="86"/>
                    <a:pt x="9" y="86"/>
                    <a:pt x="9" y="86"/>
                  </a:cubicBezTo>
                  <a:cubicBezTo>
                    <a:pt x="28" y="20"/>
                    <a:pt x="28" y="20"/>
                    <a:pt x="28" y="20"/>
                  </a:cubicBezTo>
                  <a:cubicBezTo>
                    <a:pt x="25" y="20"/>
                    <a:pt x="25" y="20"/>
                    <a:pt x="25" y="20"/>
                  </a:cubicBezTo>
                  <a:cubicBezTo>
                    <a:pt x="14" y="58"/>
                    <a:pt x="14" y="58"/>
                    <a:pt x="14" y="58"/>
                  </a:cubicBezTo>
                  <a:cubicBezTo>
                    <a:pt x="11" y="66"/>
                    <a:pt x="0" y="63"/>
                    <a:pt x="2" y="54"/>
                  </a:cubicBezTo>
                  <a:cubicBezTo>
                    <a:pt x="15" y="13"/>
                    <a:pt x="15" y="13"/>
                    <a:pt x="15" y="13"/>
                  </a:cubicBezTo>
                  <a:cubicBezTo>
                    <a:pt x="16" y="9"/>
                    <a:pt x="22" y="0"/>
                    <a:pt x="32" y="0"/>
                  </a:cubicBezTo>
                  <a:cubicBezTo>
                    <a:pt x="41" y="0"/>
                    <a:pt x="41" y="0"/>
                    <a:pt x="41" y="0"/>
                  </a:cubicBezTo>
                  <a:cubicBezTo>
                    <a:pt x="41" y="0"/>
                    <a:pt x="41" y="0"/>
                    <a:pt x="41" y="0"/>
                  </a:cubicBezTo>
                  <a:cubicBezTo>
                    <a:pt x="51" y="0"/>
                    <a:pt x="51" y="0"/>
                    <a:pt x="51" y="0"/>
                  </a:cubicBezTo>
                  <a:cubicBezTo>
                    <a:pt x="61" y="0"/>
                    <a:pt x="67" y="9"/>
                    <a:pt x="69" y="13"/>
                  </a:cubicBezTo>
                  <a:cubicBezTo>
                    <a:pt x="81" y="54"/>
                    <a:pt x="81" y="54"/>
                    <a:pt x="81" y="54"/>
                  </a:cubicBezTo>
                  <a:cubicBezTo>
                    <a:pt x="84" y="62"/>
                    <a:pt x="73" y="66"/>
                    <a:pt x="70" y="58"/>
                  </a:cubicBezTo>
                  <a:cubicBezTo>
                    <a:pt x="59" y="20"/>
                    <a:pt x="59" y="20"/>
                    <a:pt x="59" y="20"/>
                  </a:cubicBezTo>
                  <a:cubicBezTo>
                    <a:pt x="56" y="20"/>
                    <a:pt x="56" y="20"/>
                    <a:pt x="56" y="20"/>
                  </a:cubicBezTo>
                  <a:cubicBezTo>
                    <a:pt x="75" y="86"/>
                    <a:pt x="75" y="86"/>
                    <a:pt x="75" y="86"/>
                  </a:cubicBezTo>
                  <a:cubicBezTo>
                    <a:pt x="57" y="86"/>
                    <a:pt x="57" y="86"/>
                    <a:pt x="57" y="86"/>
                  </a:cubicBezTo>
                  <a:cubicBezTo>
                    <a:pt x="57" y="135"/>
                    <a:pt x="57" y="135"/>
                    <a:pt x="57" y="135"/>
                  </a:cubicBezTo>
                  <a:cubicBezTo>
                    <a:pt x="57" y="144"/>
                    <a:pt x="44" y="144"/>
                    <a:pt x="44" y="135"/>
                  </a:cubicBezTo>
                  <a:cubicBezTo>
                    <a:pt x="44" y="86"/>
                    <a:pt x="44" y="86"/>
                    <a:pt x="44" y="86"/>
                  </a:cubicBezTo>
                  <a:lnTo>
                    <a:pt x="40" y="8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84" name="Group 83"/>
          <p:cNvGrpSpPr/>
          <p:nvPr userDrawn="1"/>
        </p:nvGrpSpPr>
        <p:grpSpPr>
          <a:xfrm>
            <a:off x="3194051" y="1724026"/>
            <a:ext cx="255588" cy="684213"/>
            <a:chOff x="3194050" y="1724025"/>
            <a:chExt cx="255588" cy="684213"/>
          </a:xfrm>
        </p:grpSpPr>
        <p:sp>
          <p:nvSpPr>
            <p:cNvPr id="85" name="Freeform 68"/>
            <p:cNvSpPr>
              <a:spLocks/>
            </p:cNvSpPr>
            <p:nvPr userDrawn="1"/>
          </p:nvSpPr>
          <p:spPr bwMode="auto">
            <a:xfrm>
              <a:off x="3194050" y="1847850"/>
              <a:ext cx="255588" cy="560388"/>
            </a:xfrm>
            <a:custGeom>
              <a:avLst/>
              <a:gdLst>
                <a:gd name="T0" fmla="*/ 18 w 66"/>
                <a:gd name="T1" fmla="*/ 0 h 145"/>
                <a:gd name="T2" fmla="*/ 0 w 66"/>
                <a:gd name="T3" fmla="*/ 19 h 145"/>
                <a:gd name="T4" fmla="*/ 0 w 66"/>
                <a:gd name="T5" fmla="*/ 63 h 145"/>
                <a:gd name="T6" fmla="*/ 12 w 66"/>
                <a:gd name="T7" fmla="*/ 63 h 145"/>
                <a:gd name="T8" fmla="*/ 12 w 66"/>
                <a:gd name="T9" fmla="*/ 23 h 145"/>
                <a:gd name="T10" fmla="*/ 15 w 66"/>
                <a:gd name="T11" fmla="*/ 23 h 145"/>
                <a:gd name="T12" fmla="*/ 15 w 66"/>
                <a:gd name="T13" fmla="*/ 133 h 145"/>
                <a:gd name="T14" fmla="*/ 31 w 66"/>
                <a:gd name="T15" fmla="*/ 133 h 145"/>
                <a:gd name="T16" fmla="*/ 31 w 66"/>
                <a:gd name="T17" fmla="*/ 69 h 145"/>
                <a:gd name="T18" fmla="*/ 34 w 66"/>
                <a:gd name="T19" fmla="*/ 69 h 145"/>
                <a:gd name="T20" fmla="*/ 34 w 66"/>
                <a:gd name="T21" fmla="*/ 133 h 145"/>
                <a:gd name="T22" fmla="*/ 51 w 66"/>
                <a:gd name="T23" fmla="*/ 133 h 145"/>
                <a:gd name="T24" fmla="*/ 51 w 66"/>
                <a:gd name="T25" fmla="*/ 23 h 145"/>
                <a:gd name="T26" fmla="*/ 54 w 66"/>
                <a:gd name="T27" fmla="*/ 23 h 145"/>
                <a:gd name="T28" fmla="*/ 54 w 66"/>
                <a:gd name="T29" fmla="*/ 63 h 145"/>
                <a:gd name="T30" fmla="*/ 66 w 66"/>
                <a:gd name="T31" fmla="*/ 63 h 145"/>
                <a:gd name="T32" fmla="*/ 66 w 66"/>
                <a:gd name="T33" fmla="*/ 19 h 145"/>
                <a:gd name="T34" fmla="*/ 48 w 66"/>
                <a:gd name="T35" fmla="*/ 0 h 145"/>
                <a:gd name="T36" fmla="*/ 18 w 66"/>
                <a:gd name="T37"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5">
                  <a:moveTo>
                    <a:pt x="18" y="0"/>
                  </a:moveTo>
                  <a:cubicBezTo>
                    <a:pt x="8" y="0"/>
                    <a:pt x="0" y="9"/>
                    <a:pt x="0" y="19"/>
                  </a:cubicBezTo>
                  <a:cubicBezTo>
                    <a:pt x="0" y="63"/>
                    <a:pt x="0" y="63"/>
                    <a:pt x="0" y="63"/>
                  </a:cubicBezTo>
                  <a:cubicBezTo>
                    <a:pt x="0" y="71"/>
                    <a:pt x="12" y="71"/>
                    <a:pt x="12" y="63"/>
                  </a:cubicBezTo>
                  <a:cubicBezTo>
                    <a:pt x="12" y="23"/>
                    <a:pt x="12" y="23"/>
                    <a:pt x="12" y="23"/>
                  </a:cubicBezTo>
                  <a:cubicBezTo>
                    <a:pt x="15" y="23"/>
                    <a:pt x="15" y="23"/>
                    <a:pt x="15" y="23"/>
                  </a:cubicBezTo>
                  <a:cubicBezTo>
                    <a:pt x="15" y="133"/>
                    <a:pt x="15" y="133"/>
                    <a:pt x="15" y="133"/>
                  </a:cubicBezTo>
                  <a:cubicBezTo>
                    <a:pt x="15" y="145"/>
                    <a:pt x="31" y="144"/>
                    <a:pt x="31" y="133"/>
                  </a:cubicBezTo>
                  <a:cubicBezTo>
                    <a:pt x="31" y="69"/>
                    <a:pt x="31" y="69"/>
                    <a:pt x="31" y="69"/>
                  </a:cubicBezTo>
                  <a:cubicBezTo>
                    <a:pt x="34" y="69"/>
                    <a:pt x="34" y="69"/>
                    <a:pt x="34" y="69"/>
                  </a:cubicBezTo>
                  <a:cubicBezTo>
                    <a:pt x="34" y="133"/>
                    <a:pt x="34" y="133"/>
                    <a:pt x="34" y="133"/>
                  </a:cubicBezTo>
                  <a:cubicBezTo>
                    <a:pt x="34" y="144"/>
                    <a:pt x="51" y="145"/>
                    <a:pt x="51" y="133"/>
                  </a:cubicBezTo>
                  <a:cubicBezTo>
                    <a:pt x="51" y="23"/>
                    <a:pt x="51" y="23"/>
                    <a:pt x="51" y="23"/>
                  </a:cubicBezTo>
                  <a:cubicBezTo>
                    <a:pt x="54" y="23"/>
                    <a:pt x="54" y="23"/>
                    <a:pt x="54" y="23"/>
                  </a:cubicBezTo>
                  <a:cubicBezTo>
                    <a:pt x="54" y="63"/>
                    <a:pt x="54" y="63"/>
                    <a:pt x="54" y="63"/>
                  </a:cubicBezTo>
                  <a:cubicBezTo>
                    <a:pt x="54" y="71"/>
                    <a:pt x="66" y="71"/>
                    <a:pt x="66" y="63"/>
                  </a:cubicBezTo>
                  <a:cubicBezTo>
                    <a:pt x="66" y="19"/>
                    <a:pt x="66" y="19"/>
                    <a:pt x="66" y="19"/>
                  </a:cubicBezTo>
                  <a:cubicBezTo>
                    <a:pt x="66" y="10"/>
                    <a:pt x="58" y="0"/>
                    <a:pt x="48" y="0"/>
                  </a:cubicBezTo>
                  <a:lnTo>
                    <a:pt x="1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86" name="Oval 69"/>
            <p:cNvSpPr>
              <a:spLocks noChangeArrowheads="1"/>
            </p:cNvSpPr>
            <p:nvPr userDrawn="1"/>
          </p:nvSpPr>
          <p:spPr bwMode="auto">
            <a:xfrm>
              <a:off x="3268663" y="1724025"/>
              <a:ext cx="107950" cy="1127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87" name="Line 70"/>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88" name="Line 71"/>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89" name="Group 88"/>
          <p:cNvGrpSpPr/>
          <p:nvPr userDrawn="1"/>
        </p:nvGrpSpPr>
        <p:grpSpPr>
          <a:xfrm>
            <a:off x="6180138" y="1743076"/>
            <a:ext cx="469900" cy="649288"/>
            <a:chOff x="6180138" y="1743075"/>
            <a:chExt cx="469900" cy="649288"/>
          </a:xfrm>
        </p:grpSpPr>
        <p:sp>
          <p:nvSpPr>
            <p:cNvPr id="90" name="Freeform 72"/>
            <p:cNvSpPr>
              <a:spLocks/>
            </p:cNvSpPr>
            <p:nvPr userDrawn="1"/>
          </p:nvSpPr>
          <p:spPr bwMode="auto">
            <a:xfrm>
              <a:off x="6330950" y="1966913"/>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91" name="Freeform 73"/>
            <p:cNvSpPr>
              <a:spLocks/>
            </p:cNvSpPr>
            <p:nvPr userDrawn="1"/>
          </p:nvSpPr>
          <p:spPr bwMode="auto">
            <a:xfrm>
              <a:off x="6330950" y="2098675"/>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92" name="Freeform 74"/>
            <p:cNvSpPr>
              <a:spLocks/>
            </p:cNvSpPr>
            <p:nvPr userDrawn="1"/>
          </p:nvSpPr>
          <p:spPr bwMode="auto">
            <a:xfrm>
              <a:off x="6330950" y="2230438"/>
              <a:ext cx="242888" cy="38100"/>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93" name="Freeform 75"/>
            <p:cNvSpPr>
              <a:spLocks/>
            </p:cNvSpPr>
            <p:nvPr userDrawn="1"/>
          </p:nvSpPr>
          <p:spPr bwMode="auto">
            <a:xfrm>
              <a:off x="6342063" y="1743075"/>
              <a:ext cx="146050" cy="120650"/>
            </a:xfrm>
            <a:custGeom>
              <a:avLst/>
              <a:gdLst>
                <a:gd name="T0" fmla="*/ 4 w 38"/>
                <a:gd name="T1" fmla="*/ 31 h 31"/>
                <a:gd name="T2" fmla="*/ 34 w 38"/>
                <a:gd name="T3" fmla="*/ 31 h 31"/>
                <a:gd name="T4" fmla="*/ 38 w 38"/>
                <a:gd name="T5" fmla="*/ 28 h 31"/>
                <a:gd name="T6" fmla="*/ 38 w 38"/>
                <a:gd name="T7" fmla="*/ 13 h 31"/>
                <a:gd name="T8" fmla="*/ 34 w 38"/>
                <a:gd name="T9" fmla="*/ 9 h 31"/>
                <a:gd name="T10" fmla="*/ 29 w 38"/>
                <a:gd name="T11" fmla="*/ 9 h 31"/>
                <a:gd name="T12" fmla="*/ 29 w 38"/>
                <a:gd name="T13" fmla="*/ 9 h 31"/>
                <a:gd name="T14" fmla="*/ 29 w 38"/>
                <a:gd name="T15" fmla="*/ 1 h 31"/>
                <a:gd name="T16" fmla="*/ 27 w 38"/>
                <a:gd name="T17" fmla="*/ 0 h 31"/>
                <a:gd name="T18" fmla="*/ 11 w 38"/>
                <a:gd name="T19" fmla="*/ 0 h 31"/>
                <a:gd name="T20" fmla="*/ 9 w 38"/>
                <a:gd name="T21" fmla="*/ 1 h 31"/>
                <a:gd name="T22" fmla="*/ 9 w 38"/>
                <a:gd name="T23" fmla="*/ 9 h 31"/>
                <a:gd name="T24" fmla="*/ 9 w 38"/>
                <a:gd name="T25" fmla="*/ 9 h 31"/>
                <a:gd name="T26" fmla="*/ 4 w 38"/>
                <a:gd name="T27" fmla="*/ 9 h 31"/>
                <a:gd name="T28" fmla="*/ 0 w 38"/>
                <a:gd name="T29" fmla="*/ 13 h 31"/>
                <a:gd name="T30" fmla="*/ 0 w 38"/>
                <a:gd name="T31" fmla="*/ 28 h 31"/>
                <a:gd name="T32" fmla="*/ 4 w 38"/>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8" h="31">
                  <a:moveTo>
                    <a:pt x="4" y="31"/>
                  </a:moveTo>
                  <a:cubicBezTo>
                    <a:pt x="34" y="31"/>
                    <a:pt x="34" y="31"/>
                    <a:pt x="34" y="31"/>
                  </a:cubicBezTo>
                  <a:cubicBezTo>
                    <a:pt x="36" y="31"/>
                    <a:pt x="38" y="30"/>
                    <a:pt x="38" y="28"/>
                  </a:cubicBezTo>
                  <a:cubicBezTo>
                    <a:pt x="38" y="13"/>
                    <a:pt x="38" y="13"/>
                    <a:pt x="38" y="13"/>
                  </a:cubicBezTo>
                  <a:cubicBezTo>
                    <a:pt x="38" y="11"/>
                    <a:pt x="36" y="9"/>
                    <a:pt x="34" y="9"/>
                  </a:cubicBezTo>
                  <a:cubicBezTo>
                    <a:pt x="29" y="9"/>
                    <a:pt x="29" y="9"/>
                    <a:pt x="29" y="9"/>
                  </a:cubicBezTo>
                  <a:cubicBezTo>
                    <a:pt x="29" y="9"/>
                    <a:pt x="29" y="9"/>
                    <a:pt x="29" y="9"/>
                  </a:cubicBezTo>
                  <a:cubicBezTo>
                    <a:pt x="29" y="1"/>
                    <a:pt x="29" y="1"/>
                    <a:pt x="29" y="1"/>
                  </a:cubicBezTo>
                  <a:cubicBezTo>
                    <a:pt x="29" y="1"/>
                    <a:pt x="28" y="0"/>
                    <a:pt x="27" y="0"/>
                  </a:cubicBezTo>
                  <a:cubicBezTo>
                    <a:pt x="11" y="0"/>
                    <a:pt x="11" y="0"/>
                    <a:pt x="11" y="0"/>
                  </a:cubicBezTo>
                  <a:cubicBezTo>
                    <a:pt x="10" y="0"/>
                    <a:pt x="9" y="1"/>
                    <a:pt x="9" y="1"/>
                  </a:cubicBezTo>
                  <a:cubicBezTo>
                    <a:pt x="9" y="9"/>
                    <a:pt x="9" y="9"/>
                    <a:pt x="9" y="9"/>
                  </a:cubicBezTo>
                  <a:cubicBezTo>
                    <a:pt x="9" y="9"/>
                    <a:pt x="9" y="9"/>
                    <a:pt x="9" y="9"/>
                  </a:cubicBezTo>
                  <a:cubicBezTo>
                    <a:pt x="4" y="9"/>
                    <a:pt x="4" y="9"/>
                    <a:pt x="4" y="9"/>
                  </a:cubicBezTo>
                  <a:cubicBezTo>
                    <a:pt x="2" y="9"/>
                    <a:pt x="0" y="11"/>
                    <a:pt x="0" y="13"/>
                  </a:cubicBezTo>
                  <a:cubicBezTo>
                    <a:pt x="0" y="28"/>
                    <a:pt x="0" y="28"/>
                    <a:pt x="0" y="28"/>
                  </a:cubicBezTo>
                  <a:cubicBezTo>
                    <a:pt x="0" y="30"/>
                    <a:pt x="2" y="31"/>
                    <a:pt x="4" y="31"/>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94" name="Freeform 76"/>
            <p:cNvSpPr>
              <a:spLocks/>
            </p:cNvSpPr>
            <p:nvPr userDrawn="1"/>
          </p:nvSpPr>
          <p:spPr bwMode="auto">
            <a:xfrm>
              <a:off x="6180138" y="1804988"/>
              <a:ext cx="469900" cy="587375"/>
            </a:xfrm>
            <a:custGeom>
              <a:avLst/>
              <a:gdLst>
                <a:gd name="T0" fmla="*/ 108 w 122"/>
                <a:gd name="T1" fmla="*/ 0 h 152"/>
                <a:gd name="T2" fmla="*/ 85 w 122"/>
                <a:gd name="T3" fmla="*/ 0 h 152"/>
                <a:gd name="T4" fmla="*/ 85 w 122"/>
                <a:gd name="T5" fmla="*/ 10 h 152"/>
                <a:gd name="T6" fmla="*/ 108 w 122"/>
                <a:gd name="T7" fmla="*/ 10 h 152"/>
                <a:gd name="T8" fmla="*/ 112 w 122"/>
                <a:gd name="T9" fmla="*/ 12 h 152"/>
                <a:gd name="T10" fmla="*/ 112 w 122"/>
                <a:gd name="T11" fmla="*/ 140 h 152"/>
                <a:gd name="T12" fmla="*/ 108 w 122"/>
                <a:gd name="T13" fmla="*/ 142 h 152"/>
                <a:gd name="T14" fmla="*/ 14 w 122"/>
                <a:gd name="T15" fmla="*/ 142 h 152"/>
                <a:gd name="T16" fmla="*/ 10 w 122"/>
                <a:gd name="T17" fmla="*/ 140 h 152"/>
                <a:gd name="T18" fmla="*/ 10 w 122"/>
                <a:gd name="T19" fmla="*/ 12 h 152"/>
                <a:gd name="T20" fmla="*/ 14 w 122"/>
                <a:gd name="T21" fmla="*/ 10 h 152"/>
                <a:gd name="T22" fmla="*/ 37 w 122"/>
                <a:gd name="T23" fmla="*/ 10 h 152"/>
                <a:gd name="T24" fmla="*/ 37 w 122"/>
                <a:gd name="T25" fmla="*/ 0 h 152"/>
                <a:gd name="T26" fmla="*/ 14 w 122"/>
                <a:gd name="T27" fmla="*/ 0 h 152"/>
                <a:gd name="T28" fmla="*/ 0 w 122"/>
                <a:gd name="T29" fmla="*/ 12 h 152"/>
                <a:gd name="T30" fmla="*/ 0 w 122"/>
                <a:gd name="T31" fmla="*/ 140 h 152"/>
                <a:gd name="T32" fmla="*/ 14 w 122"/>
                <a:gd name="T33" fmla="*/ 152 h 152"/>
                <a:gd name="T34" fmla="*/ 108 w 122"/>
                <a:gd name="T35" fmla="*/ 152 h 152"/>
                <a:gd name="T36" fmla="*/ 122 w 122"/>
                <a:gd name="T37" fmla="*/ 140 h 152"/>
                <a:gd name="T38" fmla="*/ 122 w 122"/>
                <a:gd name="T39" fmla="*/ 12 h 152"/>
                <a:gd name="T40" fmla="*/ 108 w 122"/>
                <a:gd name="T41"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2" h="152">
                  <a:moveTo>
                    <a:pt x="108" y="0"/>
                  </a:moveTo>
                  <a:cubicBezTo>
                    <a:pt x="85" y="0"/>
                    <a:pt x="85" y="0"/>
                    <a:pt x="85" y="0"/>
                  </a:cubicBezTo>
                  <a:cubicBezTo>
                    <a:pt x="85" y="10"/>
                    <a:pt x="85" y="10"/>
                    <a:pt x="85" y="10"/>
                  </a:cubicBezTo>
                  <a:cubicBezTo>
                    <a:pt x="108" y="10"/>
                    <a:pt x="108" y="10"/>
                    <a:pt x="108" y="10"/>
                  </a:cubicBezTo>
                  <a:cubicBezTo>
                    <a:pt x="110" y="10"/>
                    <a:pt x="112" y="11"/>
                    <a:pt x="112" y="12"/>
                  </a:cubicBezTo>
                  <a:cubicBezTo>
                    <a:pt x="112" y="140"/>
                    <a:pt x="112" y="140"/>
                    <a:pt x="112" y="140"/>
                  </a:cubicBezTo>
                  <a:cubicBezTo>
                    <a:pt x="112" y="141"/>
                    <a:pt x="110" y="142"/>
                    <a:pt x="108" y="142"/>
                  </a:cubicBezTo>
                  <a:cubicBezTo>
                    <a:pt x="14" y="142"/>
                    <a:pt x="14" y="142"/>
                    <a:pt x="14" y="142"/>
                  </a:cubicBezTo>
                  <a:cubicBezTo>
                    <a:pt x="12" y="142"/>
                    <a:pt x="10" y="141"/>
                    <a:pt x="10" y="140"/>
                  </a:cubicBezTo>
                  <a:cubicBezTo>
                    <a:pt x="10" y="12"/>
                    <a:pt x="10" y="12"/>
                    <a:pt x="10" y="12"/>
                  </a:cubicBezTo>
                  <a:cubicBezTo>
                    <a:pt x="10" y="11"/>
                    <a:pt x="12" y="10"/>
                    <a:pt x="14" y="10"/>
                  </a:cubicBezTo>
                  <a:cubicBezTo>
                    <a:pt x="37" y="10"/>
                    <a:pt x="37" y="10"/>
                    <a:pt x="37" y="10"/>
                  </a:cubicBezTo>
                  <a:cubicBezTo>
                    <a:pt x="37" y="0"/>
                    <a:pt x="37" y="0"/>
                    <a:pt x="37" y="0"/>
                  </a:cubicBezTo>
                  <a:cubicBezTo>
                    <a:pt x="14" y="0"/>
                    <a:pt x="14" y="0"/>
                    <a:pt x="14" y="0"/>
                  </a:cubicBezTo>
                  <a:cubicBezTo>
                    <a:pt x="6" y="0"/>
                    <a:pt x="0" y="5"/>
                    <a:pt x="0" y="12"/>
                  </a:cubicBezTo>
                  <a:cubicBezTo>
                    <a:pt x="0" y="140"/>
                    <a:pt x="0" y="140"/>
                    <a:pt x="0" y="140"/>
                  </a:cubicBezTo>
                  <a:cubicBezTo>
                    <a:pt x="0" y="147"/>
                    <a:pt x="6" y="152"/>
                    <a:pt x="14" y="152"/>
                  </a:cubicBezTo>
                  <a:cubicBezTo>
                    <a:pt x="108" y="152"/>
                    <a:pt x="108" y="152"/>
                    <a:pt x="108" y="152"/>
                  </a:cubicBezTo>
                  <a:cubicBezTo>
                    <a:pt x="115" y="152"/>
                    <a:pt x="122" y="147"/>
                    <a:pt x="122" y="140"/>
                  </a:cubicBezTo>
                  <a:cubicBezTo>
                    <a:pt x="122" y="12"/>
                    <a:pt x="122" y="12"/>
                    <a:pt x="122" y="12"/>
                  </a:cubicBezTo>
                  <a:cubicBezTo>
                    <a:pt x="122" y="5"/>
                    <a:pt x="115" y="0"/>
                    <a:pt x="108" y="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95" name="Freeform 77"/>
            <p:cNvSpPr>
              <a:spLocks/>
            </p:cNvSpPr>
            <p:nvPr userDrawn="1"/>
          </p:nvSpPr>
          <p:spPr bwMode="auto">
            <a:xfrm>
              <a:off x="6242050" y="1909763"/>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8 h 30"/>
                <a:gd name="T14" fmla="*/ 2 w 30"/>
                <a:gd name="T15" fmla="*/ 26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5 h 30"/>
                <a:gd name="T28" fmla="*/ 6 w 30"/>
                <a:gd name="T29" fmla="*/ 17 h 30"/>
                <a:gd name="T30" fmla="*/ 7 w 30"/>
                <a:gd name="T31" fmla="*/ 18 h 30"/>
                <a:gd name="T32" fmla="*/ 8 w 30"/>
                <a:gd name="T33" fmla="*/ 21 h 30"/>
                <a:gd name="T34" fmla="*/ 12 w 30"/>
                <a:gd name="T35" fmla="*/ 15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0"/>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29"/>
                    <a:pt x="3" y="29"/>
                    <a:pt x="3" y="28"/>
                  </a:cubicBezTo>
                  <a:cubicBezTo>
                    <a:pt x="3" y="28"/>
                    <a:pt x="2" y="27"/>
                    <a:pt x="2" y="26"/>
                  </a:cubicBezTo>
                  <a:cubicBezTo>
                    <a:pt x="2" y="26"/>
                    <a:pt x="1" y="24"/>
                    <a:pt x="1" y="23"/>
                  </a:cubicBezTo>
                  <a:cubicBezTo>
                    <a:pt x="1" y="23"/>
                    <a:pt x="1" y="22"/>
                    <a:pt x="1" y="22"/>
                  </a:cubicBezTo>
                  <a:cubicBezTo>
                    <a:pt x="0" y="20"/>
                    <a:pt x="0" y="19"/>
                    <a:pt x="0" y="19"/>
                  </a:cubicBezTo>
                  <a:cubicBezTo>
                    <a:pt x="0" y="18"/>
                    <a:pt x="0" y="17"/>
                    <a:pt x="1" y="16"/>
                  </a:cubicBezTo>
                  <a:cubicBezTo>
                    <a:pt x="3" y="15"/>
                    <a:pt x="4" y="15"/>
                    <a:pt x="5" y="15"/>
                  </a:cubicBezTo>
                  <a:cubicBezTo>
                    <a:pt x="5" y="15"/>
                    <a:pt x="5" y="15"/>
                    <a:pt x="6" y="15"/>
                  </a:cubicBezTo>
                  <a:cubicBezTo>
                    <a:pt x="6" y="16"/>
                    <a:pt x="6" y="16"/>
                    <a:pt x="6" y="17"/>
                  </a:cubicBezTo>
                  <a:cubicBezTo>
                    <a:pt x="6" y="17"/>
                    <a:pt x="7" y="18"/>
                    <a:pt x="7" y="18"/>
                  </a:cubicBezTo>
                  <a:cubicBezTo>
                    <a:pt x="7" y="20"/>
                    <a:pt x="8" y="21"/>
                    <a:pt x="8" y="21"/>
                  </a:cubicBezTo>
                  <a:cubicBezTo>
                    <a:pt x="9" y="21"/>
                    <a:pt x="10" y="19"/>
                    <a:pt x="12" y="15"/>
                  </a:cubicBezTo>
                  <a:cubicBezTo>
                    <a:pt x="14" y="12"/>
                    <a:pt x="12" y="15"/>
                    <a:pt x="14" y="13"/>
                  </a:cubicBezTo>
                  <a:cubicBezTo>
                    <a:pt x="16" y="9"/>
                    <a:pt x="18" y="7"/>
                    <a:pt x="19" y="6"/>
                  </a:cubicBezTo>
                  <a:cubicBezTo>
                    <a:pt x="20" y="4"/>
                    <a:pt x="21" y="3"/>
                    <a:pt x="22" y="2"/>
                  </a:cubicBezTo>
                  <a:cubicBezTo>
                    <a:pt x="23" y="2"/>
                    <a:pt x="24" y="1"/>
                    <a:pt x="25" y="1"/>
                  </a:cubicBezTo>
                  <a:cubicBezTo>
                    <a:pt x="26" y="0"/>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96" name="Freeform 78"/>
            <p:cNvSpPr>
              <a:spLocks/>
            </p:cNvSpPr>
            <p:nvPr userDrawn="1"/>
          </p:nvSpPr>
          <p:spPr bwMode="auto">
            <a:xfrm>
              <a:off x="6242050" y="2041525"/>
              <a:ext cx="115888" cy="115888"/>
            </a:xfrm>
            <a:custGeom>
              <a:avLst/>
              <a:gdLst>
                <a:gd name="T0" fmla="*/ 30 w 30"/>
                <a:gd name="T1" fmla="*/ 0 h 30"/>
                <a:gd name="T2" fmla="*/ 18 w 30"/>
                <a:gd name="T3" fmla="*/ 15 h 30"/>
                <a:gd name="T4" fmla="*/ 12 w 30"/>
                <a:gd name="T5" fmla="*/ 25 h 30"/>
                <a:gd name="T6" fmla="*/ 11 w 30"/>
                <a:gd name="T7" fmla="*/ 26 h 30"/>
                <a:gd name="T8" fmla="*/ 6 w 30"/>
                <a:gd name="T9" fmla="*/ 30 h 30"/>
                <a:gd name="T10" fmla="*/ 4 w 30"/>
                <a:gd name="T11" fmla="*/ 29 h 30"/>
                <a:gd name="T12" fmla="*/ 3 w 30"/>
                <a:gd name="T13" fmla="*/ 28 h 30"/>
                <a:gd name="T14" fmla="*/ 2 w 30"/>
                <a:gd name="T15" fmla="*/ 26 h 30"/>
                <a:gd name="T16" fmla="*/ 1 w 30"/>
                <a:gd name="T17" fmla="*/ 22 h 30"/>
                <a:gd name="T18" fmla="*/ 1 w 30"/>
                <a:gd name="T19" fmla="*/ 22 h 30"/>
                <a:gd name="T20" fmla="*/ 0 w 30"/>
                <a:gd name="T21" fmla="*/ 18 h 30"/>
                <a:gd name="T22" fmla="*/ 1 w 30"/>
                <a:gd name="T23" fmla="*/ 16 h 30"/>
                <a:gd name="T24" fmla="*/ 5 w 30"/>
                <a:gd name="T25" fmla="*/ 15 h 30"/>
                <a:gd name="T26" fmla="*/ 6 w 30"/>
                <a:gd name="T27" fmla="*/ 15 h 30"/>
                <a:gd name="T28" fmla="*/ 6 w 30"/>
                <a:gd name="T29" fmla="*/ 16 h 30"/>
                <a:gd name="T30" fmla="*/ 7 w 30"/>
                <a:gd name="T31" fmla="*/ 18 h 30"/>
                <a:gd name="T32" fmla="*/ 8 w 30"/>
                <a:gd name="T33" fmla="*/ 20 h 30"/>
                <a:gd name="T34" fmla="*/ 12 w 30"/>
                <a:gd name="T35" fmla="*/ 15 h 30"/>
                <a:gd name="T36" fmla="*/ 14 w 30"/>
                <a:gd name="T37" fmla="*/ 12 h 30"/>
                <a:gd name="T38" fmla="*/ 19 w 30"/>
                <a:gd name="T39" fmla="*/ 5 h 30"/>
                <a:gd name="T40" fmla="*/ 22 w 30"/>
                <a:gd name="T41" fmla="*/ 2 h 30"/>
                <a:gd name="T42" fmla="*/ 25 w 30"/>
                <a:gd name="T43" fmla="*/ 0 h 30"/>
                <a:gd name="T44" fmla="*/ 30 w 30"/>
                <a:gd name="T45"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 h="30">
                  <a:moveTo>
                    <a:pt x="30" y="0"/>
                  </a:moveTo>
                  <a:cubicBezTo>
                    <a:pt x="26" y="5"/>
                    <a:pt x="22" y="10"/>
                    <a:pt x="18" y="15"/>
                  </a:cubicBezTo>
                  <a:cubicBezTo>
                    <a:pt x="14" y="20"/>
                    <a:pt x="15" y="19"/>
                    <a:pt x="12" y="25"/>
                  </a:cubicBezTo>
                  <a:cubicBezTo>
                    <a:pt x="12" y="25"/>
                    <a:pt x="11" y="26"/>
                    <a:pt x="11" y="26"/>
                  </a:cubicBezTo>
                  <a:cubicBezTo>
                    <a:pt x="10" y="29"/>
                    <a:pt x="8" y="30"/>
                    <a:pt x="6" y="30"/>
                  </a:cubicBezTo>
                  <a:cubicBezTo>
                    <a:pt x="6" y="30"/>
                    <a:pt x="5" y="29"/>
                    <a:pt x="4" y="29"/>
                  </a:cubicBezTo>
                  <a:cubicBezTo>
                    <a:pt x="4" y="29"/>
                    <a:pt x="3" y="29"/>
                    <a:pt x="3" y="28"/>
                  </a:cubicBezTo>
                  <a:cubicBezTo>
                    <a:pt x="3" y="27"/>
                    <a:pt x="2" y="27"/>
                    <a:pt x="2" y="26"/>
                  </a:cubicBezTo>
                  <a:cubicBezTo>
                    <a:pt x="2" y="25"/>
                    <a:pt x="1" y="24"/>
                    <a:pt x="1" y="22"/>
                  </a:cubicBezTo>
                  <a:cubicBezTo>
                    <a:pt x="1" y="22"/>
                    <a:pt x="1" y="22"/>
                    <a:pt x="1" y="22"/>
                  </a:cubicBezTo>
                  <a:cubicBezTo>
                    <a:pt x="0" y="20"/>
                    <a:pt x="0" y="19"/>
                    <a:pt x="0" y="18"/>
                  </a:cubicBezTo>
                  <a:cubicBezTo>
                    <a:pt x="0" y="17"/>
                    <a:pt x="0" y="17"/>
                    <a:pt x="1" y="16"/>
                  </a:cubicBezTo>
                  <a:cubicBezTo>
                    <a:pt x="3" y="15"/>
                    <a:pt x="4" y="15"/>
                    <a:pt x="5" y="15"/>
                  </a:cubicBezTo>
                  <a:cubicBezTo>
                    <a:pt x="5" y="15"/>
                    <a:pt x="5" y="15"/>
                    <a:pt x="6" y="15"/>
                  </a:cubicBezTo>
                  <a:cubicBezTo>
                    <a:pt x="6" y="15"/>
                    <a:pt x="6" y="16"/>
                    <a:pt x="6" y="16"/>
                  </a:cubicBezTo>
                  <a:cubicBezTo>
                    <a:pt x="6" y="17"/>
                    <a:pt x="7" y="17"/>
                    <a:pt x="7" y="18"/>
                  </a:cubicBezTo>
                  <a:cubicBezTo>
                    <a:pt x="7" y="20"/>
                    <a:pt x="8" y="20"/>
                    <a:pt x="8" y="20"/>
                  </a:cubicBezTo>
                  <a:cubicBezTo>
                    <a:pt x="9" y="20"/>
                    <a:pt x="10" y="19"/>
                    <a:pt x="12" y="15"/>
                  </a:cubicBezTo>
                  <a:cubicBezTo>
                    <a:pt x="14" y="12"/>
                    <a:pt x="12" y="15"/>
                    <a:pt x="14" y="12"/>
                  </a:cubicBezTo>
                  <a:cubicBezTo>
                    <a:pt x="16" y="9"/>
                    <a:pt x="18" y="7"/>
                    <a:pt x="19" y="5"/>
                  </a:cubicBezTo>
                  <a:cubicBezTo>
                    <a:pt x="20" y="4"/>
                    <a:pt x="21" y="3"/>
                    <a:pt x="22" y="2"/>
                  </a:cubicBezTo>
                  <a:cubicBezTo>
                    <a:pt x="23" y="1"/>
                    <a:pt x="24" y="1"/>
                    <a:pt x="25" y="0"/>
                  </a:cubicBezTo>
                  <a:cubicBezTo>
                    <a:pt x="26" y="0"/>
                    <a:pt x="28" y="0"/>
                    <a:pt x="3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97" name="Freeform 79"/>
            <p:cNvSpPr>
              <a:spLocks/>
            </p:cNvSpPr>
            <p:nvPr userDrawn="1"/>
          </p:nvSpPr>
          <p:spPr bwMode="auto">
            <a:xfrm>
              <a:off x="6242050" y="2171700"/>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9 h 30"/>
                <a:gd name="T14" fmla="*/ 2 w 30"/>
                <a:gd name="T15" fmla="*/ 27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6 h 30"/>
                <a:gd name="T28" fmla="*/ 6 w 30"/>
                <a:gd name="T29" fmla="*/ 17 h 30"/>
                <a:gd name="T30" fmla="*/ 7 w 30"/>
                <a:gd name="T31" fmla="*/ 19 h 30"/>
                <a:gd name="T32" fmla="*/ 8 w 30"/>
                <a:gd name="T33" fmla="*/ 21 h 30"/>
                <a:gd name="T34" fmla="*/ 12 w 30"/>
                <a:gd name="T35" fmla="*/ 16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1"/>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30"/>
                    <a:pt x="3" y="29"/>
                    <a:pt x="3" y="29"/>
                  </a:cubicBezTo>
                  <a:cubicBezTo>
                    <a:pt x="3" y="28"/>
                    <a:pt x="2" y="27"/>
                    <a:pt x="2" y="27"/>
                  </a:cubicBezTo>
                  <a:cubicBezTo>
                    <a:pt x="2" y="26"/>
                    <a:pt x="1" y="24"/>
                    <a:pt x="1" y="23"/>
                  </a:cubicBezTo>
                  <a:cubicBezTo>
                    <a:pt x="1" y="23"/>
                    <a:pt x="1" y="23"/>
                    <a:pt x="1" y="22"/>
                  </a:cubicBezTo>
                  <a:cubicBezTo>
                    <a:pt x="0" y="21"/>
                    <a:pt x="0" y="19"/>
                    <a:pt x="0" y="19"/>
                  </a:cubicBezTo>
                  <a:cubicBezTo>
                    <a:pt x="0" y="18"/>
                    <a:pt x="0" y="17"/>
                    <a:pt x="1" y="16"/>
                  </a:cubicBezTo>
                  <a:cubicBezTo>
                    <a:pt x="3" y="16"/>
                    <a:pt x="4" y="15"/>
                    <a:pt x="5" y="15"/>
                  </a:cubicBezTo>
                  <a:cubicBezTo>
                    <a:pt x="5" y="15"/>
                    <a:pt x="5" y="15"/>
                    <a:pt x="6" y="16"/>
                  </a:cubicBezTo>
                  <a:cubicBezTo>
                    <a:pt x="6" y="16"/>
                    <a:pt x="6" y="16"/>
                    <a:pt x="6" y="17"/>
                  </a:cubicBezTo>
                  <a:cubicBezTo>
                    <a:pt x="6" y="17"/>
                    <a:pt x="7" y="18"/>
                    <a:pt x="7" y="19"/>
                  </a:cubicBezTo>
                  <a:cubicBezTo>
                    <a:pt x="7" y="20"/>
                    <a:pt x="8" y="21"/>
                    <a:pt x="8" y="21"/>
                  </a:cubicBezTo>
                  <a:cubicBezTo>
                    <a:pt x="9" y="21"/>
                    <a:pt x="10" y="19"/>
                    <a:pt x="12" y="16"/>
                  </a:cubicBezTo>
                  <a:cubicBezTo>
                    <a:pt x="14" y="12"/>
                    <a:pt x="12" y="15"/>
                    <a:pt x="14" y="13"/>
                  </a:cubicBezTo>
                  <a:cubicBezTo>
                    <a:pt x="16" y="10"/>
                    <a:pt x="18" y="7"/>
                    <a:pt x="19" y="6"/>
                  </a:cubicBezTo>
                  <a:cubicBezTo>
                    <a:pt x="20" y="4"/>
                    <a:pt x="21" y="3"/>
                    <a:pt x="22" y="2"/>
                  </a:cubicBezTo>
                  <a:cubicBezTo>
                    <a:pt x="23" y="2"/>
                    <a:pt x="24" y="1"/>
                    <a:pt x="25" y="1"/>
                  </a:cubicBezTo>
                  <a:cubicBezTo>
                    <a:pt x="26" y="1"/>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98" name="Freeform 80"/>
          <p:cNvSpPr>
            <a:spLocks/>
          </p:cNvSpPr>
          <p:nvPr userDrawn="1"/>
        </p:nvSpPr>
        <p:spPr bwMode="auto">
          <a:xfrm>
            <a:off x="6396039" y="754064"/>
            <a:ext cx="274638" cy="271463"/>
          </a:xfrm>
          <a:custGeom>
            <a:avLst/>
            <a:gdLst>
              <a:gd name="T0" fmla="*/ 71 w 71"/>
              <a:gd name="T1" fmla="*/ 2 h 70"/>
              <a:gd name="T2" fmla="*/ 43 w 71"/>
              <a:gd name="T3" fmla="*/ 36 h 70"/>
              <a:gd name="T4" fmla="*/ 29 w 71"/>
              <a:gd name="T5" fmla="*/ 59 h 70"/>
              <a:gd name="T6" fmla="*/ 27 w 71"/>
              <a:gd name="T7" fmla="*/ 63 h 70"/>
              <a:gd name="T8" fmla="*/ 16 w 71"/>
              <a:gd name="T9" fmla="*/ 70 h 70"/>
              <a:gd name="T10" fmla="*/ 11 w 71"/>
              <a:gd name="T11" fmla="*/ 69 h 70"/>
              <a:gd name="T12" fmla="*/ 8 w 71"/>
              <a:gd name="T13" fmla="*/ 66 h 70"/>
              <a:gd name="T14" fmla="*/ 5 w 71"/>
              <a:gd name="T15" fmla="*/ 62 h 70"/>
              <a:gd name="T16" fmla="*/ 2 w 71"/>
              <a:gd name="T17" fmla="*/ 53 h 70"/>
              <a:gd name="T18" fmla="*/ 2 w 71"/>
              <a:gd name="T19" fmla="*/ 52 h 70"/>
              <a:gd name="T20" fmla="*/ 0 w 71"/>
              <a:gd name="T21" fmla="*/ 44 h 70"/>
              <a:gd name="T22" fmla="*/ 4 w 71"/>
              <a:gd name="T23" fmla="*/ 38 h 70"/>
              <a:gd name="T24" fmla="*/ 12 w 71"/>
              <a:gd name="T25" fmla="*/ 35 h 70"/>
              <a:gd name="T26" fmla="*/ 14 w 71"/>
              <a:gd name="T27" fmla="*/ 36 h 70"/>
              <a:gd name="T28" fmla="*/ 15 w 71"/>
              <a:gd name="T29" fmla="*/ 39 h 70"/>
              <a:gd name="T30" fmla="*/ 17 w 71"/>
              <a:gd name="T31" fmla="*/ 43 h 70"/>
              <a:gd name="T32" fmla="*/ 20 w 71"/>
              <a:gd name="T33" fmla="*/ 49 h 70"/>
              <a:gd name="T34" fmla="*/ 29 w 71"/>
              <a:gd name="T35" fmla="*/ 36 h 70"/>
              <a:gd name="T36" fmla="*/ 33 w 71"/>
              <a:gd name="T37" fmla="*/ 29 h 70"/>
              <a:gd name="T38" fmla="*/ 45 w 71"/>
              <a:gd name="T39" fmla="*/ 13 h 70"/>
              <a:gd name="T40" fmla="*/ 52 w 71"/>
              <a:gd name="T41" fmla="*/ 5 h 70"/>
              <a:gd name="T42" fmla="*/ 59 w 71"/>
              <a:gd name="T43" fmla="*/ 2 h 70"/>
              <a:gd name="T44" fmla="*/ 70 w 71"/>
              <a:gd name="T45" fmla="*/ 0 h 70"/>
              <a:gd name="T46" fmla="*/ 71 w 71"/>
              <a:gd name="T47"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 h="70">
                <a:moveTo>
                  <a:pt x="71" y="2"/>
                </a:moveTo>
                <a:cubicBezTo>
                  <a:pt x="61" y="13"/>
                  <a:pt x="52" y="24"/>
                  <a:pt x="43" y="36"/>
                </a:cubicBezTo>
                <a:cubicBezTo>
                  <a:pt x="35" y="48"/>
                  <a:pt x="36" y="46"/>
                  <a:pt x="29" y="59"/>
                </a:cubicBezTo>
                <a:cubicBezTo>
                  <a:pt x="28" y="60"/>
                  <a:pt x="27" y="61"/>
                  <a:pt x="27" y="63"/>
                </a:cubicBezTo>
                <a:cubicBezTo>
                  <a:pt x="24" y="68"/>
                  <a:pt x="20" y="70"/>
                  <a:pt x="16" y="70"/>
                </a:cubicBezTo>
                <a:cubicBezTo>
                  <a:pt x="14" y="70"/>
                  <a:pt x="12" y="70"/>
                  <a:pt x="11" y="69"/>
                </a:cubicBezTo>
                <a:cubicBezTo>
                  <a:pt x="10" y="69"/>
                  <a:pt x="9" y="68"/>
                  <a:pt x="8" y="66"/>
                </a:cubicBezTo>
                <a:cubicBezTo>
                  <a:pt x="7" y="65"/>
                  <a:pt x="6" y="64"/>
                  <a:pt x="5" y="62"/>
                </a:cubicBezTo>
                <a:cubicBezTo>
                  <a:pt x="4" y="60"/>
                  <a:pt x="3" y="57"/>
                  <a:pt x="2" y="53"/>
                </a:cubicBezTo>
                <a:cubicBezTo>
                  <a:pt x="2" y="53"/>
                  <a:pt x="2" y="52"/>
                  <a:pt x="2" y="52"/>
                </a:cubicBezTo>
                <a:cubicBezTo>
                  <a:pt x="1" y="48"/>
                  <a:pt x="0" y="45"/>
                  <a:pt x="0" y="44"/>
                </a:cubicBezTo>
                <a:cubicBezTo>
                  <a:pt x="0" y="42"/>
                  <a:pt x="2" y="40"/>
                  <a:pt x="4" y="38"/>
                </a:cubicBezTo>
                <a:cubicBezTo>
                  <a:pt x="7" y="36"/>
                  <a:pt x="9" y="35"/>
                  <a:pt x="12" y="35"/>
                </a:cubicBezTo>
                <a:cubicBezTo>
                  <a:pt x="13" y="35"/>
                  <a:pt x="13" y="35"/>
                  <a:pt x="14" y="36"/>
                </a:cubicBezTo>
                <a:cubicBezTo>
                  <a:pt x="14" y="36"/>
                  <a:pt x="15" y="37"/>
                  <a:pt x="15" y="39"/>
                </a:cubicBezTo>
                <a:cubicBezTo>
                  <a:pt x="16" y="40"/>
                  <a:pt x="16" y="41"/>
                  <a:pt x="17" y="43"/>
                </a:cubicBezTo>
                <a:cubicBezTo>
                  <a:pt x="18" y="47"/>
                  <a:pt x="19" y="49"/>
                  <a:pt x="20" y="49"/>
                </a:cubicBezTo>
                <a:cubicBezTo>
                  <a:pt x="21" y="49"/>
                  <a:pt x="24" y="44"/>
                  <a:pt x="29" y="36"/>
                </a:cubicBezTo>
                <a:cubicBezTo>
                  <a:pt x="34" y="28"/>
                  <a:pt x="29" y="35"/>
                  <a:pt x="33" y="29"/>
                </a:cubicBezTo>
                <a:cubicBezTo>
                  <a:pt x="38" y="22"/>
                  <a:pt x="42" y="16"/>
                  <a:pt x="45" y="13"/>
                </a:cubicBezTo>
                <a:cubicBezTo>
                  <a:pt x="47" y="10"/>
                  <a:pt x="50" y="7"/>
                  <a:pt x="52" y="5"/>
                </a:cubicBezTo>
                <a:cubicBezTo>
                  <a:pt x="54" y="4"/>
                  <a:pt x="56" y="2"/>
                  <a:pt x="59" y="2"/>
                </a:cubicBezTo>
                <a:cubicBezTo>
                  <a:pt x="62" y="1"/>
                  <a:pt x="66" y="0"/>
                  <a:pt x="70" y="0"/>
                </a:cubicBezTo>
                <a:lnTo>
                  <a:pt x="71"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99" name="Group 98"/>
          <p:cNvGrpSpPr/>
          <p:nvPr userDrawn="1"/>
        </p:nvGrpSpPr>
        <p:grpSpPr>
          <a:xfrm>
            <a:off x="4956175" y="2465389"/>
            <a:ext cx="455613" cy="352425"/>
            <a:chOff x="4956175" y="2465388"/>
            <a:chExt cx="455613" cy="352425"/>
          </a:xfrm>
        </p:grpSpPr>
        <p:sp>
          <p:nvSpPr>
            <p:cNvPr id="100" name="Line 81"/>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01" name="Line 82"/>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02" name="Freeform 83"/>
            <p:cNvSpPr>
              <a:spLocks/>
            </p:cNvSpPr>
            <p:nvPr userDrawn="1"/>
          </p:nvSpPr>
          <p:spPr bwMode="auto">
            <a:xfrm>
              <a:off x="5183188" y="2465388"/>
              <a:ext cx="207963" cy="101600"/>
            </a:xfrm>
            <a:custGeom>
              <a:avLst/>
              <a:gdLst>
                <a:gd name="T0" fmla="*/ 0 w 131"/>
                <a:gd name="T1" fmla="*/ 42 h 64"/>
                <a:gd name="T2" fmla="*/ 34 w 131"/>
                <a:gd name="T3" fmla="*/ 0 h 64"/>
                <a:gd name="T4" fmla="*/ 131 w 131"/>
                <a:gd name="T5" fmla="*/ 17 h 64"/>
                <a:gd name="T6" fmla="*/ 93 w 131"/>
                <a:gd name="T7" fmla="*/ 64 h 64"/>
                <a:gd name="T8" fmla="*/ 0 w 131"/>
                <a:gd name="T9" fmla="*/ 42 h 64"/>
              </a:gdLst>
              <a:ahLst/>
              <a:cxnLst>
                <a:cxn ang="0">
                  <a:pos x="T0" y="T1"/>
                </a:cxn>
                <a:cxn ang="0">
                  <a:pos x="T2" y="T3"/>
                </a:cxn>
                <a:cxn ang="0">
                  <a:pos x="T4" y="T5"/>
                </a:cxn>
                <a:cxn ang="0">
                  <a:pos x="T6" y="T7"/>
                </a:cxn>
                <a:cxn ang="0">
                  <a:pos x="T8" y="T9"/>
                </a:cxn>
              </a:cxnLst>
              <a:rect l="0" t="0" r="r" b="b"/>
              <a:pathLst>
                <a:path w="131" h="64">
                  <a:moveTo>
                    <a:pt x="0" y="42"/>
                  </a:moveTo>
                  <a:lnTo>
                    <a:pt x="34" y="0"/>
                  </a:lnTo>
                  <a:lnTo>
                    <a:pt x="131" y="17"/>
                  </a:lnTo>
                  <a:lnTo>
                    <a:pt x="93" y="64"/>
                  </a:lnTo>
                  <a:lnTo>
                    <a:pt x="0" y="4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03" name="Freeform 84"/>
            <p:cNvSpPr>
              <a:spLocks/>
            </p:cNvSpPr>
            <p:nvPr userDrawn="1"/>
          </p:nvSpPr>
          <p:spPr bwMode="auto">
            <a:xfrm>
              <a:off x="4959350" y="2481263"/>
              <a:ext cx="220663" cy="85725"/>
            </a:xfrm>
            <a:custGeom>
              <a:avLst/>
              <a:gdLst>
                <a:gd name="T0" fmla="*/ 0 w 139"/>
                <a:gd name="T1" fmla="*/ 20 h 54"/>
                <a:gd name="T2" fmla="*/ 41 w 139"/>
                <a:gd name="T3" fmla="*/ 54 h 54"/>
                <a:gd name="T4" fmla="*/ 139 w 139"/>
                <a:gd name="T5" fmla="*/ 32 h 54"/>
                <a:gd name="T6" fmla="*/ 97 w 139"/>
                <a:gd name="T7" fmla="*/ 0 h 54"/>
                <a:gd name="T8" fmla="*/ 0 w 139"/>
                <a:gd name="T9" fmla="*/ 20 h 54"/>
              </a:gdLst>
              <a:ahLst/>
              <a:cxnLst>
                <a:cxn ang="0">
                  <a:pos x="T0" y="T1"/>
                </a:cxn>
                <a:cxn ang="0">
                  <a:pos x="T2" y="T3"/>
                </a:cxn>
                <a:cxn ang="0">
                  <a:pos x="T4" y="T5"/>
                </a:cxn>
                <a:cxn ang="0">
                  <a:pos x="T6" y="T7"/>
                </a:cxn>
                <a:cxn ang="0">
                  <a:pos x="T8" y="T9"/>
                </a:cxn>
              </a:cxnLst>
              <a:rect l="0" t="0" r="r" b="b"/>
              <a:pathLst>
                <a:path w="139" h="54">
                  <a:moveTo>
                    <a:pt x="0" y="20"/>
                  </a:moveTo>
                  <a:lnTo>
                    <a:pt x="41" y="54"/>
                  </a:lnTo>
                  <a:lnTo>
                    <a:pt x="139" y="32"/>
                  </a:lnTo>
                  <a:lnTo>
                    <a:pt x="97" y="0"/>
                  </a:lnTo>
                  <a:lnTo>
                    <a:pt x="0" y="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04" name="Freeform 85"/>
            <p:cNvSpPr>
              <a:spLocks/>
            </p:cNvSpPr>
            <p:nvPr userDrawn="1"/>
          </p:nvSpPr>
          <p:spPr bwMode="auto">
            <a:xfrm>
              <a:off x="5024438" y="2613025"/>
              <a:ext cx="150813" cy="204788"/>
            </a:xfrm>
            <a:custGeom>
              <a:avLst/>
              <a:gdLst>
                <a:gd name="T0" fmla="*/ 47 w 95"/>
                <a:gd name="T1" fmla="*/ 58 h 129"/>
                <a:gd name="T2" fmla="*/ 44 w 95"/>
                <a:gd name="T3" fmla="*/ 58 h 129"/>
                <a:gd name="T4" fmla="*/ 0 w 95"/>
                <a:gd name="T5" fmla="*/ 41 h 129"/>
                <a:gd name="T6" fmla="*/ 0 w 95"/>
                <a:gd name="T7" fmla="*/ 90 h 129"/>
                <a:gd name="T8" fmla="*/ 95 w 95"/>
                <a:gd name="T9" fmla="*/ 129 h 129"/>
                <a:gd name="T10" fmla="*/ 95 w 95"/>
                <a:gd name="T11" fmla="*/ 0 h 129"/>
                <a:gd name="T12" fmla="*/ 47 w 95"/>
                <a:gd name="T13" fmla="*/ 58 h 129"/>
              </a:gdLst>
              <a:ahLst/>
              <a:cxnLst>
                <a:cxn ang="0">
                  <a:pos x="T0" y="T1"/>
                </a:cxn>
                <a:cxn ang="0">
                  <a:pos x="T2" y="T3"/>
                </a:cxn>
                <a:cxn ang="0">
                  <a:pos x="T4" y="T5"/>
                </a:cxn>
                <a:cxn ang="0">
                  <a:pos x="T6" y="T7"/>
                </a:cxn>
                <a:cxn ang="0">
                  <a:pos x="T8" y="T9"/>
                </a:cxn>
                <a:cxn ang="0">
                  <a:pos x="T10" y="T11"/>
                </a:cxn>
                <a:cxn ang="0">
                  <a:pos x="T12" y="T13"/>
                </a:cxn>
              </a:cxnLst>
              <a:rect l="0" t="0" r="r" b="b"/>
              <a:pathLst>
                <a:path w="95" h="129">
                  <a:moveTo>
                    <a:pt x="47" y="58"/>
                  </a:moveTo>
                  <a:lnTo>
                    <a:pt x="44" y="58"/>
                  </a:lnTo>
                  <a:lnTo>
                    <a:pt x="0" y="41"/>
                  </a:lnTo>
                  <a:lnTo>
                    <a:pt x="0" y="90"/>
                  </a:lnTo>
                  <a:lnTo>
                    <a:pt x="95" y="129"/>
                  </a:lnTo>
                  <a:lnTo>
                    <a:pt x="95" y="0"/>
                  </a:lnTo>
                  <a:lnTo>
                    <a:pt x="47"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05" name="Freeform 86"/>
            <p:cNvSpPr>
              <a:spLocks/>
            </p:cNvSpPr>
            <p:nvPr userDrawn="1"/>
          </p:nvSpPr>
          <p:spPr bwMode="auto">
            <a:xfrm>
              <a:off x="4956175" y="2570163"/>
              <a:ext cx="211138" cy="127000"/>
            </a:xfrm>
            <a:custGeom>
              <a:avLst/>
              <a:gdLst>
                <a:gd name="T0" fmla="*/ 43 w 133"/>
                <a:gd name="T1" fmla="*/ 0 h 80"/>
                <a:gd name="T2" fmla="*/ 43 w 133"/>
                <a:gd name="T3" fmla="*/ 0 h 80"/>
                <a:gd name="T4" fmla="*/ 0 w 133"/>
                <a:gd name="T5" fmla="*/ 46 h 80"/>
                <a:gd name="T6" fmla="*/ 43 w 133"/>
                <a:gd name="T7" fmla="*/ 63 h 80"/>
                <a:gd name="T8" fmla="*/ 87 w 133"/>
                <a:gd name="T9" fmla="*/ 80 h 80"/>
                <a:gd name="T10" fmla="*/ 133 w 133"/>
                <a:gd name="T11" fmla="*/ 24 h 80"/>
                <a:gd name="T12" fmla="*/ 43 w 133"/>
                <a:gd name="T13" fmla="*/ 0 h 80"/>
              </a:gdLst>
              <a:ahLst/>
              <a:cxnLst>
                <a:cxn ang="0">
                  <a:pos x="T0" y="T1"/>
                </a:cxn>
                <a:cxn ang="0">
                  <a:pos x="T2" y="T3"/>
                </a:cxn>
                <a:cxn ang="0">
                  <a:pos x="T4" y="T5"/>
                </a:cxn>
                <a:cxn ang="0">
                  <a:pos x="T6" y="T7"/>
                </a:cxn>
                <a:cxn ang="0">
                  <a:pos x="T8" y="T9"/>
                </a:cxn>
                <a:cxn ang="0">
                  <a:pos x="T10" y="T11"/>
                </a:cxn>
                <a:cxn ang="0">
                  <a:pos x="T12" y="T13"/>
                </a:cxn>
              </a:cxnLst>
              <a:rect l="0" t="0" r="r" b="b"/>
              <a:pathLst>
                <a:path w="133" h="80">
                  <a:moveTo>
                    <a:pt x="43" y="0"/>
                  </a:moveTo>
                  <a:lnTo>
                    <a:pt x="43" y="0"/>
                  </a:lnTo>
                  <a:lnTo>
                    <a:pt x="0" y="46"/>
                  </a:lnTo>
                  <a:lnTo>
                    <a:pt x="43" y="63"/>
                  </a:lnTo>
                  <a:lnTo>
                    <a:pt x="87" y="80"/>
                  </a:lnTo>
                  <a:lnTo>
                    <a:pt x="133" y="24"/>
                  </a:lnTo>
                  <a:lnTo>
                    <a:pt x="43"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06" name="Freeform 87"/>
            <p:cNvSpPr>
              <a:spLocks/>
            </p:cNvSpPr>
            <p:nvPr userDrawn="1"/>
          </p:nvSpPr>
          <p:spPr bwMode="auto">
            <a:xfrm>
              <a:off x="5183188" y="2613025"/>
              <a:ext cx="150813" cy="204788"/>
            </a:xfrm>
            <a:custGeom>
              <a:avLst/>
              <a:gdLst>
                <a:gd name="T0" fmla="*/ 0 w 95"/>
                <a:gd name="T1" fmla="*/ 0 h 129"/>
                <a:gd name="T2" fmla="*/ 0 w 95"/>
                <a:gd name="T3" fmla="*/ 129 h 129"/>
                <a:gd name="T4" fmla="*/ 95 w 95"/>
                <a:gd name="T5" fmla="*/ 90 h 129"/>
                <a:gd name="T6" fmla="*/ 95 w 95"/>
                <a:gd name="T7" fmla="*/ 29 h 129"/>
                <a:gd name="T8" fmla="*/ 54 w 95"/>
                <a:gd name="T9" fmla="*/ 44 h 129"/>
                <a:gd name="T10" fmla="*/ 0 w 95"/>
                <a:gd name="T11" fmla="*/ 0 h 129"/>
              </a:gdLst>
              <a:ahLst/>
              <a:cxnLst>
                <a:cxn ang="0">
                  <a:pos x="T0" y="T1"/>
                </a:cxn>
                <a:cxn ang="0">
                  <a:pos x="T2" y="T3"/>
                </a:cxn>
                <a:cxn ang="0">
                  <a:pos x="T4" y="T5"/>
                </a:cxn>
                <a:cxn ang="0">
                  <a:pos x="T6" y="T7"/>
                </a:cxn>
                <a:cxn ang="0">
                  <a:pos x="T8" y="T9"/>
                </a:cxn>
                <a:cxn ang="0">
                  <a:pos x="T10" y="T11"/>
                </a:cxn>
              </a:cxnLst>
              <a:rect l="0" t="0" r="r" b="b"/>
              <a:pathLst>
                <a:path w="95" h="129">
                  <a:moveTo>
                    <a:pt x="0" y="0"/>
                  </a:moveTo>
                  <a:lnTo>
                    <a:pt x="0" y="129"/>
                  </a:lnTo>
                  <a:lnTo>
                    <a:pt x="95" y="90"/>
                  </a:lnTo>
                  <a:lnTo>
                    <a:pt x="95" y="29"/>
                  </a:lnTo>
                  <a:lnTo>
                    <a:pt x="54" y="44"/>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07" name="Freeform 88"/>
            <p:cNvSpPr>
              <a:spLocks/>
            </p:cNvSpPr>
            <p:nvPr userDrawn="1"/>
          </p:nvSpPr>
          <p:spPr bwMode="auto">
            <a:xfrm>
              <a:off x="5191125" y="2570163"/>
              <a:ext cx="220663" cy="104775"/>
            </a:xfrm>
            <a:custGeom>
              <a:avLst/>
              <a:gdLst>
                <a:gd name="T0" fmla="*/ 92 w 139"/>
                <a:gd name="T1" fmla="*/ 0 h 66"/>
                <a:gd name="T2" fmla="*/ 90 w 139"/>
                <a:gd name="T3" fmla="*/ 0 h 66"/>
                <a:gd name="T4" fmla="*/ 0 w 139"/>
                <a:gd name="T5" fmla="*/ 27 h 66"/>
                <a:gd name="T6" fmla="*/ 51 w 139"/>
                <a:gd name="T7" fmla="*/ 66 h 66"/>
                <a:gd name="T8" fmla="*/ 90 w 139"/>
                <a:gd name="T9" fmla="*/ 51 h 66"/>
                <a:gd name="T10" fmla="*/ 139 w 139"/>
                <a:gd name="T11" fmla="*/ 34 h 66"/>
                <a:gd name="T12" fmla="*/ 92 w 139"/>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139" h="66">
                  <a:moveTo>
                    <a:pt x="92" y="0"/>
                  </a:moveTo>
                  <a:lnTo>
                    <a:pt x="90" y="0"/>
                  </a:lnTo>
                  <a:lnTo>
                    <a:pt x="0" y="27"/>
                  </a:lnTo>
                  <a:lnTo>
                    <a:pt x="51" y="66"/>
                  </a:lnTo>
                  <a:lnTo>
                    <a:pt x="90" y="51"/>
                  </a:lnTo>
                  <a:lnTo>
                    <a:pt x="139" y="34"/>
                  </a:lnTo>
                  <a:lnTo>
                    <a:pt x="9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108" name="Freeform 89"/>
          <p:cNvSpPr>
            <a:spLocks noEditPoints="1"/>
          </p:cNvSpPr>
          <p:nvPr userDrawn="1"/>
        </p:nvSpPr>
        <p:spPr bwMode="auto">
          <a:xfrm>
            <a:off x="5110163" y="1287464"/>
            <a:ext cx="266700" cy="398463"/>
          </a:xfrm>
          <a:custGeom>
            <a:avLst/>
            <a:gdLst>
              <a:gd name="T0" fmla="*/ 34 w 69"/>
              <a:gd name="T1" fmla="*/ 0 h 103"/>
              <a:gd name="T2" fmla="*/ 0 w 69"/>
              <a:gd name="T3" fmla="*/ 34 h 103"/>
              <a:gd name="T4" fmla="*/ 34 w 69"/>
              <a:gd name="T5" fmla="*/ 103 h 103"/>
              <a:gd name="T6" fmla="*/ 69 w 69"/>
              <a:gd name="T7" fmla="*/ 34 h 103"/>
              <a:gd name="T8" fmla="*/ 34 w 69"/>
              <a:gd name="T9" fmla="*/ 0 h 103"/>
              <a:gd name="T10" fmla="*/ 34 w 69"/>
              <a:gd name="T11" fmla="*/ 61 h 103"/>
              <a:gd name="T12" fmla="*/ 10 w 69"/>
              <a:gd name="T13" fmla="*/ 37 h 103"/>
              <a:gd name="T14" fmla="*/ 34 w 69"/>
              <a:gd name="T15" fmla="*/ 13 h 103"/>
              <a:gd name="T16" fmla="*/ 58 w 69"/>
              <a:gd name="T17" fmla="*/ 37 h 103"/>
              <a:gd name="T18" fmla="*/ 34 w 69"/>
              <a:gd name="T19" fmla="*/ 6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03">
                <a:moveTo>
                  <a:pt x="34" y="0"/>
                </a:moveTo>
                <a:cubicBezTo>
                  <a:pt x="15" y="0"/>
                  <a:pt x="0" y="15"/>
                  <a:pt x="0" y="34"/>
                </a:cubicBezTo>
                <a:cubicBezTo>
                  <a:pt x="0" y="53"/>
                  <a:pt x="34" y="103"/>
                  <a:pt x="34" y="103"/>
                </a:cubicBezTo>
                <a:cubicBezTo>
                  <a:pt x="34" y="103"/>
                  <a:pt x="69" y="53"/>
                  <a:pt x="69" y="34"/>
                </a:cubicBezTo>
                <a:cubicBezTo>
                  <a:pt x="69" y="15"/>
                  <a:pt x="53" y="0"/>
                  <a:pt x="34" y="0"/>
                </a:cubicBezTo>
                <a:close/>
                <a:moveTo>
                  <a:pt x="34" y="61"/>
                </a:moveTo>
                <a:cubicBezTo>
                  <a:pt x="21" y="61"/>
                  <a:pt x="10" y="50"/>
                  <a:pt x="10" y="37"/>
                </a:cubicBezTo>
                <a:cubicBezTo>
                  <a:pt x="10" y="24"/>
                  <a:pt x="21" y="13"/>
                  <a:pt x="34" y="13"/>
                </a:cubicBezTo>
                <a:cubicBezTo>
                  <a:pt x="47" y="13"/>
                  <a:pt x="58" y="24"/>
                  <a:pt x="58" y="37"/>
                </a:cubicBezTo>
                <a:cubicBezTo>
                  <a:pt x="58" y="50"/>
                  <a:pt x="47" y="61"/>
                  <a:pt x="34" y="6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09" name="Freeform 92"/>
          <p:cNvSpPr>
            <a:spLocks/>
          </p:cNvSpPr>
          <p:nvPr userDrawn="1"/>
        </p:nvSpPr>
        <p:spPr bwMode="auto">
          <a:xfrm>
            <a:off x="4511676" y="977901"/>
            <a:ext cx="390525" cy="328613"/>
          </a:xfrm>
          <a:custGeom>
            <a:avLst/>
            <a:gdLst>
              <a:gd name="T0" fmla="*/ 101 w 101"/>
              <a:gd name="T1" fmla="*/ 35 h 85"/>
              <a:gd name="T2" fmla="*/ 50 w 101"/>
              <a:gd name="T3" fmla="*/ 0 h 85"/>
              <a:gd name="T4" fmla="*/ 0 w 101"/>
              <a:gd name="T5" fmla="*/ 35 h 85"/>
              <a:gd name="T6" fmla="*/ 50 w 101"/>
              <a:gd name="T7" fmla="*/ 71 h 85"/>
              <a:gd name="T8" fmla="*/ 58 w 101"/>
              <a:gd name="T9" fmla="*/ 70 h 85"/>
              <a:gd name="T10" fmla="*/ 59 w 101"/>
              <a:gd name="T11" fmla="*/ 71 h 85"/>
              <a:gd name="T12" fmla="*/ 60 w 101"/>
              <a:gd name="T13" fmla="*/ 73 h 85"/>
              <a:gd name="T14" fmla="*/ 55 w 101"/>
              <a:gd name="T15" fmla="*/ 83 h 85"/>
              <a:gd name="T16" fmla="*/ 54 w 101"/>
              <a:gd name="T17" fmla="*/ 84 h 85"/>
              <a:gd name="T18" fmla="*/ 56 w 101"/>
              <a:gd name="T19" fmla="*/ 85 h 85"/>
              <a:gd name="T20" fmla="*/ 78 w 101"/>
              <a:gd name="T21" fmla="*/ 68 h 85"/>
              <a:gd name="T22" fmla="*/ 82 w 101"/>
              <a:gd name="T23" fmla="*/ 63 h 85"/>
              <a:gd name="T24" fmla="*/ 101 w 101"/>
              <a:gd name="T25" fmla="*/ 3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85">
                <a:moveTo>
                  <a:pt x="101" y="35"/>
                </a:moveTo>
                <a:cubicBezTo>
                  <a:pt x="101" y="16"/>
                  <a:pt x="78" y="0"/>
                  <a:pt x="50" y="0"/>
                </a:cubicBezTo>
                <a:cubicBezTo>
                  <a:pt x="23" y="0"/>
                  <a:pt x="0" y="16"/>
                  <a:pt x="0" y="35"/>
                </a:cubicBezTo>
                <a:cubicBezTo>
                  <a:pt x="0" y="55"/>
                  <a:pt x="23" y="71"/>
                  <a:pt x="50" y="71"/>
                </a:cubicBezTo>
                <a:cubicBezTo>
                  <a:pt x="53" y="71"/>
                  <a:pt x="55" y="71"/>
                  <a:pt x="58" y="70"/>
                </a:cubicBezTo>
                <a:cubicBezTo>
                  <a:pt x="58" y="70"/>
                  <a:pt x="59" y="71"/>
                  <a:pt x="59" y="71"/>
                </a:cubicBezTo>
                <a:cubicBezTo>
                  <a:pt x="60" y="72"/>
                  <a:pt x="60" y="72"/>
                  <a:pt x="60" y="73"/>
                </a:cubicBezTo>
                <a:cubicBezTo>
                  <a:pt x="59" y="77"/>
                  <a:pt x="57" y="80"/>
                  <a:pt x="55" y="83"/>
                </a:cubicBezTo>
                <a:cubicBezTo>
                  <a:pt x="54" y="83"/>
                  <a:pt x="54" y="84"/>
                  <a:pt x="54" y="84"/>
                </a:cubicBezTo>
                <a:cubicBezTo>
                  <a:pt x="55" y="85"/>
                  <a:pt x="55" y="85"/>
                  <a:pt x="56" y="85"/>
                </a:cubicBezTo>
                <a:cubicBezTo>
                  <a:pt x="66" y="83"/>
                  <a:pt x="74" y="76"/>
                  <a:pt x="78" y="68"/>
                </a:cubicBezTo>
                <a:cubicBezTo>
                  <a:pt x="78" y="66"/>
                  <a:pt x="80" y="64"/>
                  <a:pt x="82" y="63"/>
                </a:cubicBezTo>
                <a:cubicBezTo>
                  <a:pt x="93" y="57"/>
                  <a:pt x="101" y="47"/>
                  <a:pt x="101" y="3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10" name="Freeform 93"/>
          <p:cNvSpPr>
            <a:spLocks/>
          </p:cNvSpPr>
          <p:nvPr userDrawn="1"/>
        </p:nvSpPr>
        <p:spPr bwMode="auto">
          <a:xfrm>
            <a:off x="2889250" y="2655889"/>
            <a:ext cx="393700" cy="458788"/>
          </a:xfrm>
          <a:custGeom>
            <a:avLst/>
            <a:gdLst>
              <a:gd name="T0" fmla="*/ 83 w 102"/>
              <a:gd name="T1" fmla="*/ 80 h 119"/>
              <a:gd name="T2" fmla="*/ 70 w 102"/>
              <a:gd name="T3" fmla="*/ 85 h 119"/>
              <a:gd name="T4" fmla="*/ 38 w 102"/>
              <a:gd name="T5" fmla="*/ 65 h 119"/>
              <a:gd name="T6" fmla="*/ 38 w 102"/>
              <a:gd name="T7" fmla="*/ 59 h 119"/>
              <a:gd name="T8" fmla="*/ 38 w 102"/>
              <a:gd name="T9" fmla="*/ 54 h 119"/>
              <a:gd name="T10" fmla="*/ 70 w 102"/>
              <a:gd name="T11" fmla="*/ 34 h 119"/>
              <a:gd name="T12" fmla="*/ 83 w 102"/>
              <a:gd name="T13" fmla="*/ 39 h 119"/>
              <a:gd name="T14" fmla="*/ 102 w 102"/>
              <a:gd name="T15" fmla="*/ 19 h 119"/>
              <a:gd name="T16" fmla="*/ 83 w 102"/>
              <a:gd name="T17" fmla="*/ 0 h 119"/>
              <a:gd name="T18" fmla="*/ 63 w 102"/>
              <a:gd name="T19" fmla="*/ 19 h 119"/>
              <a:gd name="T20" fmla="*/ 64 w 102"/>
              <a:gd name="T21" fmla="*/ 25 h 119"/>
              <a:gd name="T22" fmla="*/ 32 w 102"/>
              <a:gd name="T23" fmla="*/ 45 h 119"/>
              <a:gd name="T24" fmla="*/ 19 w 102"/>
              <a:gd name="T25" fmla="*/ 40 h 119"/>
              <a:gd name="T26" fmla="*/ 0 w 102"/>
              <a:gd name="T27" fmla="*/ 59 h 119"/>
              <a:gd name="T28" fmla="*/ 19 w 102"/>
              <a:gd name="T29" fmla="*/ 79 h 119"/>
              <a:gd name="T30" fmla="*/ 32 w 102"/>
              <a:gd name="T31" fmla="*/ 74 h 119"/>
              <a:gd name="T32" fmla="*/ 64 w 102"/>
              <a:gd name="T33" fmla="*/ 94 h 119"/>
              <a:gd name="T34" fmla="*/ 63 w 102"/>
              <a:gd name="T35" fmla="*/ 99 h 119"/>
              <a:gd name="T36" fmla="*/ 83 w 102"/>
              <a:gd name="T37" fmla="*/ 119 h 119"/>
              <a:gd name="T38" fmla="*/ 102 w 102"/>
              <a:gd name="T39" fmla="*/ 99 h 119"/>
              <a:gd name="T40" fmla="*/ 83 w 102"/>
              <a:gd name="T41" fmla="*/ 8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2" h="119">
                <a:moveTo>
                  <a:pt x="83" y="80"/>
                </a:moveTo>
                <a:cubicBezTo>
                  <a:pt x="78" y="80"/>
                  <a:pt x="73" y="82"/>
                  <a:pt x="70" y="85"/>
                </a:cubicBezTo>
                <a:cubicBezTo>
                  <a:pt x="38" y="65"/>
                  <a:pt x="38" y="65"/>
                  <a:pt x="38" y="65"/>
                </a:cubicBezTo>
                <a:cubicBezTo>
                  <a:pt x="38" y="63"/>
                  <a:pt x="38" y="61"/>
                  <a:pt x="38" y="59"/>
                </a:cubicBezTo>
                <a:cubicBezTo>
                  <a:pt x="38" y="57"/>
                  <a:pt x="38" y="56"/>
                  <a:pt x="38" y="54"/>
                </a:cubicBezTo>
                <a:cubicBezTo>
                  <a:pt x="70" y="34"/>
                  <a:pt x="70" y="34"/>
                  <a:pt x="70" y="34"/>
                </a:cubicBezTo>
                <a:cubicBezTo>
                  <a:pt x="73" y="37"/>
                  <a:pt x="78" y="39"/>
                  <a:pt x="83" y="39"/>
                </a:cubicBezTo>
                <a:cubicBezTo>
                  <a:pt x="94" y="39"/>
                  <a:pt x="102" y="30"/>
                  <a:pt x="102" y="19"/>
                </a:cubicBezTo>
                <a:cubicBezTo>
                  <a:pt x="102" y="9"/>
                  <a:pt x="94" y="0"/>
                  <a:pt x="83" y="0"/>
                </a:cubicBezTo>
                <a:cubicBezTo>
                  <a:pt x="72" y="0"/>
                  <a:pt x="63" y="9"/>
                  <a:pt x="63" y="19"/>
                </a:cubicBezTo>
                <a:cubicBezTo>
                  <a:pt x="63" y="21"/>
                  <a:pt x="64" y="23"/>
                  <a:pt x="64" y="25"/>
                </a:cubicBezTo>
                <a:cubicBezTo>
                  <a:pt x="32" y="45"/>
                  <a:pt x="32" y="45"/>
                  <a:pt x="32" y="45"/>
                </a:cubicBezTo>
                <a:cubicBezTo>
                  <a:pt x="28" y="42"/>
                  <a:pt x="24" y="40"/>
                  <a:pt x="19" y="40"/>
                </a:cubicBezTo>
                <a:cubicBezTo>
                  <a:pt x="8" y="40"/>
                  <a:pt x="0" y="49"/>
                  <a:pt x="0" y="59"/>
                </a:cubicBezTo>
                <a:cubicBezTo>
                  <a:pt x="0" y="70"/>
                  <a:pt x="8" y="79"/>
                  <a:pt x="19" y="79"/>
                </a:cubicBezTo>
                <a:cubicBezTo>
                  <a:pt x="24" y="79"/>
                  <a:pt x="29" y="77"/>
                  <a:pt x="32" y="74"/>
                </a:cubicBezTo>
                <a:cubicBezTo>
                  <a:pt x="64" y="94"/>
                  <a:pt x="64" y="94"/>
                  <a:pt x="64" y="94"/>
                </a:cubicBezTo>
                <a:cubicBezTo>
                  <a:pt x="64" y="96"/>
                  <a:pt x="63" y="97"/>
                  <a:pt x="63" y="99"/>
                </a:cubicBezTo>
                <a:cubicBezTo>
                  <a:pt x="63" y="110"/>
                  <a:pt x="72" y="119"/>
                  <a:pt x="83" y="119"/>
                </a:cubicBezTo>
                <a:cubicBezTo>
                  <a:pt x="94" y="119"/>
                  <a:pt x="102" y="110"/>
                  <a:pt x="102" y="99"/>
                </a:cubicBezTo>
                <a:cubicBezTo>
                  <a:pt x="102" y="88"/>
                  <a:pt x="94" y="80"/>
                  <a:pt x="83"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11" name="Freeform 94"/>
          <p:cNvSpPr>
            <a:spLocks noEditPoints="1"/>
          </p:cNvSpPr>
          <p:nvPr userDrawn="1"/>
        </p:nvSpPr>
        <p:spPr bwMode="auto">
          <a:xfrm>
            <a:off x="1958976" y="1349376"/>
            <a:ext cx="231776" cy="277813"/>
          </a:xfrm>
          <a:custGeom>
            <a:avLst/>
            <a:gdLst>
              <a:gd name="T0" fmla="*/ 36 w 146"/>
              <a:gd name="T1" fmla="*/ 44 h 175"/>
              <a:gd name="T2" fmla="*/ 44 w 146"/>
              <a:gd name="T3" fmla="*/ 0 h 175"/>
              <a:gd name="T4" fmla="*/ 73 w 146"/>
              <a:gd name="T5" fmla="*/ 0 h 175"/>
              <a:gd name="T6" fmla="*/ 63 w 146"/>
              <a:gd name="T7" fmla="*/ 44 h 175"/>
              <a:gd name="T8" fmla="*/ 102 w 146"/>
              <a:gd name="T9" fmla="*/ 44 h 175"/>
              <a:gd name="T10" fmla="*/ 109 w 146"/>
              <a:gd name="T11" fmla="*/ 0 h 175"/>
              <a:gd name="T12" fmla="*/ 139 w 146"/>
              <a:gd name="T13" fmla="*/ 0 h 175"/>
              <a:gd name="T14" fmla="*/ 129 w 146"/>
              <a:gd name="T15" fmla="*/ 44 h 175"/>
              <a:gd name="T16" fmla="*/ 146 w 146"/>
              <a:gd name="T17" fmla="*/ 44 h 175"/>
              <a:gd name="T18" fmla="*/ 146 w 146"/>
              <a:gd name="T19" fmla="*/ 71 h 175"/>
              <a:gd name="T20" fmla="*/ 124 w 146"/>
              <a:gd name="T21" fmla="*/ 71 h 175"/>
              <a:gd name="T22" fmla="*/ 117 w 146"/>
              <a:gd name="T23" fmla="*/ 102 h 175"/>
              <a:gd name="T24" fmla="*/ 146 w 146"/>
              <a:gd name="T25" fmla="*/ 102 h 175"/>
              <a:gd name="T26" fmla="*/ 146 w 146"/>
              <a:gd name="T27" fmla="*/ 129 h 175"/>
              <a:gd name="T28" fmla="*/ 109 w 146"/>
              <a:gd name="T29" fmla="*/ 129 h 175"/>
              <a:gd name="T30" fmla="*/ 102 w 146"/>
              <a:gd name="T31" fmla="*/ 175 h 175"/>
              <a:gd name="T32" fmla="*/ 73 w 146"/>
              <a:gd name="T33" fmla="*/ 175 h 175"/>
              <a:gd name="T34" fmla="*/ 83 w 146"/>
              <a:gd name="T35" fmla="*/ 129 h 175"/>
              <a:gd name="T36" fmla="*/ 46 w 146"/>
              <a:gd name="T37" fmla="*/ 129 h 175"/>
              <a:gd name="T38" fmla="*/ 36 w 146"/>
              <a:gd name="T39" fmla="*/ 175 h 175"/>
              <a:gd name="T40" fmla="*/ 7 w 146"/>
              <a:gd name="T41" fmla="*/ 175 h 175"/>
              <a:gd name="T42" fmla="*/ 17 w 146"/>
              <a:gd name="T43" fmla="*/ 129 h 175"/>
              <a:gd name="T44" fmla="*/ 0 w 146"/>
              <a:gd name="T45" fmla="*/ 129 h 175"/>
              <a:gd name="T46" fmla="*/ 0 w 146"/>
              <a:gd name="T47" fmla="*/ 102 h 175"/>
              <a:gd name="T48" fmla="*/ 22 w 146"/>
              <a:gd name="T49" fmla="*/ 102 h 175"/>
              <a:gd name="T50" fmla="*/ 29 w 146"/>
              <a:gd name="T51" fmla="*/ 71 h 175"/>
              <a:gd name="T52" fmla="*/ 0 w 146"/>
              <a:gd name="T53" fmla="*/ 71 h 175"/>
              <a:gd name="T54" fmla="*/ 0 w 146"/>
              <a:gd name="T55" fmla="*/ 44 h 175"/>
              <a:gd name="T56" fmla="*/ 36 w 146"/>
              <a:gd name="T57" fmla="*/ 44 h 175"/>
              <a:gd name="T58" fmla="*/ 51 w 146"/>
              <a:gd name="T59" fmla="*/ 102 h 175"/>
              <a:gd name="T60" fmla="*/ 87 w 146"/>
              <a:gd name="T61" fmla="*/ 102 h 175"/>
              <a:gd name="T62" fmla="*/ 95 w 146"/>
              <a:gd name="T63" fmla="*/ 71 h 175"/>
              <a:gd name="T64" fmla="*/ 58 w 146"/>
              <a:gd name="T65" fmla="*/ 71 h 175"/>
              <a:gd name="T66" fmla="*/ 51 w 146"/>
              <a:gd name="T67" fmla="*/ 102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6" h="175">
                <a:moveTo>
                  <a:pt x="36" y="44"/>
                </a:moveTo>
                <a:lnTo>
                  <a:pt x="44" y="0"/>
                </a:lnTo>
                <a:lnTo>
                  <a:pt x="73" y="0"/>
                </a:lnTo>
                <a:lnTo>
                  <a:pt x="63" y="44"/>
                </a:lnTo>
                <a:lnTo>
                  <a:pt x="102" y="44"/>
                </a:lnTo>
                <a:lnTo>
                  <a:pt x="109" y="0"/>
                </a:lnTo>
                <a:lnTo>
                  <a:pt x="139" y="0"/>
                </a:lnTo>
                <a:lnTo>
                  <a:pt x="129" y="44"/>
                </a:lnTo>
                <a:lnTo>
                  <a:pt x="146" y="44"/>
                </a:lnTo>
                <a:lnTo>
                  <a:pt x="146" y="71"/>
                </a:lnTo>
                <a:lnTo>
                  <a:pt x="124" y="71"/>
                </a:lnTo>
                <a:lnTo>
                  <a:pt x="117" y="102"/>
                </a:lnTo>
                <a:lnTo>
                  <a:pt x="146" y="102"/>
                </a:lnTo>
                <a:lnTo>
                  <a:pt x="146" y="129"/>
                </a:lnTo>
                <a:lnTo>
                  <a:pt x="109" y="129"/>
                </a:lnTo>
                <a:lnTo>
                  <a:pt x="102" y="175"/>
                </a:lnTo>
                <a:lnTo>
                  <a:pt x="73" y="175"/>
                </a:lnTo>
                <a:lnTo>
                  <a:pt x="83" y="129"/>
                </a:lnTo>
                <a:lnTo>
                  <a:pt x="46" y="129"/>
                </a:lnTo>
                <a:lnTo>
                  <a:pt x="36" y="175"/>
                </a:lnTo>
                <a:lnTo>
                  <a:pt x="7" y="175"/>
                </a:lnTo>
                <a:lnTo>
                  <a:pt x="17" y="129"/>
                </a:lnTo>
                <a:lnTo>
                  <a:pt x="0" y="129"/>
                </a:lnTo>
                <a:lnTo>
                  <a:pt x="0" y="102"/>
                </a:lnTo>
                <a:lnTo>
                  <a:pt x="22" y="102"/>
                </a:lnTo>
                <a:lnTo>
                  <a:pt x="29" y="71"/>
                </a:lnTo>
                <a:lnTo>
                  <a:pt x="0" y="71"/>
                </a:lnTo>
                <a:lnTo>
                  <a:pt x="0" y="44"/>
                </a:lnTo>
                <a:lnTo>
                  <a:pt x="36" y="44"/>
                </a:lnTo>
                <a:close/>
                <a:moveTo>
                  <a:pt x="51" y="102"/>
                </a:moveTo>
                <a:lnTo>
                  <a:pt x="87" y="102"/>
                </a:lnTo>
                <a:lnTo>
                  <a:pt x="95" y="71"/>
                </a:lnTo>
                <a:lnTo>
                  <a:pt x="58" y="71"/>
                </a:lnTo>
                <a:lnTo>
                  <a:pt x="51"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112" name="Group 111"/>
          <p:cNvGrpSpPr/>
          <p:nvPr userDrawn="1"/>
        </p:nvGrpSpPr>
        <p:grpSpPr>
          <a:xfrm>
            <a:off x="5932488" y="708026"/>
            <a:ext cx="363538" cy="366713"/>
            <a:chOff x="5932488" y="708025"/>
            <a:chExt cx="363538" cy="366713"/>
          </a:xfrm>
        </p:grpSpPr>
        <p:sp>
          <p:nvSpPr>
            <p:cNvPr id="113" name="Freeform 95"/>
            <p:cNvSpPr>
              <a:spLocks/>
            </p:cNvSpPr>
            <p:nvPr userDrawn="1"/>
          </p:nvSpPr>
          <p:spPr bwMode="auto">
            <a:xfrm>
              <a:off x="5932488" y="769938"/>
              <a:ext cx="161925" cy="131763"/>
            </a:xfrm>
            <a:custGeom>
              <a:avLst/>
              <a:gdLst>
                <a:gd name="T0" fmla="*/ 0 w 42"/>
                <a:gd name="T1" fmla="*/ 34 h 34"/>
                <a:gd name="T2" fmla="*/ 2 w 42"/>
                <a:gd name="T3" fmla="*/ 16 h 34"/>
                <a:gd name="T4" fmla="*/ 12 w 42"/>
                <a:gd name="T5" fmla="*/ 0 h 34"/>
                <a:gd name="T6" fmla="*/ 42 w 42"/>
                <a:gd name="T7" fmla="*/ 30 h 34"/>
                <a:gd name="T8" fmla="*/ 0 w 42"/>
                <a:gd name="T9" fmla="*/ 34 h 34"/>
              </a:gdLst>
              <a:ahLst/>
              <a:cxnLst>
                <a:cxn ang="0">
                  <a:pos x="T0" y="T1"/>
                </a:cxn>
                <a:cxn ang="0">
                  <a:pos x="T2" y="T3"/>
                </a:cxn>
                <a:cxn ang="0">
                  <a:pos x="T4" y="T5"/>
                </a:cxn>
                <a:cxn ang="0">
                  <a:pos x="T6" y="T7"/>
                </a:cxn>
                <a:cxn ang="0">
                  <a:pos x="T8" y="T9"/>
                </a:cxn>
              </a:cxnLst>
              <a:rect l="0" t="0" r="r" b="b"/>
              <a:pathLst>
                <a:path w="42" h="34">
                  <a:moveTo>
                    <a:pt x="0" y="34"/>
                  </a:moveTo>
                  <a:cubicBezTo>
                    <a:pt x="0" y="28"/>
                    <a:pt x="0" y="21"/>
                    <a:pt x="2" y="16"/>
                  </a:cubicBezTo>
                  <a:cubicBezTo>
                    <a:pt x="4" y="10"/>
                    <a:pt x="8" y="5"/>
                    <a:pt x="12" y="0"/>
                  </a:cubicBezTo>
                  <a:cubicBezTo>
                    <a:pt x="42" y="30"/>
                    <a:pt x="42" y="30"/>
                    <a:pt x="42" y="30"/>
                  </a:cubicBezTo>
                  <a:lnTo>
                    <a:pt x="0" y="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14" name="Freeform 96"/>
            <p:cNvSpPr>
              <a:spLocks/>
            </p:cNvSpPr>
            <p:nvPr userDrawn="1"/>
          </p:nvSpPr>
          <p:spPr bwMode="auto">
            <a:xfrm>
              <a:off x="5932488" y="750888"/>
              <a:ext cx="363538" cy="323850"/>
            </a:xfrm>
            <a:custGeom>
              <a:avLst/>
              <a:gdLst>
                <a:gd name="T0" fmla="*/ 83 w 94"/>
                <a:gd name="T1" fmla="*/ 64 h 84"/>
                <a:gd name="T2" fmla="*/ 53 w 94"/>
                <a:gd name="T3" fmla="*/ 82 h 84"/>
                <a:gd name="T4" fmla="*/ 18 w 94"/>
                <a:gd name="T5" fmla="*/ 73 h 84"/>
                <a:gd name="T6" fmla="*/ 13 w 94"/>
                <a:gd name="T7" fmla="*/ 69 h 84"/>
                <a:gd name="T8" fmla="*/ 13 w 94"/>
                <a:gd name="T9" fmla="*/ 69 h 84"/>
                <a:gd name="T10" fmla="*/ 0 w 94"/>
                <a:gd name="T11" fmla="*/ 43 h 84"/>
                <a:gd name="T12" fmla="*/ 47 w 94"/>
                <a:gd name="T13" fmla="*/ 38 h 84"/>
                <a:gd name="T14" fmla="*/ 47 w 94"/>
                <a:gd name="T15" fmla="*/ 38 h 84"/>
                <a:gd name="T16" fmla="*/ 48 w 94"/>
                <a:gd name="T17" fmla="*/ 37 h 84"/>
                <a:gd name="T18" fmla="*/ 76 w 94"/>
                <a:gd name="T19" fmla="*/ 0 h 84"/>
                <a:gd name="T20" fmla="*/ 79 w 94"/>
                <a:gd name="T21" fmla="*/ 3 h 84"/>
                <a:gd name="T22" fmla="*/ 93 w 94"/>
                <a:gd name="T23" fmla="*/ 33 h 84"/>
                <a:gd name="T24" fmla="*/ 83 w 94"/>
                <a:gd name="T25" fmla="*/ 6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 h="84">
                  <a:moveTo>
                    <a:pt x="83" y="64"/>
                  </a:moveTo>
                  <a:cubicBezTo>
                    <a:pt x="76" y="74"/>
                    <a:pt x="65" y="81"/>
                    <a:pt x="53" y="82"/>
                  </a:cubicBezTo>
                  <a:cubicBezTo>
                    <a:pt x="41" y="84"/>
                    <a:pt x="28" y="81"/>
                    <a:pt x="18" y="73"/>
                  </a:cubicBezTo>
                  <a:cubicBezTo>
                    <a:pt x="16" y="72"/>
                    <a:pt x="15" y="70"/>
                    <a:pt x="13" y="69"/>
                  </a:cubicBezTo>
                  <a:cubicBezTo>
                    <a:pt x="13" y="69"/>
                    <a:pt x="13" y="69"/>
                    <a:pt x="13" y="69"/>
                  </a:cubicBezTo>
                  <a:cubicBezTo>
                    <a:pt x="6" y="62"/>
                    <a:pt x="2" y="53"/>
                    <a:pt x="0" y="43"/>
                  </a:cubicBezTo>
                  <a:cubicBezTo>
                    <a:pt x="47" y="38"/>
                    <a:pt x="47" y="38"/>
                    <a:pt x="47" y="38"/>
                  </a:cubicBezTo>
                  <a:cubicBezTo>
                    <a:pt x="47" y="38"/>
                    <a:pt x="47" y="38"/>
                    <a:pt x="47" y="38"/>
                  </a:cubicBezTo>
                  <a:cubicBezTo>
                    <a:pt x="48" y="37"/>
                    <a:pt x="48" y="37"/>
                    <a:pt x="48" y="37"/>
                  </a:cubicBezTo>
                  <a:cubicBezTo>
                    <a:pt x="76" y="0"/>
                    <a:pt x="76" y="0"/>
                    <a:pt x="76" y="0"/>
                  </a:cubicBezTo>
                  <a:cubicBezTo>
                    <a:pt x="77" y="1"/>
                    <a:pt x="78" y="2"/>
                    <a:pt x="79" y="3"/>
                  </a:cubicBezTo>
                  <a:cubicBezTo>
                    <a:pt x="87" y="11"/>
                    <a:pt x="92" y="22"/>
                    <a:pt x="93" y="33"/>
                  </a:cubicBezTo>
                  <a:cubicBezTo>
                    <a:pt x="94" y="44"/>
                    <a:pt x="90" y="55"/>
                    <a:pt x="83" y="6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15" name="Freeform 97"/>
            <p:cNvSpPr>
              <a:spLocks/>
            </p:cNvSpPr>
            <p:nvPr userDrawn="1"/>
          </p:nvSpPr>
          <p:spPr bwMode="auto">
            <a:xfrm>
              <a:off x="5991225" y="708025"/>
              <a:ext cx="223838" cy="169863"/>
            </a:xfrm>
            <a:custGeom>
              <a:avLst/>
              <a:gdLst>
                <a:gd name="T0" fmla="*/ 58 w 58"/>
                <a:gd name="T1" fmla="*/ 9 h 44"/>
                <a:gd name="T2" fmla="*/ 31 w 58"/>
                <a:gd name="T3" fmla="*/ 44 h 44"/>
                <a:gd name="T4" fmla="*/ 0 w 58"/>
                <a:gd name="T5" fmla="*/ 13 h 44"/>
                <a:gd name="T6" fmla="*/ 28 w 58"/>
                <a:gd name="T7" fmla="*/ 1 h 44"/>
                <a:gd name="T8" fmla="*/ 58 w 58"/>
                <a:gd name="T9" fmla="*/ 9 h 44"/>
              </a:gdLst>
              <a:ahLst/>
              <a:cxnLst>
                <a:cxn ang="0">
                  <a:pos x="T0" y="T1"/>
                </a:cxn>
                <a:cxn ang="0">
                  <a:pos x="T2" y="T3"/>
                </a:cxn>
                <a:cxn ang="0">
                  <a:pos x="T4" y="T5"/>
                </a:cxn>
                <a:cxn ang="0">
                  <a:pos x="T6" y="T7"/>
                </a:cxn>
                <a:cxn ang="0">
                  <a:pos x="T8" y="T9"/>
                </a:cxn>
              </a:cxnLst>
              <a:rect l="0" t="0" r="r" b="b"/>
              <a:pathLst>
                <a:path w="58" h="44">
                  <a:moveTo>
                    <a:pt x="58" y="9"/>
                  </a:moveTo>
                  <a:cubicBezTo>
                    <a:pt x="31" y="44"/>
                    <a:pt x="31" y="44"/>
                    <a:pt x="31" y="44"/>
                  </a:cubicBezTo>
                  <a:cubicBezTo>
                    <a:pt x="0" y="13"/>
                    <a:pt x="0" y="13"/>
                    <a:pt x="0" y="13"/>
                  </a:cubicBezTo>
                  <a:cubicBezTo>
                    <a:pt x="8" y="6"/>
                    <a:pt x="18" y="1"/>
                    <a:pt x="28" y="1"/>
                  </a:cubicBezTo>
                  <a:cubicBezTo>
                    <a:pt x="38" y="0"/>
                    <a:pt x="49" y="3"/>
                    <a:pt x="58" y="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116" name="Group 115"/>
          <p:cNvGrpSpPr/>
          <p:nvPr userDrawn="1"/>
        </p:nvGrpSpPr>
        <p:grpSpPr>
          <a:xfrm>
            <a:off x="3406775" y="1298576"/>
            <a:ext cx="528638" cy="374650"/>
            <a:chOff x="3406775" y="1298575"/>
            <a:chExt cx="528638" cy="374650"/>
          </a:xfrm>
        </p:grpSpPr>
        <p:sp>
          <p:nvSpPr>
            <p:cNvPr id="117" name="Freeform 98"/>
            <p:cNvSpPr>
              <a:spLocks/>
            </p:cNvSpPr>
            <p:nvPr userDrawn="1"/>
          </p:nvSpPr>
          <p:spPr bwMode="auto">
            <a:xfrm>
              <a:off x="3684588"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18" name="Freeform 99"/>
            <p:cNvSpPr>
              <a:spLocks/>
            </p:cNvSpPr>
            <p:nvPr userDrawn="1"/>
          </p:nvSpPr>
          <p:spPr bwMode="auto">
            <a:xfrm>
              <a:off x="3546475" y="1298575"/>
              <a:ext cx="250825" cy="374650"/>
            </a:xfrm>
            <a:custGeom>
              <a:avLst/>
              <a:gdLst>
                <a:gd name="T0" fmla="*/ 99 w 158"/>
                <a:gd name="T1" fmla="*/ 120 h 236"/>
                <a:gd name="T2" fmla="*/ 0 w 158"/>
                <a:gd name="T3" fmla="*/ 236 h 236"/>
                <a:gd name="T4" fmla="*/ 31 w 158"/>
                <a:gd name="T5" fmla="*/ 236 h 236"/>
                <a:gd name="T6" fmla="*/ 58 w 158"/>
                <a:gd name="T7" fmla="*/ 236 h 236"/>
                <a:gd name="T8" fmla="*/ 158 w 158"/>
                <a:gd name="T9" fmla="*/ 120 h 236"/>
                <a:gd name="T10" fmla="*/ 58 w 158"/>
                <a:gd name="T11" fmla="*/ 0 h 236"/>
                <a:gd name="T12" fmla="*/ 31 w 158"/>
                <a:gd name="T13" fmla="*/ 0 h 236"/>
                <a:gd name="T14" fmla="*/ 0 w 158"/>
                <a:gd name="T15" fmla="*/ 0 h 236"/>
                <a:gd name="T16" fmla="*/ 99 w 158"/>
                <a:gd name="T17" fmla="*/ 12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99" y="120"/>
                  </a:moveTo>
                  <a:lnTo>
                    <a:pt x="0" y="236"/>
                  </a:lnTo>
                  <a:lnTo>
                    <a:pt x="31" y="236"/>
                  </a:lnTo>
                  <a:lnTo>
                    <a:pt x="58" y="236"/>
                  </a:lnTo>
                  <a:lnTo>
                    <a:pt x="158" y="120"/>
                  </a:lnTo>
                  <a:lnTo>
                    <a:pt x="58" y="0"/>
                  </a:lnTo>
                  <a:lnTo>
                    <a:pt x="31" y="0"/>
                  </a:lnTo>
                  <a:lnTo>
                    <a:pt x="0" y="0"/>
                  </a:lnTo>
                  <a:lnTo>
                    <a:pt x="99" y="1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19" name="Freeform 100"/>
            <p:cNvSpPr>
              <a:spLocks/>
            </p:cNvSpPr>
            <p:nvPr userDrawn="1"/>
          </p:nvSpPr>
          <p:spPr bwMode="auto">
            <a:xfrm>
              <a:off x="3406775"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120" name="Group 119"/>
          <p:cNvGrpSpPr/>
          <p:nvPr userDrawn="1"/>
        </p:nvGrpSpPr>
        <p:grpSpPr>
          <a:xfrm>
            <a:off x="2136776" y="796925"/>
            <a:ext cx="512763" cy="447675"/>
            <a:chOff x="2136775" y="796925"/>
            <a:chExt cx="512763" cy="447675"/>
          </a:xfrm>
        </p:grpSpPr>
        <p:sp>
          <p:nvSpPr>
            <p:cNvPr id="121" name="Freeform 101"/>
            <p:cNvSpPr>
              <a:spLocks/>
            </p:cNvSpPr>
            <p:nvPr userDrawn="1"/>
          </p:nvSpPr>
          <p:spPr bwMode="auto">
            <a:xfrm>
              <a:off x="2368550" y="796925"/>
              <a:ext cx="280988" cy="250825"/>
            </a:xfrm>
            <a:custGeom>
              <a:avLst/>
              <a:gdLst>
                <a:gd name="T0" fmla="*/ 7 w 73"/>
                <a:gd name="T1" fmla="*/ 0 h 65"/>
                <a:gd name="T2" fmla="*/ 66 w 73"/>
                <a:gd name="T3" fmla="*/ 0 h 65"/>
                <a:gd name="T4" fmla="*/ 73 w 73"/>
                <a:gd name="T5" fmla="*/ 7 h 65"/>
                <a:gd name="T6" fmla="*/ 73 w 73"/>
                <a:gd name="T7" fmla="*/ 36 h 65"/>
                <a:gd name="T8" fmla="*/ 66 w 73"/>
                <a:gd name="T9" fmla="*/ 43 h 65"/>
                <a:gd name="T10" fmla="*/ 24 w 73"/>
                <a:gd name="T11" fmla="*/ 43 h 65"/>
                <a:gd name="T12" fmla="*/ 8 w 73"/>
                <a:gd name="T13" fmla="*/ 65 h 65"/>
                <a:gd name="T14" fmla="*/ 8 w 73"/>
                <a:gd name="T15" fmla="*/ 43 h 65"/>
                <a:gd name="T16" fmla="*/ 7 w 73"/>
                <a:gd name="T17" fmla="*/ 43 h 65"/>
                <a:gd name="T18" fmla="*/ 0 w 73"/>
                <a:gd name="T19" fmla="*/ 36 h 65"/>
                <a:gd name="T20" fmla="*/ 0 w 73"/>
                <a:gd name="T21" fmla="*/ 7 h 65"/>
                <a:gd name="T22" fmla="*/ 7 w 73"/>
                <a:gd name="T23"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65">
                  <a:moveTo>
                    <a:pt x="7" y="0"/>
                  </a:moveTo>
                  <a:cubicBezTo>
                    <a:pt x="66" y="0"/>
                    <a:pt x="66" y="0"/>
                    <a:pt x="66" y="0"/>
                  </a:cubicBezTo>
                  <a:cubicBezTo>
                    <a:pt x="70" y="0"/>
                    <a:pt x="73" y="4"/>
                    <a:pt x="73" y="7"/>
                  </a:cubicBezTo>
                  <a:cubicBezTo>
                    <a:pt x="73" y="36"/>
                    <a:pt x="73" y="36"/>
                    <a:pt x="73" y="36"/>
                  </a:cubicBezTo>
                  <a:cubicBezTo>
                    <a:pt x="73" y="40"/>
                    <a:pt x="70" y="43"/>
                    <a:pt x="66" y="43"/>
                  </a:cubicBezTo>
                  <a:cubicBezTo>
                    <a:pt x="24" y="43"/>
                    <a:pt x="24" y="43"/>
                    <a:pt x="24" y="43"/>
                  </a:cubicBezTo>
                  <a:cubicBezTo>
                    <a:pt x="8" y="65"/>
                    <a:pt x="8" y="65"/>
                    <a:pt x="8" y="65"/>
                  </a:cubicBezTo>
                  <a:cubicBezTo>
                    <a:pt x="8" y="43"/>
                    <a:pt x="8" y="43"/>
                    <a:pt x="8" y="43"/>
                  </a:cubicBezTo>
                  <a:cubicBezTo>
                    <a:pt x="7" y="43"/>
                    <a:pt x="7" y="43"/>
                    <a:pt x="7" y="43"/>
                  </a:cubicBezTo>
                  <a:cubicBezTo>
                    <a:pt x="4" y="43"/>
                    <a:pt x="0" y="40"/>
                    <a:pt x="0" y="36"/>
                  </a:cubicBezTo>
                  <a:cubicBezTo>
                    <a:pt x="0" y="7"/>
                    <a:pt x="0" y="7"/>
                    <a:pt x="0" y="7"/>
                  </a:cubicBezTo>
                  <a:cubicBezTo>
                    <a:pt x="0" y="4"/>
                    <a:pt x="4" y="0"/>
                    <a:pt x="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22" name="Oval 102"/>
            <p:cNvSpPr>
              <a:spLocks noChangeArrowheads="1"/>
            </p:cNvSpPr>
            <p:nvPr userDrawn="1"/>
          </p:nvSpPr>
          <p:spPr bwMode="auto">
            <a:xfrm>
              <a:off x="2198688" y="947738"/>
              <a:ext cx="180975" cy="1809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23" name="Freeform 103"/>
            <p:cNvSpPr>
              <a:spLocks/>
            </p:cNvSpPr>
            <p:nvPr userDrawn="1"/>
          </p:nvSpPr>
          <p:spPr bwMode="auto">
            <a:xfrm>
              <a:off x="2136775" y="1136650"/>
              <a:ext cx="304800" cy="107950"/>
            </a:xfrm>
            <a:custGeom>
              <a:avLst/>
              <a:gdLst>
                <a:gd name="T0" fmla="*/ 59 w 79"/>
                <a:gd name="T1" fmla="*/ 5 h 28"/>
                <a:gd name="T2" fmla="*/ 39 w 79"/>
                <a:gd name="T3" fmla="*/ 0 h 28"/>
                <a:gd name="T4" fmla="*/ 20 w 79"/>
                <a:gd name="T5" fmla="*/ 5 h 28"/>
                <a:gd name="T6" fmla="*/ 0 w 79"/>
                <a:gd name="T7" fmla="*/ 28 h 28"/>
                <a:gd name="T8" fmla="*/ 79 w 79"/>
                <a:gd name="T9" fmla="*/ 28 h 28"/>
                <a:gd name="T10" fmla="*/ 59 w 79"/>
                <a:gd name="T11" fmla="*/ 5 h 28"/>
              </a:gdLst>
              <a:ahLst/>
              <a:cxnLst>
                <a:cxn ang="0">
                  <a:pos x="T0" y="T1"/>
                </a:cxn>
                <a:cxn ang="0">
                  <a:pos x="T2" y="T3"/>
                </a:cxn>
                <a:cxn ang="0">
                  <a:pos x="T4" y="T5"/>
                </a:cxn>
                <a:cxn ang="0">
                  <a:pos x="T6" y="T7"/>
                </a:cxn>
                <a:cxn ang="0">
                  <a:pos x="T8" y="T9"/>
                </a:cxn>
                <a:cxn ang="0">
                  <a:pos x="T10" y="T11"/>
                </a:cxn>
              </a:cxnLst>
              <a:rect l="0" t="0" r="r" b="b"/>
              <a:pathLst>
                <a:path w="79" h="28">
                  <a:moveTo>
                    <a:pt x="59" y="5"/>
                  </a:moveTo>
                  <a:cubicBezTo>
                    <a:pt x="53" y="2"/>
                    <a:pt x="46" y="0"/>
                    <a:pt x="39" y="0"/>
                  </a:cubicBezTo>
                  <a:cubicBezTo>
                    <a:pt x="32" y="0"/>
                    <a:pt x="26" y="2"/>
                    <a:pt x="20" y="5"/>
                  </a:cubicBezTo>
                  <a:cubicBezTo>
                    <a:pt x="10" y="10"/>
                    <a:pt x="3" y="18"/>
                    <a:pt x="0" y="28"/>
                  </a:cubicBezTo>
                  <a:cubicBezTo>
                    <a:pt x="79" y="28"/>
                    <a:pt x="79" y="28"/>
                    <a:pt x="79" y="28"/>
                  </a:cubicBezTo>
                  <a:cubicBezTo>
                    <a:pt x="76" y="18"/>
                    <a:pt x="69" y="10"/>
                    <a:pt x="59"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124" name="Freeform 104"/>
          <p:cNvSpPr>
            <a:spLocks/>
          </p:cNvSpPr>
          <p:nvPr userDrawn="1"/>
        </p:nvSpPr>
        <p:spPr bwMode="auto">
          <a:xfrm>
            <a:off x="4341813" y="2867025"/>
            <a:ext cx="361950" cy="328613"/>
          </a:xfrm>
          <a:custGeom>
            <a:avLst/>
            <a:gdLst>
              <a:gd name="T0" fmla="*/ 85 w 94"/>
              <a:gd name="T1" fmla="*/ 0 h 85"/>
              <a:gd name="T2" fmla="*/ 9 w 94"/>
              <a:gd name="T3" fmla="*/ 0 h 85"/>
              <a:gd name="T4" fmla="*/ 0 w 94"/>
              <a:gd name="T5" fmla="*/ 9 h 85"/>
              <a:gd name="T6" fmla="*/ 0 w 94"/>
              <a:gd name="T7" fmla="*/ 46 h 85"/>
              <a:gd name="T8" fmla="*/ 9 w 94"/>
              <a:gd name="T9" fmla="*/ 55 h 85"/>
              <a:gd name="T10" fmla="*/ 64 w 94"/>
              <a:gd name="T11" fmla="*/ 55 h 85"/>
              <a:gd name="T12" fmla="*/ 84 w 94"/>
              <a:gd name="T13" fmla="*/ 85 h 85"/>
              <a:gd name="T14" fmla="*/ 84 w 94"/>
              <a:gd name="T15" fmla="*/ 55 h 85"/>
              <a:gd name="T16" fmla="*/ 85 w 94"/>
              <a:gd name="T17" fmla="*/ 55 h 85"/>
              <a:gd name="T18" fmla="*/ 94 w 94"/>
              <a:gd name="T19" fmla="*/ 46 h 85"/>
              <a:gd name="T20" fmla="*/ 94 w 94"/>
              <a:gd name="T21" fmla="*/ 9 h 85"/>
              <a:gd name="T22" fmla="*/ 85 w 94"/>
              <a:gd name="T23"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85">
                <a:moveTo>
                  <a:pt x="85" y="0"/>
                </a:moveTo>
                <a:cubicBezTo>
                  <a:pt x="9" y="0"/>
                  <a:pt x="9" y="0"/>
                  <a:pt x="9" y="0"/>
                </a:cubicBezTo>
                <a:cubicBezTo>
                  <a:pt x="4" y="0"/>
                  <a:pt x="0" y="4"/>
                  <a:pt x="0" y="9"/>
                </a:cubicBezTo>
                <a:cubicBezTo>
                  <a:pt x="0" y="46"/>
                  <a:pt x="0" y="46"/>
                  <a:pt x="0" y="46"/>
                </a:cubicBezTo>
                <a:cubicBezTo>
                  <a:pt x="0" y="51"/>
                  <a:pt x="4" y="55"/>
                  <a:pt x="9" y="55"/>
                </a:cubicBezTo>
                <a:cubicBezTo>
                  <a:pt x="64" y="55"/>
                  <a:pt x="64" y="55"/>
                  <a:pt x="64" y="55"/>
                </a:cubicBezTo>
                <a:cubicBezTo>
                  <a:pt x="84" y="85"/>
                  <a:pt x="84" y="85"/>
                  <a:pt x="84" y="85"/>
                </a:cubicBezTo>
                <a:cubicBezTo>
                  <a:pt x="84" y="55"/>
                  <a:pt x="84" y="55"/>
                  <a:pt x="84" y="55"/>
                </a:cubicBezTo>
                <a:cubicBezTo>
                  <a:pt x="85" y="55"/>
                  <a:pt x="85" y="55"/>
                  <a:pt x="85" y="55"/>
                </a:cubicBezTo>
                <a:cubicBezTo>
                  <a:pt x="90" y="55"/>
                  <a:pt x="94" y="51"/>
                  <a:pt x="94" y="46"/>
                </a:cubicBezTo>
                <a:cubicBezTo>
                  <a:pt x="94" y="9"/>
                  <a:pt x="94" y="9"/>
                  <a:pt x="94" y="9"/>
                </a:cubicBezTo>
                <a:cubicBezTo>
                  <a:pt x="94" y="4"/>
                  <a:pt x="90" y="0"/>
                  <a:pt x="8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25" name="Freeform 105"/>
          <p:cNvSpPr>
            <a:spLocks/>
          </p:cNvSpPr>
          <p:nvPr userDrawn="1"/>
        </p:nvSpPr>
        <p:spPr bwMode="auto">
          <a:xfrm>
            <a:off x="3843339" y="2578101"/>
            <a:ext cx="377825" cy="385763"/>
          </a:xfrm>
          <a:custGeom>
            <a:avLst/>
            <a:gdLst>
              <a:gd name="T0" fmla="*/ 93 w 98"/>
              <a:gd name="T1" fmla="*/ 19 h 100"/>
              <a:gd name="T2" fmla="*/ 79 w 98"/>
              <a:gd name="T3" fmla="*/ 14 h 100"/>
              <a:gd name="T4" fmla="*/ 79 w 98"/>
              <a:gd name="T5" fmla="*/ 14 h 100"/>
              <a:gd name="T6" fmla="*/ 23 w 98"/>
              <a:gd name="T7" fmla="*/ 14 h 100"/>
              <a:gd name="T8" fmla="*/ 22 w 98"/>
              <a:gd name="T9" fmla="*/ 14 h 100"/>
              <a:gd name="T10" fmla="*/ 0 w 98"/>
              <a:gd name="T11" fmla="*/ 0 h 100"/>
              <a:gd name="T12" fmla="*/ 3 w 98"/>
              <a:gd name="T13" fmla="*/ 4 h 100"/>
              <a:gd name="T14" fmla="*/ 9 w 98"/>
              <a:gd name="T15" fmla="*/ 19 h 100"/>
              <a:gd name="T16" fmla="*/ 4 w 98"/>
              <a:gd name="T17" fmla="*/ 33 h 100"/>
              <a:gd name="T18" fmla="*/ 4 w 98"/>
              <a:gd name="T19" fmla="*/ 80 h 100"/>
              <a:gd name="T20" fmla="*/ 9 w 98"/>
              <a:gd name="T21" fmla="*/ 94 h 100"/>
              <a:gd name="T22" fmla="*/ 23 w 98"/>
              <a:gd name="T23" fmla="*/ 100 h 100"/>
              <a:gd name="T24" fmla="*/ 79 w 98"/>
              <a:gd name="T25" fmla="*/ 100 h 100"/>
              <a:gd name="T26" fmla="*/ 93 w 98"/>
              <a:gd name="T27" fmla="*/ 94 h 100"/>
              <a:gd name="T28" fmla="*/ 98 w 98"/>
              <a:gd name="T29" fmla="*/ 80 h 100"/>
              <a:gd name="T30" fmla="*/ 98 w 98"/>
              <a:gd name="T31" fmla="*/ 33 h 100"/>
              <a:gd name="T32" fmla="*/ 93 w 98"/>
              <a:gd name="T33" fmla="*/ 1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8" h="100">
                <a:moveTo>
                  <a:pt x="93" y="19"/>
                </a:moveTo>
                <a:cubicBezTo>
                  <a:pt x="89" y="16"/>
                  <a:pt x="84" y="14"/>
                  <a:pt x="79" y="14"/>
                </a:cubicBezTo>
                <a:cubicBezTo>
                  <a:pt x="79" y="14"/>
                  <a:pt x="79" y="14"/>
                  <a:pt x="79" y="14"/>
                </a:cubicBezTo>
                <a:cubicBezTo>
                  <a:pt x="23" y="14"/>
                  <a:pt x="23" y="14"/>
                  <a:pt x="23" y="14"/>
                </a:cubicBezTo>
                <a:cubicBezTo>
                  <a:pt x="23" y="14"/>
                  <a:pt x="23" y="14"/>
                  <a:pt x="22" y="14"/>
                </a:cubicBezTo>
                <a:cubicBezTo>
                  <a:pt x="17" y="6"/>
                  <a:pt x="9" y="2"/>
                  <a:pt x="0" y="0"/>
                </a:cubicBezTo>
                <a:cubicBezTo>
                  <a:pt x="1" y="2"/>
                  <a:pt x="2" y="3"/>
                  <a:pt x="3" y="4"/>
                </a:cubicBezTo>
                <a:cubicBezTo>
                  <a:pt x="7" y="9"/>
                  <a:pt x="9" y="14"/>
                  <a:pt x="9" y="19"/>
                </a:cubicBezTo>
                <a:cubicBezTo>
                  <a:pt x="6" y="23"/>
                  <a:pt x="4" y="28"/>
                  <a:pt x="4" y="33"/>
                </a:cubicBezTo>
                <a:cubicBezTo>
                  <a:pt x="4" y="80"/>
                  <a:pt x="4" y="80"/>
                  <a:pt x="4" y="80"/>
                </a:cubicBezTo>
                <a:cubicBezTo>
                  <a:pt x="4" y="85"/>
                  <a:pt x="6" y="90"/>
                  <a:pt x="9" y="94"/>
                </a:cubicBezTo>
                <a:cubicBezTo>
                  <a:pt x="13" y="98"/>
                  <a:pt x="18" y="100"/>
                  <a:pt x="23" y="100"/>
                </a:cubicBezTo>
                <a:cubicBezTo>
                  <a:pt x="79" y="100"/>
                  <a:pt x="79" y="100"/>
                  <a:pt x="79" y="100"/>
                </a:cubicBezTo>
                <a:cubicBezTo>
                  <a:pt x="84" y="100"/>
                  <a:pt x="89" y="98"/>
                  <a:pt x="93" y="94"/>
                </a:cubicBezTo>
                <a:cubicBezTo>
                  <a:pt x="96" y="90"/>
                  <a:pt x="98" y="85"/>
                  <a:pt x="98" y="80"/>
                </a:cubicBezTo>
                <a:cubicBezTo>
                  <a:pt x="98" y="33"/>
                  <a:pt x="98" y="33"/>
                  <a:pt x="98" y="33"/>
                </a:cubicBezTo>
                <a:cubicBezTo>
                  <a:pt x="98" y="28"/>
                  <a:pt x="96" y="23"/>
                  <a:pt x="93"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26" name="Freeform 106"/>
          <p:cNvSpPr>
            <a:spLocks noEditPoints="1"/>
          </p:cNvSpPr>
          <p:nvPr userDrawn="1"/>
        </p:nvSpPr>
        <p:spPr bwMode="auto">
          <a:xfrm>
            <a:off x="1920876" y="2184401"/>
            <a:ext cx="377825" cy="331788"/>
          </a:xfrm>
          <a:custGeom>
            <a:avLst/>
            <a:gdLst>
              <a:gd name="T0" fmla="*/ 97 w 98"/>
              <a:gd name="T1" fmla="*/ 80 h 86"/>
              <a:gd name="T2" fmla="*/ 52 w 98"/>
              <a:gd name="T3" fmla="*/ 2 h 86"/>
              <a:gd name="T4" fmla="*/ 49 w 98"/>
              <a:gd name="T5" fmla="*/ 0 h 86"/>
              <a:gd name="T6" fmla="*/ 46 w 98"/>
              <a:gd name="T7" fmla="*/ 2 h 86"/>
              <a:gd name="T8" fmla="*/ 1 w 98"/>
              <a:gd name="T9" fmla="*/ 80 h 86"/>
              <a:gd name="T10" fmla="*/ 1 w 98"/>
              <a:gd name="T11" fmla="*/ 84 h 86"/>
              <a:gd name="T12" fmla="*/ 4 w 98"/>
              <a:gd name="T13" fmla="*/ 86 h 86"/>
              <a:gd name="T14" fmla="*/ 94 w 98"/>
              <a:gd name="T15" fmla="*/ 86 h 86"/>
              <a:gd name="T16" fmla="*/ 97 w 98"/>
              <a:gd name="T17" fmla="*/ 84 h 86"/>
              <a:gd name="T18" fmla="*/ 98 w 98"/>
              <a:gd name="T19" fmla="*/ 82 h 86"/>
              <a:gd name="T20" fmla="*/ 97 w 98"/>
              <a:gd name="T21" fmla="*/ 80 h 86"/>
              <a:gd name="T22" fmla="*/ 55 w 98"/>
              <a:gd name="T23" fmla="*/ 22 h 86"/>
              <a:gd name="T24" fmla="*/ 54 w 98"/>
              <a:gd name="T25" fmla="*/ 58 h 86"/>
              <a:gd name="T26" fmla="*/ 44 w 98"/>
              <a:gd name="T27" fmla="*/ 58 h 86"/>
              <a:gd name="T28" fmla="*/ 43 w 98"/>
              <a:gd name="T29" fmla="*/ 22 h 86"/>
              <a:gd name="T30" fmla="*/ 55 w 98"/>
              <a:gd name="T31" fmla="*/ 22 h 86"/>
              <a:gd name="T32" fmla="*/ 49 w 98"/>
              <a:gd name="T33" fmla="*/ 77 h 86"/>
              <a:gd name="T34" fmla="*/ 42 w 98"/>
              <a:gd name="T35" fmla="*/ 69 h 86"/>
              <a:gd name="T36" fmla="*/ 49 w 98"/>
              <a:gd name="T37" fmla="*/ 62 h 86"/>
              <a:gd name="T38" fmla="*/ 56 w 98"/>
              <a:gd name="T39" fmla="*/ 69 h 86"/>
              <a:gd name="T40" fmla="*/ 49 w 98"/>
              <a:gd name="T41" fmla="*/ 7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8" h="86">
                <a:moveTo>
                  <a:pt x="97" y="80"/>
                </a:moveTo>
                <a:cubicBezTo>
                  <a:pt x="52" y="2"/>
                  <a:pt x="52" y="2"/>
                  <a:pt x="52" y="2"/>
                </a:cubicBezTo>
                <a:cubicBezTo>
                  <a:pt x="52" y="1"/>
                  <a:pt x="50" y="0"/>
                  <a:pt x="49" y="0"/>
                </a:cubicBezTo>
                <a:cubicBezTo>
                  <a:pt x="48" y="0"/>
                  <a:pt x="46" y="1"/>
                  <a:pt x="46" y="2"/>
                </a:cubicBezTo>
                <a:cubicBezTo>
                  <a:pt x="1" y="80"/>
                  <a:pt x="1" y="80"/>
                  <a:pt x="1" y="80"/>
                </a:cubicBezTo>
                <a:cubicBezTo>
                  <a:pt x="0" y="81"/>
                  <a:pt x="0" y="83"/>
                  <a:pt x="1" y="84"/>
                </a:cubicBezTo>
                <a:cubicBezTo>
                  <a:pt x="1" y="85"/>
                  <a:pt x="3" y="86"/>
                  <a:pt x="4" y="86"/>
                </a:cubicBezTo>
                <a:cubicBezTo>
                  <a:pt x="94" y="86"/>
                  <a:pt x="94" y="86"/>
                  <a:pt x="94" y="86"/>
                </a:cubicBezTo>
                <a:cubicBezTo>
                  <a:pt x="95" y="86"/>
                  <a:pt x="96" y="85"/>
                  <a:pt x="97" y="84"/>
                </a:cubicBezTo>
                <a:cubicBezTo>
                  <a:pt x="97" y="83"/>
                  <a:pt x="98" y="83"/>
                  <a:pt x="98" y="82"/>
                </a:cubicBezTo>
                <a:cubicBezTo>
                  <a:pt x="98" y="81"/>
                  <a:pt x="97" y="81"/>
                  <a:pt x="97" y="80"/>
                </a:cubicBezTo>
                <a:close/>
                <a:moveTo>
                  <a:pt x="55" y="22"/>
                </a:moveTo>
                <a:cubicBezTo>
                  <a:pt x="54" y="58"/>
                  <a:pt x="54" y="58"/>
                  <a:pt x="54" y="58"/>
                </a:cubicBezTo>
                <a:cubicBezTo>
                  <a:pt x="44" y="58"/>
                  <a:pt x="44" y="58"/>
                  <a:pt x="44" y="58"/>
                </a:cubicBezTo>
                <a:cubicBezTo>
                  <a:pt x="43" y="22"/>
                  <a:pt x="43" y="22"/>
                  <a:pt x="43" y="22"/>
                </a:cubicBezTo>
                <a:lnTo>
                  <a:pt x="55" y="22"/>
                </a:lnTo>
                <a:close/>
                <a:moveTo>
                  <a:pt x="49" y="77"/>
                </a:moveTo>
                <a:cubicBezTo>
                  <a:pt x="45" y="77"/>
                  <a:pt x="42" y="73"/>
                  <a:pt x="42" y="69"/>
                </a:cubicBezTo>
                <a:cubicBezTo>
                  <a:pt x="42" y="65"/>
                  <a:pt x="45" y="62"/>
                  <a:pt x="49" y="62"/>
                </a:cubicBezTo>
                <a:cubicBezTo>
                  <a:pt x="53" y="62"/>
                  <a:pt x="56" y="65"/>
                  <a:pt x="56" y="69"/>
                </a:cubicBezTo>
                <a:cubicBezTo>
                  <a:pt x="56" y="73"/>
                  <a:pt x="53" y="77"/>
                  <a:pt x="49"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27" name="Freeform 107"/>
          <p:cNvSpPr>
            <a:spLocks noEditPoints="1"/>
          </p:cNvSpPr>
          <p:nvPr userDrawn="1"/>
        </p:nvSpPr>
        <p:spPr bwMode="auto">
          <a:xfrm>
            <a:off x="3662363" y="1847850"/>
            <a:ext cx="528638" cy="528638"/>
          </a:xfrm>
          <a:custGeom>
            <a:avLst/>
            <a:gdLst>
              <a:gd name="T0" fmla="*/ 0 w 137"/>
              <a:gd name="T1" fmla="*/ 51 h 137"/>
              <a:gd name="T2" fmla="*/ 0 w 137"/>
              <a:gd name="T3" fmla="*/ 51 h 137"/>
              <a:gd name="T4" fmla="*/ 15 w 137"/>
              <a:gd name="T5" fmla="*/ 86 h 137"/>
              <a:gd name="T6" fmla="*/ 51 w 137"/>
              <a:gd name="T7" fmla="*/ 101 h 137"/>
              <a:gd name="T8" fmla="*/ 80 w 137"/>
              <a:gd name="T9" fmla="*/ 92 h 137"/>
              <a:gd name="T10" fmla="*/ 122 w 137"/>
              <a:gd name="T11" fmla="*/ 134 h 137"/>
              <a:gd name="T12" fmla="*/ 132 w 137"/>
              <a:gd name="T13" fmla="*/ 134 h 137"/>
              <a:gd name="T14" fmla="*/ 134 w 137"/>
              <a:gd name="T15" fmla="*/ 133 h 137"/>
              <a:gd name="T16" fmla="*/ 134 w 137"/>
              <a:gd name="T17" fmla="*/ 122 h 137"/>
              <a:gd name="T18" fmla="*/ 92 w 137"/>
              <a:gd name="T19" fmla="*/ 80 h 137"/>
              <a:gd name="T20" fmla="*/ 101 w 137"/>
              <a:gd name="T21" fmla="*/ 51 h 137"/>
              <a:gd name="T22" fmla="*/ 86 w 137"/>
              <a:gd name="T23" fmla="*/ 15 h 137"/>
              <a:gd name="T24" fmla="*/ 51 w 137"/>
              <a:gd name="T25" fmla="*/ 1 h 137"/>
              <a:gd name="T26" fmla="*/ 15 w 137"/>
              <a:gd name="T27" fmla="*/ 15 h 137"/>
              <a:gd name="T28" fmla="*/ 0 w 137"/>
              <a:gd name="T29" fmla="*/ 51 h 137"/>
              <a:gd name="T30" fmla="*/ 8 w 137"/>
              <a:gd name="T31" fmla="*/ 51 h 137"/>
              <a:gd name="T32" fmla="*/ 20 w 137"/>
              <a:gd name="T33" fmla="*/ 21 h 137"/>
              <a:gd name="T34" fmla="*/ 80 w 137"/>
              <a:gd name="T35" fmla="*/ 21 h 137"/>
              <a:gd name="T36" fmla="*/ 93 w 137"/>
              <a:gd name="T37" fmla="*/ 51 h 137"/>
              <a:gd name="T38" fmla="*/ 81 w 137"/>
              <a:gd name="T39" fmla="*/ 81 h 137"/>
              <a:gd name="T40" fmla="*/ 21 w 137"/>
              <a:gd name="T41" fmla="*/ 81 h 137"/>
              <a:gd name="T42" fmla="*/ 8 w 137"/>
              <a:gd name="T43" fmla="*/ 51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7" h="137">
                <a:moveTo>
                  <a:pt x="0" y="51"/>
                </a:moveTo>
                <a:cubicBezTo>
                  <a:pt x="0" y="51"/>
                  <a:pt x="0" y="51"/>
                  <a:pt x="0" y="51"/>
                </a:cubicBezTo>
                <a:cubicBezTo>
                  <a:pt x="0" y="64"/>
                  <a:pt x="6" y="77"/>
                  <a:pt x="15" y="86"/>
                </a:cubicBezTo>
                <a:cubicBezTo>
                  <a:pt x="25" y="96"/>
                  <a:pt x="37" y="101"/>
                  <a:pt x="51" y="101"/>
                </a:cubicBezTo>
                <a:cubicBezTo>
                  <a:pt x="62" y="101"/>
                  <a:pt x="72" y="98"/>
                  <a:pt x="80" y="92"/>
                </a:cubicBezTo>
                <a:cubicBezTo>
                  <a:pt x="122" y="134"/>
                  <a:pt x="122" y="134"/>
                  <a:pt x="122" y="134"/>
                </a:cubicBezTo>
                <a:cubicBezTo>
                  <a:pt x="125" y="137"/>
                  <a:pt x="130" y="137"/>
                  <a:pt x="132" y="134"/>
                </a:cubicBezTo>
                <a:cubicBezTo>
                  <a:pt x="134" y="133"/>
                  <a:pt x="134" y="133"/>
                  <a:pt x="134" y="133"/>
                </a:cubicBezTo>
                <a:cubicBezTo>
                  <a:pt x="137" y="130"/>
                  <a:pt x="137" y="125"/>
                  <a:pt x="134" y="122"/>
                </a:cubicBezTo>
                <a:cubicBezTo>
                  <a:pt x="92" y="80"/>
                  <a:pt x="92" y="80"/>
                  <a:pt x="92" y="80"/>
                </a:cubicBezTo>
                <a:cubicBezTo>
                  <a:pt x="98" y="72"/>
                  <a:pt x="101" y="62"/>
                  <a:pt x="101" y="51"/>
                </a:cubicBezTo>
                <a:cubicBezTo>
                  <a:pt x="101" y="38"/>
                  <a:pt x="96" y="25"/>
                  <a:pt x="86" y="15"/>
                </a:cubicBezTo>
                <a:cubicBezTo>
                  <a:pt x="77" y="6"/>
                  <a:pt x="64" y="1"/>
                  <a:pt x="51" y="1"/>
                </a:cubicBezTo>
                <a:cubicBezTo>
                  <a:pt x="37" y="0"/>
                  <a:pt x="24" y="6"/>
                  <a:pt x="15" y="15"/>
                </a:cubicBezTo>
                <a:cubicBezTo>
                  <a:pt x="6" y="25"/>
                  <a:pt x="0" y="37"/>
                  <a:pt x="0" y="51"/>
                </a:cubicBezTo>
                <a:close/>
                <a:moveTo>
                  <a:pt x="8" y="51"/>
                </a:moveTo>
                <a:cubicBezTo>
                  <a:pt x="8" y="40"/>
                  <a:pt x="12" y="29"/>
                  <a:pt x="20" y="21"/>
                </a:cubicBezTo>
                <a:cubicBezTo>
                  <a:pt x="37" y="4"/>
                  <a:pt x="64" y="4"/>
                  <a:pt x="80" y="21"/>
                </a:cubicBezTo>
                <a:cubicBezTo>
                  <a:pt x="89" y="29"/>
                  <a:pt x="93" y="40"/>
                  <a:pt x="93" y="51"/>
                </a:cubicBezTo>
                <a:cubicBezTo>
                  <a:pt x="93" y="62"/>
                  <a:pt x="89" y="73"/>
                  <a:pt x="81" y="81"/>
                </a:cubicBezTo>
                <a:cubicBezTo>
                  <a:pt x="64" y="98"/>
                  <a:pt x="37" y="97"/>
                  <a:pt x="21" y="81"/>
                </a:cubicBezTo>
                <a:cubicBezTo>
                  <a:pt x="12" y="72"/>
                  <a:pt x="8" y="61"/>
                  <a:pt x="8" y="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28" name="Freeform 108"/>
          <p:cNvSpPr>
            <a:spLocks/>
          </p:cNvSpPr>
          <p:nvPr userDrawn="1"/>
        </p:nvSpPr>
        <p:spPr bwMode="auto">
          <a:xfrm>
            <a:off x="1878013" y="1712914"/>
            <a:ext cx="533400" cy="339725"/>
          </a:xfrm>
          <a:custGeom>
            <a:avLst/>
            <a:gdLst>
              <a:gd name="T0" fmla="*/ 92 w 138"/>
              <a:gd name="T1" fmla="*/ 80 h 88"/>
              <a:gd name="T2" fmla="*/ 88 w 138"/>
              <a:gd name="T3" fmla="*/ 73 h 88"/>
              <a:gd name="T4" fmla="*/ 88 w 138"/>
              <a:gd name="T5" fmla="*/ 73 h 88"/>
              <a:gd name="T6" fmla="*/ 89 w 138"/>
              <a:gd name="T7" fmla="*/ 73 h 88"/>
              <a:gd name="T8" fmla="*/ 97 w 138"/>
              <a:gd name="T9" fmla="*/ 65 h 88"/>
              <a:gd name="T10" fmla="*/ 92 w 138"/>
              <a:gd name="T11" fmla="*/ 57 h 88"/>
              <a:gd name="T12" fmla="*/ 93 w 138"/>
              <a:gd name="T13" fmla="*/ 57 h 88"/>
              <a:gd name="T14" fmla="*/ 101 w 138"/>
              <a:gd name="T15" fmla="*/ 50 h 88"/>
              <a:gd name="T16" fmla="*/ 96 w 138"/>
              <a:gd name="T17" fmla="*/ 42 h 88"/>
              <a:gd name="T18" fmla="*/ 130 w 138"/>
              <a:gd name="T19" fmla="*/ 42 h 88"/>
              <a:gd name="T20" fmla="*/ 138 w 138"/>
              <a:gd name="T21" fmla="*/ 34 h 88"/>
              <a:gd name="T22" fmla="*/ 130 w 138"/>
              <a:gd name="T23" fmla="*/ 27 h 88"/>
              <a:gd name="T24" fmla="*/ 87 w 138"/>
              <a:gd name="T25" fmla="*/ 27 h 88"/>
              <a:gd name="T26" fmla="*/ 87 w 138"/>
              <a:gd name="T27" fmla="*/ 27 h 88"/>
              <a:gd name="T28" fmla="*/ 77 w 138"/>
              <a:gd name="T29" fmla="*/ 27 h 88"/>
              <a:gd name="T30" fmla="*/ 93 w 138"/>
              <a:gd name="T31" fmla="*/ 17 h 88"/>
              <a:gd name="T32" fmla="*/ 99 w 138"/>
              <a:gd name="T33" fmla="*/ 5 h 88"/>
              <a:gd name="T34" fmla="*/ 86 w 138"/>
              <a:gd name="T35" fmla="*/ 3 h 88"/>
              <a:gd name="T36" fmla="*/ 46 w 138"/>
              <a:gd name="T37" fmla="*/ 27 h 88"/>
              <a:gd name="T38" fmla="*/ 40 w 138"/>
              <a:gd name="T39" fmla="*/ 32 h 88"/>
              <a:gd name="T40" fmla="*/ 0 w 138"/>
              <a:gd name="T41" fmla="*/ 38 h 88"/>
              <a:gd name="T42" fmla="*/ 0 w 138"/>
              <a:gd name="T43" fmla="*/ 75 h 88"/>
              <a:gd name="T44" fmla="*/ 39 w 138"/>
              <a:gd name="T45" fmla="*/ 78 h 88"/>
              <a:gd name="T46" fmla="*/ 56 w 138"/>
              <a:gd name="T47" fmla="*/ 88 h 88"/>
              <a:gd name="T48" fmla="*/ 62 w 138"/>
              <a:gd name="T49" fmla="*/ 88 h 88"/>
              <a:gd name="T50" fmla="*/ 63 w 138"/>
              <a:gd name="T51" fmla="*/ 88 h 88"/>
              <a:gd name="T52" fmla="*/ 84 w 138"/>
              <a:gd name="T53" fmla="*/ 88 h 88"/>
              <a:gd name="T54" fmla="*/ 92 w 138"/>
              <a:gd name="T55" fmla="*/ 8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8" h="88">
                <a:moveTo>
                  <a:pt x="92" y="80"/>
                </a:moveTo>
                <a:cubicBezTo>
                  <a:pt x="92" y="77"/>
                  <a:pt x="91" y="74"/>
                  <a:pt x="88" y="73"/>
                </a:cubicBezTo>
                <a:cubicBezTo>
                  <a:pt x="88" y="73"/>
                  <a:pt x="88" y="73"/>
                  <a:pt x="88" y="73"/>
                </a:cubicBezTo>
                <a:cubicBezTo>
                  <a:pt x="89" y="73"/>
                  <a:pt x="89" y="73"/>
                  <a:pt x="89" y="73"/>
                </a:cubicBezTo>
                <a:cubicBezTo>
                  <a:pt x="94" y="73"/>
                  <a:pt x="97" y="69"/>
                  <a:pt x="97" y="65"/>
                </a:cubicBezTo>
                <a:cubicBezTo>
                  <a:pt x="97" y="61"/>
                  <a:pt x="95" y="59"/>
                  <a:pt x="92" y="57"/>
                </a:cubicBezTo>
                <a:cubicBezTo>
                  <a:pt x="93" y="57"/>
                  <a:pt x="93" y="57"/>
                  <a:pt x="93" y="57"/>
                </a:cubicBezTo>
                <a:cubicBezTo>
                  <a:pt x="97" y="57"/>
                  <a:pt x="101" y="54"/>
                  <a:pt x="101" y="50"/>
                </a:cubicBezTo>
                <a:cubicBezTo>
                  <a:pt x="101" y="46"/>
                  <a:pt x="99" y="44"/>
                  <a:pt x="96" y="42"/>
                </a:cubicBezTo>
                <a:cubicBezTo>
                  <a:pt x="130" y="42"/>
                  <a:pt x="130" y="42"/>
                  <a:pt x="130" y="42"/>
                </a:cubicBezTo>
                <a:cubicBezTo>
                  <a:pt x="134" y="42"/>
                  <a:pt x="138" y="39"/>
                  <a:pt x="138" y="34"/>
                </a:cubicBezTo>
                <a:cubicBezTo>
                  <a:pt x="138" y="30"/>
                  <a:pt x="134" y="27"/>
                  <a:pt x="130" y="27"/>
                </a:cubicBezTo>
                <a:cubicBezTo>
                  <a:pt x="87" y="27"/>
                  <a:pt x="87" y="27"/>
                  <a:pt x="87" y="27"/>
                </a:cubicBezTo>
                <a:cubicBezTo>
                  <a:pt x="87" y="27"/>
                  <a:pt x="87" y="27"/>
                  <a:pt x="87" y="27"/>
                </a:cubicBezTo>
                <a:cubicBezTo>
                  <a:pt x="77" y="27"/>
                  <a:pt x="77" y="27"/>
                  <a:pt x="77" y="27"/>
                </a:cubicBezTo>
                <a:cubicBezTo>
                  <a:pt x="93" y="17"/>
                  <a:pt x="93" y="17"/>
                  <a:pt x="93" y="17"/>
                </a:cubicBezTo>
                <a:cubicBezTo>
                  <a:pt x="99" y="14"/>
                  <a:pt x="101" y="8"/>
                  <a:pt x="99" y="5"/>
                </a:cubicBezTo>
                <a:cubicBezTo>
                  <a:pt x="97" y="1"/>
                  <a:pt x="91" y="0"/>
                  <a:pt x="86" y="3"/>
                </a:cubicBezTo>
                <a:cubicBezTo>
                  <a:pt x="46" y="27"/>
                  <a:pt x="46" y="27"/>
                  <a:pt x="46" y="27"/>
                </a:cubicBezTo>
                <a:cubicBezTo>
                  <a:pt x="43" y="28"/>
                  <a:pt x="42" y="30"/>
                  <a:pt x="40" y="32"/>
                </a:cubicBezTo>
                <a:cubicBezTo>
                  <a:pt x="0" y="38"/>
                  <a:pt x="0" y="38"/>
                  <a:pt x="0" y="38"/>
                </a:cubicBezTo>
                <a:cubicBezTo>
                  <a:pt x="0" y="75"/>
                  <a:pt x="0" y="75"/>
                  <a:pt x="0" y="75"/>
                </a:cubicBezTo>
                <a:cubicBezTo>
                  <a:pt x="39" y="78"/>
                  <a:pt x="39" y="78"/>
                  <a:pt x="39" y="78"/>
                </a:cubicBezTo>
                <a:cubicBezTo>
                  <a:pt x="42" y="84"/>
                  <a:pt x="48" y="88"/>
                  <a:pt x="56" y="88"/>
                </a:cubicBezTo>
                <a:cubicBezTo>
                  <a:pt x="62" y="88"/>
                  <a:pt x="62" y="88"/>
                  <a:pt x="62" y="88"/>
                </a:cubicBezTo>
                <a:cubicBezTo>
                  <a:pt x="62" y="88"/>
                  <a:pt x="63" y="88"/>
                  <a:pt x="63" y="88"/>
                </a:cubicBezTo>
                <a:cubicBezTo>
                  <a:pt x="84" y="88"/>
                  <a:pt x="84" y="88"/>
                  <a:pt x="84" y="88"/>
                </a:cubicBezTo>
                <a:cubicBezTo>
                  <a:pt x="89" y="88"/>
                  <a:pt x="92" y="84"/>
                  <a:pt x="92"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29" name="Freeform 109"/>
          <p:cNvSpPr>
            <a:spLocks noEditPoints="1"/>
          </p:cNvSpPr>
          <p:nvPr userDrawn="1"/>
        </p:nvSpPr>
        <p:spPr bwMode="auto">
          <a:xfrm>
            <a:off x="2781300" y="735014"/>
            <a:ext cx="498476" cy="441325"/>
          </a:xfrm>
          <a:custGeom>
            <a:avLst/>
            <a:gdLst>
              <a:gd name="T0" fmla="*/ 114 w 129"/>
              <a:gd name="T1" fmla="*/ 63 h 114"/>
              <a:gd name="T2" fmla="*/ 114 w 129"/>
              <a:gd name="T3" fmla="*/ 68 h 114"/>
              <a:gd name="T4" fmla="*/ 107 w 129"/>
              <a:gd name="T5" fmla="*/ 68 h 114"/>
              <a:gd name="T6" fmla="*/ 107 w 129"/>
              <a:gd name="T7" fmla="*/ 75 h 114"/>
              <a:gd name="T8" fmla="*/ 74 w 129"/>
              <a:gd name="T9" fmla="*/ 75 h 114"/>
              <a:gd name="T10" fmla="*/ 74 w 129"/>
              <a:gd name="T11" fmla="*/ 45 h 114"/>
              <a:gd name="T12" fmla="*/ 77 w 129"/>
              <a:gd name="T13" fmla="*/ 45 h 114"/>
              <a:gd name="T14" fmla="*/ 77 w 129"/>
              <a:gd name="T15" fmla="*/ 37 h 114"/>
              <a:gd name="T16" fmla="*/ 72 w 129"/>
              <a:gd name="T17" fmla="*/ 37 h 114"/>
              <a:gd name="T18" fmla="*/ 69 w 129"/>
              <a:gd name="T19" fmla="*/ 15 h 114"/>
              <a:gd name="T20" fmla="*/ 66 w 129"/>
              <a:gd name="T21" fmla="*/ 15 h 114"/>
              <a:gd name="T22" fmla="*/ 66 w 129"/>
              <a:gd name="T23" fmla="*/ 0 h 114"/>
              <a:gd name="T24" fmla="*/ 64 w 129"/>
              <a:gd name="T25" fmla="*/ 0 h 114"/>
              <a:gd name="T26" fmla="*/ 63 w 129"/>
              <a:gd name="T27" fmla="*/ 0 h 114"/>
              <a:gd name="T28" fmla="*/ 56 w 129"/>
              <a:gd name="T29" fmla="*/ 0 h 114"/>
              <a:gd name="T30" fmla="*/ 56 w 129"/>
              <a:gd name="T31" fmla="*/ 6 h 114"/>
              <a:gd name="T32" fmla="*/ 63 w 129"/>
              <a:gd name="T33" fmla="*/ 6 h 114"/>
              <a:gd name="T34" fmla="*/ 63 w 129"/>
              <a:gd name="T35" fmla="*/ 15 h 114"/>
              <a:gd name="T36" fmla="*/ 60 w 129"/>
              <a:gd name="T37" fmla="*/ 15 h 114"/>
              <a:gd name="T38" fmla="*/ 57 w 129"/>
              <a:gd name="T39" fmla="*/ 37 h 114"/>
              <a:gd name="T40" fmla="*/ 52 w 129"/>
              <a:gd name="T41" fmla="*/ 37 h 114"/>
              <a:gd name="T42" fmla="*/ 52 w 129"/>
              <a:gd name="T43" fmla="*/ 45 h 114"/>
              <a:gd name="T44" fmla="*/ 55 w 129"/>
              <a:gd name="T45" fmla="*/ 45 h 114"/>
              <a:gd name="T46" fmla="*/ 55 w 129"/>
              <a:gd name="T47" fmla="*/ 75 h 114"/>
              <a:gd name="T48" fmla="*/ 22 w 129"/>
              <a:gd name="T49" fmla="*/ 75 h 114"/>
              <a:gd name="T50" fmla="*/ 22 w 129"/>
              <a:gd name="T51" fmla="*/ 68 h 114"/>
              <a:gd name="T52" fmla="*/ 15 w 129"/>
              <a:gd name="T53" fmla="*/ 68 h 114"/>
              <a:gd name="T54" fmla="*/ 15 w 129"/>
              <a:gd name="T55" fmla="*/ 63 h 114"/>
              <a:gd name="T56" fmla="*/ 0 w 129"/>
              <a:gd name="T57" fmla="*/ 63 h 114"/>
              <a:gd name="T58" fmla="*/ 0 w 129"/>
              <a:gd name="T59" fmla="*/ 75 h 114"/>
              <a:gd name="T60" fmla="*/ 0 w 129"/>
              <a:gd name="T61" fmla="*/ 114 h 114"/>
              <a:gd name="T62" fmla="*/ 6 w 129"/>
              <a:gd name="T63" fmla="*/ 114 h 114"/>
              <a:gd name="T64" fmla="*/ 15 w 129"/>
              <a:gd name="T65" fmla="*/ 114 h 114"/>
              <a:gd name="T66" fmla="*/ 22 w 129"/>
              <a:gd name="T67" fmla="*/ 114 h 114"/>
              <a:gd name="T68" fmla="*/ 107 w 129"/>
              <a:gd name="T69" fmla="*/ 114 h 114"/>
              <a:gd name="T70" fmla="*/ 114 w 129"/>
              <a:gd name="T71" fmla="*/ 114 h 114"/>
              <a:gd name="T72" fmla="*/ 123 w 129"/>
              <a:gd name="T73" fmla="*/ 114 h 114"/>
              <a:gd name="T74" fmla="*/ 129 w 129"/>
              <a:gd name="T75" fmla="*/ 114 h 114"/>
              <a:gd name="T76" fmla="*/ 129 w 129"/>
              <a:gd name="T77" fmla="*/ 75 h 114"/>
              <a:gd name="T78" fmla="*/ 129 w 129"/>
              <a:gd name="T79" fmla="*/ 63 h 114"/>
              <a:gd name="T80" fmla="*/ 114 w 129"/>
              <a:gd name="T81" fmla="*/ 63 h 114"/>
              <a:gd name="T82" fmla="*/ 65 w 129"/>
              <a:gd name="T83" fmla="*/ 53 h 114"/>
              <a:gd name="T84" fmla="*/ 60 w 129"/>
              <a:gd name="T85" fmla="*/ 48 h 114"/>
              <a:gd name="T86" fmla="*/ 65 w 129"/>
              <a:gd name="T87" fmla="*/ 44 h 114"/>
              <a:gd name="T88" fmla="*/ 69 w 129"/>
              <a:gd name="T89" fmla="*/ 48 h 114"/>
              <a:gd name="T90" fmla="*/ 65 w 129"/>
              <a:gd name="T91" fmla="*/ 5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14">
                <a:moveTo>
                  <a:pt x="114" y="63"/>
                </a:moveTo>
                <a:cubicBezTo>
                  <a:pt x="114" y="68"/>
                  <a:pt x="114" y="68"/>
                  <a:pt x="114" y="68"/>
                </a:cubicBezTo>
                <a:cubicBezTo>
                  <a:pt x="107" y="68"/>
                  <a:pt x="107" y="68"/>
                  <a:pt x="107" y="68"/>
                </a:cubicBezTo>
                <a:cubicBezTo>
                  <a:pt x="107" y="75"/>
                  <a:pt x="107" y="75"/>
                  <a:pt x="107" y="75"/>
                </a:cubicBezTo>
                <a:cubicBezTo>
                  <a:pt x="74" y="75"/>
                  <a:pt x="74" y="75"/>
                  <a:pt x="74" y="75"/>
                </a:cubicBezTo>
                <a:cubicBezTo>
                  <a:pt x="74" y="45"/>
                  <a:pt x="74" y="45"/>
                  <a:pt x="74" y="45"/>
                </a:cubicBezTo>
                <a:cubicBezTo>
                  <a:pt x="77" y="45"/>
                  <a:pt x="77" y="45"/>
                  <a:pt x="77" y="45"/>
                </a:cubicBezTo>
                <a:cubicBezTo>
                  <a:pt x="77" y="37"/>
                  <a:pt x="77" y="37"/>
                  <a:pt x="77" y="37"/>
                </a:cubicBezTo>
                <a:cubicBezTo>
                  <a:pt x="72" y="37"/>
                  <a:pt x="72" y="37"/>
                  <a:pt x="72" y="37"/>
                </a:cubicBezTo>
                <a:cubicBezTo>
                  <a:pt x="69" y="15"/>
                  <a:pt x="69" y="15"/>
                  <a:pt x="69" y="15"/>
                </a:cubicBezTo>
                <a:cubicBezTo>
                  <a:pt x="66" y="15"/>
                  <a:pt x="66" y="15"/>
                  <a:pt x="66" y="15"/>
                </a:cubicBezTo>
                <a:cubicBezTo>
                  <a:pt x="66" y="0"/>
                  <a:pt x="66" y="0"/>
                  <a:pt x="66" y="0"/>
                </a:cubicBezTo>
                <a:cubicBezTo>
                  <a:pt x="64" y="0"/>
                  <a:pt x="64" y="0"/>
                  <a:pt x="64" y="0"/>
                </a:cubicBezTo>
                <a:cubicBezTo>
                  <a:pt x="63" y="0"/>
                  <a:pt x="63" y="0"/>
                  <a:pt x="63" y="0"/>
                </a:cubicBezTo>
                <a:cubicBezTo>
                  <a:pt x="56" y="0"/>
                  <a:pt x="56" y="0"/>
                  <a:pt x="56" y="0"/>
                </a:cubicBezTo>
                <a:cubicBezTo>
                  <a:pt x="56" y="6"/>
                  <a:pt x="56" y="6"/>
                  <a:pt x="56" y="6"/>
                </a:cubicBezTo>
                <a:cubicBezTo>
                  <a:pt x="63" y="6"/>
                  <a:pt x="63" y="6"/>
                  <a:pt x="63" y="6"/>
                </a:cubicBezTo>
                <a:cubicBezTo>
                  <a:pt x="63" y="15"/>
                  <a:pt x="63" y="15"/>
                  <a:pt x="63" y="15"/>
                </a:cubicBezTo>
                <a:cubicBezTo>
                  <a:pt x="60" y="15"/>
                  <a:pt x="60" y="15"/>
                  <a:pt x="60" y="15"/>
                </a:cubicBezTo>
                <a:cubicBezTo>
                  <a:pt x="57" y="37"/>
                  <a:pt x="57" y="37"/>
                  <a:pt x="57" y="37"/>
                </a:cubicBezTo>
                <a:cubicBezTo>
                  <a:pt x="52" y="37"/>
                  <a:pt x="52" y="37"/>
                  <a:pt x="52" y="37"/>
                </a:cubicBezTo>
                <a:cubicBezTo>
                  <a:pt x="52" y="45"/>
                  <a:pt x="52" y="45"/>
                  <a:pt x="52" y="45"/>
                </a:cubicBezTo>
                <a:cubicBezTo>
                  <a:pt x="55" y="45"/>
                  <a:pt x="55" y="45"/>
                  <a:pt x="55" y="45"/>
                </a:cubicBezTo>
                <a:cubicBezTo>
                  <a:pt x="55" y="75"/>
                  <a:pt x="55" y="75"/>
                  <a:pt x="55" y="75"/>
                </a:cubicBezTo>
                <a:cubicBezTo>
                  <a:pt x="22" y="75"/>
                  <a:pt x="22" y="75"/>
                  <a:pt x="22" y="75"/>
                </a:cubicBezTo>
                <a:cubicBezTo>
                  <a:pt x="22" y="68"/>
                  <a:pt x="22" y="68"/>
                  <a:pt x="22" y="68"/>
                </a:cubicBezTo>
                <a:cubicBezTo>
                  <a:pt x="15" y="68"/>
                  <a:pt x="15" y="68"/>
                  <a:pt x="15" y="68"/>
                </a:cubicBezTo>
                <a:cubicBezTo>
                  <a:pt x="15" y="63"/>
                  <a:pt x="15" y="63"/>
                  <a:pt x="15" y="63"/>
                </a:cubicBezTo>
                <a:cubicBezTo>
                  <a:pt x="0" y="63"/>
                  <a:pt x="0" y="63"/>
                  <a:pt x="0" y="63"/>
                </a:cubicBezTo>
                <a:cubicBezTo>
                  <a:pt x="0" y="75"/>
                  <a:pt x="0" y="75"/>
                  <a:pt x="0" y="75"/>
                </a:cubicBezTo>
                <a:cubicBezTo>
                  <a:pt x="0" y="114"/>
                  <a:pt x="0" y="114"/>
                  <a:pt x="0" y="114"/>
                </a:cubicBezTo>
                <a:cubicBezTo>
                  <a:pt x="6" y="114"/>
                  <a:pt x="6" y="114"/>
                  <a:pt x="6" y="114"/>
                </a:cubicBezTo>
                <a:cubicBezTo>
                  <a:pt x="15" y="114"/>
                  <a:pt x="15" y="114"/>
                  <a:pt x="15" y="114"/>
                </a:cubicBezTo>
                <a:cubicBezTo>
                  <a:pt x="22" y="114"/>
                  <a:pt x="22" y="114"/>
                  <a:pt x="22" y="114"/>
                </a:cubicBezTo>
                <a:cubicBezTo>
                  <a:pt x="107" y="114"/>
                  <a:pt x="107" y="114"/>
                  <a:pt x="107" y="114"/>
                </a:cubicBezTo>
                <a:cubicBezTo>
                  <a:pt x="114" y="114"/>
                  <a:pt x="114" y="114"/>
                  <a:pt x="114" y="114"/>
                </a:cubicBezTo>
                <a:cubicBezTo>
                  <a:pt x="123" y="114"/>
                  <a:pt x="123" y="114"/>
                  <a:pt x="123" y="114"/>
                </a:cubicBezTo>
                <a:cubicBezTo>
                  <a:pt x="129" y="114"/>
                  <a:pt x="129" y="114"/>
                  <a:pt x="129" y="114"/>
                </a:cubicBezTo>
                <a:cubicBezTo>
                  <a:pt x="129" y="75"/>
                  <a:pt x="129" y="75"/>
                  <a:pt x="129" y="75"/>
                </a:cubicBezTo>
                <a:cubicBezTo>
                  <a:pt x="129" y="63"/>
                  <a:pt x="129" y="63"/>
                  <a:pt x="129" y="63"/>
                </a:cubicBezTo>
                <a:lnTo>
                  <a:pt x="114" y="63"/>
                </a:lnTo>
                <a:close/>
                <a:moveTo>
                  <a:pt x="65" y="53"/>
                </a:moveTo>
                <a:cubicBezTo>
                  <a:pt x="62" y="53"/>
                  <a:pt x="60" y="51"/>
                  <a:pt x="60" y="48"/>
                </a:cubicBezTo>
                <a:cubicBezTo>
                  <a:pt x="60" y="46"/>
                  <a:pt x="62" y="44"/>
                  <a:pt x="65" y="44"/>
                </a:cubicBezTo>
                <a:cubicBezTo>
                  <a:pt x="67" y="44"/>
                  <a:pt x="69" y="46"/>
                  <a:pt x="69" y="48"/>
                </a:cubicBezTo>
                <a:cubicBezTo>
                  <a:pt x="69" y="51"/>
                  <a:pt x="67" y="53"/>
                  <a:pt x="65" y="5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130" name="Group 129"/>
          <p:cNvGrpSpPr/>
          <p:nvPr userDrawn="1"/>
        </p:nvGrpSpPr>
        <p:grpSpPr>
          <a:xfrm>
            <a:off x="3368675" y="2287589"/>
            <a:ext cx="369888" cy="557213"/>
            <a:chOff x="3368675" y="2287588"/>
            <a:chExt cx="369888" cy="557213"/>
          </a:xfrm>
        </p:grpSpPr>
        <p:sp>
          <p:nvSpPr>
            <p:cNvPr id="131" name="Freeform 110"/>
            <p:cNvSpPr>
              <a:spLocks/>
            </p:cNvSpPr>
            <p:nvPr userDrawn="1"/>
          </p:nvSpPr>
          <p:spPr bwMode="auto">
            <a:xfrm>
              <a:off x="3514725" y="2287588"/>
              <a:ext cx="77788" cy="101600"/>
            </a:xfrm>
            <a:custGeom>
              <a:avLst/>
              <a:gdLst>
                <a:gd name="T0" fmla="*/ 20 w 49"/>
                <a:gd name="T1" fmla="*/ 54 h 64"/>
                <a:gd name="T2" fmla="*/ 32 w 49"/>
                <a:gd name="T3" fmla="*/ 61 h 64"/>
                <a:gd name="T4" fmla="*/ 44 w 49"/>
                <a:gd name="T5" fmla="*/ 54 h 64"/>
                <a:gd name="T6" fmla="*/ 49 w 49"/>
                <a:gd name="T7" fmla="*/ 59 h 64"/>
                <a:gd name="T8" fmla="*/ 49 w 49"/>
                <a:gd name="T9" fmla="*/ 0 h 64"/>
                <a:gd name="T10" fmla="*/ 25 w 49"/>
                <a:gd name="T11" fmla="*/ 27 h 64"/>
                <a:gd name="T12" fmla="*/ 0 w 49"/>
                <a:gd name="T13" fmla="*/ 0 h 64"/>
                <a:gd name="T14" fmla="*/ 0 w 49"/>
                <a:gd name="T15" fmla="*/ 61 h 64"/>
                <a:gd name="T16" fmla="*/ 8 w 49"/>
                <a:gd name="T17" fmla="*/ 64 h 64"/>
                <a:gd name="T18" fmla="*/ 20 w 49"/>
                <a:gd name="T1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4">
                  <a:moveTo>
                    <a:pt x="20" y="54"/>
                  </a:moveTo>
                  <a:lnTo>
                    <a:pt x="32" y="61"/>
                  </a:lnTo>
                  <a:lnTo>
                    <a:pt x="44" y="54"/>
                  </a:lnTo>
                  <a:lnTo>
                    <a:pt x="49" y="59"/>
                  </a:lnTo>
                  <a:lnTo>
                    <a:pt x="49" y="0"/>
                  </a:lnTo>
                  <a:lnTo>
                    <a:pt x="25" y="27"/>
                  </a:lnTo>
                  <a:lnTo>
                    <a:pt x="0" y="0"/>
                  </a:lnTo>
                  <a:lnTo>
                    <a:pt x="0" y="61"/>
                  </a:lnTo>
                  <a:lnTo>
                    <a:pt x="8" y="64"/>
                  </a:lnTo>
                  <a:lnTo>
                    <a:pt x="2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32" name="Freeform 111"/>
            <p:cNvSpPr>
              <a:spLocks/>
            </p:cNvSpPr>
            <p:nvPr userDrawn="1"/>
          </p:nvSpPr>
          <p:spPr bwMode="auto">
            <a:xfrm>
              <a:off x="3514725" y="2744788"/>
              <a:ext cx="77788" cy="100013"/>
            </a:xfrm>
            <a:custGeom>
              <a:avLst/>
              <a:gdLst>
                <a:gd name="T0" fmla="*/ 32 w 49"/>
                <a:gd name="T1" fmla="*/ 9 h 63"/>
                <a:gd name="T2" fmla="*/ 20 w 49"/>
                <a:gd name="T3" fmla="*/ 2 h 63"/>
                <a:gd name="T4" fmla="*/ 8 w 49"/>
                <a:gd name="T5" fmla="*/ 9 h 63"/>
                <a:gd name="T6" fmla="*/ 0 w 49"/>
                <a:gd name="T7" fmla="*/ 4 h 63"/>
                <a:gd name="T8" fmla="*/ 0 w 49"/>
                <a:gd name="T9" fmla="*/ 63 h 63"/>
                <a:gd name="T10" fmla="*/ 25 w 49"/>
                <a:gd name="T11" fmla="*/ 36 h 63"/>
                <a:gd name="T12" fmla="*/ 49 w 49"/>
                <a:gd name="T13" fmla="*/ 63 h 63"/>
                <a:gd name="T14" fmla="*/ 49 w 49"/>
                <a:gd name="T15" fmla="*/ 2 h 63"/>
                <a:gd name="T16" fmla="*/ 44 w 49"/>
                <a:gd name="T17" fmla="*/ 0 h 63"/>
                <a:gd name="T18" fmla="*/ 32 w 49"/>
                <a:gd name="T19" fmla="*/ 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3">
                  <a:moveTo>
                    <a:pt x="32" y="9"/>
                  </a:moveTo>
                  <a:lnTo>
                    <a:pt x="20" y="2"/>
                  </a:lnTo>
                  <a:lnTo>
                    <a:pt x="8" y="9"/>
                  </a:lnTo>
                  <a:lnTo>
                    <a:pt x="0" y="4"/>
                  </a:lnTo>
                  <a:lnTo>
                    <a:pt x="0" y="63"/>
                  </a:lnTo>
                  <a:lnTo>
                    <a:pt x="25" y="36"/>
                  </a:lnTo>
                  <a:lnTo>
                    <a:pt x="49" y="63"/>
                  </a:lnTo>
                  <a:lnTo>
                    <a:pt x="49" y="2"/>
                  </a:lnTo>
                  <a:lnTo>
                    <a:pt x="44" y="0"/>
                  </a:lnTo>
                  <a:lnTo>
                    <a:pt x="32"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33" name="Freeform 112"/>
            <p:cNvSpPr>
              <a:spLocks noEditPoints="1"/>
            </p:cNvSpPr>
            <p:nvPr userDrawn="1"/>
          </p:nvSpPr>
          <p:spPr bwMode="auto">
            <a:xfrm>
              <a:off x="3368675" y="2381250"/>
              <a:ext cx="369888" cy="369888"/>
            </a:xfrm>
            <a:custGeom>
              <a:avLst/>
              <a:gdLst>
                <a:gd name="T0" fmla="*/ 82 w 96"/>
                <a:gd name="T1" fmla="*/ 14 h 96"/>
                <a:gd name="T2" fmla="*/ 75 w 96"/>
                <a:gd name="T3" fmla="*/ 8 h 96"/>
                <a:gd name="T4" fmla="*/ 66 w 96"/>
                <a:gd name="T5" fmla="*/ 3 h 96"/>
                <a:gd name="T6" fmla="*/ 56 w 96"/>
                <a:gd name="T7" fmla="*/ 1 h 96"/>
                <a:gd name="T8" fmla="*/ 46 w 96"/>
                <a:gd name="T9" fmla="*/ 0 h 96"/>
                <a:gd name="T10" fmla="*/ 36 w 96"/>
                <a:gd name="T11" fmla="*/ 2 h 96"/>
                <a:gd name="T12" fmla="*/ 27 w 96"/>
                <a:gd name="T13" fmla="*/ 5 h 96"/>
                <a:gd name="T14" fmla="*/ 18 w 96"/>
                <a:gd name="T15" fmla="*/ 11 h 96"/>
                <a:gd name="T16" fmla="*/ 11 w 96"/>
                <a:gd name="T17" fmla="*/ 18 h 96"/>
                <a:gd name="T18" fmla="*/ 6 w 96"/>
                <a:gd name="T19" fmla="*/ 26 h 96"/>
                <a:gd name="T20" fmla="*/ 2 w 96"/>
                <a:gd name="T21" fmla="*/ 36 h 96"/>
                <a:gd name="T22" fmla="*/ 0 w 96"/>
                <a:gd name="T23" fmla="*/ 45 h 96"/>
                <a:gd name="T24" fmla="*/ 1 w 96"/>
                <a:gd name="T25" fmla="*/ 56 h 96"/>
                <a:gd name="T26" fmla="*/ 4 w 96"/>
                <a:gd name="T27" fmla="*/ 65 h 96"/>
                <a:gd name="T28" fmla="*/ 8 w 96"/>
                <a:gd name="T29" fmla="*/ 74 h 96"/>
                <a:gd name="T30" fmla="*/ 14 w 96"/>
                <a:gd name="T31" fmla="*/ 82 h 96"/>
                <a:gd name="T32" fmla="*/ 22 w 96"/>
                <a:gd name="T33" fmla="*/ 88 h 96"/>
                <a:gd name="T34" fmla="*/ 31 w 96"/>
                <a:gd name="T35" fmla="*/ 93 h 96"/>
                <a:gd name="T36" fmla="*/ 41 w 96"/>
                <a:gd name="T37" fmla="*/ 96 h 96"/>
                <a:gd name="T38" fmla="*/ 51 w 96"/>
                <a:gd name="T39" fmla="*/ 96 h 96"/>
                <a:gd name="T40" fmla="*/ 61 w 96"/>
                <a:gd name="T41" fmla="*/ 94 h 96"/>
                <a:gd name="T42" fmla="*/ 70 w 96"/>
                <a:gd name="T43" fmla="*/ 91 h 96"/>
                <a:gd name="T44" fmla="*/ 79 w 96"/>
                <a:gd name="T45" fmla="*/ 85 h 96"/>
                <a:gd name="T46" fmla="*/ 86 w 96"/>
                <a:gd name="T47" fmla="*/ 78 h 96"/>
                <a:gd name="T48" fmla="*/ 91 w 96"/>
                <a:gd name="T49" fmla="*/ 70 h 96"/>
                <a:gd name="T50" fmla="*/ 95 w 96"/>
                <a:gd name="T51" fmla="*/ 60 h 96"/>
                <a:gd name="T52" fmla="*/ 96 w 96"/>
                <a:gd name="T53" fmla="*/ 51 h 96"/>
                <a:gd name="T54" fmla="*/ 96 w 96"/>
                <a:gd name="T55" fmla="*/ 41 h 96"/>
                <a:gd name="T56" fmla="*/ 93 w 96"/>
                <a:gd name="T57" fmla="*/ 31 h 96"/>
                <a:gd name="T58" fmla="*/ 89 w 96"/>
                <a:gd name="T59" fmla="*/ 22 h 96"/>
                <a:gd name="T60" fmla="*/ 71 w 96"/>
                <a:gd name="T61" fmla="*/ 71 h 96"/>
                <a:gd name="T62" fmla="*/ 26 w 96"/>
                <a:gd name="T63" fmla="*/ 25 h 96"/>
                <a:gd name="T64" fmla="*/ 71 w 96"/>
                <a:gd name="T65"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6" h="96">
                  <a:moveTo>
                    <a:pt x="83" y="20"/>
                  </a:moveTo>
                  <a:cubicBezTo>
                    <a:pt x="82" y="14"/>
                    <a:pt x="82" y="14"/>
                    <a:pt x="82" y="14"/>
                  </a:cubicBezTo>
                  <a:cubicBezTo>
                    <a:pt x="77" y="13"/>
                    <a:pt x="77" y="13"/>
                    <a:pt x="77" y="13"/>
                  </a:cubicBezTo>
                  <a:cubicBezTo>
                    <a:pt x="75" y="8"/>
                    <a:pt x="75" y="8"/>
                    <a:pt x="75" y="8"/>
                  </a:cubicBezTo>
                  <a:cubicBezTo>
                    <a:pt x="69" y="8"/>
                    <a:pt x="69" y="8"/>
                    <a:pt x="69" y="8"/>
                  </a:cubicBezTo>
                  <a:cubicBezTo>
                    <a:pt x="66" y="3"/>
                    <a:pt x="66" y="3"/>
                    <a:pt x="66" y="3"/>
                  </a:cubicBezTo>
                  <a:cubicBezTo>
                    <a:pt x="60" y="5"/>
                    <a:pt x="60" y="5"/>
                    <a:pt x="60" y="5"/>
                  </a:cubicBezTo>
                  <a:cubicBezTo>
                    <a:pt x="56" y="1"/>
                    <a:pt x="56" y="1"/>
                    <a:pt x="56" y="1"/>
                  </a:cubicBezTo>
                  <a:cubicBezTo>
                    <a:pt x="51" y="3"/>
                    <a:pt x="51" y="3"/>
                    <a:pt x="51" y="3"/>
                  </a:cubicBezTo>
                  <a:cubicBezTo>
                    <a:pt x="46" y="0"/>
                    <a:pt x="46" y="0"/>
                    <a:pt x="46" y="0"/>
                  </a:cubicBezTo>
                  <a:cubicBezTo>
                    <a:pt x="41" y="4"/>
                    <a:pt x="41" y="4"/>
                    <a:pt x="41" y="4"/>
                  </a:cubicBezTo>
                  <a:cubicBezTo>
                    <a:pt x="36" y="2"/>
                    <a:pt x="36" y="2"/>
                    <a:pt x="36" y="2"/>
                  </a:cubicBezTo>
                  <a:cubicBezTo>
                    <a:pt x="32" y="6"/>
                    <a:pt x="32" y="6"/>
                    <a:pt x="32" y="6"/>
                  </a:cubicBezTo>
                  <a:cubicBezTo>
                    <a:pt x="27" y="5"/>
                    <a:pt x="27" y="5"/>
                    <a:pt x="27" y="5"/>
                  </a:cubicBezTo>
                  <a:cubicBezTo>
                    <a:pt x="24" y="10"/>
                    <a:pt x="24" y="10"/>
                    <a:pt x="24" y="10"/>
                  </a:cubicBezTo>
                  <a:cubicBezTo>
                    <a:pt x="18" y="11"/>
                    <a:pt x="18" y="11"/>
                    <a:pt x="18" y="11"/>
                  </a:cubicBezTo>
                  <a:cubicBezTo>
                    <a:pt x="17" y="16"/>
                    <a:pt x="17" y="16"/>
                    <a:pt x="17" y="16"/>
                  </a:cubicBezTo>
                  <a:cubicBezTo>
                    <a:pt x="11" y="18"/>
                    <a:pt x="11" y="18"/>
                    <a:pt x="11" y="18"/>
                  </a:cubicBezTo>
                  <a:cubicBezTo>
                    <a:pt x="11" y="24"/>
                    <a:pt x="11" y="24"/>
                    <a:pt x="11" y="24"/>
                  </a:cubicBezTo>
                  <a:cubicBezTo>
                    <a:pt x="6" y="26"/>
                    <a:pt x="6" y="26"/>
                    <a:pt x="6" y="26"/>
                  </a:cubicBezTo>
                  <a:cubicBezTo>
                    <a:pt x="6" y="32"/>
                    <a:pt x="6" y="32"/>
                    <a:pt x="6" y="32"/>
                  </a:cubicBezTo>
                  <a:cubicBezTo>
                    <a:pt x="2" y="36"/>
                    <a:pt x="2" y="36"/>
                    <a:pt x="2" y="36"/>
                  </a:cubicBezTo>
                  <a:cubicBezTo>
                    <a:pt x="4" y="41"/>
                    <a:pt x="4" y="41"/>
                    <a:pt x="4" y="41"/>
                  </a:cubicBezTo>
                  <a:cubicBezTo>
                    <a:pt x="0" y="45"/>
                    <a:pt x="0" y="45"/>
                    <a:pt x="0" y="45"/>
                  </a:cubicBezTo>
                  <a:cubicBezTo>
                    <a:pt x="3" y="50"/>
                    <a:pt x="3" y="50"/>
                    <a:pt x="3" y="50"/>
                  </a:cubicBezTo>
                  <a:cubicBezTo>
                    <a:pt x="1" y="56"/>
                    <a:pt x="1" y="56"/>
                    <a:pt x="1" y="56"/>
                  </a:cubicBezTo>
                  <a:cubicBezTo>
                    <a:pt x="5" y="60"/>
                    <a:pt x="5" y="60"/>
                    <a:pt x="5" y="60"/>
                  </a:cubicBezTo>
                  <a:cubicBezTo>
                    <a:pt x="4" y="65"/>
                    <a:pt x="4" y="65"/>
                    <a:pt x="4" y="65"/>
                  </a:cubicBezTo>
                  <a:cubicBezTo>
                    <a:pt x="8" y="68"/>
                    <a:pt x="8" y="68"/>
                    <a:pt x="8" y="68"/>
                  </a:cubicBezTo>
                  <a:cubicBezTo>
                    <a:pt x="8" y="74"/>
                    <a:pt x="8" y="74"/>
                    <a:pt x="8" y="74"/>
                  </a:cubicBezTo>
                  <a:cubicBezTo>
                    <a:pt x="13" y="76"/>
                    <a:pt x="13" y="76"/>
                    <a:pt x="13" y="76"/>
                  </a:cubicBezTo>
                  <a:cubicBezTo>
                    <a:pt x="14" y="82"/>
                    <a:pt x="14" y="82"/>
                    <a:pt x="14" y="82"/>
                  </a:cubicBezTo>
                  <a:cubicBezTo>
                    <a:pt x="20" y="83"/>
                    <a:pt x="20" y="83"/>
                    <a:pt x="20" y="83"/>
                  </a:cubicBezTo>
                  <a:cubicBezTo>
                    <a:pt x="22" y="88"/>
                    <a:pt x="22" y="88"/>
                    <a:pt x="22" y="88"/>
                  </a:cubicBezTo>
                  <a:cubicBezTo>
                    <a:pt x="28" y="88"/>
                    <a:pt x="28" y="88"/>
                    <a:pt x="28" y="88"/>
                  </a:cubicBezTo>
                  <a:cubicBezTo>
                    <a:pt x="31" y="93"/>
                    <a:pt x="31" y="93"/>
                    <a:pt x="31" y="93"/>
                  </a:cubicBezTo>
                  <a:cubicBezTo>
                    <a:pt x="37" y="91"/>
                    <a:pt x="37" y="91"/>
                    <a:pt x="37" y="91"/>
                  </a:cubicBezTo>
                  <a:cubicBezTo>
                    <a:pt x="41" y="96"/>
                    <a:pt x="41" y="96"/>
                    <a:pt x="41" y="96"/>
                  </a:cubicBezTo>
                  <a:cubicBezTo>
                    <a:pt x="46" y="93"/>
                    <a:pt x="46" y="93"/>
                    <a:pt x="46" y="93"/>
                  </a:cubicBezTo>
                  <a:cubicBezTo>
                    <a:pt x="51" y="96"/>
                    <a:pt x="51" y="96"/>
                    <a:pt x="51" y="96"/>
                  </a:cubicBezTo>
                  <a:cubicBezTo>
                    <a:pt x="55" y="92"/>
                    <a:pt x="55" y="92"/>
                    <a:pt x="55" y="92"/>
                  </a:cubicBezTo>
                  <a:cubicBezTo>
                    <a:pt x="61" y="94"/>
                    <a:pt x="61" y="94"/>
                    <a:pt x="61" y="94"/>
                  </a:cubicBezTo>
                  <a:cubicBezTo>
                    <a:pt x="65" y="90"/>
                    <a:pt x="65" y="90"/>
                    <a:pt x="65" y="90"/>
                  </a:cubicBezTo>
                  <a:cubicBezTo>
                    <a:pt x="70" y="91"/>
                    <a:pt x="70" y="91"/>
                    <a:pt x="70" y="91"/>
                  </a:cubicBezTo>
                  <a:cubicBezTo>
                    <a:pt x="73" y="86"/>
                    <a:pt x="73" y="86"/>
                    <a:pt x="73" y="86"/>
                  </a:cubicBezTo>
                  <a:cubicBezTo>
                    <a:pt x="79" y="85"/>
                    <a:pt x="79" y="85"/>
                    <a:pt x="79" y="85"/>
                  </a:cubicBezTo>
                  <a:cubicBezTo>
                    <a:pt x="80" y="80"/>
                    <a:pt x="80" y="80"/>
                    <a:pt x="80" y="80"/>
                  </a:cubicBezTo>
                  <a:cubicBezTo>
                    <a:pt x="86" y="78"/>
                    <a:pt x="86" y="78"/>
                    <a:pt x="86" y="78"/>
                  </a:cubicBezTo>
                  <a:cubicBezTo>
                    <a:pt x="86" y="73"/>
                    <a:pt x="86" y="73"/>
                    <a:pt x="86" y="73"/>
                  </a:cubicBezTo>
                  <a:cubicBezTo>
                    <a:pt x="91" y="70"/>
                    <a:pt x="91" y="70"/>
                    <a:pt x="91" y="70"/>
                  </a:cubicBezTo>
                  <a:cubicBezTo>
                    <a:pt x="90" y="64"/>
                    <a:pt x="90" y="64"/>
                    <a:pt x="90" y="64"/>
                  </a:cubicBezTo>
                  <a:cubicBezTo>
                    <a:pt x="95" y="60"/>
                    <a:pt x="95" y="60"/>
                    <a:pt x="95" y="60"/>
                  </a:cubicBezTo>
                  <a:cubicBezTo>
                    <a:pt x="93" y="55"/>
                    <a:pt x="93" y="55"/>
                    <a:pt x="93" y="55"/>
                  </a:cubicBezTo>
                  <a:cubicBezTo>
                    <a:pt x="96" y="51"/>
                    <a:pt x="96" y="51"/>
                    <a:pt x="96" y="51"/>
                  </a:cubicBezTo>
                  <a:cubicBezTo>
                    <a:pt x="93" y="46"/>
                    <a:pt x="93" y="46"/>
                    <a:pt x="93" y="46"/>
                  </a:cubicBezTo>
                  <a:cubicBezTo>
                    <a:pt x="96" y="41"/>
                    <a:pt x="96" y="41"/>
                    <a:pt x="96" y="41"/>
                  </a:cubicBezTo>
                  <a:cubicBezTo>
                    <a:pt x="92" y="36"/>
                    <a:pt x="92" y="36"/>
                    <a:pt x="92" y="36"/>
                  </a:cubicBezTo>
                  <a:cubicBezTo>
                    <a:pt x="93" y="31"/>
                    <a:pt x="93" y="31"/>
                    <a:pt x="93" y="31"/>
                  </a:cubicBezTo>
                  <a:cubicBezTo>
                    <a:pt x="88" y="28"/>
                    <a:pt x="88" y="28"/>
                    <a:pt x="88" y="28"/>
                  </a:cubicBezTo>
                  <a:cubicBezTo>
                    <a:pt x="89" y="22"/>
                    <a:pt x="89" y="22"/>
                    <a:pt x="89" y="22"/>
                  </a:cubicBezTo>
                  <a:lnTo>
                    <a:pt x="83" y="20"/>
                  </a:lnTo>
                  <a:close/>
                  <a:moveTo>
                    <a:pt x="71" y="71"/>
                  </a:moveTo>
                  <a:cubicBezTo>
                    <a:pt x="59" y="83"/>
                    <a:pt x="38" y="83"/>
                    <a:pt x="26" y="71"/>
                  </a:cubicBezTo>
                  <a:cubicBezTo>
                    <a:pt x="13" y="58"/>
                    <a:pt x="13" y="38"/>
                    <a:pt x="26" y="25"/>
                  </a:cubicBezTo>
                  <a:cubicBezTo>
                    <a:pt x="38" y="13"/>
                    <a:pt x="59" y="13"/>
                    <a:pt x="71" y="25"/>
                  </a:cubicBezTo>
                  <a:cubicBezTo>
                    <a:pt x="84" y="38"/>
                    <a:pt x="84" y="58"/>
                    <a:pt x="71" y="7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134" name="Freeform 113"/>
          <p:cNvSpPr>
            <a:spLocks/>
          </p:cNvSpPr>
          <p:nvPr userDrawn="1"/>
        </p:nvSpPr>
        <p:spPr bwMode="auto">
          <a:xfrm>
            <a:off x="2425701" y="1492250"/>
            <a:ext cx="320675" cy="304800"/>
          </a:xfrm>
          <a:custGeom>
            <a:avLst/>
            <a:gdLst>
              <a:gd name="T0" fmla="*/ 48 w 83"/>
              <a:gd name="T1" fmla="*/ 6 h 79"/>
              <a:gd name="T2" fmla="*/ 54 w 83"/>
              <a:gd name="T3" fmla="*/ 18 h 79"/>
              <a:gd name="T4" fmla="*/ 60 w 83"/>
              <a:gd name="T5" fmla="*/ 22 h 79"/>
              <a:gd name="T6" fmla="*/ 74 w 83"/>
              <a:gd name="T7" fmla="*/ 24 h 79"/>
              <a:gd name="T8" fmla="*/ 78 w 83"/>
              <a:gd name="T9" fmla="*/ 38 h 79"/>
              <a:gd name="T10" fmla="*/ 68 w 83"/>
              <a:gd name="T11" fmla="*/ 47 h 79"/>
              <a:gd name="T12" fmla="*/ 66 w 83"/>
              <a:gd name="T13" fmla="*/ 54 h 79"/>
              <a:gd name="T14" fmla="*/ 68 w 83"/>
              <a:gd name="T15" fmla="*/ 68 h 79"/>
              <a:gd name="T16" fmla="*/ 57 w 83"/>
              <a:gd name="T17" fmla="*/ 76 h 79"/>
              <a:gd name="T18" fmla="*/ 45 w 83"/>
              <a:gd name="T19" fmla="*/ 70 h 79"/>
              <a:gd name="T20" fmla="*/ 37 w 83"/>
              <a:gd name="T21" fmla="*/ 70 h 79"/>
              <a:gd name="T22" fmla="*/ 25 w 83"/>
              <a:gd name="T23" fmla="*/ 76 h 79"/>
              <a:gd name="T24" fmla="*/ 14 w 83"/>
              <a:gd name="T25" fmla="*/ 68 h 79"/>
              <a:gd name="T26" fmla="*/ 16 w 83"/>
              <a:gd name="T27" fmla="*/ 54 h 79"/>
              <a:gd name="T28" fmla="*/ 14 w 83"/>
              <a:gd name="T29" fmla="*/ 47 h 79"/>
              <a:gd name="T30" fmla="*/ 4 w 83"/>
              <a:gd name="T31" fmla="*/ 38 h 79"/>
              <a:gd name="T32" fmla="*/ 9 w 83"/>
              <a:gd name="T33" fmla="*/ 24 h 79"/>
              <a:gd name="T34" fmla="*/ 22 w 83"/>
              <a:gd name="T35" fmla="*/ 22 h 79"/>
              <a:gd name="T36" fmla="*/ 28 w 83"/>
              <a:gd name="T37" fmla="*/ 18 h 79"/>
              <a:gd name="T38" fmla="*/ 34 w 83"/>
              <a:gd name="T39" fmla="*/ 6 h 79"/>
              <a:gd name="T40" fmla="*/ 48 w 83"/>
              <a:gd name="T41" fmla="*/ 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3" h="79">
                <a:moveTo>
                  <a:pt x="48" y="6"/>
                </a:moveTo>
                <a:cubicBezTo>
                  <a:pt x="54" y="18"/>
                  <a:pt x="54" y="18"/>
                  <a:pt x="54" y="18"/>
                </a:cubicBezTo>
                <a:cubicBezTo>
                  <a:pt x="55" y="20"/>
                  <a:pt x="58" y="22"/>
                  <a:pt x="60" y="22"/>
                </a:cubicBezTo>
                <a:cubicBezTo>
                  <a:pt x="74" y="24"/>
                  <a:pt x="74" y="24"/>
                  <a:pt x="74" y="24"/>
                </a:cubicBezTo>
                <a:cubicBezTo>
                  <a:pt x="80" y="25"/>
                  <a:pt x="83" y="33"/>
                  <a:pt x="78" y="38"/>
                </a:cubicBezTo>
                <a:cubicBezTo>
                  <a:pt x="68" y="47"/>
                  <a:pt x="68" y="47"/>
                  <a:pt x="68" y="47"/>
                </a:cubicBezTo>
                <a:cubicBezTo>
                  <a:pt x="67" y="49"/>
                  <a:pt x="66" y="52"/>
                  <a:pt x="66" y="54"/>
                </a:cubicBezTo>
                <a:cubicBezTo>
                  <a:pt x="68" y="68"/>
                  <a:pt x="68" y="68"/>
                  <a:pt x="68" y="68"/>
                </a:cubicBezTo>
                <a:cubicBezTo>
                  <a:pt x="70" y="74"/>
                  <a:pt x="63" y="79"/>
                  <a:pt x="57" y="76"/>
                </a:cubicBezTo>
                <a:cubicBezTo>
                  <a:pt x="45" y="70"/>
                  <a:pt x="45" y="70"/>
                  <a:pt x="45" y="70"/>
                </a:cubicBezTo>
                <a:cubicBezTo>
                  <a:pt x="43" y="69"/>
                  <a:pt x="40" y="69"/>
                  <a:pt x="37" y="70"/>
                </a:cubicBezTo>
                <a:cubicBezTo>
                  <a:pt x="25" y="76"/>
                  <a:pt x="25" y="76"/>
                  <a:pt x="25" y="76"/>
                </a:cubicBezTo>
                <a:cubicBezTo>
                  <a:pt x="20" y="79"/>
                  <a:pt x="13" y="74"/>
                  <a:pt x="14" y="68"/>
                </a:cubicBezTo>
                <a:cubicBezTo>
                  <a:pt x="16" y="54"/>
                  <a:pt x="16" y="54"/>
                  <a:pt x="16" y="54"/>
                </a:cubicBezTo>
                <a:cubicBezTo>
                  <a:pt x="17" y="52"/>
                  <a:pt x="16" y="49"/>
                  <a:pt x="14" y="47"/>
                </a:cubicBezTo>
                <a:cubicBezTo>
                  <a:pt x="4" y="38"/>
                  <a:pt x="4" y="38"/>
                  <a:pt x="4" y="38"/>
                </a:cubicBezTo>
                <a:cubicBezTo>
                  <a:pt x="0" y="33"/>
                  <a:pt x="2" y="25"/>
                  <a:pt x="9" y="24"/>
                </a:cubicBezTo>
                <a:cubicBezTo>
                  <a:pt x="22" y="22"/>
                  <a:pt x="22" y="22"/>
                  <a:pt x="22" y="22"/>
                </a:cubicBezTo>
                <a:cubicBezTo>
                  <a:pt x="25" y="22"/>
                  <a:pt x="27" y="20"/>
                  <a:pt x="28" y="18"/>
                </a:cubicBezTo>
                <a:cubicBezTo>
                  <a:pt x="34" y="6"/>
                  <a:pt x="34" y="6"/>
                  <a:pt x="34" y="6"/>
                </a:cubicBezTo>
                <a:cubicBezTo>
                  <a:pt x="37" y="0"/>
                  <a:pt x="45" y="0"/>
                  <a:pt x="48"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35" name="Freeform 114"/>
          <p:cNvSpPr>
            <a:spLocks/>
          </p:cNvSpPr>
          <p:nvPr userDrawn="1"/>
        </p:nvSpPr>
        <p:spPr bwMode="auto">
          <a:xfrm>
            <a:off x="5581651" y="2287589"/>
            <a:ext cx="582613" cy="325438"/>
          </a:xfrm>
          <a:custGeom>
            <a:avLst/>
            <a:gdLst>
              <a:gd name="T0" fmla="*/ 367 w 367"/>
              <a:gd name="T1" fmla="*/ 103 h 205"/>
              <a:gd name="T2" fmla="*/ 189 w 367"/>
              <a:gd name="T3" fmla="*/ 0 h 205"/>
              <a:gd name="T4" fmla="*/ 189 w 367"/>
              <a:gd name="T5" fmla="*/ 69 h 205"/>
              <a:gd name="T6" fmla="*/ 0 w 367"/>
              <a:gd name="T7" fmla="*/ 69 h 205"/>
              <a:gd name="T8" fmla="*/ 0 w 367"/>
              <a:gd name="T9" fmla="*/ 137 h 205"/>
              <a:gd name="T10" fmla="*/ 189 w 367"/>
              <a:gd name="T11" fmla="*/ 137 h 205"/>
              <a:gd name="T12" fmla="*/ 189 w 367"/>
              <a:gd name="T13" fmla="*/ 205 h 205"/>
              <a:gd name="T14" fmla="*/ 367 w 367"/>
              <a:gd name="T15" fmla="*/ 103 h 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 h="205">
                <a:moveTo>
                  <a:pt x="367" y="103"/>
                </a:moveTo>
                <a:lnTo>
                  <a:pt x="189" y="0"/>
                </a:lnTo>
                <a:lnTo>
                  <a:pt x="189" y="69"/>
                </a:lnTo>
                <a:lnTo>
                  <a:pt x="0" y="69"/>
                </a:lnTo>
                <a:lnTo>
                  <a:pt x="0" y="137"/>
                </a:lnTo>
                <a:lnTo>
                  <a:pt x="189" y="137"/>
                </a:lnTo>
                <a:lnTo>
                  <a:pt x="189" y="205"/>
                </a:lnTo>
                <a:lnTo>
                  <a:pt x="367" y="10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36" name="Freeform 115"/>
          <p:cNvSpPr>
            <a:spLocks/>
          </p:cNvSpPr>
          <p:nvPr userDrawn="1"/>
        </p:nvSpPr>
        <p:spPr bwMode="auto">
          <a:xfrm>
            <a:off x="5461000" y="2613025"/>
            <a:ext cx="579438" cy="323850"/>
          </a:xfrm>
          <a:custGeom>
            <a:avLst/>
            <a:gdLst>
              <a:gd name="T0" fmla="*/ 0 w 365"/>
              <a:gd name="T1" fmla="*/ 102 h 204"/>
              <a:gd name="T2" fmla="*/ 175 w 365"/>
              <a:gd name="T3" fmla="*/ 204 h 204"/>
              <a:gd name="T4" fmla="*/ 175 w 365"/>
              <a:gd name="T5" fmla="*/ 136 h 204"/>
              <a:gd name="T6" fmla="*/ 365 w 365"/>
              <a:gd name="T7" fmla="*/ 136 h 204"/>
              <a:gd name="T8" fmla="*/ 365 w 365"/>
              <a:gd name="T9" fmla="*/ 68 h 204"/>
              <a:gd name="T10" fmla="*/ 175 w 365"/>
              <a:gd name="T11" fmla="*/ 68 h 204"/>
              <a:gd name="T12" fmla="*/ 175 w 365"/>
              <a:gd name="T13" fmla="*/ 0 h 204"/>
              <a:gd name="T14" fmla="*/ 0 w 365"/>
              <a:gd name="T15" fmla="*/ 102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5" h="204">
                <a:moveTo>
                  <a:pt x="0" y="102"/>
                </a:moveTo>
                <a:lnTo>
                  <a:pt x="175" y="204"/>
                </a:lnTo>
                <a:lnTo>
                  <a:pt x="175" y="136"/>
                </a:lnTo>
                <a:lnTo>
                  <a:pt x="365" y="136"/>
                </a:lnTo>
                <a:lnTo>
                  <a:pt x="365" y="68"/>
                </a:lnTo>
                <a:lnTo>
                  <a:pt x="175" y="68"/>
                </a:lnTo>
                <a:lnTo>
                  <a:pt x="175" y="0"/>
                </a:lnTo>
                <a:lnTo>
                  <a:pt x="0"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37" name="Freeform 116"/>
          <p:cNvSpPr>
            <a:spLocks/>
          </p:cNvSpPr>
          <p:nvPr userDrawn="1"/>
        </p:nvSpPr>
        <p:spPr bwMode="auto">
          <a:xfrm>
            <a:off x="4786314" y="2971800"/>
            <a:ext cx="346076" cy="347663"/>
          </a:xfrm>
          <a:custGeom>
            <a:avLst/>
            <a:gdLst>
              <a:gd name="T0" fmla="*/ 109 w 218"/>
              <a:gd name="T1" fmla="*/ 0 h 219"/>
              <a:gd name="T2" fmla="*/ 121 w 218"/>
              <a:gd name="T3" fmla="*/ 37 h 219"/>
              <a:gd name="T4" fmla="*/ 143 w 218"/>
              <a:gd name="T5" fmla="*/ 5 h 219"/>
              <a:gd name="T6" fmla="*/ 143 w 218"/>
              <a:gd name="T7" fmla="*/ 44 h 219"/>
              <a:gd name="T8" fmla="*/ 175 w 218"/>
              <a:gd name="T9" fmla="*/ 20 h 219"/>
              <a:gd name="T10" fmla="*/ 163 w 218"/>
              <a:gd name="T11" fmla="*/ 56 h 219"/>
              <a:gd name="T12" fmla="*/ 199 w 218"/>
              <a:gd name="T13" fmla="*/ 44 h 219"/>
              <a:gd name="T14" fmla="*/ 177 w 218"/>
              <a:gd name="T15" fmla="*/ 76 h 219"/>
              <a:gd name="T16" fmla="*/ 214 w 218"/>
              <a:gd name="T17" fmla="*/ 76 h 219"/>
              <a:gd name="T18" fmla="*/ 184 w 218"/>
              <a:gd name="T19" fmla="*/ 97 h 219"/>
              <a:gd name="T20" fmla="*/ 218 w 218"/>
              <a:gd name="T21" fmla="*/ 110 h 219"/>
              <a:gd name="T22" fmla="*/ 184 w 218"/>
              <a:gd name="T23" fmla="*/ 122 h 219"/>
              <a:gd name="T24" fmla="*/ 214 w 218"/>
              <a:gd name="T25" fmla="*/ 144 h 219"/>
              <a:gd name="T26" fmla="*/ 177 w 218"/>
              <a:gd name="T27" fmla="*/ 144 h 219"/>
              <a:gd name="T28" fmla="*/ 199 w 218"/>
              <a:gd name="T29" fmla="*/ 173 h 219"/>
              <a:gd name="T30" fmla="*/ 163 w 218"/>
              <a:gd name="T31" fmla="*/ 161 h 219"/>
              <a:gd name="T32" fmla="*/ 175 w 218"/>
              <a:gd name="T33" fmla="*/ 197 h 219"/>
              <a:gd name="T34" fmla="*/ 143 w 218"/>
              <a:gd name="T35" fmla="*/ 175 h 219"/>
              <a:gd name="T36" fmla="*/ 143 w 218"/>
              <a:gd name="T37" fmla="*/ 214 h 219"/>
              <a:gd name="T38" fmla="*/ 121 w 218"/>
              <a:gd name="T39" fmla="*/ 183 h 219"/>
              <a:gd name="T40" fmla="*/ 109 w 218"/>
              <a:gd name="T41" fmla="*/ 219 h 219"/>
              <a:gd name="T42" fmla="*/ 99 w 218"/>
              <a:gd name="T43" fmla="*/ 183 h 219"/>
              <a:gd name="T44" fmla="*/ 75 w 218"/>
              <a:gd name="T45" fmla="*/ 214 h 219"/>
              <a:gd name="T46" fmla="*/ 77 w 218"/>
              <a:gd name="T47" fmla="*/ 175 h 219"/>
              <a:gd name="T48" fmla="*/ 46 w 218"/>
              <a:gd name="T49" fmla="*/ 197 h 219"/>
              <a:gd name="T50" fmla="*/ 58 w 218"/>
              <a:gd name="T51" fmla="*/ 161 h 219"/>
              <a:gd name="T52" fmla="*/ 21 w 218"/>
              <a:gd name="T53" fmla="*/ 173 h 219"/>
              <a:gd name="T54" fmla="*/ 43 w 218"/>
              <a:gd name="T55" fmla="*/ 144 h 219"/>
              <a:gd name="T56" fmla="*/ 7 w 218"/>
              <a:gd name="T57" fmla="*/ 144 h 219"/>
              <a:gd name="T58" fmla="*/ 36 w 218"/>
              <a:gd name="T59" fmla="*/ 122 h 219"/>
              <a:gd name="T60" fmla="*/ 0 w 218"/>
              <a:gd name="T61" fmla="*/ 110 h 219"/>
              <a:gd name="T62" fmla="*/ 36 w 218"/>
              <a:gd name="T63" fmla="*/ 97 h 219"/>
              <a:gd name="T64" fmla="*/ 7 w 218"/>
              <a:gd name="T65" fmla="*/ 76 h 219"/>
              <a:gd name="T66" fmla="*/ 43 w 218"/>
              <a:gd name="T67" fmla="*/ 76 h 219"/>
              <a:gd name="T68" fmla="*/ 21 w 218"/>
              <a:gd name="T69" fmla="*/ 44 h 219"/>
              <a:gd name="T70" fmla="*/ 58 w 218"/>
              <a:gd name="T71" fmla="*/ 56 h 219"/>
              <a:gd name="T72" fmla="*/ 46 w 218"/>
              <a:gd name="T73" fmla="*/ 20 h 219"/>
              <a:gd name="T74" fmla="*/ 77 w 218"/>
              <a:gd name="T75" fmla="*/ 44 h 219"/>
              <a:gd name="T76" fmla="*/ 75 w 218"/>
              <a:gd name="T77" fmla="*/ 5 h 219"/>
              <a:gd name="T78" fmla="*/ 99 w 218"/>
              <a:gd name="T79" fmla="*/ 37 h 219"/>
              <a:gd name="T80" fmla="*/ 109 w 218"/>
              <a:gd name="T81"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8" h="219">
                <a:moveTo>
                  <a:pt x="109" y="0"/>
                </a:moveTo>
                <a:lnTo>
                  <a:pt x="121" y="37"/>
                </a:lnTo>
                <a:lnTo>
                  <a:pt x="143" y="5"/>
                </a:lnTo>
                <a:lnTo>
                  <a:pt x="143" y="44"/>
                </a:lnTo>
                <a:lnTo>
                  <a:pt x="175" y="20"/>
                </a:lnTo>
                <a:lnTo>
                  <a:pt x="163" y="56"/>
                </a:lnTo>
                <a:lnTo>
                  <a:pt x="199" y="44"/>
                </a:lnTo>
                <a:lnTo>
                  <a:pt x="177" y="76"/>
                </a:lnTo>
                <a:lnTo>
                  <a:pt x="214" y="76"/>
                </a:lnTo>
                <a:lnTo>
                  <a:pt x="184" y="97"/>
                </a:lnTo>
                <a:lnTo>
                  <a:pt x="218" y="110"/>
                </a:lnTo>
                <a:lnTo>
                  <a:pt x="184" y="122"/>
                </a:lnTo>
                <a:lnTo>
                  <a:pt x="214" y="144"/>
                </a:lnTo>
                <a:lnTo>
                  <a:pt x="177" y="144"/>
                </a:lnTo>
                <a:lnTo>
                  <a:pt x="199" y="173"/>
                </a:lnTo>
                <a:lnTo>
                  <a:pt x="163" y="161"/>
                </a:lnTo>
                <a:lnTo>
                  <a:pt x="175" y="197"/>
                </a:lnTo>
                <a:lnTo>
                  <a:pt x="143" y="175"/>
                </a:lnTo>
                <a:lnTo>
                  <a:pt x="143" y="214"/>
                </a:lnTo>
                <a:lnTo>
                  <a:pt x="121" y="183"/>
                </a:lnTo>
                <a:lnTo>
                  <a:pt x="109" y="219"/>
                </a:lnTo>
                <a:lnTo>
                  <a:pt x="99" y="183"/>
                </a:lnTo>
                <a:lnTo>
                  <a:pt x="75" y="214"/>
                </a:lnTo>
                <a:lnTo>
                  <a:pt x="77" y="175"/>
                </a:lnTo>
                <a:lnTo>
                  <a:pt x="46" y="197"/>
                </a:lnTo>
                <a:lnTo>
                  <a:pt x="58" y="161"/>
                </a:lnTo>
                <a:lnTo>
                  <a:pt x="21" y="173"/>
                </a:lnTo>
                <a:lnTo>
                  <a:pt x="43" y="144"/>
                </a:lnTo>
                <a:lnTo>
                  <a:pt x="7" y="144"/>
                </a:lnTo>
                <a:lnTo>
                  <a:pt x="36" y="122"/>
                </a:lnTo>
                <a:lnTo>
                  <a:pt x="0" y="110"/>
                </a:lnTo>
                <a:lnTo>
                  <a:pt x="36" y="97"/>
                </a:lnTo>
                <a:lnTo>
                  <a:pt x="7" y="76"/>
                </a:lnTo>
                <a:lnTo>
                  <a:pt x="43" y="76"/>
                </a:lnTo>
                <a:lnTo>
                  <a:pt x="21" y="44"/>
                </a:lnTo>
                <a:lnTo>
                  <a:pt x="58" y="56"/>
                </a:lnTo>
                <a:lnTo>
                  <a:pt x="46" y="20"/>
                </a:lnTo>
                <a:lnTo>
                  <a:pt x="77" y="44"/>
                </a:lnTo>
                <a:lnTo>
                  <a:pt x="75" y="5"/>
                </a:lnTo>
                <a:lnTo>
                  <a:pt x="99" y="37"/>
                </a:lnTo>
                <a:lnTo>
                  <a:pt x="10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38" name="Freeform 117"/>
          <p:cNvSpPr>
            <a:spLocks noEditPoints="1"/>
          </p:cNvSpPr>
          <p:nvPr userDrawn="1"/>
        </p:nvSpPr>
        <p:spPr bwMode="auto">
          <a:xfrm>
            <a:off x="2314575" y="2006601"/>
            <a:ext cx="327026" cy="358775"/>
          </a:xfrm>
          <a:custGeom>
            <a:avLst/>
            <a:gdLst>
              <a:gd name="T0" fmla="*/ 41 w 85"/>
              <a:gd name="T1" fmla="*/ 15 h 93"/>
              <a:gd name="T2" fmla="*/ 43 w 85"/>
              <a:gd name="T3" fmla="*/ 0 h 93"/>
              <a:gd name="T4" fmla="*/ 45 w 85"/>
              <a:gd name="T5" fmla="*/ 15 h 93"/>
              <a:gd name="T6" fmla="*/ 85 w 85"/>
              <a:gd name="T7" fmla="*/ 41 h 93"/>
              <a:gd name="T8" fmla="*/ 70 w 85"/>
              <a:gd name="T9" fmla="*/ 39 h 93"/>
              <a:gd name="T10" fmla="*/ 70 w 85"/>
              <a:gd name="T11" fmla="*/ 44 h 93"/>
              <a:gd name="T12" fmla="*/ 85 w 85"/>
              <a:gd name="T13" fmla="*/ 41 h 93"/>
              <a:gd name="T14" fmla="*/ 15 w 85"/>
              <a:gd name="T15" fmla="*/ 39 h 93"/>
              <a:gd name="T16" fmla="*/ 0 w 85"/>
              <a:gd name="T17" fmla="*/ 41 h 93"/>
              <a:gd name="T18" fmla="*/ 15 w 85"/>
              <a:gd name="T19" fmla="*/ 44 h 93"/>
              <a:gd name="T20" fmla="*/ 64 w 85"/>
              <a:gd name="T21" fmla="*/ 23 h 93"/>
              <a:gd name="T22" fmla="*/ 72 w 85"/>
              <a:gd name="T23" fmla="*/ 12 h 93"/>
              <a:gd name="T24" fmla="*/ 61 w 85"/>
              <a:gd name="T25" fmla="*/ 20 h 93"/>
              <a:gd name="T26" fmla="*/ 62 w 85"/>
              <a:gd name="T27" fmla="*/ 24 h 93"/>
              <a:gd name="T28" fmla="*/ 17 w 85"/>
              <a:gd name="T29" fmla="*/ 70 h 93"/>
              <a:gd name="T30" fmla="*/ 25 w 85"/>
              <a:gd name="T31" fmla="*/ 59 h 93"/>
              <a:gd name="T32" fmla="*/ 14 w 85"/>
              <a:gd name="T33" fmla="*/ 67 h 93"/>
              <a:gd name="T34" fmla="*/ 15 w 85"/>
              <a:gd name="T35" fmla="*/ 71 h 93"/>
              <a:gd name="T36" fmla="*/ 25 w 85"/>
              <a:gd name="T37" fmla="*/ 23 h 93"/>
              <a:gd name="T38" fmla="*/ 17 w 85"/>
              <a:gd name="T39" fmla="*/ 12 h 93"/>
              <a:gd name="T40" fmla="*/ 14 w 85"/>
              <a:gd name="T41" fmla="*/ 16 h 93"/>
              <a:gd name="T42" fmla="*/ 23 w 85"/>
              <a:gd name="T43" fmla="*/ 24 h 93"/>
              <a:gd name="T44" fmla="*/ 72 w 85"/>
              <a:gd name="T45" fmla="*/ 70 h 93"/>
              <a:gd name="T46" fmla="*/ 64 w 85"/>
              <a:gd name="T47" fmla="*/ 59 h 93"/>
              <a:gd name="T48" fmla="*/ 61 w 85"/>
              <a:gd name="T49" fmla="*/ 62 h 93"/>
              <a:gd name="T50" fmla="*/ 70 w 85"/>
              <a:gd name="T51" fmla="*/ 71 h 93"/>
              <a:gd name="T52" fmla="*/ 65 w 85"/>
              <a:gd name="T53" fmla="*/ 42 h 93"/>
              <a:gd name="T54" fmla="*/ 59 w 85"/>
              <a:gd name="T55" fmla="*/ 56 h 93"/>
              <a:gd name="T56" fmla="*/ 54 w 85"/>
              <a:gd name="T57" fmla="*/ 69 h 93"/>
              <a:gd name="T58" fmla="*/ 54 w 85"/>
              <a:gd name="T59" fmla="*/ 71 h 93"/>
              <a:gd name="T60" fmla="*/ 52 w 85"/>
              <a:gd name="T61" fmla="*/ 73 h 93"/>
              <a:gd name="T62" fmla="*/ 32 w 85"/>
              <a:gd name="T63" fmla="*/ 71 h 93"/>
              <a:gd name="T64" fmla="*/ 31 w 85"/>
              <a:gd name="T65" fmla="*/ 71 h 93"/>
              <a:gd name="T66" fmla="*/ 26 w 85"/>
              <a:gd name="T67" fmla="*/ 56 h 93"/>
              <a:gd name="T68" fmla="*/ 26 w 85"/>
              <a:gd name="T69" fmla="*/ 56 h 93"/>
              <a:gd name="T70" fmla="*/ 43 w 85"/>
              <a:gd name="T71" fmla="*/ 20 h 93"/>
              <a:gd name="T72" fmla="*/ 61 w 85"/>
              <a:gd name="T73" fmla="*/ 42 h 93"/>
              <a:gd name="T74" fmla="*/ 25 w 85"/>
              <a:gd name="T75" fmla="*/ 42 h 93"/>
              <a:gd name="T76" fmla="*/ 30 w 85"/>
              <a:gd name="T77" fmla="*/ 55 h 93"/>
              <a:gd name="T78" fmla="*/ 35 w 85"/>
              <a:gd name="T79" fmla="*/ 69 h 93"/>
              <a:gd name="T80" fmla="*/ 35 w 85"/>
              <a:gd name="T81" fmla="*/ 70 h 93"/>
              <a:gd name="T82" fmla="*/ 51 w 85"/>
              <a:gd name="T83" fmla="*/ 69 h 93"/>
              <a:gd name="T84" fmla="*/ 55 w 85"/>
              <a:gd name="T85" fmla="*/ 55 h 93"/>
              <a:gd name="T86" fmla="*/ 61 w 85"/>
              <a:gd name="T87" fmla="*/ 42 h 93"/>
              <a:gd name="T88" fmla="*/ 54 w 85"/>
              <a:gd name="T89" fmla="*/ 76 h 93"/>
              <a:gd name="T90" fmla="*/ 33 w 85"/>
              <a:gd name="T91" fmla="*/ 74 h 93"/>
              <a:gd name="T92" fmla="*/ 32 w 85"/>
              <a:gd name="T93" fmla="*/ 76 h 93"/>
              <a:gd name="T94" fmla="*/ 52 w 85"/>
              <a:gd name="T95" fmla="*/ 78 h 93"/>
              <a:gd name="T96" fmla="*/ 54 w 85"/>
              <a:gd name="T97" fmla="*/ 81 h 93"/>
              <a:gd name="T98" fmla="*/ 52 w 85"/>
              <a:gd name="T99" fmla="*/ 79 h 93"/>
              <a:gd name="T100" fmla="*/ 32 w 85"/>
              <a:gd name="T101" fmla="*/ 81 h 93"/>
              <a:gd name="T102" fmla="*/ 33 w 85"/>
              <a:gd name="T103" fmla="*/ 82 h 93"/>
              <a:gd name="T104" fmla="*/ 54 w 85"/>
              <a:gd name="T105" fmla="*/ 81 h 93"/>
              <a:gd name="T106" fmla="*/ 54 w 85"/>
              <a:gd name="T107" fmla="*/ 85 h 93"/>
              <a:gd name="T108" fmla="*/ 33 w 85"/>
              <a:gd name="T109" fmla="*/ 84 h 93"/>
              <a:gd name="T110" fmla="*/ 32 w 85"/>
              <a:gd name="T111" fmla="*/ 85 h 93"/>
              <a:gd name="T112" fmla="*/ 52 w 85"/>
              <a:gd name="T113" fmla="*/ 87 h 93"/>
              <a:gd name="T114" fmla="*/ 47 w 85"/>
              <a:gd name="T115" fmla="*/ 88 h 93"/>
              <a:gd name="T116" fmla="*/ 38 w 85"/>
              <a:gd name="T117" fmla="*/ 90 h 93"/>
              <a:gd name="T118" fmla="*/ 45 w 85"/>
              <a:gd name="T119" fmla="*/ 92 h 93"/>
              <a:gd name="T120" fmla="*/ 47 w 85"/>
              <a:gd name="T121" fmla="*/ 88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5" h="93">
                <a:moveTo>
                  <a:pt x="43" y="17"/>
                </a:moveTo>
                <a:cubicBezTo>
                  <a:pt x="42" y="17"/>
                  <a:pt x="41" y="16"/>
                  <a:pt x="41" y="15"/>
                </a:cubicBezTo>
                <a:cubicBezTo>
                  <a:pt x="41" y="2"/>
                  <a:pt x="41" y="2"/>
                  <a:pt x="41" y="2"/>
                </a:cubicBezTo>
                <a:cubicBezTo>
                  <a:pt x="41" y="1"/>
                  <a:pt x="42" y="0"/>
                  <a:pt x="43" y="0"/>
                </a:cubicBezTo>
                <a:cubicBezTo>
                  <a:pt x="44" y="0"/>
                  <a:pt x="45" y="1"/>
                  <a:pt x="45" y="2"/>
                </a:cubicBezTo>
                <a:cubicBezTo>
                  <a:pt x="45" y="15"/>
                  <a:pt x="45" y="15"/>
                  <a:pt x="45" y="15"/>
                </a:cubicBezTo>
                <a:cubicBezTo>
                  <a:pt x="45" y="16"/>
                  <a:pt x="44" y="17"/>
                  <a:pt x="43" y="17"/>
                </a:cubicBezTo>
                <a:close/>
                <a:moveTo>
                  <a:pt x="85" y="41"/>
                </a:moveTo>
                <a:cubicBezTo>
                  <a:pt x="85" y="40"/>
                  <a:pt x="84" y="39"/>
                  <a:pt x="83" y="39"/>
                </a:cubicBezTo>
                <a:cubicBezTo>
                  <a:pt x="70" y="39"/>
                  <a:pt x="70" y="39"/>
                  <a:pt x="70" y="39"/>
                </a:cubicBezTo>
                <a:cubicBezTo>
                  <a:pt x="69" y="39"/>
                  <a:pt x="68" y="40"/>
                  <a:pt x="68" y="41"/>
                </a:cubicBezTo>
                <a:cubicBezTo>
                  <a:pt x="68" y="43"/>
                  <a:pt x="69" y="44"/>
                  <a:pt x="70" y="44"/>
                </a:cubicBezTo>
                <a:cubicBezTo>
                  <a:pt x="83" y="44"/>
                  <a:pt x="83" y="44"/>
                  <a:pt x="83" y="44"/>
                </a:cubicBezTo>
                <a:cubicBezTo>
                  <a:pt x="84" y="44"/>
                  <a:pt x="85" y="43"/>
                  <a:pt x="85" y="41"/>
                </a:cubicBezTo>
                <a:close/>
                <a:moveTo>
                  <a:pt x="17" y="41"/>
                </a:moveTo>
                <a:cubicBezTo>
                  <a:pt x="17" y="40"/>
                  <a:pt x="16" y="39"/>
                  <a:pt x="15" y="39"/>
                </a:cubicBezTo>
                <a:cubicBezTo>
                  <a:pt x="2" y="39"/>
                  <a:pt x="2" y="39"/>
                  <a:pt x="2" y="39"/>
                </a:cubicBezTo>
                <a:cubicBezTo>
                  <a:pt x="1" y="39"/>
                  <a:pt x="0" y="40"/>
                  <a:pt x="0" y="41"/>
                </a:cubicBezTo>
                <a:cubicBezTo>
                  <a:pt x="0" y="43"/>
                  <a:pt x="1" y="44"/>
                  <a:pt x="2" y="44"/>
                </a:cubicBezTo>
                <a:cubicBezTo>
                  <a:pt x="15" y="44"/>
                  <a:pt x="15" y="44"/>
                  <a:pt x="15" y="44"/>
                </a:cubicBezTo>
                <a:cubicBezTo>
                  <a:pt x="16" y="44"/>
                  <a:pt x="17" y="43"/>
                  <a:pt x="17" y="41"/>
                </a:cubicBezTo>
                <a:close/>
                <a:moveTo>
                  <a:pt x="64" y="23"/>
                </a:moveTo>
                <a:cubicBezTo>
                  <a:pt x="72" y="16"/>
                  <a:pt x="72" y="16"/>
                  <a:pt x="72" y="16"/>
                </a:cubicBezTo>
                <a:cubicBezTo>
                  <a:pt x="73" y="15"/>
                  <a:pt x="73" y="13"/>
                  <a:pt x="72" y="12"/>
                </a:cubicBezTo>
                <a:cubicBezTo>
                  <a:pt x="71" y="11"/>
                  <a:pt x="70" y="11"/>
                  <a:pt x="69" y="12"/>
                </a:cubicBezTo>
                <a:cubicBezTo>
                  <a:pt x="61" y="20"/>
                  <a:pt x="61" y="20"/>
                  <a:pt x="61" y="20"/>
                </a:cubicBezTo>
                <a:cubicBezTo>
                  <a:pt x="60" y="21"/>
                  <a:pt x="60" y="23"/>
                  <a:pt x="61" y="23"/>
                </a:cubicBezTo>
                <a:cubicBezTo>
                  <a:pt x="61" y="24"/>
                  <a:pt x="62" y="24"/>
                  <a:pt x="62" y="24"/>
                </a:cubicBezTo>
                <a:cubicBezTo>
                  <a:pt x="63" y="24"/>
                  <a:pt x="64" y="24"/>
                  <a:pt x="64" y="23"/>
                </a:cubicBezTo>
                <a:close/>
                <a:moveTo>
                  <a:pt x="17" y="70"/>
                </a:moveTo>
                <a:cubicBezTo>
                  <a:pt x="25" y="62"/>
                  <a:pt x="25" y="62"/>
                  <a:pt x="25" y="62"/>
                </a:cubicBezTo>
                <a:cubicBezTo>
                  <a:pt x="26" y="62"/>
                  <a:pt x="26" y="60"/>
                  <a:pt x="25" y="59"/>
                </a:cubicBezTo>
                <a:cubicBezTo>
                  <a:pt x="24" y="58"/>
                  <a:pt x="23" y="58"/>
                  <a:pt x="22" y="59"/>
                </a:cubicBezTo>
                <a:cubicBezTo>
                  <a:pt x="14" y="67"/>
                  <a:pt x="14" y="67"/>
                  <a:pt x="14" y="67"/>
                </a:cubicBezTo>
                <a:cubicBezTo>
                  <a:pt x="13" y="68"/>
                  <a:pt x="13" y="70"/>
                  <a:pt x="14" y="70"/>
                </a:cubicBezTo>
                <a:cubicBezTo>
                  <a:pt x="14" y="71"/>
                  <a:pt x="15" y="71"/>
                  <a:pt x="15" y="71"/>
                </a:cubicBezTo>
                <a:cubicBezTo>
                  <a:pt x="16" y="71"/>
                  <a:pt x="17" y="71"/>
                  <a:pt x="17" y="70"/>
                </a:cubicBezTo>
                <a:close/>
                <a:moveTo>
                  <a:pt x="25" y="23"/>
                </a:moveTo>
                <a:cubicBezTo>
                  <a:pt x="26" y="23"/>
                  <a:pt x="26" y="21"/>
                  <a:pt x="25" y="20"/>
                </a:cubicBezTo>
                <a:cubicBezTo>
                  <a:pt x="17" y="12"/>
                  <a:pt x="17" y="12"/>
                  <a:pt x="17" y="12"/>
                </a:cubicBezTo>
                <a:cubicBezTo>
                  <a:pt x="16" y="11"/>
                  <a:pt x="15" y="11"/>
                  <a:pt x="14" y="12"/>
                </a:cubicBezTo>
                <a:cubicBezTo>
                  <a:pt x="13" y="13"/>
                  <a:pt x="13" y="15"/>
                  <a:pt x="14" y="16"/>
                </a:cubicBezTo>
                <a:cubicBezTo>
                  <a:pt x="22" y="23"/>
                  <a:pt x="22" y="23"/>
                  <a:pt x="22" y="23"/>
                </a:cubicBezTo>
                <a:cubicBezTo>
                  <a:pt x="22" y="24"/>
                  <a:pt x="23" y="24"/>
                  <a:pt x="23" y="24"/>
                </a:cubicBezTo>
                <a:cubicBezTo>
                  <a:pt x="24" y="24"/>
                  <a:pt x="24" y="24"/>
                  <a:pt x="25" y="23"/>
                </a:cubicBezTo>
                <a:close/>
                <a:moveTo>
                  <a:pt x="72" y="70"/>
                </a:moveTo>
                <a:cubicBezTo>
                  <a:pt x="73" y="70"/>
                  <a:pt x="73" y="68"/>
                  <a:pt x="72" y="67"/>
                </a:cubicBezTo>
                <a:cubicBezTo>
                  <a:pt x="64" y="59"/>
                  <a:pt x="64" y="59"/>
                  <a:pt x="64" y="59"/>
                </a:cubicBezTo>
                <a:cubicBezTo>
                  <a:pt x="63" y="58"/>
                  <a:pt x="62" y="58"/>
                  <a:pt x="61" y="59"/>
                </a:cubicBezTo>
                <a:cubicBezTo>
                  <a:pt x="60" y="60"/>
                  <a:pt x="60" y="62"/>
                  <a:pt x="61" y="62"/>
                </a:cubicBezTo>
                <a:cubicBezTo>
                  <a:pt x="69" y="70"/>
                  <a:pt x="69" y="70"/>
                  <a:pt x="69" y="70"/>
                </a:cubicBezTo>
                <a:cubicBezTo>
                  <a:pt x="69" y="71"/>
                  <a:pt x="70" y="71"/>
                  <a:pt x="70" y="71"/>
                </a:cubicBezTo>
                <a:cubicBezTo>
                  <a:pt x="71" y="71"/>
                  <a:pt x="71" y="71"/>
                  <a:pt x="72" y="70"/>
                </a:cubicBezTo>
                <a:close/>
                <a:moveTo>
                  <a:pt x="65" y="42"/>
                </a:moveTo>
                <a:cubicBezTo>
                  <a:pt x="65" y="47"/>
                  <a:pt x="63" y="52"/>
                  <a:pt x="59" y="56"/>
                </a:cubicBezTo>
                <a:cubicBezTo>
                  <a:pt x="59" y="56"/>
                  <a:pt x="59" y="56"/>
                  <a:pt x="59" y="56"/>
                </a:cubicBezTo>
                <a:cubicBezTo>
                  <a:pt x="59" y="56"/>
                  <a:pt x="54" y="62"/>
                  <a:pt x="54" y="69"/>
                </a:cubicBezTo>
                <a:cubicBezTo>
                  <a:pt x="54" y="69"/>
                  <a:pt x="54" y="69"/>
                  <a:pt x="54" y="69"/>
                </a:cubicBezTo>
                <a:cubicBezTo>
                  <a:pt x="54" y="71"/>
                  <a:pt x="54" y="71"/>
                  <a:pt x="54" y="71"/>
                </a:cubicBezTo>
                <a:cubicBezTo>
                  <a:pt x="54" y="71"/>
                  <a:pt x="54" y="71"/>
                  <a:pt x="54" y="71"/>
                </a:cubicBezTo>
                <a:cubicBezTo>
                  <a:pt x="54" y="71"/>
                  <a:pt x="54" y="71"/>
                  <a:pt x="54" y="71"/>
                </a:cubicBezTo>
                <a:cubicBezTo>
                  <a:pt x="54" y="72"/>
                  <a:pt x="53" y="73"/>
                  <a:pt x="52" y="73"/>
                </a:cubicBezTo>
                <a:cubicBezTo>
                  <a:pt x="33" y="73"/>
                  <a:pt x="33" y="73"/>
                  <a:pt x="33" y="73"/>
                </a:cubicBezTo>
                <a:cubicBezTo>
                  <a:pt x="32" y="73"/>
                  <a:pt x="32" y="72"/>
                  <a:pt x="32" y="71"/>
                </a:cubicBezTo>
                <a:cubicBezTo>
                  <a:pt x="32" y="71"/>
                  <a:pt x="32" y="71"/>
                  <a:pt x="32" y="71"/>
                </a:cubicBezTo>
                <a:cubicBezTo>
                  <a:pt x="31" y="71"/>
                  <a:pt x="31" y="71"/>
                  <a:pt x="31" y="71"/>
                </a:cubicBezTo>
                <a:cubicBezTo>
                  <a:pt x="31" y="69"/>
                  <a:pt x="31" y="69"/>
                  <a:pt x="31" y="69"/>
                </a:cubicBezTo>
                <a:cubicBezTo>
                  <a:pt x="31" y="62"/>
                  <a:pt x="26" y="56"/>
                  <a:pt x="26" y="56"/>
                </a:cubicBezTo>
                <a:cubicBezTo>
                  <a:pt x="26" y="56"/>
                  <a:pt x="26" y="56"/>
                  <a:pt x="26" y="56"/>
                </a:cubicBezTo>
                <a:cubicBezTo>
                  <a:pt x="26" y="56"/>
                  <a:pt x="26" y="56"/>
                  <a:pt x="26" y="56"/>
                </a:cubicBezTo>
                <a:cubicBezTo>
                  <a:pt x="23" y="52"/>
                  <a:pt x="21" y="47"/>
                  <a:pt x="21" y="42"/>
                </a:cubicBezTo>
                <a:cubicBezTo>
                  <a:pt x="21" y="30"/>
                  <a:pt x="31" y="20"/>
                  <a:pt x="43" y="20"/>
                </a:cubicBezTo>
                <a:cubicBezTo>
                  <a:pt x="55" y="20"/>
                  <a:pt x="65" y="30"/>
                  <a:pt x="65" y="42"/>
                </a:cubicBezTo>
                <a:close/>
                <a:moveTo>
                  <a:pt x="61" y="42"/>
                </a:moveTo>
                <a:cubicBezTo>
                  <a:pt x="61" y="32"/>
                  <a:pt x="53" y="24"/>
                  <a:pt x="43" y="24"/>
                </a:cubicBezTo>
                <a:cubicBezTo>
                  <a:pt x="33" y="24"/>
                  <a:pt x="25" y="32"/>
                  <a:pt x="25" y="42"/>
                </a:cubicBezTo>
                <a:cubicBezTo>
                  <a:pt x="25" y="46"/>
                  <a:pt x="26" y="50"/>
                  <a:pt x="29" y="54"/>
                </a:cubicBezTo>
                <a:cubicBezTo>
                  <a:pt x="30" y="55"/>
                  <a:pt x="30" y="55"/>
                  <a:pt x="30" y="55"/>
                </a:cubicBezTo>
                <a:cubicBezTo>
                  <a:pt x="30" y="55"/>
                  <a:pt x="30" y="55"/>
                  <a:pt x="30" y="55"/>
                </a:cubicBezTo>
                <a:cubicBezTo>
                  <a:pt x="32" y="58"/>
                  <a:pt x="35" y="63"/>
                  <a:pt x="35" y="69"/>
                </a:cubicBezTo>
                <a:cubicBezTo>
                  <a:pt x="35" y="69"/>
                  <a:pt x="35" y="69"/>
                  <a:pt x="35" y="69"/>
                </a:cubicBezTo>
                <a:cubicBezTo>
                  <a:pt x="35" y="70"/>
                  <a:pt x="35" y="70"/>
                  <a:pt x="35" y="70"/>
                </a:cubicBezTo>
                <a:cubicBezTo>
                  <a:pt x="51" y="70"/>
                  <a:pt x="51" y="70"/>
                  <a:pt x="51" y="70"/>
                </a:cubicBezTo>
                <a:cubicBezTo>
                  <a:pt x="51" y="69"/>
                  <a:pt x="51" y="69"/>
                  <a:pt x="51" y="69"/>
                </a:cubicBezTo>
                <a:cubicBezTo>
                  <a:pt x="51" y="63"/>
                  <a:pt x="53" y="58"/>
                  <a:pt x="55" y="56"/>
                </a:cubicBezTo>
                <a:cubicBezTo>
                  <a:pt x="55" y="55"/>
                  <a:pt x="55" y="55"/>
                  <a:pt x="55" y="55"/>
                </a:cubicBezTo>
                <a:cubicBezTo>
                  <a:pt x="56" y="54"/>
                  <a:pt x="56" y="54"/>
                  <a:pt x="56" y="54"/>
                </a:cubicBezTo>
                <a:cubicBezTo>
                  <a:pt x="59" y="50"/>
                  <a:pt x="61" y="46"/>
                  <a:pt x="61" y="42"/>
                </a:cubicBezTo>
                <a:close/>
                <a:moveTo>
                  <a:pt x="54" y="76"/>
                </a:moveTo>
                <a:cubicBezTo>
                  <a:pt x="54" y="76"/>
                  <a:pt x="54" y="76"/>
                  <a:pt x="54" y="76"/>
                </a:cubicBezTo>
                <a:cubicBezTo>
                  <a:pt x="54" y="75"/>
                  <a:pt x="53" y="74"/>
                  <a:pt x="52" y="74"/>
                </a:cubicBezTo>
                <a:cubicBezTo>
                  <a:pt x="33" y="74"/>
                  <a:pt x="33" y="74"/>
                  <a:pt x="33" y="74"/>
                </a:cubicBezTo>
                <a:cubicBezTo>
                  <a:pt x="32" y="74"/>
                  <a:pt x="32" y="75"/>
                  <a:pt x="32" y="76"/>
                </a:cubicBezTo>
                <a:cubicBezTo>
                  <a:pt x="32" y="76"/>
                  <a:pt x="32" y="76"/>
                  <a:pt x="32" y="76"/>
                </a:cubicBezTo>
                <a:cubicBezTo>
                  <a:pt x="32" y="77"/>
                  <a:pt x="32" y="78"/>
                  <a:pt x="33" y="78"/>
                </a:cubicBezTo>
                <a:cubicBezTo>
                  <a:pt x="52" y="78"/>
                  <a:pt x="52" y="78"/>
                  <a:pt x="52" y="78"/>
                </a:cubicBezTo>
                <a:cubicBezTo>
                  <a:pt x="53" y="78"/>
                  <a:pt x="54" y="77"/>
                  <a:pt x="54" y="76"/>
                </a:cubicBezTo>
                <a:close/>
                <a:moveTo>
                  <a:pt x="54" y="81"/>
                </a:moveTo>
                <a:cubicBezTo>
                  <a:pt x="54" y="81"/>
                  <a:pt x="54" y="81"/>
                  <a:pt x="54" y="81"/>
                </a:cubicBezTo>
                <a:cubicBezTo>
                  <a:pt x="54" y="80"/>
                  <a:pt x="53" y="79"/>
                  <a:pt x="52" y="79"/>
                </a:cubicBezTo>
                <a:cubicBezTo>
                  <a:pt x="33" y="79"/>
                  <a:pt x="33" y="79"/>
                  <a:pt x="33" y="79"/>
                </a:cubicBezTo>
                <a:cubicBezTo>
                  <a:pt x="32" y="79"/>
                  <a:pt x="32" y="80"/>
                  <a:pt x="32" y="81"/>
                </a:cubicBezTo>
                <a:cubicBezTo>
                  <a:pt x="32" y="81"/>
                  <a:pt x="32" y="81"/>
                  <a:pt x="32" y="81"/>
                </a:cubicBezTo>
                <a:cubicBezTo>
                  <a:pt x="32" y="82"/>
                  <a:pt x="32" y="82"/>
                  <a:pt x="33" y="82"/>
                </a:cubicBezTo>
                <a:cubicBezTo>
                  <a:pt x="52" y="82"/>
                  <a:pt x="52" y="82"/>
                  <a:pt x="52" y="82"/>
                </a:cubicBezTo>
                <a:cubicBezTo>
                  <a:pt x="53" y="82"/>
                  <a:pt x="54" y="82"/>
                  <a:pt x="54" y="81"/>
                </a:cubicBezTo>
                <a:close/>
                <a:moveTo>
                  <a:pt x="54" y="85"/>
                </a:moveTo>
                <a:cubicBezTo>
                  <a:pt x="54" y="85"/>
                  <a:pt x="54" y="85"/>
                  <a:pt x="54" y="85"/>
                </a:cubicBezTo>
                <a:cubicBezTo>
                  <a:pt x="54" y="84"/>
                  <a:pt x="53" y="84"/>
                  <a:pt x="52" y="84"/>
                </a:cubicBezTo>
                <a:cubicBezTo>
                  <a:pt x="33" y="84"/>
                  <a:pt x="33" y="84"/>
                  <a:pt x="33" y="84"/>
                </a:cubicBezTo>
                <a:cubicBezTo>
                  <a:pt x="32" y="84"/>
                  <a:pt x="32" y="84"/>
                  <a:pt x="32" y="85"/>
                </a:cubicBezTo>
                <a:cubicBezTo>
                  <a:pt x="32" y="85"/>
                  <a:pt x="32" y="85"/>
                  <a:pt x="32" y="85"/>
                </a:cubicBezTo>
                <a:cubicBezTo>
                  <a:pt x="32" y="86"/>
                  <a:pt x="32" y="87"/>
                  <a:pt x="33" y="87"/>
                </a:cubicBezTo>
                <a:cubicBezTo>
                  <a:pt x="52" y="87"/>
                  <a:pt x="52" y="87"/>
                  <a:pt x="52" y="87"/>
                </a:cubicBezTo>
                <a:cubicBezTo>
                  <a:pt x="53" y="87"/>
                  <a:pt x="54" y="86"/>
                  <a:pt x="54" y="85"/>
                </a:cubicBezTo>
                <a:close/>
                <a:moveTo>
                  <a:pt x="47" y="88"/>
                </a:moveTo>
                <a:cubicBezTo>
                  <a:pt x="39" y="88"/>
                  <a:pt x="39" y="88"/>
                  <a:pt x="39" y="88"/>
                </a:cubicBezTo>
                <a:cubicBezTo>
                  <a:pt x="37" y="88"/>
                  <a:pt x="37" y="90"/>
                  <a:pt x="38" y="90"/>
                </a:cubicBezTo>
                <a:cubicBezTo>
                  <a:pt x="40" y="92"/>
                  <a:pt x="40" y="92"/>
                  <a:pt x="40" y="92"/>
                </a:cubicBezTo>
                <a:cubicBezTo>
                  <a:pt x="42" y="93"/>
                  <a:pt x="44" y="93"/>
                  <a:pt x="45" y="92"/>
                </a:cubicBezTo>
                <a:cubicBezTo>
                  <a:pt x="48" y="90"/>
                  <a:pt x="48" y="90"/>
                  <a:pt x="48" y="90"/>
                </a:cubicBezTo>
                <a:cubicBezTo>
                  <a:pt x="49" y="90"/>
                  <a:pt x="48" y="88"/>
                  <a:pt x="47" y="8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39" name="Freeform 118"/>
          <p:cNvSpPr>
            <a:spLocks noEditPoints="1"/>
          </p:cNvSpPr>
          <p:nvPr userDrawn="1"/>
        </p:nvSpPr>
        <p:spPr bwMode="auto">
          <a:xfrm>
            <a:off x="2554289" y="2373314"/>
            <a:ext cx="169863" cy="282575"/>
          </a:xfrm>
          <a:custGeom>
            <a:avLst/>
            <a:gdLst>
              <a:gd name="T0" fmla="*/ 38 w 44"/>
              <a:gd name="T1" fmla="*/ 36 h 73"/>
              <a:gd name="T2" fmla="*/ 33 w 44"/>
              <a:gd name="T3" fmla="*/ 49 h 73"/>
              <a:gd name="T4" fmla="*/ 33 w 44"/>
              <a:gd name="T5" fmla="*/ 51 h 73"/>
              <a:gd name="T6" fmla="*/ 33 w 44"/>
              <a:gd name="T7" fmla="*/ 51 h 73"/>
              <a:gd name="T8" fmla="*/ 12 w 44"/>
              <a:gd name="T9" fmla="*/ 53 h 73"/>
              <a:gd name="T10" fmla="*/ 10 w 44"/>
              <a:gd name="T11" fmla="*/ 51 h 73"/>
              <a:gd name="T12" fmla="*/ 10 w 44"/>
              <a:gd name="T13" fmla="*/ 49 h 73"/>
              <a:gd name="T14" fmla="*/ 5 w 44"/>
              <a:gd name="T15" fmla="*/ 36 h 73"/>
              <a:gd name="T16" fmla="*/ 0 w 44"/>
              <a:gd name="T17" fmla="*/ 22 h 73"/>
              <a:gd name="T18" fmla="*/ 44 w 44"/>
              <a:gd name="T19" fmla="*/ 22 h 73"/>
              <a:gd name="T20" fmla="*/ 22 w 44"/>
              <a:gd name="T21" fmla="*/ 4 h 73"/>
              <a:gd name="T22" fmla="*/ 8 w 44"/>
              <a:gd name="T23" fmla="*/ 34 h 73"/>
              <a:gd name="T24" fmla="*/ 9 w 44"/>
              <a:gd name="T25" fmla="*/ 35 h 73"/>
              <a:gd name="T26" fmla="*/ 14 w 44"/>
              <a:gd name="T27" fmla="*/ 49 h 73"/>
              <a:gd name="T28" fmla="*/ 29 w 44"/>
              <a:gd name="T29" fmla="*/ 50 h 73"/>
              <a:gd name="T30" fmla="*/ 34 w 44"/>
              <a:gd name="T31" fmla="*/ 36 h 73"/>
              <a:gd name="T32" fmla="*/ 35 w 44"/>
              <a:gd name="T33" fmla="*/ 34 h 73"/>
              <a:gd name="T34" fmla="*/ 33 w 44"/>
              <a:gd name="T35" fmla="*/ 56 h 73"/>
              <a:gd name="T36" fmla="*/ 31 w 44"/>
              <a:gd name="T37" fmla="*/ 54 h 73"/>
              <a:gd name="T38" fmla="*/ 10 w 44"/>
              <a:gd name="T39" fmla="*/ 56 h 73"/>
              <a:gd name="T40" fmla="*/ 12 w 44"/>
              <a:gd name="T41" fmla="*/ 58 h 73"/>
              <a:gd name="T42" fmla="*/ 33 w 44"/>
              <a:gd name="T43" fmla="*/ 56 h 73"/>
              <a:gd name="T44" fmla="*/ 33 w 44"/>
              <a:gd name="T45" fmla="*/ 61 h 73"/>
              <a:gd name="T46" fmla="*/ 12 w 44"/>
              <a:gd name="T47" fmla="*/ 59 h 73"/>
              <a:gd name="T48" fmla="*/ 10 w 44"/>
              <a:gd name="T49" fmla="*/ 61 h 73"/>
              <a:gd name="T50" fmla="*/ 31 w 44"/>
              <a:gd name="T51" fmla="*/ 62 h 73"/>
              <a:gd name="T52" fmla="*/ 33 w 44"/>
              <a:gd name="T53" fmla="*/ 65 h 73"/>
              <a:gd name="T54" fmla="*/ 31 w 44"/>
              <a:gd name="T55" fmla="*/ 64 h 73"/>
              <a:gd name="T56" fmla="*/ 10 w 44"/>
              <a:gd name="T57" fmla="*/ 65 h 73"/>
              <a:gd name="T58" fmla="*/ 12 w 44"/>
              <a:gd name="T59" fmla="*/ 67 h 73"/>
              <a:gd name="T60" fmla="*/ 33 w 44"/>
              <a:gd name="T61" fmla="*/ 65 h 73"/>
              <a:gd name="T62" fmla="*/ 17 w 44"/>
              <a:gd name="T63" fmla="*/ 68 h 73"/>
              <a:gd name="T64" fmla="*/ 19 w 44"/>
              <a:gd name="T65" fmla="*/ 72 h 73"/>
              <a:gd name="T66" fmla="*/ 27 w 44"/>
              <a:gd name="T67" fmla="*/ 7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4" h="73">
                <a:moveTo>
                  <a:pt x="44" y="22"/>
                </a:moveTo>
                <a:cubicBezTo>
                  <a:pt x="44" y="27"/>
                  <a:pt x="42" y="32"/>
                  <a:pt x="38" y="36"/>
                </a:cubicBezTo>
                <a:cubicBezTo>
                  <a:pt x="38" y="36"/>
                  <a:pt x="38" y="36"/>
                  <a:pt x="38" y="36"/>
                </a:cubicBezTo>
                <a:cubicBezTo>
                  <a:pt x="38" y="36"/>
                  <a:pt x="33" y="42"/>
                  <a:pt x="33" y="49"/>
                </a:cubicBezTo>
                <a:cubicBezTo>
                  <a:pt x="33" y="49"/>
                  <a:pt x="33" y="49"/>
                  <a:pt x="33" y="49"/>
                </a:cubicBezTo>
                <a:cubicBezTo>
                  <a:pt x="33" y="51"/>
                  <a:pt x="33" y="51"/>
                  <a:pt x="33" y="51"/>
                </a:cubicBezTo>
                <a:cubicBezTo>
                  <a:pt x="33" y="51"/>
                  <a:pt x="33" y="51"/>
                  <a:pt x="33" y="51"/>
                </a:cubicBezTo>
                <a:cubicBezTo>
                  <a:pt x="33" y="51"/>
                  <a:pt x="33" y="51"/>
                  <a:pt x="33" y="51"/>
                </a:cubicBezTo>
                <a:cubicBezTo>
                  <a:pt x="33" y="52"/>
                  <a:pt x="32" y="53"/>
                  <a:pt x="31" y="53"/>
                </a:cubicBezTo>
                <a:cubicBezTo>
                  <a:pt x="12" y="53"/>
                  <a:pt x="12" y="53"/>
                  <a:pt x="12" y="53"/>
                </a:cubicBezTo>
                <a:cubicBezTo>
                  <a:pt x="11" y="53"/>
                  <a:pt x="10" y="52"/>
                  <a:pt x="10" y="51"/>
                </a:cubicBezTo>
                <a:cubicBezTo>
                  <a:pt x="10" y="51"/>
                  <a:pt x="10" y="51"/>
                  <a:pt x="10" y="51"/>
                </a:cubicBezTo>
                <a:cubicBezTo>
                  <a:pt x="10" y="51"/>
                  <a:pt x="10" y="51"/>
                  <a:pt x="10" y="51"/>
                </a:cubicBezTo>
                <a:cubicBezTo>
                  <a:pt x="10" y="49"/>
                  <a:pt x="10" y="49"/>
                  <a:pt x="10" y="49"/>
                </a:cubicBezTo>
                <a:cubicBezTo>
                  <a:pt x="10" y="42"/>
                  <a:pt x="5" y="36"/>
                  <a:pt x="5" y="36"/>
                </a:cubicBezTo>
                <a:cubicBezTo>
                  <a:pt x="5" y="36"/>
                  <a:pt x="5" y="36"/>
                  <a:pt x="5" y="36"/>
                </a:cubicBezTo>
                <a:cubicBezTo>
                  <a:pt x="5" y="36"/>
                  <a:pt x="5" y="36"/>
                  <a:pt x="5" y="36"/>
                </a:cubicBezTo>
                <a:cubicBezTo>
                  <a:pt x="2" y="32"/>
                  <a:pt x="0" y="27"/>
                  <a:pt x="0" y="22"/>
                </a:cubicBezTo>
                <a:cubicBezTo>
                  <a:pt x="0" y="10"/>
                  <a:pt x="10" y="0"/>
                  <a:pt x="22" y="0"/>
                </a:cubicBezTo>
                <a:cubicBezTo>
                  <a:pt x="34" y="0"/>
                  <a:pt x="44" y="10"/>
                  <a:pt x="44" y="22"/>
                </a:cubicBezTo>
                <a:close/>
                <a:moveTo>
                  <a:pt x="40" y="22"/>
                </a:moveTo>
                <a:cubicBezTo>
                  <a:pt x="40" y="12"/>
                  <a:pt x="32" y="4"/>
                  <a:pt x="22" y="4"/>
                </a:cubicBezTo>
                <a:cubicBezTo>
                  <a:pt x="12" y="4"/>
                  <a:pt x="4" y="12"/>
                  <a:pt x="4" y="22"/>
                </a:cubicBezTo>
                <a:cubicBezTo>
                  <a:pt x="4" y="26"/>
                  <a:pt x="5" y="30"/>
                  <a:pt x="8" y="34"/>
                </a:cubicBezTo>
                <a:cubicBezTo>
                  <a:pt x="9" y="35"/>
                  <a:pt x="9" y="35"/>
                  <a:pt x="9" y="35"/>
                </a:cubicBezTo>
                <a:cubicBezTo>
                  <a:pt x="9" y="35"/>
                  <a:pt x="9" y="35"/>
                  <a:pt x="9" y="35"/>
                </a:cubicBezTo>
                <a:cubicBezTo>
                  <a:pt x="11" y="38"/>
                  <a:pt x="14" y="43"/>
                  <a:pt x="14" y="49"/>
                </a:cubicBezTo>
                <a:cubicBezTo>
                  <a:pt x="14" y="49"/>
                  <a:pt x="14" y="49"/>
                  <a:pt x="14" y="49"/>
                </a:cubicBezTo>
                <a:cubicBezTo>
                  <a:pt x="14" y="50"/>
                  <a:pt x="14" y="50"/>
                  <a:pt x="14" y="50"/>
                </a:cubicBezTo>
                <a:cubicBezTo>
                  <a:pt x="29" y="50"/>
                  <a:pt x="29" y="50"/>
                  <a:pt x="29" y="50"/>
                </a:cubicBezTo>
                <a:cubicBezTo>
                  <a:pt x="29" y="49"/>
                  <a:pt x="29" y="49"/>
                  <a:pt x="29" y="49"/>
                </a:cubicBezTo>
                <a:cubicBezTo>
                  <a:pt x="30" y="43"/>
                  <a:pt x="32" y="38"/>
                  <a:pt x="34" y="36"/>
                </a:cubicBezTo>
                <a:cubicBezTo>
                  <a:pt x="34" y="35"/>
                  <a:pt x="34" y="35"/>
                  <a:pt x="34" y="35"/>
                </a:cubicBezTo>
                <a:cubicBezTo>
                  <a:pt x="35" y="34"/>
                  <a:pt x="35" y="34"/>
                  <a:pt x="35" y="34"/>
                </a:cubicBezTo>
                <a:cubicBezTo>
                  <a:pt x="38" y="30"/>
                  <a:pt x="40" y="26"/>
                  <a:pt x="40" y="22"/>
                </a:cubicBezTo>
                <a:close/>
                <a:moveTo>
                  <a:pt x="33" y="56"/>
                </a:moveTo>
                <a:cubicBezTo>
                  <a:pt x="33" y="56"/>
                  <a:pt x="33" y="56"/>
                  <a:pt x="33" y="56"/>
                </a:cubicBezTo>
                <a:cubicBezTo>
                  <a:pt x="33" y="55"/>
                  <a:pt x="32" y="54"/>
                  <a:pt x="31" y="54"/>
                </a:cubicBezTo>
                <a:cubicBezTo>
                  <a:pt x="12" y="54"/>
                  <a:pt x="12" y="54"/>
                  <a:pt x="12" y="54"/>
                </a:cubicBezTo>
                <a:cubicBezTo>
                  <a:pt x="11" y="54"/>
                  <a:pt x="10" y="55"/>
                  <a:pt x="10" y="56"/>
                </a:cubicBezTo>
                <a:cubicBezTo>
                  <a:pt x="10" y="56"/>
                  <a:pt x="10" y="56"/>
                  <a:pt x="10" y="56"/>
                </a:cubicBezTo>
                <a:cubicBezTo>
                  <a:pt x="10" y="57"/>
                  <a:pt x="11" y="58"/>
                  <a:pt x="12" y="58"/>
                </a:cubicBezTo>
                <a:cubicBezTo>
                  <a:pt x="31" y="58"/>
                  <a:pt x="31" y="58"/>
                  <a:pt x="31" y="58"/>
                </a:cubicBezTo>
                <a:cubicBezTo>
                  <a:pt x="32" y="58"/>
                  <a:pt x="33" y="57"/>
                  <a:pt x="33" y="56"/>
                </a:cubicBezTo>
                <a:close/>
                <a:moveTo>
                  <a:pt x="33" y="61"/>
                </a:moveTo>
                <a:cubicBezTo>
                  <a:pt x="33" y="61"/>
                  <a:pt x="33" y="61"/>
                  <a:pt x="33" y="61"/>
                </a:cubicBezTo>
                <a:cubicBezTo>
                  <a:pt x="33" y="60"/>
                  <a:pt x="32" y="59"/>
                  <a:pt x="31" y="59"/>
                </a:cubicBezTo>
                <a:cubicBezTo>
                  <a:pt x="12" y="59"/>
                  <a:pt x="12" y="59"/>
                  <a:pt x="12" y="59"/>
                </a:cubicBezTo>
                <a:cubicBezTo>
                  <a:pt x="11" y="59"/>
                  <a:pt x="10" y="60"/>
                  <a:pt x="10" y="61"/>
                </a:cubicBezTo>
                <a:cubicBezTo>
                  <a:pt x="10" y="61"/>
                  <a:pt x="10" y="61"/>
                  <a:pt x="10" y="61"/>
                </a:cubicBezTo>
                <a:cubicBezTo>
                  <a:pt x="10" y="62"/>
                  <a:pt x="11" y="62"/>
                  <a:pt x="12" y="62"/>
                </a:cubicBezTo>
                <a:cubicBezTo>
                  <a:pt x="31" y="62"/>
                  <a:pt x="31" y="62"/>
                  <a:pt x="31" y="62"/>
                </a:cubicBezTo>
                <a:cubicBezTo>
                  <a:pt x="32" y="62"/>
                  <a:pt x="33" y="62"/>
                  <a:pt x="33" y="61"/>
                </a:cubicBezTo>
                <a:close/>
                <a:moveTo>
                  <a:pt x="33" y="65"/>
                </a:moveTo>
                <a:cubicBezTo>
                  <a:pt x="33" y="65"/>
                  <a:pt x="33" y="65"/>
                  <a:pt x="33" y="65"/>
                </a:cubicBezTo>
                <a:cubicBezTo>
                  <a:pt x="33" y="64"/>
                  <a:pt x="32" y="64"/>
                  <a:pt x="31" y="64"/>
                </a:cubicBezTo>
                <a:cubicBezTo>
                  <a:pt x="12" y="64"/>
                  <a:pt x="12" y="64"/>
                  <a:pt x="12" y="64"/>
                </a:cubicBezTo>
                <a:cubicBezTo>
                  <a:pt x="11" y="64"/>
                  <a:pt x="10" y="64"/>
                  <a:pt x="10" y="65"/>
                </a:cubicBezTo>
                <a:cubicBezTo>
                  <a:pt x="10" y="65"/>
                  <a:pt x="10" y="65"/>
                  <a:pt x="10" y="65"/>
                </a:cubicBezTo>
                <a:cubicBezTo>
                  <a:pt x="10" y="66"/>
                  <a:pt x="11" y="67"/>
                  <a:pt x="12" y="67"/>
                </a:cubicBezTo>
                <a:cubicBezTo>
                  <a:pt x="31" y="67"/>
                  <a:pt x="31" y="67"/>
                  <a:pt x="31" y="67"/>
                </a:cubicBezTo>
                <a:cubicBezTo>
                  <a:pt x="32" y="67"/>
                  <a:pt x="33" y="66"/>
                  <a:pt x="33" y="65"/>
                </a:cubicBezTo>
                <a:close/>
                <a:moveTo>
                  <a:pt x="26" y="68"/>
                </a:moveTo>
                <a:cubicBezTo>
                  <a:pt x="17" y="68"/>
                  <a:pt x="17" y="68"/>
                  <a:pt x="17" y="68"/>
                </a:cubicBezTo>
                <a:cubicBezTo>
                  <a:pt x="16" y="68"/>
                  <a:pt x="16" y="70"/>
                  <a:pt x="17" y="70"/>
                </a:cubicBezTo>
                <a:cubicBezTo>
                  <a:pt x="19" y="72"/>
                  <a:pt x="19" y="72"/>
                  <a:pt x="19" y="72"/>
                </a:cubicBezTo>
                <a:cubicBezTo>
                  <a:pt x="21" y="73"/>
                  <a:pt x="23" y="73"/>
                  <a:pt x="24" y="72"/>
                </a:cubicBezTo>
                <a:cubicBezTo>
                  <a:pt x="27" y="70"/>
                  <a:pt x="27" y="70"/>
                  <a:pt x="27" y="70"/>
                </a:cubicBezTo>
                <a:cubicBezTo>
                  <a:pt x="28" y="70"/>
                  <a:pt x="27" y="68"/>
                  <a:pt x="26" y="6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40" name="Freeform 119"/>
          <p:cNvSpPr>
            <a:spLocks noEditPoints="1"/>
          </p:cNvSpPr>
          <p:nvPr userDrawn="1"/>
        </p:nvSpPr>
        <p:spPr bwMode="auto">
          <a:xfrm>
            <a:off x="1835150" y="3125789"/>
            <a:ext cx="644525" cy="468313"/>
          </a:xfrm>
          <a:custGeom>
            <a:avLst/>
            <a:gdLst>
              <a:gd name="T0" fmla="*/ 57 w 167"/>
              <a:gd name="T1" fmla="*/ 50 h 121"/>
              <a:gd name="T2" fmla="*/ 38 w 167"/>
              <a:gd name="T3" fmla="*/ 0 h 121"/>
              <a:gd name="T4" fmla="*/ 87 w 167"/>
              <a:gd name="T5" fmla="*/ 30 h 121"/>
              <a:gd name="T6" fmla="*/ 108 w 167"/>
              <a:gd name="T7" fmla="*/ 29 h 121"/>
              <a:gd name="T8" fmla="*/ 113 w 167"/>
              <a:gd name="T9" fmla="*/ 37 h 121"/>
              <a:gd name="T10" fmla="*/ 108 w 167"/>
              <a:gd name="T11" fmla="*/ 46 h 121"/>
              <a:gd name="T12" fmla="*/ 94 w 167"/>
              <a:gd name="T13" fmla="*/ 47 h 121"/>
              <a:gd name="T14" fmla="*/ 142 w 167"/>
              <a:gd name="T15" fmla="*/ 50 h 121"/>
              <a:gd name="T16" fmla="*/ 138 w 167"/>
              <a:gd name="T17" fmla="*/ 52 h 121"/>
              <a:gd name="T18" fmla="*/ 155 w 167"/>
              <a:gd name="T19" fmla="*/ 56 h 121"/>
              <a:gd name="T20" fmla="*/ 142 w 167"/>
              <a:gd name="T21" fmla="*/ 79 h 121"/>
              <a:gd name="T22" fmla="*/ 10 w 167"/>
              <a:gd name="T23" fmla="*/ 61 h 121"/>
              <a:gd name="T24" fmla="*/ 0 w 167"/>
              <a:gd name="T25" fmla="*/ 34 h 121"/>
              <a:gd name="T26" fmla="*/ 18 w 167"/>
              <a:gd name="T27" fmla="*/ 46 h 121"/>
              <a:gd name="T28" fmla="*/ 14 w 167"/>
              <a:gd name="T29" fmla="*/ 34 h 121"/>
              <a:gd name="T30" fmla="*/ 30 w 167"/>
              <a:gd name="T31" fmla="*/ 23 h 121"/>
              <a:gd name="T32" fmla="*/ 101 w 167"/>
              <a:gd name="T33" fmla="*/ 88 h 121"/>
              <a:gd name="T34" fmla="*/ 112 w 167"/>
              <a:gd name="T35" fmla="*/ 88 h 121"/>
              <a:gd name="T36" fmla="*/ 116 w 167"/>
              <a:gd name="T37" fmla="*/ 95 h 121"/>
              <a:gd name="T38" fmla="*/ 112 w 167"/>
              <a:gd name="T39" fmla="*/ 102 h 121"/>
              <a:gd name="T40" fmla="*/ 96 w 167"/>
              <a:gd name="T41" fmla="*/ 102 h 121"/>
              <a:gd name="T42" fmla="*/ 74 w 167"/>
              <a:gd name="T43" fmla="*/ 121 h 121"/>
              <a:gd name="T44" fmla="*/ 66 w 167"/>
              <a:gd name="T45" fmla="*/ 85 h 121"/>
              <a:gd name="T46" fmla="*/ 101 w 167"/>
              <a:gd name="T47" fmla="*/ 88 h 121"/>
              <a:gd name="T48" fmla="*/ 112 w 167"/>
              <a:gd name="T49" fmla="*/ 91 h 121"/>
              <a:gd name="T50" fmla="*/ 112 w 167"/>
              <a:gd name="T51" fmla="*/ 95 h 121"/>
              <a:gd name="T52" fmla="*/ 112 w 167"/>
              <a:gd name="T53" fmla="*/ 98 h 121"/>
              <a:gd name="T54" fmla="*/ 113 w 167"/>
              <a:gd name="T55" fmla="*/ 95 h 121"/>
              <a:gd name="T56" fmla="*/ 108 w 167"/>
              <a:gd name="T57" fmla="*/ 32 h 121"/>
              <a:gd name="T58" fmla="*/ 108 w 167"/>
              <a:gd name="T59" fmla="*/ 32 h 121"/>
              <a:gd name="T60" fmla="*/ 106 w 167"/>
              <a:gd name="T61" fmla="*/ 37 h 121"/>
              <a:gd name="T62" fmla="*/ 108 w 167"/>
              <a:gd name="T63" fmla="*/ 43 h 121"/>
              <a:gd name="T64" fmla="*/ 110 w 167"/>
              <a:gd name="T65" fmla="*/ 37 h 121"/>
              <a:gd name="T66" fmla="*/ 108 w 167"/>
              <a:gd name="T67" fmla="*/ 3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7" h="121">
                <a:moveTo>
                  <a:pt x="40" y="50"/>
                </a:moveTo>
                <a:cubicBezTo>
                  <a:pt x="57" y="50"/>
                  <a:pt x="57" y="50"/>
                  <a:pt x="57" y="50"/>
                </a:cubicBezTo>
                <a:cubicBezTo>
                  <a:pt x="30" y="0"/>
                  <a:pt x="30" y="0"/>
                  <a:pt x="30" y="0"/>
                </a:cubicBezTo>
                <a:cubicBezTo>
                  <a:pt x="38" y="0"/>
                  <a:pt x="38" y="0"/>
                  <a:pt x="38" y="0"/>
                </a:cubicBezTo>
                <a:cubicBezTo>
                  <a:pt x="76" y="31"/>
                  <a:pt x="76" y="31"/>
                  <a:pt x="76" y="31"/>
                </a:cubicBezTo>
                <a:cubicBezTo>
                  <a:pt x="79" y="31"/>
                  <a:pt x="83" y="30"/>
                  <a:pt x="87" y="30"/>
                </a:cubicBezTo>
                <a:cubicBezTo>
                  <a:pt x="93" y="29"/>
                  <a:pt x="100" y="29"/>
                  <a:pt x="106" y="29"/>
                </a:cubicBezTo>
                <a:cubicBezTo>
                  <a:pt x="107" y="29"/>
                  <a:pt x="107" y="29"/>
                  <a:pt x="108" y="29"/>
                </a:cubicBezTo>
                <a:cubicBezTo>
                  <a:pt x="110" y="29"/>
                  <a:pt x="111" y="30"/>
                  <a:pt x="112" y="32"/>
                </a:cubicBezTo>
                <a:cubicBezTo>
                  <a:pt x="112" y="33"/>
                  <a:pt x="113" y="35"/>
                  <a:pt x="113" y="37"/>
                </a:cubicBezTo>
                <a:cubicBezTo>
                  <a:pt x="113" y="40"/>
                  <a:pt x="112" y="42"/>
                  <a:pt x="112" y="43"/>
                </a:cubicBezTo>
                <a:cubicBezTo>
                  <a:pt x="111" y="45"/>
                  <a:pt x="110" y="46"/>
                  <a:pt x="108" y="46"/>
                </a:cubicBezTo>
                <a:cubicBezTo>
                  <a:pt x="108" y="46"/>
                  <a:pt x="108" y="46"/>
                  <a:pt x="107" y="46"/>
                </a:cubicBezTo>
                <a:cubicBezTo>
                  <a:pt x="103" y="47"/>
                  <a:pt x="99" y="47"/>
                  <a:pt x="94" y="47"/>
                </a:cubicBezTo>
                <a:cubicBezTo>
                  <a:pt x="98" y="50"/>
                  <a:pt x="98" y="50"/>
                  <a:pt x="98" y="50"/>
                </a:cubicBezTo>
                <a:cubicBezTo>
                  <a:pt x="142" y="50"/>
                  <a:pt x="142" y="50"/>
                  <a:pt x="142" y="50"/>
                </a:cubicBezTo>
                <a:cubicBezTo>
                  <a:pt x="144" y="51"/>
                  <a:pt x="146" y="51"/>
                  <a:pt x="147" y="52"/>
                </a:cubicBezTo>
                <a:cubicBezTo>
                  <a:pt x="138" y="52"/>
                  <a:pt x="138" y="52"/>
                  <a:pt x="138" y="52"/>
                </a:cubicBezTo>
                <a:cubicBezTo>
                  <a:pt x="141" y="56"/>
                  <a:pt x="141" y="56"/>
                  <a:pt x="141" y="56"/>
                </a:cubicBezTo>
                <a:cubicBezTo>
                  <a:pt x="155" y="56"/>
                  <a:pt x="155" y="56"/>
                  <a:pt x="155" y="56"/>
                </a:cubicBezTo>
                <a:cubicBezTo>
                  <a:pt x="160" y="59"/>
                  <a:pt x="164" y="64"/>
                  <a:pt x="167" y="69"/>
                </a:cubicBezTo>
                <a:cubicBezTo>
                  <a:pt x="167" y="76"/>
                  <a:pt x="156" y="78"/>
                  <a:pt x="142" y="79"/>
                </a:cubicBezTo>
                <a:cubicBezTo>
                  <a:pt x="65" y="79"/>
                  <a:pt x="65" y="79"/>
                  <a:pt x="65" y="79"/>
                </a:cubicBezTo>
                <a:cubicBezTo>
                  <a:pt x="10" y="61"/>
                  <a:pt x="10" y="61"/>
                  <a:pt x="10" y="61"/>
                </a:cubicBezTo>
                <a:cubicBezTo>
                  <a:pt x="10" y="51"/>
                  <a:pt x="10" y="51"/>
                  <a:pt x="10" y="51"/>
                </a:cubicBezTo>
                <a:cubicBezTo>
                  <a:pt x="0" y="34"/>
                  <a:pt x="0" y="34"/>
                  <a:pt x="0" y="34"/>
                </a:cubicBezTo>
                <a:cubicBezTo>
                  <a:pt x="7" y="34"/>
                  <a:pt x="7" y="34"/>
                  <a:pt x="7" y="34"/>
                </a:cubicBezTo>
                <a:cubicBezTo>
                  <a:pt x="18" y="46"/>
                  <a:pt x="18" y="46"/>
                  <a:pt x="18" y="46"/>
                </a:cubicBezTo>
                <a:cubicBezTo>
                  <a:pt x="19" y="45"/>
                  <a:pt x="19" y="45"/>
                  <a:pt x="19" y="45"/>
                </a:cubicBezTo>
                <a:cubicBezTo>
                  <a:pt x="14" y="34"/>
                  <a:pt x="14" y="34"/>
                  <a:pt x="14" y="34"/>
                </a:cubicBezTo>
                <a:cubicBezTo>
                  <a:pt x="16" y="23"/>
                  <a:pt x="16" y="23"/>
                  <a:pt x="16" y="23"/>
                </a:cubicBezTo>
                <a:cubicBezTo>
                  <a:pt x="30" y="23"/>
                  <a:pt x="30" y="23"/>
                  <a:pt x="30" y="23"/>
                </a:cubicBezTo>
                <a:cubicBezTo>
                  <a:pt x="40" y="50"/>
                  <a:pt x="40" y="50"/>
                  <a:pt x="40" y="50"/>
                </a:cubicBezTo>
                <a:close/>
                <a:moveTo>
                  <a:pt x="101" y="88"/>
                </a:moveTo>
                <a:cubicBezTo>
                  <a:pt x="105" y="88"/>
                  <a:pt x="108" y="88"/>
                  <a:pt x="112" y="88"/>
                </a:cubicBezTo>
                <a:cubicBezTo>
                  <a:pt x="112" y="88"/>
                  <a:pt x="112" y="88"/>
                  <a:pt x="112" y="88"/>
                </a:cubicBezTo>
                <a:cubicBezTo>
                  <a:pt x="114" y="88"/>
                  <a:pt x="115" y="89"/>
                  <a:pt x="116" y="90"/>
                </a:cubicBezTo>
                <a:cubicBezTo>
                  <a:pt x="116" y="92"/>
                  <a:pt x="116" y="93"/>
                  <a:pt x="116" y="95"/>
                </a:cubicBezTo>
                <a:cubicBezTo>
                  <a:pt x="116" y="96"/>
                  <a:pt x="116" y="98"/>
                  <a:pt x="116" y="99"/>
                </a:cubicBezTo>
                <a:cubicBezTo>
                  <a:pt x="115" y="101"/>
                  <a:pt x="114" y="102"/>
                  <a:pt x="112" y="102"/>
                </a:cubicBezTo>
                <a:cubicBezTo>
                  <a:pt x="112" y="102"/>
                  <a:pt x="112" y="102"/>
                  <a:pt x="112" y="102"/>
                </a:cubicBezTo>
                <a:cubicBezTo>
                  <a:pt x="107" y="102"/>
                  <a:pt x="101" y="102"/>
                  <a:pt x="96" y="102"/>
                </a:cubicBezTo>
                <a:cubicBezTo>
                  <a:pt x="94" y="102"/>
                  <a:pt x="92" y="102"/>
                  <a:pt x="90" y="101"/>
                </a:cubicBezTo>
                <a:cubicBezTo>
                  <a:pt x="74" y="121"/>
                  <a:pt x="74" y="121"/>
                  <a:pt x="74" y="121"/>
                </a:cubicBezTo>
                <a:cubicBezTo>
                  <a:pt x="64" y="119"/>
                  <a:pt x="64" y="119"/>
                  <a:pt x="64" y="119"/>
                </a:cubicBezTo>
                <a:cubicBezTo>
                  <a:pt x="66" y="85"/>
                  <a:pt x="66" y="85"/>
                  <a:pt x="66" y="85"/>
                </a:cubicBezTo>
                <a:cubicBezTo>
                  <a:pt x="103" y="85"/>
                  <a:pt x="103" y="85"/>
                  <a:pt x="103" y="85"/>
                </a:cubicBezTo>
                <a:cubicBezTo>
                  <a:pt x="101" y="88"/>
                  <a:pt x="101" y="88"/>
                  <a:pt x="101" y="88"/>
                </a:cubicBezTo>
                <a:close/>
                <a:moveTo>
                  <a:pt x="113" y="92"/>
                </a:moveTo>
                <a:cubicBezTo>
                  <a:pt x="113" y="91"/>
                  <a:pt x="112" y="91"/>
                  <a:pt x="112" y="91"/>
                </a:cubicBezTo>
                <a:cubicBezTo>
                  <a:pt x="112" y="91"/>
                  <a:pt x="112" y="91"/>
                  <a:pt x="112" y="92"/>
                </a:cubicBezTo>
                <a:cubicBezTo>
                  <a:pt x="112" y="92"/>
                  <a:pt x="112" y="94"/>
                  <a:pt x="112" y="95"/>
                </a:cubicBezTo>
                <a:cubicBezTo>
                  <a:pt x="112" y="96"/>
                  <a:pt x="112" y="97"/>
                  <a:pt x="112" y="98"/>
                </a:cubicBezTo>
                <a:cubicBezTo>
                  <a:pt x="112" y="98"/>
                  <a:pt x="112" y="98"/>
                  <a:pt x="112" y="98"/>
                </a:cubicBezTo>
                <a:cubicBezTo>
                  <a:pt x="112" y="98"/>
                  <a:pt x="113" y="98"/>
                  <a:pt x="113" y="98"/>
                </a:cubicBezTo>
                <a:cubicBezTo>
                  <a:pt x="113" y="97"/>
                  <a:pt x="113" y="96"/>
                  <a:pt x="113" y="95"/>
                </a:cubicBezTo>
                <a:cubicBezTo>
                  <a:pt x="113" y="94"/>
                  <a:pt x="113" y="92"/>
                  <a:pt x="113" y="92"/>
                </a:cubicBezTo>
                <a:close/>
                <a:moveTo>
                  <a:pt x="108" y="32"/>
                </a:moveTo>
                <a:cubicBezTo>
                  <a:pt x="108" y="32"/>
                  <a:pt x="108" y="32"/>
                  <a:pt x="108" y="32"/>
                </a:cubicBezTo>
                <a:cubicBezTo>
                  <a:pt x="108" y="32"/>
                  <a:pt x="108" y="32"/>
                  <a:pt x="108" y="32"/>
                </a:cubicBezTo>
                <a:cubicBezTo>
                  <a:pt x="108" y="33"/>
                  <a:pt x="107" y="33"/>
                  <a:pt x="107" y="33"/>
                </a:cubicBezTo>
                <a:cubicBezTo>
                  <a:pt x="107" y="34"/>
                  <a:pt x="106" y="36"/>
                  <a:pt x="106" y="37"/>
                </a:cubicBezTo>
                <a:cubicBezTo>
                  <a:pt x="106" y="39"/>
                  <a:pt x="107" y="41"/>
                  <a:pt x="107" y="42"/>
                </a:cubicBezTo>
                <a:cubicBezTo>
                  <a:pt x="108" y="42"/>
                  <a:pt x="108" y="43"/>
                  <a:pt x="108" y="43"/>
                </a:cubicBezTo>
                <a:cubicBezTo>
                  <a:pt x="108" y="43"/>
                  <a:pt x="108" y="42"/>
                  <a:pt x="109" y="42"/>
                </a:cubicBezTo>
                <a:cubicBezTo>
                  <a:pt x="109" y="41"/>
                  <a:pt x="110" y="39"/>
                  <a:pt x="110" y="37"/>
                </a:cubicBezTo>
                <a:cubicBezTo>
                  <a:pt x="110" y="36"/>
                  <a:pt x="109" y="34"/>
                  <a:pt x="109" y="33"/>
                </a:cubicBezTo>
                <a:cubicBezTo>
                  <a:pt x="108" y="33"/>
                  <a:pt x="108" y="32"/>
                  <a:pt x="108" y="32"/>
                </a:cubicBezTo>
                <a:cubicBezTo>
                  <a:pt x="108" y="32"/>
                  <a:pt x="108" y="32"/>
                  <a:pt x="108"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41" name="Freeform 120"/>
          <p:cNvSpPr>
            <a:spLocks noEditPoints="1"/>
          </p:cNvSpPr>
          <p:nvPr userDrawn="1"/>
        </p:nvSpPr>
        <p:spPr bwMode="auto">
          <a:xfrm>
            <a:off x="3390901" y="3049589"/>
            <a:ext cx="587375" cy="382588"/>
          </a:xfrm>
          <a:custGeom>
            <a:avLst/>
            <a:gdLst>
              <a:gd name="T0" fmla="*/ 137 w 152"/>
              <a:gd name="T1" fmla="*/ 26 h 99"/>
              <a:gd name="T2" fmla="*/ 137 w 152"/>
              <a:gd name="T3" fmla="*/ 26 h 99"/>
              <a:gd name="T4" fmla="*/ 121 w 152"/>
              <a:gd name="T5" fmla="*/ 0 h 99"/>
              <a:gd name="T6" fmla="*/ 31 w 152"/>
              <a:gd name="T7" fmla="*/ 0 h 99"/>
              <a:gd name="T8" fmla="*/ 14 w 152"/>
              <a:gd name="T9" fmla="*/ 26 h 99"/>
              <a:gd name="T10" fmla="*/ 14 w 152"/>
              <a:gd name="T11" fmla="*/ 26 h 99"/>
              <a:gd name="T12" fmla="*/ 0 w 152"/>
              <a:gd name="T13" fmla="*/ 26 h 99"/>
              <a:gd name="T14" fmla="*/ 2 w 152"/>
              <a:gd name="T15" fmla="*/ 47 h 99"/>
              <a:gd name="T16" fmla="*/ 6 w 152"/>
              <a:gd name="T17" fmla="*/ 47 h 99"/>
              <a:gd name="T18" fmla="*/ 6 w 152"/>
              <a:gd name="T19" fmla="*/ 85 h 99"/>
              <a:gd name="T20" fmla="*/ 6 w 152"/>
              <a:gd name="T21" fmla="*/ 88 h 99"/>
              <a:gd name="T22" fmla="*/ 6 w 152"/>
              <a:gd name="T23" fmla="*/ 99 h 99"/>
              <a:gd name="T24" fmla="*/ 30 w 152"/>
              <a:gd name="T25" fmla="*/ 99 h 99"/>
              <a:gd name="T26" fmla="*/ 30 w 152"/>
              <a:gd name="T27" fmla="*/ 88 h 99"/>
              <a:gd name="T28" fmla="*/ 122 w 152"/>
              <a:gd name="T29" fmla="*/ 88 h 99"/>
              <a:gd name="T30" fmla="*/ 122 w 152"/>
              <a:gd name="T31" fmla="*/ 99 h 99"/>
              <a:gd name="T32" fmla="*/ 146 w 152"/>
              <a:gd name="T33" fmla="*/ 99 h 99"/>
              <a:gd name="T34" fmla="*/ 146 w 152"/>
              <a:gd name="T35" fmla="*/ 88 h 99"/>
              <a:gd name="T36" fmla="*/ 146 w 152"/>
              <a:gd name="T37" fmla="*/ 85 h 99"/>
              <a:gd name="T38" fmla="*/ 146 w 152"/>
              <a:gd name="T39" fmla="*/ 47 h 99"/>
              <a:gd name="T40" fmla="*/ 150 w 152"/>
              <a:gd name="T41" fmla="*/ 47 h 99"/>
              <a:gd name="T42" fmla="*/ 152 w 152"/>
              <a:gd name="T43" fmla="*/ 26 h 99"/>
              <a:gd name="T44" fmla="*/ 137 w 152"/>
              <a:gd name="T45" fmla="*/ 26 h 99"/>
              <a:gd name="T46" fmla="*/ 36 w 152"/>
              <a:gd name="T47" fmla="*/ 10 h 99"/>
              <a:gd name="T48" fmla="*/ 116 w 152"/>
              <a:gd name="T49" fmla="*/ 10 h 99"/>
              <a:gd name="T50" fmla="*/ 131 w 152"/>
              <a:gd name="T51" fmla="*/ 33 h 99"/>
              <a:gd name="T52" fmla="*/ 21 w 152"/>
              <a:gd name="T53" fmla="*/ 33 h 99"/>
              <a:gd name="T54" fmla="*/ 36 w 152"/>
              <a:gd name="T55" fmla="*/ 10 h 99"/>
              <a:gd name="T56" fmla="*/ 28 w 152"/>
              <a:gd name="T57" fmla="*/ 67 h 99"/>
              <a:gd name="T58" fmla="*/ 21 w 152"/>
              <a:gd name="T59" fmla="*/ 60 h 99"/>
              <a:gd name="T60" fmla="*/ 28 w 152"/>
              <a:gd name="T61" fmla="*/ 53 h 99"/>
              <a:gd name="T62" fmla="*/ 35 w 152"/>
              <a:gd name="T63" fmla="*/ 60 h 99"/>
              <a:gd name="T64" fmla="*/ 28 w 152"/>
              <a:gd name="T65" fmla="*/ 67 h 99"/>
              <a:gd name="T66" fmla="*/ 40 w 152"/>
              <a:gd name="T67" fmla="*/ 74 h 99"/>
              <a:gd name="T68" fmla="*/ 35 w 152"/>
              <a:gd name="T69" fmla="*/ 69 h 99"/>
              <a:gd name="T70" fmla="*/ 40 w 152"/>
              <a:gd name="T71" fmla="*/ 65 h 99"/>
              <a:gd name="T72" fmla="*/ 45 w 152"/>
              <a:gd name="T73" fmla="*/ 69 h 99"/>
              <a:gd name="T74" fmla="*/ 40 w 152"/>
              <a:gd name="T75" fmla="*/ 74 h 99"/>
              <a:gd name="T76" fmla="*/ 98 w 152"/>
              <a:gd name="T77" fmla="*/ 73 h 99"/>
              <a:gd name="T78" fmla="*/ 54 w 152"/>
              <a:gd name="T79" fmla="*/ 73 h 99"/>
              <a:gd name="T80" fmla="*/ 54 w 152"/>
              <a:gd name="T81" fmla="*/ 66 h 99"/>
              <a:gd name="T82" fmla="*/ 98 w 152"/>
              <a:gd name="T83" fmla="*/ 66 h 99"/>
              <a:gd name="T84" fmla="*/ 98 w 152"/>
              <a:gd name="T85" fmla="*/ 73 h 99"/>
              <a:gd name="T86" fmla="*/ 98 w 152"/>
              <a:gd name="T87" fmla="*/ 64 h 99"/>
              <a:gd name="T88" fmla="*/ 54 w 152"/>
              <a:gd name="T89" fmla="*/ 64 h 99"/>
              <a:gd name="T90" fmla="*/ 54 w 152"/>
              <a:gd name="T91" fmla="*/ 56 h 99"/>
              <a:gd name="T92" fmla="*/ 98 w 152"/>
              <a:gd name="T93" fmla="*/ 56 h 99"/>
              <a:gd name="T94" fmla="*/ 98 w 152"/>
              <a:gd name="T95" fmla="*/ 64 h 99"/>
              <a:gd name="T96" fmla="*/ 112 w 152"/>
              <a:gd name="T97" fmla="*/ 74 h 99"/>
              <a:gd name="T98" fmla="*/ 107 w 152"/>
              <a:gd name="T99" fmla="*/ 69 h 99"/>
              <a:gd name="T100" fmla="*/ 112 w 152"/>
              <a:gd name="T101" fmla="*/ 65 h 99"/>
              <a:gd name="T102" fmla="*/ 117 w 152"/>
              <a:gd name="T103" fmla="*/ 69 h 99"/>
              <a:gd name="T104" fmla="*/ 112 w 152"/>
              <a:gd name="T105" fmla="*/ 74 h 99"/>
              <a:gd name="T106" fmla="*/ 124 w 152"/>
              <a:gd name="T107" fmla="*/ 67 h 99"/>
              <a:gd name="T108" fmla="*/ 117 w 152"/>
              <a:gd name="T109" fmla="*/ 60 h 99"/>
              <a:gd name="T110" fmla="*/ 124 w 152"/>
              <a:gd name="T111" fmla="*/ 53 h 99"/>
              <a:gd name="T112" fmla="*/ 131 w 152"/>
              <a:gd name="T113" fmla="*/ 60 h 99"/>
              <a:gd name="T114" fmla="*/ 124 w 152"/>
              <a:gd name="T115" fmla="*/ 6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2" h="99">
                <a:moveTo>
                  <a:pt x="137" y="26"/>
                </a:moveTo>
                <a:cubicBezTo>
                  <a:pt x="137" y="26"/>
                  <a:pt x="137" y="26"/>
                  <a:pt x="137" y="26"/>
                </a:cubicBezTo>
                <a:cubicBezTo>
                  <a:pt x="121" y="0"/>
                  <a:pt x="121" y="0"/>
                  <a:pt x="121" y="0"/>
                </a:cubicBezTo>
                <a:cubicBezTo>
                  <a:pt x="31" y="0"/>
                  <a:pt x="31" y="0"/>
                  <a:pt x="31" y="0"/>
                </a:cubicBezTo>
                <a:cubicBezTo>
                  <a:pt x="14" y="26"/>
                  <a:pt x="14" y="26"/>
                  <a:pt x="14" y="26"/>
                </a:cubicBezTo>
                <a:cubicBezTo>
                  <a:pt x="14" y="26"/>
                  <a:pt x="14" y="26"/>
                  <a:pt x="14" y="26"/>
                </a:cubicBezTo>
                <a:cubicBezTo>
                  <a:pt x="0" y="26"/>
                  <a:pt x="0" y="26"/>
                  <a:pt x="0" y="26"/>
                </a:cubicBezTo>
                <a:cubicBezTo>
                  <a:pt x="2" y="47"/>
                  <a:pt x="2" y="47"/>
                  <a:pt x="2" y="47"/>
                </a:cubicBezTo>
                <a:cubicBezTo>
                  <a:pt x="6" y="47"/>
                  <a:pt x="6" y="47"/>
                  <a:pt x="6" y="47"/>
                </a:cubicBezTo>
                <a:cubicBezTo>
                  <a:pt x="6" y="85"/>
                  <a:pt x="6" y="85"/>
                  <a:pt x="6" y="85"/>
                </a:cubicBezTo>
                <a:cubicBezTo>
                  <a:pt x="6" y="88"/>
                  <a:pt x="6" y="88"/>
                  <a:pt x="6" y="88"/>
                </a:cubicBezTo>
                <a:cubicBezTo>
                  <a:pt x="6" y="99"/>
                  <a:pt x="6" y="99"/>
                  <a:pt x="6" y="99"/>
                </a:cubicBezTo>
                <a:cubicBezTo>
                  <a:pt x="30" y="99"/>
                  <a:pt x="30" y="99"/>
                  <a:pt x="30" y="99"/>
                </a:cubicBezTo>
                <a:cubicBezTo>
                  <a:pt x="30" y="88"/>
                  <a:pt x="30" y="88"/>
                  <a:pt x="30" y="88"/>
                </a:cubicBezTo>
                <a:cubicBezTo>
                  <a:pt x="122" y="88"/>
                  <a:pt x="122" y="88"/>
                  <a:pt x="122" y="88"/>
                </a:cubicBezTo>
                <a:cubicBezTo>
                  <a:pt x="122" y="99"/>
                  <a:pt x="122" y="99"/>
                  <a:pt x="122" y="99"/>
                </a:cubicBezTo>
                <a:cubicBezTo>
                  <a:pt x="146" y="99"/>
                  <a:pt x="146" y="99"/>
                  <a:pt x="146" y="99"/>
                </a:cubicBezTo>
                <a:cubicBezTo>
                  <a:pt x="146" y="88"/>
                  <a:pt x="146" y="88"/>
                  <a:pt x="146" y="88"/>
                </a:cubicBezTo>
                <a:cubicBezTo>
                  <a:pt x="146" y="85"/>
                  <a:pt x="146" y="85"/>
                  <a:pt x="146" y="85"/>
                </a:cubicBezTo>
                <a:cubicBezTo>
                  <a:pt x="146" y="47"/>
                  <a:pt x="146" y="47"/>
                  <a:pt x="146" y="47"/>
                </a:cubicBezTo>
                <a:cubicBezTo>
                  <a:pt x="150" y="47"/>
                  <a:pt x="150" y="47"/>
                  <a:pt x="150" y="47"/>
                </a:cubicBezTo>
                <a:cubicBezTo>
                  <a:pt x="152" y="26"/>
                  <a:pt x="152" y="26"/>
                  <a:pt x="152" y="26"/>
                </a:cubicBezTo>
                <a:lnTo>
                  <a:pt x="137" y="26"/>
                </a:lnTo>
                <a:close/>
                <a:moveTo>
                  <a:pt x="36" y="10"/>
                </a:moveTo>
                <a:cubicBezTo>
                  <a:pt x="116" y="10"/>
                  <a:pt x="116" y="10"/>
                  <a:pt x="116" y="10"/>
                </a:cubicBezTo>
                <a:cubicBezTo>
                  <a:pt x="131" y="33"/>
                  <a:pt x="131" y="33"/>
                  <a:pt x="131" y="33"/>
                </a:cubicBezTo>
                <a:cubicBezTo>
                  <a:pt x="21" y="33"/>
                  <a:pt x="21" y="33"/>
                  <a:pt x="21" y="33"/>
                </a:cubicBezTo>
                <a:lnTo>
                  <a:pt x="36" y="10"/>
                </a:lnTo>
                <a:close/>
                <a:moveTo>
                  <a:pt x="28" y="67"/>
                </a:moveTo>
                <a:cubicBezTo>
                  <a:pt x="24" y="67"/>
                  <a:pt x="21" y="64"/>
                  <a:pt x="21" y="60"/>
                </a:cubicBezTo>
                <a:cubicBezTo>
                  <a:pt x="21" y="56"/>
                  <a:pt x="24" y="53"/>
                  <a:pt x="28" y="53"/>
                </a:cubicBezTo>
                <a:cubicBezTo>
                  <a:pt x="32" y="53"/>
                  <a:pt x="35" y="56"/>
                  <a:pt x="35" y="60"/>
                </a:cubicBezTo>
                <a:cubicBezTo>
                  <a:pt x="35" y="64"/>
                  <a:pt x="32" y="67"/>
                  <a:pt x="28" y="67"/>
                </a:cubicBezTo>
                <a:close/>
                <a:moveTo>
                  <a:pt x="40" y="74"/>
                </a:moveTo>
                <a:cubicBezTo>
                  <a:pt x="37" y="74"/>
                  <a:pt x="35" y="72"/>
                  <a:pt x="35" y="69"/>
                </a:cubicBezTo>
                <a:cubicBezTo>
                  <a:pt x="35" y="67"/>
                  <a:pt x="37" y="65"/>
                  <a:pt x="40" y="65"/>
                </a:cubicBezTo>
                <a:cubicBezTo>
                  <a:pt x="42" y="65"/>
                  <a:pt x="45" y="67"/>
                  <a:pt x="45" y="69"/>
                </a:cubicBezTo>
                <a:cubicBezTo>
                  <a:pt x="45" y="72"/>
                  <a:pt x="42" y="74"/>
                  <a:pt x="40" y="74"/>
                </a:cubicBezTo>
                <a:close/>
                <a:moveTo>
                  <a:pt x="98" y="73"/>
                </a:moveTo>
                <a:cubicBezTo>
                  <a:pt x="54" y="73"/>
                  <a:pt x="54" y="73"/>
                  <a:pt x="54" y="73"/>
                </a:cubicBezTo>
                <a:cubicBezTo>
                  <a:pt x="54" y="66"/>
                  <a:pt x="54" y="66"/>
                  <a:pt x="54" y="66"/>
                </a:cubicBezTo>
                <a:cubicBezTo>
                  <a:pt x="98" y="66"/>
                  <a:pt x="98" y="66"/>
                  <a:pt x="98" y="66"/>
                </a:cubicBezTo>
                <a:lnTo>
                  <a:pt x="98" y="73"/>
                </a:lnTo>
                <a:close/>
                <a:moveTo>
                  <a:pt x="98" y="64"/>
                </a:moveTo>
                <a:cubicBezTo>
                  <a:pt x="54" y="64"/>
                  <a:pt x="54" y="64"/>
                  <a:pt x="54" y="64"/>
                </a:cubicBezTo>
                <a:cubicBezTo>
                  <a:pt x="54" y="56"/>
                  <a:pt x="54" y="56"/>
                  <a:pt x="54" y="56"/>
                </a:cubicBezTo>
                <a:cubicBezTo>
                  <a:pt x="98" y="56"/>
                  <a:pt x="98" y="56"/>
                  <a:pt x="98" y="56"/>
                </a:cubicBezTo>
                <a:lnTo>
                  <a:pt x="98" y="64"/>
                </a:lnTo>
                <a:close/>
                <a:moveTo>
                  <a:pt x="112" y="74"/>
                </a:moveTo>
                <a:cubicBezTo>
                  <a:pt x="109" y="74"/>
                  <a:pt x="107" y="72"/>
                  <a:pt x="107" y="69"/>
                </a:cubicBezTo>
                <a:cubicBezTo>
                  <a:pt x="107" y="67"/>
                  <a:pt x="109" y="65"/>
                  <a:pt x="112" y="65"/>
                </a:cubicBezTo>
                <a:cubicBezTo>
                  <a:pt x="115" y="65"/>
                  <a:pt x="117" y="67"/>
                  <a:pt x="117" y="69"/>
                </a:cubicBezTo>
                <a:cubicBezTo>
                  <a:pt x="117" y="72"/>
                  <a:pt x="115" y="74"/>
                  <a:pt x="112" y="74"/>
                </a:cubicBezTo>
                <a:close/>
                <a:moveTo>
                  <a:pt x="124" y="67"/>
                </a:moveTo>
                <a:cubicBezTo>
                  <a:pt x="120" y="67"/>
                  <a:pt x="117" y="64"/>
                  <a:pt x="117" y="60"/>
                </a:cubicBezTo>
                <a:cubicBezTo>
                  <a:pt x="117" y="56"/>
                  <a:pt x="120" y="53"/>
                  <a:pt x="124" y="53"/>
                </a:cubicBezTo>
                <a:cubicBezTo>
                  <a:pt x="128" y="53"/>
                  <a:pt x="131" y="56"/>
                  <a:pt x="131" y="60"/>
                </a:cubicBezTo>
                <a:cubicBezTo>
                  <a:pt x="131" y="64"/>
                  <a:pt x="128" y="67"/>
                  <a:pt x="124" y="6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42" name="Freeform 121"/>
          <p:cNvSpPr>
            <a:spLocks noEditPoints="1"/>
          </p:cNvSpPr>
          <p:nvPr userDrawn="1"/>
        </p:nvSpPr>
        <p:spPr bwMode="auto">
          <a:xfrm>
            <a:off x="5318126" y="3405189"/>
            <a:ext cx="374650" cy="377825"/>
          </a:xfrm>
          <a:custGeom>
            <a:avLst/>
            <a:gdLst>
              <a:gd name="T0" fmla="*/ 0 w 97"/>
              <a:gd name="T1" fmla="*/ 49 h 98"/>
              <a:gd name="T2" fmla="*/ 48 w 97"/>
              <a:gd name="T3" fmla="*/ 98 h 98"/>
              <a:gd name="T4" fmla="*/ 97 w 97"/>
              <a:gd name="T5" fmla="*/ 49 h 98"/>
              <a:gd name="T6" fmla="*/ 48 w 97"/>
              <a:gd name="T7" fmla="*/ 0 h 98"/>
              <a:gd name="T8" fmla="*/ 0 w 97"/>
              <a:gd name="T9" fmla="*/ 49 h 98"/>
              <a:gd name="T10" fmla="*/ 10 w 97"/>
              <a:gd name="T11" fmla="*/ 49 h 98"/>
              <a:gd name="T12" fmla="*/ 11 w 97"/>
              <a:gd name="T13" fmla="*/ 40 h 98"/>
              <a:gd name="T14" fmla="*/ 20 w 97"/>
              <a:gd name="T15" fmla="*/ 49 h 98"/>
              <a:gd name="T16" fmla="*/ 18 w 97"/>
              <a:gd name="T17" fmla="*/ 61 h 98"/>
              <a:gd name="T18" fmla="*/ 26 w 97"/>
              <a:gd name="T19" fmla="*/ 70 h 98"/>
              <a:gd name="T20" fmla="*/ 26 w 97"/>
              <a:gd name="T21" fmla="*/ 81 h 98"/>
              <a:gd name="T22" fmla="*/ 10 w 97"/>
              <a:gd name="T23" fmla="*/ 49 h 98"/>
              <a:gd name="T24" fmla="*/ 40 w 97"/>
              <a:gd name="T25" fmla="*/ 12 h 98"/>
              <a:gd name="T26" fmla="*/ 48 w 97"/>
              <a:gd name="T27" fmla="*/ 11 h 98"/>
              <a:gd name="T28" fmla="*/ 58 w 97"/>
              <a:gd name="T29" fmla="*/ 12 h 98"/>
              <a:gd name="T30" fmla="*/ 57 w 97"/>
              <a:gd name="T31" fmla="*/ 15 h 98"/>
              <a:gd name="T32" fmla="*/ 59 w 97"/>
              <a:gd name="T33" fmla="*/ 17 h 98"/>
              <a:gd name="T34" fmla="*/ 65 w 97"/>
              <a:gd name="T35" fmla="*/ 17 h 98"/>
              <a:gd name="T36" fmla="*/ 66 w 97"/>
              <a:gd name="T37" fmla="*/ 15 h 98"/>
              <a:gd name="T38" fmla="*/ 70 w 97"/>
              <a:gd name="T39" fmla="*/ 17 h 98"/>
              <a:gd name="T40" fmla="*/ 67 w 97"/>
              <a:gd name="T41" fmla="*/ 19 h 98"/>
              <a:gd name="T42" fmla="*/ 63 w 97"/>
              <a:gd name="T43" fmla="*/ 23 h 98"/>
              <a:gd name="T44" fmla="*/ 67 w 97"/>
              <a:gd name="T45" fmla="*/ 25 h 98"/>
              <a:gd name="T46" fmla="*/ 67 w 97"/>
              <a:gd name="T47" fmla="*/ 27 h 98"/>
              <a:gd name="T48" fmla="*/ 63 w 97"/>
              <a:gd name="T49" fmla="*/ 27 h 98"/>
              <a:gd name="T50" fmla="*/ 63 w 97"/>
              <a:gd name="T51" fmla="*/ 31 h 98"/>
              <a:gd name="T52" fmla="*/ 69 w 97"/>
              <a:gd name="T53" fmla="*/ 33 h 98"/>
              <a:gd name="T54" fmla="*/ 73 w 97"/>
              <a:gd name="T55" fmla="*/ 27 h 98"/>
              <a:gd name="T56" fmla="*/ 78 w 97"/>
              <a:gd name="T57" fmla="*/ 26 h 98"/>
              <a:gd name="T58" fmla="*/ 79 w 97"/>
              <a:gd name="T59" fmla="*/ 26 h 98"/>
              <a:gd name="T60" fmla="*/ 85 w 97"/>
              <a:gd name="T61" fmla="*/ 37 h 98"/>
              <a:gd name="T62" fmla="*/ 85 w 97"/>
              <a:gd name="T63" fmla="*/ 37 h 98"/>
              <a:gd name="T64" fmla="*/ 77 w 97"/>
              <a:gd name="T65" fmla="*/ 35 h 98"/>
              <a:gd name="T66" fmla="*/ 67 w 97"/>
              <a:gd name="T67" fmla="*/ 37 h 98"/>
              <a:gd name="T68" fmla="*/ 61 w 97"/>
              <a:gd name="T69" fmla="*/ 43 h 98"/>
              <a:gd name="T70" fmla="*/ 63 w 97"/>
              <a:gd name="T71" fmla="*/ 53 h 98"/>
              <a:gd name="T72" fmla="*/ 73 w 97"/>
              <a:gd name="T73" fmla="*/ 59 h 98"/>
              <a:gd name="T74" fmla="*/ 73 w 97"/>
              <a:gd name="T75" fmla="*/ 79 h 98"/>
              <a:gd name="T76" fmla="*/ 48 w 97"/>
              <a:gd name="T77" fmla="*/ 88 h 98"/>
              <a:gd name="T78" fmla="*/ 36 w 97"/>
              <a:gd name="T79" fmla="*/ 86 h 98"/>
              <a:gd name="T80" fmla="*/ 46 w 97"/>
              <a:gd name="T81" fmla="*/ 61 h 98"/>
              <a:gd name="T82" fmla="*/ 44 w 97"/>
              <a:gd name="T83" fmla="*/ 51 h 98"/>
              <a:gd name="T84" fmla="*/ 32 w 97"/>
              <a:gd name="T85" fmla="*/ 41 h 98"/>
              <a:gd name="T86" fmla="*/ 26 w 97"/>
              <a:gd name="T87" fmla="*/ 47 h 98"/>
              <a:gd name="T88" fmla="*/ 22 w 97"/>
              <a:gd name="T89" fmla="*/ 39 h 98"/>
              <a:gd name="T90" fmla="*/ 34 w 97"/>
              <a:gd name="T91" fmla="*/ 31 h 98"/>
              <a:gd name="T92" fmla="*/ 40 w 97"/>
              <a:gd name="T93" fmla="*/ 15 h 98"/>
              <a:gd name="T94" fmla="*/ 40 w 97"/>
              <a:gd name="T95" fmla="*/ 1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 h="98">
                <a:moveTo>
                  <a:pt x="0" y="49"/>
                </a:moveTo>
                <a:cubicBezTo>
                  <a:pt x="0" y="76"/>
                  <a:pt x="21" y="98"/>
                  <a:pt x="48" y="98"/>
                </a:cubicBezTo>
                <a:cubicBezTo>
                  <a:pt x="75" y="98"/>
                  <a:pt x="97" y="76"/>
                  <a:pt x="97" y="49"/>
                </a:cubicBezTo>
                <a:cubicBezTo>
                  <a:pt x="97" y="22"/>
                  <a:pt x="75" y="0"/>
                  <a:pt x="48" y="0"/>
                </a:cubicBezTo>
                <a:cubicBezTo>
                  <a:pt x="21" y="0"/>
                  <a:pt x="0" y="22"/>
                  <a:pt x="0" y="49"/>
                </a:cubicBezTo>
                <a:close/>
                <a:moveTo>
                  <a:pt x="10" y="49"/>
                </a:moveTo>
                <a:cubicBezTo>
                  <a:pt x="10" y="46"/>
                  <a:pt x="10" y="43"/>
                  <a:pt x="11" y="40"/>
                </a:cubicBezTo>
                <a:cubicBezTo>
                  <a:pt x="20" y="49"/>
                  <a:pt x="20" y="49"/>
                  <a:pt x="20" y="49"/>
                </a:cubicBezTo>
                <a:cubicBezTo>
                  <a:pt x="18" y="61"/>
                  <a:pt x="18" y="61"/>
                  <a:pt x="18" y="61"/>
                </a:cubicBezTo>
                <a:cubicBezTo>
                  <a:pt x="26" y="70"/>
                  <a:pt x="26" y="70"/>
                  <a:pt x="26" y="70"/>
                </a:cubicBezTo>
                <a:cubicBezTo>
                  <a:pt x="26" y="81"/>
                  <a:pt x="26" y="81"/>
                  <a:pt x="26" y="81"/>
                </a:cubicBezTo>
                <a:cubicBezTo>
                  <a:pt x="16" y="74"/>
                  <a:pt x="10" y="62"/>
                  <a:pt x="10" y="49"/>
                </a:cubicBezTo>
                <a:close/>
                <a:moveTo>
                  <a:pt x="40" y="12"/>
                </a:moveTo>
                <a:cubicBezTo>
                  <a:pt x="42" y="11"/>
                  <a:pt x="45" y="11"/>
                  <a:pt x="48" y="11"/>
                </a:cubicBezTo>
                <a:cubicBezTo>
                  <a:pt x="52" y="11"/>
                  <a:pt x="55" y="11"/>
                  <a:pt x="58" y="12"/>
                </a:cubicBezTo>
                <a:cubicBezTo>
                  <a:pt x="57" y="15"/>
                  <a:pt x="57" y="15"/>
                  <a:pt x="57" y="15"/>
                </a:cubicBezTo>
                <a:cubicBezTo>
                  <a:pt x="59" y="17"/>
                  <a:pt x="59" y="17"/>
                  <a:pt x="59" y="17"/>
                </a:cubicBezTo>
                <a:cubicBezTo>
                  <a:pt x="65" y="17"/>
                  <a:pt x="65" y="17"/>
                  <a:pt x="65" y="17"/>
                </a:cubicBezTo>
                <a:cubicBezTo>
                  <a:pt x="66" y="15"/>
                  <a:pt x="66" y="15"/>
                  <a:pt x="66" y="15"/>
                </a:cubicBezTo>
                <a:cubicBezTo>
                  <a:pt x="68" y="16"/>
                  <a:pt x="69" y="17"/>
                  <a:pt x="70" y="17"/>
                </a:cubicBezTo>
                <a:cubicBezTo>
                  <a:pt x="67" y="19"/>
                  <a:pt x="67" y="19"/>
                  <a:pt x="67" y="19"/>
                </a:cubicBezTo>
                <a:cubicBezTo>
                  <a:pt x="63" y="23"/>
                  <a:pt x="63" y="23"/>
                  <a:pt x="63" y="23"/>
                </a:cubicBezTo>
                <a:cubicBezTo>
                  <a:pt x="67" y="25"/>
                  <a:pt x="67" y="25"/>
                  <a:pt x="67" y="25"/>
                </a:cubicBezTo>
                <a:cubicBezTo>
                  <a:pt x="67" y="27"/>
                  <a:pt x="67" y="27"/>
                  <a:pt x="67" y="27"/>
                </a:cubicBezTo>
                <a:cubicBezTo>
                  <a:pt x="63" y="27"/>
                  <a:pt x="63" y="27"/>
                  <a:pt x="63" y="27"/>
                </a:cubicBezTo>
                <a:cubicBezTo>
                  <a:pt x="63" y="31"/>
                  <a:pt x="63" y="31"/>
                  <a:pt x="63" y="31"/>
                </a:cubicBezTo>
                <a:cubicBezTo>
                  <a:pt x="63" y="31"/>
                  <a:pt x="65" y="33"/>
                  <a:pt x="69" y="33"/>
                </a:cubicBezTo>
                <a:cubicBezTo>
                  <a:pt x="72" y="33"/>
                  <a:pt x="71" y="29"/>
                  <a:pt x="73" y="27"/>
                </a:cubicBezTo>
                <a:cubicBezTo>
                  <a:pt x="75" y="25"/>
                  <a:pt x="78" y="26"/>
                  <a:pt x="78" y="26"/>
                </a:cubicBezTo>
                <a:cubicBezTo>
                  <a:pt x="79" y="26"/>
                  <a:pt x="79" y="26"/>
                  <a:pt x="79" y="26"/>
                </a:cubicBezTo>
                <a:cubicBezTo>
                  <a:pt x="82" y="29"/>
                  <a:pt x="84" y="33"/>
                  <a:pt x="85" y="37"/>
                </a:cubicBezTo>
                <a:cubicBezTo>
                  <a:pt x="85" y="37"/>
                  <a:pt x="85" y="37"/>
                  <a:pt x="85" y="37"/>
                </a:cubicBezTo>
                <a:cubicBezTo>
                  <a:pt x="85" y="37"/>
                  <a:pt x="82" y="35"/>
                  <a:pt x="77" y="35"/>
                </a:cubicBezTo>
                <a:cubicBezTo>
                  <a:pt x="72" y="35"/>
                  <a:pt x="67" y="37"/>
                  <a:pt x="67" y="37"/>
                </a:cubicBezTo>
                <a:cubicBezTo>
                  <a:pt x="67" y="37"/>
                  <a:pt x="61" y="39"/>
                  <a:pt x="61" y="43"/>
                </a:cubicBezTo>
                <a:cubicBezTo>
                  <a:pt x="60" y="51"/>
                  <a:pt x="63" y="53"/>
                  <a:pt x="63" y="53"/>
                </a:cubicBezTo>
                <a:cubicBezTo>
                  <a:pt x="73" y="59"/>
                  <a:pt x="73" y="59"/>
                  <a:pt x="73" y="59"/>
                </a:cubicBezTo>
                <a:cubicBezTo>
                  <a:pt x="73" y="79"/>
                  <a:pt x="73" y="79"/>
                  <a:pt x="73" y="79"/>
                </a:cubicBezTo>
                <a:cubicBezTo>
                  <a:pt x="66" y="85"/>
                  <a:pt x="58" y="88"/>
                  <a:pt x="48" y="88"/>
                </a:cubicBezTo>
                <a:cubicBezTo>
                  <a:pt x="44" y="88"/>
                  <a:pt x="40" y="87"/>
                  <a:pt x="36" y="86"/>
                </a:cubicBezTo>
                <a:cubicBezTo>
                  <a:pt x="46" y="61"/>
                  <a:pt x="46" y="61"/>
                  <a:pt x="46" y="61"/>
                </a:cubicBezTo>
                <a:cubicBezTo>
                  <a:pt x="44" y="51"/>
                  <a:pt x="44" y="51"/>
                  <a:pt x="44" y="51"/>
                </a:cubicBezTo>
                <a:cubicBezTo>
                  <a:pt x="44" y="51"/>
                  <a:pt x="36" y="41"/>
                  <a:pt x="32" y="41"/>
                </a:cubicBezTo>
                <a:cubicBezTo>
                  <a:pt x="28" y="41"/>
                  <a:pt x="26" y="47"/>
                  <a:pt x="26" y="47"/>
                </a:cubicBezTo>
                <a:cubicBezTo>
                  <a:pt x="22" y="39"/>
                  <a:pt x="22" y="39"/>
                  <a:pt x="22" y="39"/>
                </a:cubicBezTo>
                <a:cubicBezTo>
                  <a:pt x="34" y="31"/>
                  <a:pt x="34" y="31"/>
                  <a:pt x="34" y="31"/>
                </a:cubicBezTo>
                <a:cubicBezTo>
                  <a:pt x="40" y="15"/>
                  <a:pt x="40" y="15"/>
                  <a:pt x="40" y="15"/>
                </a:cubicBezTo>
                <a:lnTo>
                  <a:pt x="40" y="1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43" name="Freeform 122"/>
          <p:cNvSpPr>
            <a:spLocks noEditPoints="1"/>
          </p:cNvSpPr>
          <p:nvPr userDrawn="1"/>
        </p:nvSpPr>
        <p:spPr bwMode="auto">
          <a:xfrm>
            <a:off x="5854701" y="3400426"/>
            <a:ext cx="374650" cy="374650"/>
          </a:xfrm>
          <a:custGeom>
            <a:avLst/>
            <a:gdLst>
              <a:gd name="T0" fmla="*/ 0 w 97"/>
              <a:gd name="T1" fmla="*/ 82 h 97"/>
              <a:gd name="T2" fmla="*/ 14 w 97"/>
              <a:gd name="T3" fmla="*/ 96 h 97"/>
              <a:gd name="T4" fmla="*/ 24 w 97"/>
              <a:gd name="T5" fmla="*/ 92 h 97"/>
              <a:gd name="T6" fmla="*/ 50 w 97"/>
              <a:gd name="T7" fmla="*/ 67 h 97"/>
              <a:gd name="T8" fmla="*/ 57 w 97"/>
              <a:gd name="T9" fmla="*/ 73 h 97"/>
              <a:gd name="T10" fmla="*/ 59 w 97"/>
              <a:gd name="T11" fmla="*/ 83 h 97"/>
              <a:gd name="T12" fmla="*/ 69 w 97"/>
              <a:gd name="T13" fmla="*/ 93 h 97"/>
              <a:gd name="T14" fmla="*/ 84 w 97"/>
              <a:gd name="T15" fmla="*/ 93 h 97"/>
              <a:gd name="T16" fmla="*/ 84 w 97"/>
              <a:gd name="T17" fmla="*/ 79 h 97"/>
              <a:gd name="T18" fmla="*/ 74 w 97"/>
              <a:gd name="T19" fmla="*/ 69 h 97"/>
              <a:gd name="T20" fmla="*/ 64 w 97"/>
              <a:gd name="T21" fmla="*/ 66 h 97"/>
              <a:gd name="T22" fmla="*/ 57 w 97"/>
              <a:gd name="T23" fmla="*/ 60 h 97"/>
              <a:gd name="T24" fmla="*/ 61 w 97"/>
              <a:gd name="T25" fmla="*/ 55 h 97"/>
              <a:gd name="T26" fmla="*/ 88 w 97"/>
              <a:gd name="T27" fmla="*/ 48 h 97"/>
              <a:gd name="T28" fmla="*/ 97 w 97"/>
              <a:gd name="T29" fmla="*/ 30 h 97"/>
              <a:gd name="T30" fmla="*/ 97 w 97"/>
              <a:gd name="T31" fmla="*/ 30 h 97"/>
              <a:gd name="T32" fmla="*/ 93 w 97"/>
              <a:gd name="T33" fmla="*/ 26 h 97"/>
              <a:gd name="T34" fmla="*/ 90 w 97"/>
              <a:gd name="T35" fmla="*/ 27 h 97"/>
              <a:gd name="T36" fmla="*/ 89 w 97"/>
              <a:gd name="T37" fmla="*/ 28 h 97"/>
              <a:gd name="T38" fmla="*/ 85 w 97"/>
              <a:gd name="T39" fmla="*/ 32 h 97"/>
              <a:gd name="T40" fmla="*/ 74 w 97"/>
              <a:gd name="T41" fmla="*/ 36 h 97"/>
              <a:gd name="T42" fmla="*/ 64 w 97"/>
              <a:gd name="T43" fmla="*/ 32 h 97"/>
              <a:gd name="T44" fmla="*/ 60 w 97"/>
              <a:gd name="T45" fmla="*/ 22 h 97"/>
              <a:gd name="T46" fmla="*/ 64 w 97"/>
              <a:gd name="T47" fmla="*/ 12 h 97"/>
              <a:gd name="T48" fmla="*/ 68 w 97"/>
              <a:gd name="T49" fmla="*/ 8 h 97"/>
              <a:gd name="T50" fmla="*/ 69 w 97"/>
              <a:gd name="T51" fmla="*/ 7 h 97"/>
              <a:gd name="T52" fmla="*/ 71 w 97"/>
              <a:gd name="T53" fmla="*/ 4 h 97"/>
              <a:gd name="T54" fmla="*/ 67 w 97"/>
              <a:gd name="T55" fmla="*/ 0 h 97"/>
              <a:gd name="T56" fmla="*/ 66 w 97"/>
              <a:gd name="T57" fmla="*/ 0 h 97"/>
              <a:gd name="T58" fmla="*/ 48 w 97"/>
              <a:gd name="T59" fmla="*/ 8 h 97"/>
              <a:gd name="T60" fmla="*/ 41 w 97"/>
              <a:gd name="T61" fmla="*/ 35 h 97"/>
              <a:gd name="T62" fmla="*/ 37 w 97"/>
              <a:gd name="T63" fmla="*/ 39 h 97"/>
              <a:gd name="T64" fmla="*/ 18 w 97"/>
              <a:gd name="T65" fmla="*/ 21 h 97"/>
              <a:gd name="T66" fmla="*/ 18 w 97"/>
              <a:gd name="T67" fmla="*/ 16 h 97"/>
              <a:gd name="T68" fmla="*/ 6 w 97"/>
              <a:gd name="T69" fmla="*/ 10 h 97"/>
              <a:gd name="T70" fmla="*/ 0 w 97"/>
              <a:gd name="T71" fmla="*/ 16 h 97"/>
              <a:gd name="T72" fmla="*/ 6 w 97"/>
              <a:gd name="T73" fmla="*/ 28 h 97"/>
              <a:gd name="T74" fmla="*/ 11 w 97"/>
              <a:gd name="T75" fmla="*/ 28 h 97"/>
              <a:gd name="T76" fmla="*/ 30 w 97"/>
              <a:gd name="T77" fmla="*/ 46 h 97"/>
              <a:gd name="T78" fmla="*/ 4 w 97"/>
              <a:gd name="T79" fmla="*/ 72 h 97"/>
              <a:gd name="T80" fmla="*/ 0 w 97"/>
              <a:gd name="T81" fmla="*/ 82 h 97"/>
              <a:gd name="T82" fmla="*/ 10 w 97"/>
              <a:gd name="T83" fmla="*/ 81 h 97"/>
              <a:gd name="T84" fmla="*/ 15 w 97"/>
              <a:gd name="T85" fmla="*/ 76 h 97"/>
              <a:gd name="T86" fmla="*/ 20 w 97"/>
              <a:gd name="T87" fmla="*/ 81 h 97"/>
              <a:gd name="T88" fmla="*/ 15 w 97"/>
              <a:gd name="T89" fmla="*/ 86 h 97"/>
              <a:gd name="T90" fmla="*/ 10 w 97"/>
              <a:gd name="T91" fmla="*/ 8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7">
                <a:moveTo>
                  <a:pt x="0" y="82"/>
                </a:moveTo>
                <a:cubicBezTo>
                  <a:pt x="0" y="90"/>
                  <a:pt x="6" y="96"/>
                  <a:pt x="14" y="96"/>
                </a:cubicBezTo>
                <a:cubicBezTo>
                  <a:pt x="18" y="96"/>
                  <a:pt x="22" y="95"/>
                  <a:pt x="24" y="92"/>
                </a:cubicBezTo>
                <a:cubicBezTo>
                  <a:pt x="50" y="67"/>
                  <a:pt x="50" y="67"/>
                  <a:pt x="50" y="67"/>
                </a:cubicBezTo>
                <a:cubicBezTo>
                  <a:pt x="57" y="73"/>
                  <a:pt x="57" y="73"/>
                  <a:pt x="57" y="73"/>
                </a:cubicBezTo>
                <a:cubicBezTo>
                  <a:pt x="56" y="77"/>
                  <a:pt x="57" y="81"/>
                  <a:pt x="59" y="83"/>
                </a:cubicBezTo>
                <a:cubicBezTo>
                  <a:pt x="69" y="93"/>
                  <a:pt x="69" y="93"/>
                  <a:pt x="69" y="93"/>
                </a:cubicBezTo>
                <a:cubicBezTo>
                  <a:pt x="73" y="97"/>
                  <a:pt x="80" y="97"/>
                  <a:pt x="84" y="93"/>
                </a:cubicBezTo>
                <a:cubicBezTo>
                  <a:pt x="88" y="90"/>
                  <a:pt x="88" y="83"/>
                  <a:pt x="84" y="79"/>
                </a:cubicBezTo>
                <a:cubicBezTo>
                  <a:pt x="74" y="69"/>
                  <a:pt x="74" y="69"/>
                  <a:pt x="74" y="69"/>
                </a:cubicBezTo>
                <a:cubicBezTo>
                  <a:pt x="71" y="66"/>
                  <a:pt x="67" y="66"/>
                  <a:pt x="64" y="66"/>
                </a:cubicBezTo>
                <a:cubicBezTo>
                  <a:pt x="57" y="60"/>
                  <a:pt x="57" y="60"/>
                  <a:pt x="57" y="60"/>
                </a:cubicBezTo>
                <a:cubicBezTo>
                  <a:pt x="61" y="55"/>
                  <a:pt x="61" y="55"/>
                  <a:pt x="61" y="55"/>
                </a:cubicBezTo>
                <a:cubicBezTo>
                  <a:pt x="71" y="58"/>
                  <a:pt x="81" y="55"/>
                  <a:pt x="88" y="48"/>
                </a:cubicBezTo>
                <a:cubicBezTo>
                  <a:pt x="94" y="43"/>
                  <a:pt x="96" y="37"/>
                  <a:pt x="97" y="30"/>
                </a:cubicBezTo>
                <a:cubicBezTo>
                  <a:pt x="97" y="30"/>
                  <a:pt x="97" y="30"/>
                  <a:pt x="97" y="30"/>
                </a:cubicBezTo>
                <a:cubicBezTo>
                  <a:pt x="97" y="28"/>
                  <a:pt x="95" y="26"/>
                  <a:pt x="93" y="26"/>
                </a:cubicBezTo>
                <a:cubicBezTo>
                  <a:pt x="92" y="26"/>
                  <a:pt x="91" y="26"/>
                  <a:pt x="90" y="27"/>
                </a:cubicBezTo>
                <a:cubicBezTo>
                  <a:pt x="89" y="28"/>
                  <a:pt x="89" y="28"/>
                  <a:pt x="89" y="28"/>
                </a:cubicBezTo>
                <a:cubicBezTo>
                  <a:pt x="85" y="32"/>
                  <a:pt x="85" y="32"/>
                  <a:pt x="85" y="32"/>
                </a:cubicBezTo>
                <a:cubicBezTo>
                  <a:pt x="82" y="35"/>
                  <a:pt x="78" y="36"/>
                  <a:pt x="74" y="36"/>
                </a:cubicBezTo>
                <a:cubicBezTo>
                  <a:pt x="70" y="36"/>
                  <a:pt x="67" y="34"/>
                  <a:pt x="64" y="32"/>
                </a:cubicBezTo>
                <a:cubicBezTo>
                  <a:pt x="62" y="29"/>
                  <a:pt x="60" y="26"/>
                  <a:pt x="60" y="22"/>
                </a:cubicBezTo>
                <a:cubicBezTo>
                  <a:pt x="60" y="18"/>
                  <a:pt x="62" y="14"/>
                  <a:pt x="64" y="12"/>
                </a:cubicBezTo>
                <a:cubicBezTo>
                  <a:pt x="68" y="8"/>
                  <a:pt x="68" y="8"/>
                  <a:pt x="68" y="8"/>
                </a:cubicBezTo>
                <a:cubicBezTo>
                  <a:pt x="69" y="7"/>
                  <a:pt x="69" y="7"/>
                  <a:pt x="69" y="7"/>
                </a:cubicBezTo>
                <a:cubicBezTo>
                  <a:pt x="70" y="6"/>
                  <a:pt x="71" y="5"/>
                  <a:pt x="71" y="4"/>
                </a:cubicBezTo>
                <a:cubicBezTo>
                  <a:pt x="71" y="1"/>
                  <a:pt x="69" y="0"/>
                  <a:pt x="67" y="0"/>
                </a:cubicBezTo>
                <a:cubicBezTo>
                  <a:pt x="66" y="0"/>
                  <a:pt x="66" y="0"/>
                  <a:pt x="66" y="0"/>
                </a:cubicBezTo>
                <a:cubicBezTo>
                  <a:pt x="60" y="0"/>
                  <a:pt x="53" y="3"/>
                  <a:pt x="48" y="8"/>
                </a:cubicBezTo>
                <a:cubicBezTo>
                  <a:pt x="41" y="15"/>
                  <a:pt x="39" y="26"/>
                  <a:pt x="41" y="35"/>
                </a:cubicBezTo>
                <a:cubicBezTo>
                  <a:pt x="37" y="39"/>
                  <a:pt x="37" y="39"/>
                  <a:pt x="37" y="39"/>
                </a:cubicBezTo>
                <a:cubicBezTo>
                  <a:pt x="18" y="21"/>
                  <a:pt x="18" y="21"/>
                  <a:pt x="18" y="21"/>
                </a:cubicBezTo>
                <a:cubicBezTo>
                  <a:pt x="18" y="16"/>
                  <a:pt x="18" y="16"/>
                  <a:pt x="18" y="16"/>
                </a:cubicBezTo>
                <a:cubicBezTo>
                  <a:pt x="6" y="10"/>
                  <a:pt x="6" y="10"/>
                  <a:pt x="6" y="10"/>
                </a:cubicBezTo>
                <a:cubicBezTo>
                  <a:pt x="0" y="16"/>
                  <a:pt x="0" y="16"/>
                  <a:pt x="0" y="16"/>
                </a:cubicBezTo>
                <a:cubicBezTo>
                  <a:pt x="6" y="28"/>
                  <a:pt x="6" y="28"/>
                  <a:pt x="6" y="28"/>
                </a:cubicBezTo>
                <a:cubicBezTo>
                  <a:pt x="11" y="28"/>
                  <a:pt x="11" y="28"/>
                  <a:pt x="11" y="28"/>
                </a:cubicBezTo>
                <a:cubicBezTo>
                  <a:pt x="30" y="46"/>
                  <a:pt x="30" y="46"/>
                  <a:pt x="30" y="46"/>
                </a:cubicBezTo>
                <a:cubicBezTo>
                  <a:pt x="4" y="72"/>
                  <a:pt x="4" y="72"/>
                  <a:pt x="4" y="72"/>
                </a:cubicBezTo>
                <a:cubicBezTo>
                  <a:pt x="1" y="75"/>
                  <a:pt x="0" y="78"/>
                  <a:pt x="0" y="82"/>
                </a:cubicBezTo>
                <a:close/>
                <a:moveTo>
                  <a:pt x="10" y="81"/>
                </a:moveTo>
                <a:cubicBezTo>
                  <a:pt x="10" y="78"/>
                  <a:pt x="12" y="76"/>
                  <a:pt x="15" y="76"/>
                </a:cubicBezTo>
                <a:cubicBezTo>
                  <a:pt x="18" y="76"/>
                  <a:pt x="20" y="78"/>
                  <a:pt x="20" y="81"/>
                </a:cubicBezTo>
                <a:cubicBezTo>
                  <a:pt x="20" y="84"/>
                  <a:pt x="18" y="86"/>
                  <a:pt x="15" y="86"/>
                </a:cubicBezTo>
                <a:cubicBezTo>
                  <a:pt x="12" y="86"/>
                  <a:pt x="10" y="84"/>
                  <a:pt x="10"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144" name="Group 143"/>
          <p:cNvGrpSpPr/>
          <p:nvPr userDrawn="1"/>
        </p:nvGrpSpPr>
        <p:grpSpPr>
          <a:xfrm>
            <a:off x="7372350" y="2392364"/>
            <a:ext cx="155576" cy="355600"/>
            <a:chOff x="7372350" y="2392363"/>
            <a:chExt cx="155575" cy="355600"/>
          </a:xfrm>
        </p:grpSpPr>
        <p:sp>
          <p:nvSpPr>
            <p:cNvPr id="145" name="Freeform 123"/>
            <p:cNvSpPr>
              <a:spLocks/>
            </p:cNvSpPr>
            <p:nvPr userDrawn="1"/>
          </p:nvSpPr>
          <p:spPr bwMode="auto">
            <a:xfrm>
              <a:off x="7372350" y="2505075"/>
              <a:ext cx="155575" cy="242888"/>
            </a:xfrm>
            <a:custGeom>
              <a:avLst/>
              <a:gdLst>
                <a:gd name="T0" fmla="*/ 76 w 98"/>
                <a:gd name="T1" fmla="*/ 134 h 153"/>
                <a:gd name="T2" fmla="*/ 76 w 98"/>
                <a:gd name="T3" fmla="*/ 0 h 153"/>
                <a:gd name="T4" fmla="*/ 0 w 98"/>
                <a:gd name="T5" fmla="*/ 0 h 153"/>
                <a:gd name="T6" fmla="*/ 0 w 98"/>
                <a:gd name="T7" fmla="*/ 19 h 153"/>
                <a:gd name="T8" fmla="*/ 22 w 98"/>
                <a:gd name="T9" fmla="*/ 19 h 153"/>
                <a:gd name="T10" fmla="*/ 22 w 98"/>
                <a:gd name="T11" fmla="*/ 134 h 153"/>
                <a:gd name="T12" fmla="*/ 0 w 98"/>
                <a:gd name="T13" fmla="*/ 134 h 153"/>
                <a:gd name="T14" fmla="*/ 0 w 98"/>
                <a:gd name="T15" fmla="*/ 153 h 153"/>
                <a:gd name="T16" fmla="*/ 98 w 98"/>
                <a:gd name="T17" fmla="*/ 153 h 153"/>
                <a:gd name="T18" fmla="*/ 98 w 98"/>
                <a:gd name="T19" fmla="*/ 134 h 153"/>
                <a:gd name="T20" fmla="*/ 76 w 98"/>
                <a:gd name="T21" fmla="*/ 13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53">
                  <a:moveTo>
                    <a:pt x="76" y="134"/>
                  </a:moveTo>
                  <a:lnTo>
                    <a:pt x="76" y="0"/>
                  </a:lnTo>
                  <a:lnTo>
                    <a:pt x="0" y="0"/>
                  </a:lnTo>
                  <a:lnTo>
                    <a:pt x="0" y="19"/>
                  </a:lnTo>
                  <a:lnTo>
                    <a:pt x="22" y="19"/>
                  </a:lnTo>
                  <a:lnTo>
                    <a:pt x="22" y="134"/>
                  </a:lnTo>
                  <a:lnTo>
                    <a:pt x="0" y="134"/>
                  </a:lnTo>
                  <a:lnTo>
                    <a:pt x="0" y="153"/>
                  </a:lnTo>
                  <a:lnTo>
                    <a:pt x="98" y="153"/>
                  </a:lnTo>
                  <a:lnTo>
                    <a:pt x="98" y="134"/>
                  </a:lnTo>
                  <a:lnTo>
                    <a:pt x="76" y="1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46" name="Freeform 124"/>
            <p:cNvSpPr>
              <a:spLocks/>
            </p:cNvSpPr>
            <p:nvPr userDrawn="1"/>
          </p:nvSpPr>
          <p:spPr bwMode="auto">
            <a:xfrm>
              <a:off x="7399338" y="2392363"/>
              <a:ext cx="101600" cy="85725"/>
            </a:xfrm>
            <a:custGeom>
              <a:avLst/>
              <a:gdLst>
                <a:gd name="T0" fmla="*/ 4 w 26"/>
                <a:gd name="T1" fmla="*/ 19 h 22"/>
                <a:gd name="T2" fmla="*/ 13 w 26"/>
                <a:gd name="T3" fmla="*/ 22 h 22"/>
                <a:gd name="T4" fmla="*/ 23 w 26"/>
                <a:gd name="T5" fmla="*/ 19 h 22"/>
                <a:gd name="T6" fmla="*/ 26 w 26"/>
                <a:gd name="T7" fmla="*/ 11 h 22"/>
                <a:gd name="T8" fmla="*/ 23 w 26"/>
                <a:gd name="T9" fmla="*/ 3 h 22"/>
                <a:gd name="T10" fmla="*/ 13 w 26"/>
                <a:gd name="T11" fmla="*/ 0 h 22"/>
                <a:gd name="T12" fmla="*/ 4 w 26"/>
                <a:gd name="T13" fmla="*/ 3 h 22"/>
                <a:gd name="T14" fmla="*/ 0 w 26"/>
                <a:gd name="T15" fmla="*/ 11 h 22"/>
                <a:gd name="T16" fmla="*/ 4 w 26"/>
                <a:gd name="T17"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22">
                  <a:moveTo>
                    <a:pt x="4" y="19"/>
                  </a:moveTo>
                  <a:cubicBezTo>
                    <a:pt x="6" y="21"/>
                    <a:pt x="9" y="22"/>
                    <a:pt x="13" y="22"/>
                  </a:cubicBezTo>
                  <a:cubicBezTo>
                    <a:pt x="17" y="22"/>
                    <a:pt x="20" y="21"/>
                    <a:pt x="23" y="19"/>
                  </a:cubicBezTo>
                  <a:cubicBezTo>
                    <a:pt x="25" y="17"/>
                    <a:pt x="26" y="15"/>
                    <a:pt x="26" y="11"/>
                  </a:cubicBezTo>
                  <a:cubicBezTo>
                    <a:pt x="26" y="8"/>
                    <a:pt x="25" y="5"/>
                    <a:pt x="23" y="3"/>
                  </a:cubicBezTo>
                  <a:cubicBezTo>
                    <a:pt x="20" y="1"/>
                    <a:pt x="17" y="0"/>
                    <a:pt x="13" y="0"/>
                  </a:cubicBezTo>
                  <a:cubicBezTo>
                    <a:pt x="9" y="0"/>
                    <a:pt x="6" y="1"/>
                    <a:pt x="4" y="3"/>
                  </a:cubicBezTo>
                  <a:cubicBezTo>
                    <a:pt x="1" y="5"/>
                    <a:pt x="0" y="8"/>
                    <a:pt x="0" y="11"/>
                  </a:cubicBezTo>
                  <a:cubicBezTo>
                    <a:pt x="0" y="15"/>
                    <a:pt x="1" y="17"/>
                    <a:pt x="4"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147" name="Freeform 125"/>
          <p:cNvSpPr>
            <a:spLocks noEditPoints="1"/>
          </p:cNvSpPr>
          <p:nvPr userDrawn="1"/>
        </p:nvSpPr>
        <p:spPr bwMode="auto">
          <a:xfrm>
            <a:off x="2619375" y="3184526"/>
            <a:ext cx="439738" cy="385763"/>
          </a:xfrm>
          <a:custGeom>
            <a:avLst/>
            <a:gdLst>
              <a:gd name="T0" fmla="*/ 97 w 114"/>
              <a:gd name="T1" fmla="*/ 67 h 100"/>
              <a:gd name="T2" fmla="*/ 92 w 114"/>
              <a:gd name="T3" fmla="*/ 59 h 100"/>
              <a:gd name="T4" fmla="*/ 56 w 114"/>
              <a:gd name="T5" fmla="*/ 87 h 100"/>
              <a:gd name="T6" fmla="*/ 23 w 114"/>
              <a:gd name="T7" fmla="*/ 66 h 100"/>
              <a:gd name="T8" fmla="*/ 34 w 114"/>
              <a:gd name="T9" fmla="*/ 66 h 100"/>
              <a:gd name="T10" fmla="*/ 17 w 114"/>
              <a:gd name="T11" fmla="*/ 37 h 100"/>
              <a:gd name="T12" fmla="*/ 0 w 114"/>
              <a:gd name="T13" fmla="*/ 66 h 100"/>
              <a:gd name="T14" fmla="*/ 9 w 114"/>
              <a:gd name="T15" fmla="*/ 66 h 100"/>
              <a:gd name="T16" fmla="*/ 56 w 114"/>
              <a:gd name="T17" fmla="*/ 100 h 100"/>
              <a:gd name="T18" fmla="*/ 107 w 114"/>
              <a:gd name="T19" fmla="*/ 50 h 100"/>
              <a:gd name="T20" fmla="*/ 107 w 114"/>
              <a:gd name="T21" fmla="*/ 50 h 100"/>
              <a:gd name="T22" fmla="*/ 97 w 114"/>
              <a:gd name="T23" fmla="*/ 67 h 100"/>
              <a:gd name="T24" fmla="*/ 17 w 114"/>
              <a:gd name="T25" fmla="*/ 31 h 100"/>
              <a:gd name="T26" fmla="*/ 21 w 114"/>
              <a:gd name="T27" fmla="*/ 38 h 100"/>
              <a:gd name="T28" fmla="*/ 56 w 114"/>
              <a:gd name="T29" fmla="*/ 13 h 100"/>
              <a:gd name="T30" fmla="*/ 88 w 114"/>
              <a:gd name="T31" fmla="*/ 31 h 100"/>
              <a:gd name="T32" fmla="*/ 80 w 114"/>
              <a:gd name="T33" fmla="*/ 31 h 100"/>
              <a:gd name="T34" fmla="*/ 97 w 114"/>
              <a:gd name="T35" fmla="*/ 60 h 100"/>
              <a:gd name="T36" fmla="*/ 114 w 114"/>
              <a:gd name="T37" fmla="*/ 31 h 100"/>
              <a:gd name="T38" fmla="*/ 103 w 114"/>
              <a:gd name="T39" fmla="*/ 31 h 100"/>
              <a:gd name="T40" fmla="*/ 56 w 114"/>
              <a:gd name="T41" fmla="*/ 0 h 100"/>
              <a:gd name="T42" fmla="*/ 6 w 114"/>
              <a:gd name="T43" fmla="*/ 50 h 100"/>
              <a:gd name="T44" fmla="*/ 6 w 114"/>
              <a:gd name="T45" fmla="*/ 50 h 100"/>
              <a:gd name="T46" fmla="*/ 17 w 114"/>
              <a:gd name="T47" fmla="*/ 3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4" h="100">
                <a:moveTo>
                  <a:pt x="97" y="67"/>
                </a:moveTo>
                <a:cubicBezTo>
                  <a:pt x="92" y="59"/>
                  <a:pt x="92" y="59"/>
                  <a:pt x="92" y="59"/>
                </a:cubicBezTo>
                <a:cubicBezTo>
                  <a:pt x="88" y="75"/>
                  <a:pt x="74" y="87"/>
                  <a:pt x="56" y="87"/>
                </a:cubicBezTo>
                <a:cubicBezTo>
                  <a:pt x="42" y="87"/>
                  <a:pt x="29" y="79"/>
                  <a:pt x="23" y="66"/>
                </a:cubicBezTo>
                <a:cubicBezTo>
                  <a:pt x="34" y="66"/>
                  <a:pt x="34" y="66"/>
                  <a:pt x="34" y="66"/>
                </a:cubicBezTo>
                <a:cubicBezTo>
                  <a:pt x="17" y="37"/>
                  <a:pt x="17" y="37"/>
                  <a:pt x="17" y="37"/>
                </a:cubicBezTo>
                <a:cubicBezTo>
                  <a:pt x="0" y="66"/>
                  <a:pt x="0" y="66"/>
                  <a:pt x="0" y="66"/>
                </a:cubicBezTo>
                <a:cubicBezTo>
                  <a:pt x="9" y="66"/>
                  <a:pt x="9" y="66"/>
                  <a:pt x="9" y="66"/>
                </a:cubicBezTo>
                <a:cubicBezTo>
                  <a:pt x="16" y="86"/>
                  <a:pt x="35" y="100"/>
                  <a:pt x="56" y="100"/>
                </a:cubicBezTo>
                <a:cubicBezTo>
                  <a:pt x="84" y="100"/>
                  <a:pt x="107" y="77"/>
                  <a:pt x="107" y="50"/>
                </a:cubicBezTo>
                <a:cubicBezTo>
                  <a:pt x="107" y="50"/>
                  <a:pt x="107" y="50"/>
                  <a:pt x="107" y="50"/>
                </a:cubicBezTo>
                <a:lnTo>
                  <a:pt x="97" y="67"/>
                </a:lnTo>
                <a:close/>
                <a:moveTo>
                  <a:pt x="17" y="31"/>
                </a:moveTo>
                <a:cubicBezTo>
                  <a:pt x="21" y="38"/>
                  <a:pt x="21" y="38"/>
                  <a:pt x="21" y="38"/>
                </a:cubicBezTo>
                <a:cubicBezTo>
                  <a:pt x="26" y="23"/>
                  <a:pt x="40" y="13"/>
                  <a:pt x="56" y="13"/>
                </a:cubicBezTo>
                <a:cubicBezTo>
                  <a:pt x="70" y="13"/>
                  <a:pt x="82" y="20"/>
                  <a:pt x="88" y="31"/>
                </a:cubicBezTo>
                <a:cubicBezTo>
                  <a:pt x="80" y="31"/>
                  <a:pt x="80" y="31"/>
                  <a:pt x="80" y="31"/>
                </a:cubicBezTo>
                <a:cubicBezTo>
                  <a:pt x="97" y="60"/>
                  <a:pt x="97" y="60"/>
                  <a:pt x="97" y="60"/>
                </a:cubicBezTo>
                <a:cubicBezTo>
                  <a:pt x="114" y="31"/>
                  <a:pt x="114" y="31"/>
                  <a:pt x="114" y="31"/>
                </a:cubicBezTo>
                <a:cubicBezTo>
                  <a:pt x="103" y="31"/>
                  <a:pt x="103" y="31"/>
                  <a:pt x="103" y="31"/>
                </a:cubicBezTo>
                <a:cubicBezTo>
                  <a:pt x="95" y="13"/>
                  <a:pt x="77" y="0"/>
                  <a:pt x="56" y="0"/>
                </a:cubicBezTo>
                <a:cubicBezTo>
                  <a:pt x="29" y="0"/>
                  <a:pt x="6" y="22"/>
                  <a:pt x="6" y="50"/>
                </a:cubicBezTo>
                <a:cubicBezTo>
                  <a:pt x="6" y="50"/>
                  <a:pt x="6" y="50"/>
                  <a:pt x="6" y="50"/>
                </a:cubicBezTo>
                <a:lnTo>
                  <a:pt x="17"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48" name="Freeform 126"/>
          <p:cNvSpPr>
            <a:spLocks noEditPoints="1"/>
          </p:cNvSpPr>
          <p:nvPr userDrawn="1"/>
        </p:nvSpPr>
        <p:spPr bwMode="auto">
          <a:xfrm>
            <a:off x="7453314" y="1839914"/>
            <a:ext cx="193676" cy="390525"/>
          </a:xfrm>
          <a:custGeom>
            <a:avLst/>
            <a:gdLst>
              <a:gd name="T0" fmla="*/ 25 w 50"/>
              <a:gd name="T1" fmla="*/ 11 h 101"/>
              <a:gd name="T2" fmla="*/ 13 w 50"/>
              <a:gd name="T3" fmla="*/ 23 h 101"/>
              <a:gd name="T4" fmla="*/ 25 w 50"/>
              <a:gd name="T5" fmla="*/ 35 h 101"/>
              <a:gd name="T6" fmla="*/ 37 w 50"/>
              <a:gd name="T7" fmla="*/ 23 h 101"/>
              <a:gd name="T8" fmla="*/ 25 w 50"/>
              <a:gd name="T9" fmla="*/ 11 h 101"/>
              <a:gd name="T10" fmla="*/ 50 w 50"/>
              <a:gd name="T11" fmla="*/ 81 h 101"/>
              <a:gd name="T12" fmla="*/ 48 w 50"/>
              <a:gd name="T13" fmla="*/ 78 h 101"/>
              <a:gd name="T14" fmla="*/ 26 w 50"/>
              <a:gd name="T15" fmla="*/ 87 h 101"/>
              <a:gd name="T16" fmla="*/ 38 w 50"/>
              <a:gd name="T17" fmla="*/ 42 h 101"/>
              <a:gd name="T18" fmla="*/ 48 w 50"/>
              <a:gd name="T19" fmla="*/ 23 h 101"/>
              <a:gd name="T20" fmla="*/ 25 w 50"/>
              <a:gd name="T21" fmla="*/ 0 h 101"/>
              <a:gd name="T22" fmla="*/ 2 w 50"/>
              <a:gd name="T23" fmla="*/ 23 h 101"/>
              <a:gd name="T24" fmla="*/ 12 w 50"/>
              <a:gd name="T25" fmla="*/ 42 h 101"/>
              <a:gd name="T26" fmla="*/ 24 w 50"/>
              <a:gd name="T27" fmla="*/ 87 h 101"/>
              <a:gd name="T28" fmla="*/ 2 w 50"/>
              <a:gd name="T29" fmla="*/ 78 h 101"/>
              <a:gd name="T30" fmla="*/ 0 w 50"/>
              <a:gd name="T31" fmla="*/ 81 h 101"/>
              <a:gd name="T32" fmla="*/ 20 w 50"/>
              <a:gd name="T33" fmla="*/ 89 h 101"/>
              <a:gd name="T34" fmla="*/ 0 w 50"/>
              <a:gd name="T35" fmla="*/ 97 h 101"/>
              <a:gd name="T36" fmla="*/ 2 w 50"/>
              <a:gd name="T37" fmla="*/ 101 h 101"/>
              <a:gd name="T38" fmla="*/ 25 w 50"/>
              <a:gd name="T39" fmla="*/ 91 h 101"/>
              <a:gd name="T40" fmla="*/ 25 w 50"/>
              <a:gd name="T41" fmla="*/ 91 h 101"/>
              <a:gd name="T42" fmla="*/ 25 w 50"/>
              <a:gd name="T43" fmla="*/ 91 h 101"/>
              <a:gd name="T44" fmla="*/ 48 w 50"/>
              <a:gd name="T45" fmla="*/ 101 h 101"/>
              <a:gd name="T46" fmla="*/ 50 w 50"/>
              <a:gd name="T47" fmla="*/ 97 h 101"/>
              <a:gd name="T48" fmla="*/ 30 w 50"/>
              <a:gd name="T49" fmla="*/ 89 h 101"/>
              <a:gd name="T50" fmla="*/ 50 w 50"/>
              <a:gd name="T51" fmla="*/ 81 h 101"/>
              <a:gd name="T52" fmla="*/ 25 w 50"/>
              <a:gd name="T53" fmla="*/ 41 h 101"/>
              <a:gd name="T54" fmla="*/ 15 w 50"/>
              <a:gd name="T55" fmla="*/ 38 h 101"/>
              <a:gd name="T56" fmla="*/ 7 w 50"/>
              <a:gd name="T57" fmla="*/ 23 h 101"/>
              <a:gd name="T58" fmla="*/ 25 w 50"/>
              <a:gd name="T59" fmla="*/ 4 h 101"/>
              <a:gd name="T60" fmla="*/ 44 w 50"/>
              <a:gd name="T61" fmla="*/ 23 h 101"/>
              <a:gd name="T62" fmla="*/ 35 w 50"/>
              <a:gd name="T63" fmla="*/ 38 h 101"/>
              <a:gd name="T64" fmla="*/ 25 w 50"/>
              <a:gd name="T65" fmla="*/ 4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0" h="101">
                <a:moveTo>
                  <a:pt x="25" y="11"/>
                </a:moveTo>
                <a:cubicBezTo>
                  <a:pt x="19" y="11"/>
                  <a:pt x="13" y="17"/>
                  <a:pt x="13" y="23"/>
                </a:cubicBezTo>
                <a:cubicBezTo>
                  <a:pt x="13" y="29"/>
                  <a:pt x="19" y="35"/>
                  <a:pt x="25" y="35"/>
                </a:cubicBezTo>
                <a:cubicBezTo>
                  <a:pt x="31" y="35"/>
                  <a:pt x="37" y="29"/>
                  <a:pt x="37" y="23"/>
                </a:cubicBezTo>
                <a:cubicBezTo>
                  <a:pt x="37" y="17"/>
                  <a:pt x="31" y="11"/>
                  <a:pt x="25" y="11"/>
                </a:cubicBezTo>
                <a:close/>
                <a:moveTo>
                  <a:pt x="50" y="81"/>
                </a:moveTo>
                <a:cubicBezTo>
                  <a:pt x="48" y="78"/>
                  <a:pt x="48" y="78"/>
                  <a:pt x="48" y="78"/>
                </a:cubicBezTo>
                <a:cubicBezTo>
                  <a:pt x="26" y="87"/>
                  <a:pt x="26" y="87"/>
                  <a:pt x="26" y="87"/>
                </a:cubicBezTo>
                <a:cubicBezTo>
                  <a:pt x="38" y="42"/>
                  <a:pt x="38" y="42"/>
                  <a:pt x="38" y="42"/>
                </a:cubicBezTo>
                <a:cubicBezTo>
                  <a:pt x="44" y="38"/>
                  <a:pt x="48" y="31"/>
                  <a:pt x="48" y="23"/>
                </a:cubicBezTo>
                <a:cubicBezTo>
                  <a:pt x="48" y="10"/>
                  <a:pt x="38" y="0"/>
                  <a:pt x="25" y="0"/>
                </a:cubicBezTo>
                <a:cubicBezTo>
                  <a:pt x="12" y="0"/>
                  <a:pt x="2" y="10"/>
                  <a:pt x="2" y="23"/>
                </a:cubicBezTo>
                <a:cubicBezTo>
                  <a:pt x="2" y="31"/>
                  <a:pt x="6" y="38"/>
                  <a:pt x="12" y="42"/>
                </a:cubicBezTo>
                <a:cubicBezTo>
                  <a:pt x="24" y="87"/>
                  <a:pt x="24" y="87"/>
                  <a:pt x="24" y="87"/>
                </a:cubicBezTo>
                <a:cubicBezTo>
                  <a:pt x="2" y="78"/>
                  <a:pt x="2" y="78"/>
                  <a:pt x="2" y="78"/>
                </a:cubicBezTo>
                <a:cubicBezTo>
                  <a:pt x="0" y="81"/>
                  <a:pt x="0" y="81"/>
                  <a:pt x="0" y="81"/>
                </a:cubicBezTo>
                <a:cubicBezTo>
                  <a:pt x="20" y="89"/>
                  <a:pt x="20" y="89"/>
                  <a:pt x="20" y="89"/>
                </a:cubicBezTo>
                <a:cubicBezTo>
                  <a:pt x="0" y="97"/>
                  <a:pt x="0" y="97"/>
                  <a:pt x="0" y="97"/>
                </a:cubicBezTo>
                <a:cubicBezTo>
                  <a:pt x="2" y="101"/>
                  <a:pt x="2" y="101"/>
                  <a:pt x="2" y="101"/>
                </a:cubicBezTo>
                <a:cubicBezTo>
                  <a:pt x="25" y="91"/>
                  <a:pt x="25" y="91"/>
                  <a:pt x="25" y="91"/>
                </a:cubicBezTo>
                <a:cubicBezTo>
                  <a:pt x="25" y="91"/>
                  <a:pt x="25" y="91"/>
                  <a:pt x="25" y="91"/>
                </a:cubicBezTo>
                <a:cubicBezTo>
                  <a:pt x="25" y="91"/>
                  <a:pt x="25" y="91"/>
                  <a:pt x="25" y="91"/>
                </a:cubicBezTo>
                <a:cubicBezTo>
                  <a:pt x="48" y="101"/>
                  <a:pt x="48" y="101"/>
                  <a:pt x="48" y="101"/>
                </a:cubicBezTo>
                <a:cubicBezTo>
                  <a:pt x="50" y="97"/>
                  <a:pt x="50" y="97"/>
                  <a:pt x="50" y="97"/>
                </a:cubicBezTo>
                <a:cubicBezTo>
                  <a:pt x="30" y="89"/>
                  <a:pt x="30" y="89"/>
                  <a:pt x="30" y="89"/>
                </a:cubicBezTo>
                <a:lnTo>
                  <a:pt x="50" y="81"/>
                </a:lnTo>
                <a:close/>
                <a:moveTo>
                  <a:pt x="25" y="41"/>
                </a:moveTo>
                <a:cubicBezTo>
                  <a:pt x="21" y="41"/>
                  <a:pt x="18" y="40"/>
                  <a:pt x="15" y="38"/>
                </a:cubicBezTo>
                <a:cubicBezTo>
                  <a:pt x="10" y="35"/>
                  <a:pt x="7" y="29"/>
                  <a:pt x="7" y="23"/>
                </a:cubicBezTo>
                <a:cubicBezTo>
                  <a:pt x="7" y="13"/>
                  <a:pt x="15" y="4"/>
                  <a:pt x="25" y="4"/>
                </a:cubicBezTo>
                <a:cubicBezTo>
                  <a:pt x="35" y="4"/>
                  <a:pt x="44" y="13"/>
                  <a:pt x="44" y="23"/>
                </a:cubicBezTo>
                <a:cubicBezTo>
                  <a:pt x="44" y="29"/>
                  <a:pt x="40" y="35"/>
                  <a:pt x="35" y="38"/>
                </a:cubicBezTo>
                <a:cubicBezTo>
                  <a:pt x="32" y="40"/>
                  <a:pt x="29" y="41"/>
                  <a:pt x="25" y="4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49" name="Freeform 127"/>
          <p:cNvSpPr>
            <a:spLocks noEditPoints="1"/>
          </p:cNvSpPr>
          <p:nvPr userDrawn="1"/>
        </p:nvSpPr>
        <p:spPr bwMode="auto">
          <a:xfrm>
            <a:off x="2185989" y="3602039"/>
            <a:ext cx="406400" cy="363538"/>
          </a:xfrm>
          <a:custGeom>
            <a:avLst/>
            <a:gdLst>
              <a:gd name="T0" fmla="*/ 52 w 105"/>
              <a:gd name="T1" fmla="*/ 0 h 94"/>
              <a:gd name="T2" fmla="*/ 0 w 105"/>
              <a:gd name="T3" fmla="*/ 50 h 94"/>
              <a:gd name="T4" fmla="*/ 8 w 105"/>
              <a:gd name="T5" fmla="*/ 57 h 94"/>
              <a:gd name="T6" fmla="*/ 14 w 105"/>
              <a:gd name="T7" fmla="*/ 51 h 94"/>
              <a:gd name="T8" fmla="*/ 14 w 105"/>
              <a:gd name="T9" fmla="*/ 94 h 94"/>
              <a:gd name="T10" fmla="*/ 91 w 105"/>
              <a:gd name="T11" fmla="*/ 94 h 94"/>
              <a:gd name="T12" fmla="*/ 91 w 105"/>
              <a:gd name="T13" fmla="*/ 52 h 94"/>
              <a:gd name="T14" fmla="*/ 97 w 105"/>
              <a:gd name="T15" fmla="*/ 57 h 94"/>
              <a:gd name="T16" fmla="*/ 105 w 105"/>
              <a:gd name="T17" fmla="*/ 50 h 94"/>
              <a:gd name="T18" fmla="*/ 52 w 105"/>
              <a:gd name="T19" fmla="*/ 0 h 94"/>
              <a:gd name="T20" fmla="*/ 51 w 105"/>
              <a:gd name="T21" fmla="*/ 79 h 94"/>
              <a:gd name="T22" fmla="*/ 40 w 105"/>
              <a:gd name="T23" fmla="*/ 79 h 94"/>
              <a:gd name="T24" fmla="*/ 40 w 105"/>
              <a:gd name="T25" fmla="*/ 66 h 94"/>
              <a:gd name="T26" fmla="*/ 51 w 105"/>
              <a:gd name="T27" fmla="*/ 66 h 94"/>
              <a:gd name="T28" fmla="*/ 51 w 105"/>
              <a:gd name="T29" fmla="*/ 79 h 94"/>
              <a:gd name="T30" fmla="*/ 51 w 105"/>
              <a:gd name="T31" fmla="*/ 63 h 94"/>
              <a:gd name="T32" fmla="*/ 40 w 105"/>
              <a:gd name="T33" fmla="*/ 63 h 94"/>
              <a:gd name="T34" fmla="*/ 40 w 105"/>
              <a:gd name="T35" fmla="*/ 51 h 94"/>
              <a:gd name="T36" fmla="*/ 51 w 105"/>
              <a:gd name="T37" fmla="*/ 51 h 94"/>
              <a:gd name="T38" fmla="*/ 51 w 105"/>
              <a:gd name="T39" fmla="*/ 63 h 94"/>
              <a:gd name="T40" fmla="*/ 65 w 105"/>
              <a:gd name="T41" fmla="*/ 79 h 94"/>
              <a:gd name="T42" fmla="*/ 54 w 105"/>
              <a:gd name="T43" fmla="*/ 79 h 94"/>
              <a:gd name="T44" fmla="*/ 54 w 105"/>
              <a:gd name="T45" fmla="*/ 66 h 94"/>
              <a:gd name="T46" fmla="*/ 65 w 105"/>
              <a:gd name="T47" fmla="*/ 66 h 94"/>
              <a:gd name="T48" fmla="*/ 65 w 105"/>
              <a:gd name="T49" fmla="*/ 79 h 94"/>
              <a:gd name="T50" fmla="*/ 65 w 105"/>
              <a:gd name="T51" fmla="*/ 63 h 94"/>
              <a:gd name="T52" fmla="*/ 54 w 105"/>
              <a:gd name="T53" fmla="*/ 63 h 94"/>
              <a:gd name="T54" fmla="*/ 54 w 105"/>
              <a:gd name="T55" fmla="*/ 51 h 94"/>
              <a:gd name="T56" fmla="*/ 65 w 105"/>
              <a:gd name="T57" fmla="*/ 51 h 94"/>
              <a:gd name="T58" fmla="*/ 65 w 105"/>
              <a:gd name="T59" fmla="*/ 6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5" h="94">
                <a:moveTo>
                  <a:pt x="52" y="0"/>
                </a:moveTo>
                <a:cubicBezTo>
                  <a:pt x="35" y="17"/>
                  <a:pt x="18" y="33"/>
                  <a:pt x="0" y="50"/>
                </a:cubicBezTo>
                <a:cubicBezTo>
                  <a:pt x="8" y="57"/>
                  <a:pt x="8" y="57"/>
                  <a:pt x="8" y="57"/>
                </a:cubicBezTo>
                <a:cubicBezTo>
                  <a:pt x="14" y="51"/>
                  <a:pt x="14" y="51"/>
                  <a:pt x="14" y="51"/>
                </a:cubicBezTo>
                <a:cubicBezTo>
                  <a:pt x="14" y="94"/>
                  <a:pt x="14" y="94"/>
                  <a:pt x="14" y="94"/>
                </a:cubicBezTo>
                <a:cubicBezTo>
                  <a:pt x="91" y="94"/>
                  <a:pt x="91" y="94"/>
                  <a:pt x="91" y="94"/>
                </a:cubicBezTo>
                <a:cubicBezTo>
                  <a:pt x="91" y="52"/>
                  <a:pt x="91" y="52"/>
                  <a:pt x="91" y="52"/>
                </a:cubicBezTo>
                <a:cubicBezTo>
                  <a:pt x="97" y="57"/>
                  <a:pt x="97" y="57"/>
                  <a:pt x="97" y="57"/>
                </a:cubicBezTo>
                <a:cubicBezTo>
                  <a:pt x="105" y="50"/>
                  <a:pt x="105" y="50"/>
                  <a:pt x="105" y="50"/>
                </a:cubicBezTo>
                <a:lnTo>
                  <a:pt x="52" y="0"/>
                </a:lnTo>
                <a:close/>
                <a:moveTo>
                  <a:pt x="51" y="79"/>
                </a:moveTo>
                <a:cubicBezTo>
                  <a:pt x="40" y="79"/>
                  <a:pt x="40" y="79"/>
                  <a:pt x="40" y="79"/>
                </a:cubicBezTo>
                <a:cubicBezTo>
                  <a:pt x="40" y="66"/>
                  <a:pt x="40" y="66"/>
                  <a:pt x="40" y="66"/>
                </a:cubicBezTo>
                <a:cubicBezTo>
                  <a:pt x="51" y="66"/>
                  <a:pt x="51" y="66"/>
                  <a:pt x="51" y="66"/>
                </a:cubicBezTo>
                <a:lnTo>
                  <a:pt x="51" y="79"/>
                </a:lnTo>
                <a:close/>
                <a:moveTo>
                  <a:pt x="51" y="63"/>
                </a:moveTo>
                <a:cubicBezTo>
                  <a:pt x="40" y="63"/>
                  <a:pt x="40" y="63"/>
                  <a:pt x="40" y="63"/>
                </a:cubicBezTo>
                <a:cubicBezTo>
                  <a:pt x="40" y="51"/>
                  <a:pt x="40" y="51"/>
                  <a:pt x="40" y="51"/>
                </a:cubicBezTo>
                <a:cubicBezTo>
                  <a:pt x="51" y="51"/>
                  <a:pt x="51" y="51"/>
                  <a:pt x="51" y="51"/>
                </a:cubicBezTo>
                <a:lnTo>
                  <a:pt x="51" y="63"/>
                </a:lnTo>
                <a:close/>
                <a:moveTo>
                  <a:pt x="65" y="79"/>
                </a:moveTo>
                <a:cubicBezTo>
                  <a:pt x="54" y="79"/>
                  <a:pt x="54" y="79"/>
                  <a:pt x="54" y="79"/>
                </a:cubicBezTo>
                <a:cubicBezTo>
                  <a:pt x="54" y="66"/>
                  <a:pt x="54" y="66"/>
                  <a:pt x="54" y="66"/>
                </a:cubicBezTo>
                <a:cubicBezTo>
                  <a:pt x="65" y="66"/>
                  <a:pt x="65" y="66"/>
                  <a:pt x="65" y="66"/>
                </a:cubicBezTo>
                <a:lnTo>
                  <a:pt x="65" y="79"/>
                </a:lnTo>
                <a:close/>
                <a:moveTo>
                  <a:pt x="65" y="63"/>
                </a:moveTo>
                <a:cubicBezTo>
                  <a:pt x="54" y="63"/>
                  <a:pt x="54" y="63"/>
                  <a:pt x="54" y="63"/>
                </a:cubicBezTo>
                <a:cubicBezTo>
                  <a:pt x="54" y="51"/>
                  <a:pt x="54" y="51"/>
                  <a:pt x="54" y="51"/>
                </a:cubicBezTo>
                <a:cubicBezTo>
                  <a:pt x="65" y="51"/>
                  <a:pt x="65" y="51"/>
                  <a:pt x="65" y="51"/>
                </a:cubicBezTo>
                <a:lnTo>
                  <a:pt x="65" y="6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150" name="Group 149"/>
          <p:cNvGrpSpPr/>
          <p:nvPr userDrawn="1"/>
        </p:nvGrpSpPr>
        <p:grpSpPr>
          <a:xfrm>
            <a:off x="7221539" y="2921001"/>
            <a:ext cx="355600" cy="279400"/>
            <a:chOff x="7221538" y="2921000"/>
            <a:chExt cx="355600" cy="279400"/>
          </a:xfrm>
        </p:grpSpPr>
        <p:sp>
          <p:nvSpPr>
            <p:cNvPr id="151" name="Freeform 128"/>
            <p:cNvSpPr>
              <a:spLocks/>
            </p:cNvSpPr>
            <p:nvPr userDrawn="1"/>
          </p:nvSpPr>
          <p:spPr bwMode="auto">
            <a:xfrm>
              <a:off x="7221538" y="2921000"/>
              <a:ext cx="355600" cy="279400"/>
            </a:xfrm>
            <a:custGeom>
              <a:avLst/>
              <a:gdLst>
                <a:gd name="T0" fmla="*/ 15 w 224"/>
                <a:gd name="T1" fmla="*/ 166 h 176"/>
                <a:gd name="T2" fmla="*/ 15 w 224"/>
                <a:gd name="T3" fmla="*/ 0 h 176"/>
                <a:gd name="T4" fmla="*/ 0 w 224"/>
                <a:gd name="T5" fmla="*/ 0 h 176"/>
                <a:gd name="T6" fmla="*/ 0 w 224"/>
                <a:gd name="T7" fmla="*/ 176 h 176"/>
                <a:gd name="T8" fmla="*/ 224 w 224"/>
                <a:gd name="T9" fmla="*/ 176 h 176"/>
                <a:gd name="T10" fmla="*/ 224 w 224"/>
                <a:gd name="T11" fmla="*/ 166 h 176"/>
                <a:gd name="T12" fmla="*/ 15 w 224"/>
                <a:gd name="T13" fmla="*/ 166 h 176"/>
              </a:gdLst>
              <a:ahLst/>
              <a:cxnLst>
                <a:cxn ang="0">
                  <a:pos x="T0" y="T1"/>
                </a:cxn>
                <a:cxn ang="0">
                  <a:pos x="T2" y="T3"/>
                </a:cxn>
                <a:cxn ang="0">
                  <a:pos x="T4" y="T5"/>
                </a:cxn>
                <a:cxn ang="0">
                  <a:pos x="T6" y="T7"/>
                </a:cxn>
                <a:cxn ang="0">
                  <a:pos x="T8" y="T9"/>
                </a:cxn>
                <a:cxn ang="0">
                  <a:pos x="T10" y="T11"/>
                </a:cxn>
                <a:cxn ang="0">
                  <a:pos x="T12" y="T13"/>
                </a:cxn>
              </a:cxnLst>
              <a:rect l="0" t="0" r="r" b="b"/>
              <a:pathLst>
                <a:path w="224" h="176">
                  <a:moveTo>
                    <a:pt x="15" y="166"/>
                  </a:moveTo>
                  <a:lnTo>
                    <a:pt x="15" y="0"/>
                  </a:lnTo>
                  <a:lnTo>
                    <a:pt x="0" y="0"/>
                  </a:lnTo>
                  <a:lnTo>
                    <a:pt x="0" y="176"/>
                  </a:lnTo>
                  <a:lnTo>
                    <a:pt x="224" y="176"/>
                  </a:lnTo>
                  <a:lnTo>
                    <a:pt x="224" y="166"/>
                  </a:lnTo>
                  <a:lnTo>
                    <a:pt x="15" y="16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52" name="Rectangle 129"/>
            <p:cNvSpPr>
              <a:spLocks noChangeArrowheads="1"/>
            </p:cNvSpPr>
            <p:nvPr userDrawn="1"/>
          </p:nvSpPr>
          <p:spPr bwMode="auto">
            <a:xfrm>
              <a:off x="7256463" y="3084513"/>
              <a:ext cx="66675" cy="920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53" name="Rectangle 130"/>
            <p:cNvSpPr>
              <a:spLocks noChangeArrowheads="1"/>
            </p:cNvSpPr>
            <p:nvPr userDrawn="1"/>
          </p:nvSpPr>
          <p:spPr bwMode="auto">
            <a:xfrm>
              <a:off x="7337425" y="3076575"/>
              <a:ext cx="66675" cy="1000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54" name="Rectangle 131"/>
            <p:cNvSpPr>
              <a:spLocks noChangeArrowheads="1"/>
            </p:cNvSpPr>
            <p:nvPr userDrawn="1"/>
          </p:nvSpPr>
          <p:spPr bwMode="auto">
            <a:xfrm>
              <a:off x="7423150" y="3025775"/>
              <a:ext cx="65088" cy="150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55" name="Rectangle 132"/>
            <p:cNvSpPr>
              <a:spLocks noChangeArrowheads="1"/>
            </p:cNvSpPr>
            <p:nvPr userDrawn="1"/>
          </p:nvSpPr>
          <p:spPr bwMode="auto">
            <a:xfrm>
              <a:off x="7504113" y="2960688"/>
              <a:ext cx="65088" cy="2159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56" name="Freeform 133"/>
            <p:cNvSpPr>
              <a:spLocks/>
            </p:cNvSpPr>
            <p:nvPr userDrawn="1"/>
          </p:nvSpPr>
          <p:spPr bwMode="auto">
            <a:xfrm>
              <a:off x="7280275" y="2925763"/>
              <a:ext cx="169863" cy="119063"/>
            </a:xfrm>
            <a:custGeom>
              <a:avLst/>
              <a:gdLst>
                <a:gd name="T0" fmla="*/ 10 w 107"/>
                <a:gd name="T1" fmla="*/ 75 h 75"/>
                <a:gd name="T2" fmla="*/ 71 w 107"/>
                <a:gd name="T3" fmla="*/ 36 h 75"/>
                <a:gd name="T4" fmla="*/ 78 w 107"/>
                <a:gd name="T5" fmla="*/ 49 h 75"/>
                <a:gd name="T6" fmla="*/ 107 w 107"/>
                <a:gd name="T7" fmla="*/ 0 h 75"/>
                <a:gd name="T8" fmla="*/ 53 w 107"/>
                <a:gd name="T9" fmla="*/ 10 h 75"/>
                <a:gd name="T10" fmla="*/ 61 w 107"/>
                <a:gd name="T11" fmla="*/ 19 h 75"/>
                <a:gd name="T12" fmla="*/ 0 w 107"/>
                <a:gd name="T13" fmla="*/ 61 h 75"/>
                <a:gd name="T14" fmla="*/ 10 w 107"/>
                <a:gd name="T15" fmla="*/ 75 h 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75">
                  <a:moveTo>
                    <a:pt x="10" y="75"/>
                  </a:moveTo>
                  <a:lnTo>
                    <a:pt x="71" y="36"/>
                  </a:lnTo>
                  <a:lnTo>
                    <a:pt x="78" y="49"/>
                  </a:lnTo>
                  <a:lnTo>
                    <a:pt x="107" y="0"/>
                  </a:lnTo>
                  <a:lnTo>
                    <a:pt x="53" y="10"/>
                  </a:lnTo>
                  <a:lnTo>
                    <a:pt x="61" y="19"/>
                  </a:lnTo>
                  <a:lnTo>
                    <a:pt x="0" y="61"/>
                  </a:lnTo>
                  <a:lnTo>
                    <a:pt x="10" y="7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157" name="Group 156"/>
          <p:cNvGrpSpPr/>
          <p:nvPr userDrawn="1"/>
        </p:nvGrpSpPr>
        <p:grpSpPr>
          <a:xfrm>
            <a:off x="1862139" y="2570163"/>
            <a:ext cx="528637" cy="495300"/>
            <a:chOff x="1862138" y="2570163"/>
            <a:chExt cx="528637" cy="495300"/>
          </a:xfrm>
        </p:grpSpPr>
        <p:sp>
          <p:nvSpPr>
            <p:cNvPr id="158" name="Freeform 90"/>
            <p:cNvSpPr>
              <a:spLocks/>
            </p:cNvSpPr>
            <p:nvPr userDrawn="1"/>
          </p:nvSpPr>
          <p:spPr bwMode="auto">
            <a:xfrm>
              <a:off x="2155825" y="2717800"/>
              <a:ext cx="200025" cy="107950"/>
            </a:xfrm>
            <a:custGeom>
              <a:avLst/>
              <a:gdLst>
                <a:gd name="T0" fmla="*/ 42 w 52"/>
                <a:gd name="T1" fmla="*/ 1 h 28"/>
                <a:gd name="T2" fmla="*/ 5 w 52"/>
                <a:gd name="T3" fmla="*/ 11 h 28"/>
                <a:gd name="T4" fmla="*/ 0 w 52"/>
                <a:gd name="T5" fmla="*/ 28 h 28"/>
                <a:gd name="T6" fmla="*/ 46 w 52"/>
                <a:gd name="T7" fmla="*/ 16 h 28"/>
                <a:gd name="T8" fmla="*/ 51 w 52"/>
                <a:gd name="T9" fmla="*/ 7 h 28"/>
                <a:gd name="T10" fmla="*/ 42 w 52"/>
                <a:gd name="T11" fmla="*/ 1 h 28"/>
              </a:gdLst>
              <a:ahLst/>
              <a:cxnLst>
                <a:cxn ang="0">
                  <a:pos x="T0" y="T1"/>
                </a:cxn>
                <a:cxn ang="0">
                  <a:pos x="T2" y="T3"/>
                </a:cxn>
                <a:cxn ang="0">
                  <a:pos x="T4" y="T5"/>
                </a:cxn>
                <a:cxn ang="0">
                  <a:pos x="T6" y="T7"/>
                </a:cxn>
                <a:cxn ang="0">
                  <a:pos x="T8" y="T9"/>
                </a:cxn>
                <a:cxn ang="0">
                  <a:pos x="T10" y="T11"/>
                </a:cxn>
              </a:cxnLst>
              <a:rect l="0" t="0" r="r" b="b"/>
              <a:pathLst>
                <a:path w="52" h="28">
                  <a:moveTo>
                    <a:pt x="42" y="1"/>
                  </a:moveTo>
                  <a:cubicBezTo>
                    <a:pt x="5" y="11"/>
                    <a:pt x="5" y="11"/>
                    <a:pt x="5" y="11"/>
                  </a:cubicBezTo>
                  <a:cubicBezTo>
                    <a:pt x="0" y="28"/>
                    <a:pt x="0" y="28"/>
                    <a:pt x="0" y="28"/>
                  </a:cubicBezTo>
                  <a:cubicBezTo>
                    <a:pt x="46" y="16"/>
                    <a:pt x="46" y="16"/>
                    <a:pt x="46" y="16"/>
                  </a:cubicBezTo>
                  <a:cubicBezTo>
                    <a:pt x="50" y="15"/>
                    <a:pt x="52" y="11"/>
                    <a:pt x="51" y="7"/>
                  </a:cubicBezTo>
                  <a:cubicBezTo>
                    <a:pt x="50" y="2"/>
                    <a:pt x="46" y="0"/>
                    <a:pt x="42"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59" name="Freeform 91"/>
            <p:cNvSpPr>
              <a:spLocks noEditPoints="1"/>
            </p:cNvSpPr>
            <p:nvPr userDrawn="1"/>
          </p:nvSpPr>
          <p:spPr bwMode="auto">
            <a:xfrm>
              <a:off x="1862138" y="2570163"/>
              <a:ext cx="347663" cy="495300"/>
            </a:xfrm>
            <a:custGeom>
              <a:avLst/>
              <a:gdLst>
                <a:gd name="T0" fmla="*/ 88 w 90"/>
                <a:gd name="T1" fmla="*/ 11 h 128"/>
                <a:gd name="T2" fmla="*/ 88 w 90"/>
                <a:gd name="T3" fmla="*/ 11 h 128"/>
                <a:gd name="T4" fmla="*/ 89 w 90"/>
                <a:gd name="T5" fmla="*/ 10 h 128"/>
                <a:gd name="T6" fmla="*/ 83 w 90"/>
                <a:gd name="T7" fmla="*/ 1 h 128"/>
                <a:gd name="T8" fmla="*/ 74 w 90"/>
                <a:gd name="T9" fmla="*/ 6 h 128"/>
                <a:gd name="T10" fmla="*/ 61 w 90"/>
                <a:gd name="T11" fmla="*/ 54 h 128"/>
                <a:gd name="T12" fmla="*/ 42 w 90"/>
                <a:gd name="T13" fmla="*/ 59 h 128"/>
                <a:gd name="T14" fmla="*/ 17 w 90"/>
                <a:gd name="T15" fmla="*/ 49 h 128"/>
                <a:gd name="T16" fmla="*/ 7 w 90"/>
                <a:gd name="T17" fmla="*/ 54 h 128"/>
                <a:gd name="T18" fmla="*/ 2 w 90"/>
                <a:gd name="T19" fmla="*/ 75 h 128"/>
                <a:gd name="T20" fmla="*/ 28 w 90"/>
                <a:gd name="T21" fmla="*/ 91 h 128"/>
                <a:gd name="T22" fmla="*/ 38 w 90"/>
                <a:gd name="T23" fmla="*/ 85 h 128"/>
                <a:gd name="T24" fmla="*/ 38 w 90"/>
                <a:gd name="T25" fmla="*/ 85 h 128"/>
                <a:gd name="T26" fmla="*/ 44 w 90"/>
                <a:gd name="T27" fmla="*/ 69 h 128"/>
                <a:gd name="T28" fmla="*/ 64 w 90"/>
                <a:gd name="T29" fmla="*/ 64 h 128"/>
                <a:gd name="T30" fmla="*/ 59 w 90"/>
                <a:gd name="T31" fmla="*/ 84 h 128"/>
                <a:gd name="T32" fmla="*/ 43 w 90"/>
                <a:gd name="T33" fmla="*/ 90 h 128"/>
                <a:gd name="T34" fmla="*/ 37 w 90"/>
                <a:gd name="T35" fmla="*/ 100 h 128"/>
                <a:gd name="T36" fmla="*/ 39 w 90"/>
                <a:gd name="T37" fmla="*/ 116 h 128"/>
                <a:gd name="T38" fmla="*/ 53 w 90"/>
                <a:gd name="T39" fmla="*/ 126 h 128"/>
                <a:gd name="T40" fmla="*/ 74 w 90"/>
                <a:gd name="T41" fmla="*/ 121 h 128"/>
                <a:gd name="T42" fmla="*/ 79 w 90"/>
                <a:gd name="T43" fmla="*/ 111 h 128"/>
                <a:gd name="T44" fmla="*/ 77 w 90"/>
                <a:gd name="T45" fmla="*/ 94 h 128"/>
                <a:gd name="T46" fmla="*/ 68 w 90"/>
                <a:gd name="T47" fmla="*/ 86 h 128"/>
                <a:gd name="T48" fmla="*/ 88 w 90"/>
                <a:gd name="T49" fmla="*/ 11 h 128"/>
                <a:gd name="T50" fmla="*/ 71 w 90"/>
                <a:gd name="T51" fmla="*/ 54 h 128"/>
                <a:gd name="T52" fmla="*/ 71 w 90"/>
                <a:gd name="T53" fmla="*/ 59 h 128"/>
                <a:gd name="T54" fmla="*/ 66 w 90"/>
                <a:gd name="T55" fmla="*/ 59 h 128"/>
                <a:gd name="T56" fmla="*/ 66 w 90"/>
                <a:gd name="T57" fmla="*/ 54 h 128"/>
                <a:gd name="T58" fmla="*/ 71 w 90"/>
                <a:gd name="T59" fmla="*/ 54 h 128"/>
                <a:gd name="T60" fmla="*/ 33 w 90"/>
                <a:gd name="T61" fmla="*/ 80 h 128"/>
                <a:gd name="T62" fmla="*/ 26 w 90"/>
                <a:gd name="T63" fmla="*/ 84 h 128"/>
                <a:gd name="T64" fmla="*/ 8 w 90"/>
                <a:gd name="T65" fmla="*/ 73 h 128"/>
                <a:gd name="T66" fmla="*/ 12 w 90"/>
                <a:gd name="T67" fmla="*/ 59 h 128"/>
                <a:gd name="T68" fmla="*/ 19 w 90"/>
                <a:gd name="T69" fmla="*/ 55 h 128"/>
                <a:gd name="T70" fmla="*/ 37 w 90"/>
                <a:gd name="T71" fmla="*/ 66 h 128"/>
                <a:gd name="T72" fmla="*/ 33 w 90"/>
                <a:gd name="T73" fmla="*/ 80 h 128"/>
                <a:gd name="T74" fmla="*/ 71 w 90"/>
                <a:gd name="T75" fmla="*/ 98 h 128"/>
                <a:gd name="T76" fmla="*/ 72 w 90"/>
                <a:gd name="T77" fmla="*/ 109 h 128"/>
                <a:gd name="T78" fmla="*/ 69 w 90"/>
                <a:gd name="T79" fmla="*/ 116 h 128"/>
                <a:gd name="T80" fmla="*/ 54 w 90"/>
                <a:gd name="T81" fmla="*/ 120 h 128"/>
                <a:gd name="T82" fmla="*/ 45 w 90"/>
                <a:gd name="T83" fmla="*/ 113 h 128"/>
                <a:gd name="T84" fmla="*/ 44 w 90"/>
                <a:gd name="T85" fmla="*/ 102 h 128"/>
                <a:gd name="T86" fmla="*/ 48 w 90"/>
                <a:gd name="T87" fmla="*/ 95 h 128"/>
                <a:gd name="T88" fmla="*/ 62 w 90"/>
                <a:gd name="T89" fmla="*/ 91 h 128"/>
                <a:gd name="T90" fmla="*/ 71 w 90"/>
                <a:gd name="T91" fmla="*/ 9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 h="128">
                  <a:moveTo>
                    <a:pt x="88" y="11"/>
                  </a:moveTo>
                  <a:cubicBezTo>
                    <a:pt x="88" y="11"/>
                    <a:pt x="88" y="11"/>
                    <a:pt x="88" y="11"/>
                  </a:cubicBezTo>
                  <a:cubicBezTo>
                    <a:pt x="89" y="10"/>
                    <a:pt x="89" y="10"/>
                    <a:pt x="89" y="10"/>
                  </a:cubicBezTo>
                  <a:cubicBezTo>
                    <a:pt x="90" y="6"/>
                    <a:pt x="87" y="2"/>
                    <a:pt x="83" y="1"/>
                  </a:cubicBezTo>
                  <a:cubicBezTo>
                    <a:pt x="79" y="0"/>
                    <a:pt x="75" y="2"/>
                    <a:pt x="74" y="6"/>
                  </a:cubicBezTo>
                  <a:cubicBezTo>
                    <a:pt x="61" y="54"/>
                    <a:pt x="61" y="54"/>
                    <a:pt x="61" y="54"/>
                  </a:cubicBezTo>
                  <a:cubicBezTo>
                    <a:pt x="42" y="59"/>
                    <a:pt x="42" y="59"/>
                    <a:pt x="42" y="59"/>
                  </a:cubicBezTo>
                  <a:cubicBezTo>
                    <a:pt x="37" y="51"/>
                    <a:pt x="27" y="46"/>
                    <a:pt x="17" y="49"/>
                  </a:cubicBezTo>
                  <a:cubicBezTo>
                    <a:pt x="13" y="50"/>
                    <a:pt x="10" y="52"/>
                    <a:pt x="7" y="54"/>
                  </a:cubicBezTo>
                  <a:cubicBezTo>
                    <a:pt x="2" y="60"/>
                    <a:pt x="0" y="68"/>
                    <a:pt x="2" y="75"/>
                  </a:cubicBezTo>
                  <a:cubicBezTo>
                    <a:pt x="5" y="87"/>
                    <a:pt x="17" y="94"/>
                    <a:pt x="28" y="91"/>
                  </a:cubicBezTo>
                  <a:cubicBezTo>
                    <a:pt x="32" y="90"/>
                    <a:pt x="35" y="88"/>
                    <a:pt x="38" y="85"/>
                  </a:cubicBezTo>
                  <a:cubicBezTo>
                    <a:pt x="38" y="85"/>
                    <a:pt x="38" y="85"/>
                    <a:pt x="38" y="85"/>
                  </a:cubicBezTo>
                  <a:cubicBezTo>
                    <a:pt x="42" y="81"/>
                    <a:pt x="44" y="75"/>
                    <a:pt x="44" y="69"/>
                  </a:cubicBezTo>
                  <a:cubicBezTo>
                    <a:pt x="64" y="64"/>
                    <a:pt x="64" y="64"/>
                    <a:pt x="64" y="64"/>
                  </a:cubicBezTo>
                  <a:cubicBezTo>
                    <a:pt x="59" y="84"/>
                    <a:pt x="59" y="84"/>
                    <a:pt x="59" y="84"/>
                  </a:cubicBezTo>
                  <a:cubicBezTo>
                    <a:pt x="53" y="83"/>
                    <a:pt x="47" y="86"/>
                    <a:pt x="43" y="90"/>
                  </a:cubicBezTo>
                  <a:cubicBezTo>
                    <a:pt x="40" y="93"/>
                    <a:pt x="38" y="96"/>
                    <a:pt x="37" y="100"/>
                  </a:cubicBezTo>
                  <a:cubicBezTo>
                    <a:pt x="36" y="105"/>
                    <a:pt x="36" y="111"/>
                    <a:pt x="39" y="116"/>
                  </a:cubicBezTo>
                  <a:cubicBezTo>
                    <a:pt x="42" y="121"/>
                    <a:pt x="47" y="125"/>
                    <a:pt x="53" y="126"/>
                  </a:cubicBezTo>
                  <a:cubicBezTo>
                    <a:pt x="60" y="128"/>
                    <a:pt x="68" y="126"/>
                    <a:pt x="74" y="121"/>
                  </a:cubicBezTo>
                  <a:cubicBezTo>
                    <a:pt x="76" y="118"/>
                    <a:pt x="78" y="115"/>
                    <a:pt x="79" y="111"/>
                  </a:cubicBezTo>
                  <a:cubicBezTo>
                    <a:pt x="81" y="105"/>
                    <a:pt x="80" y="100"/>
                    <a:pt x="77" y="94"/>
                  </a:cubicBezTo>
                  <a:cubicBezTo>
                    <a:pt x="75" y="91"/>
                    <a:pt x="72" y="88"/>
                    <a:pt x="68" y="86"/>
                  </a:cubicBezTo>
                  <a:lnTo>
                    <a:pt x="88" y="11"/>
                  </a:lnTo>
                  <a:close/>
                  <a:moveTo>
                    <a:pt x="71" y="54"/>
                  </a:moveTo>
                  <a:cubicBezTo>
                    <a:pt x="72" y="55"/>
                    <a:pt x="72" y="58"/>
                    <a:pt x="71" y="59"/>
                  </a:cubicBezTo>
                  <a:cubicBezTo>
                    <a:pt x="70" y="60"/>
                    <a:pt x="67" y="60"/>
                    <a:pt x="66" y="59"/>
                  </a:cubicBezTo>
                  <a:cubicBezTo>
                    <a:pt x="65" y="58"/>
                    <a:pt x="65" y="55"/>
                    <a:pt x="66" y="54"/>
                  </a:cubicBezTo>
                  <a:cubicBezTo>
                    <a:pt x="67" y="53"/>
                    <a:pt x="70" y="53"/>
                    <a:pt x="71" y="54"/>
                  </a:cubicBezTo>
                  <a:close/>
                  <a:moveTo>
                    <a:pt x="33" y="80"/>
                  </a:moveTo>
                  <a:cubicBezTo>
                    <a:pt x="31" y="82"/>
                    <a:pt x="29" y="83"/>
                    <a:pt x="26" y="84"/>
                  </a:cubicBezTo>
                  <a:cubicBezTo>
                    <a:pt x="19" y="86"/>
                    <a:pt x="10" y="81"/>
                    <a:pt x="8" y="73"/>
                  </a:cubicBezTo>
                  <a:cubicBezTo>
                    <a:pt x="7" y="68"/>
                    <a:pt x="8" y="63"/>
                    <a:pt x="12" y="59"/>
                  </a:cubicBezTo>
                  <a:cubicBezTo>
                    <a:pt x="14" y="57"/>
                    <a:pt x="16" y="56"/>
                    <a:pt x="19" y="55"/>
                  </a:cubicBezTo>
                  <a:cubicBezTo>
                    <a:pt x="27" y="53"/>
                    <a:pt x="35" y="58"/>
                    <a:pt x="37" y="66"/>
                  </a:cubicBezTo>
                  <a:cubicBezTo>
                    <a:pt x="38" y="71"/>
                    <a:pt x="37" y="76"/>
                    <a:pt x="33" y="80"/>
                  </a:cubicBezTo>
                  <a:close/>
                  <a:moveTo>
                    <a:pt x="71" y="98"/>
                  </a:moveTo>
                  <a:cubicBezTo>
                    <a:pt x="73" y="101"/>
                    <a:pt x="73" y="105"/>
                    <a:pt x="72" y="109"/>
                  </a:cubicBezTo>
                  <a:cubicBezTo>
                    <a:pt x="72" y="112"/>
                    <a:pt x="70" y="114"/>
                    <a:pt x="69" y="116"/>
                  </a:cubicBezTo>
                  <a:cubicBezTo>
                    <a:pt x="65" y="119"/>
                    <a:pt x="59" y="121"/>
                    <a:pt x="54" y="120"/>
                  </a:cubicBezTo>
                  <a:cubicBezTo>
                    <a:pt x="51" y="119"/>
                    <a:pt x="47" y="116"/>
                    <a:pt x="45" y="113"/>
                  </a:cubicBezTo>
                  <a:cubicBezTo>
                    <a:pt x="44" y="109"/>
                    <a:pt x="43" y="105"/>
                    <a:pt x="44" y="102"/>
                  </a:cubicBezTo>
                  <a:cubicBezTo>
                    <a:pt x="45" y="99"/>
                    <a:pt x="46" y="97"/>
                    <a:pt x="48" y="95"/>
                  </a:cubicBezTo>
                  <a:cubicBezTo>
                    <a:pt x="52" y="91"/>
                    <a:pt x="57" y="90"/>
                    <a:pt x="62" y="91"/>
                  </a:cubicBezTo>
                  <a:cubicBezTo>
                    <a:pt x="66" y="92"/>
                    <a:pt x="69" y="95"/>
                    <a:pt x="71" y="9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60" name="Freeform 134"/>
            <p:cNvSpPr>
              <a:spLocks/>
            </p:cNvSpPr>
            <p:nvPr userDrawn="1"/>
          </p:nvSpPr>
          <p:spPr bwMode="auto">
            <a:xfrm>
              <a:off x="2390775" y="295275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161" name="Freeform 135"/>
          <p:cNvSpPr>
            <a:spLocks noEditPoints="1"/>
          </p:cNvSpPr>
          <p:nvPr userDrawn="1"/>
        </p:nvSpPr>
        <p:spPr bwMode="auto">
          <a:xfrm>
            <a:off x="2390776" y="2709864"/>
            <a:ext cx="387350" cy="388938"/>
          </a:xfrm>
          <a:custGeom>
            <a:avLst/>
            <a:gdLst>
              <a:gd name="T0" fmla="*/ 53 w 100"/>
              <a:gd name="T1" fmla="*/ 85 h 101"/>
              <a:gd name="T2" fmla="*/ 53 w 100"/>
              <a:gd name="T3" fmla="*/ 20 h 101"/>
              <a:gd name="T4" fmla="*/ 58 w 100"/>
              <a:gd name="T5" fmla="*/ 13 h 101"/>
              <a:gd name="T6" fmla="*/ 58 w 100"/>
              <a:gd name="T7" fmla="*/ 11 h 101"/>
              <a:gd name="T8" fmla="*/ 84 w 100"/>
              <a:gd name="T9" fmla="*/ 4 h 101"/>
              <a:gd name="T10" fmla="*/ 69 w 100"/>
              <a:gd name="T11" fmla="*/ 43 h 101"/>
              <a:gd name="T12" fmla="*/ 69 w 100"/>
              <a:gd name="T13" fmla="*/ 43 h 101"/>
              <a:gd name="T14" fmla="*/ 84 w 100"/>
              <a:gd name="T15" fmla="*/ 56 h 101"/>
              <a:gd name="T16" fmla="*/ 100 w 100"/>
              <a:gd name="T17" fmla="*/ 43 h 101"/>
              <a:gd name="T18" fmla="*/ 100 w 100"/>
              <a:gd name="T19" fmla="*/ 43 h 101"/>
              <a:gd name="T20" fmla="*/ 85 w 100"/>
              <a:gd name="T21" fmla="*/ 4 h 101"/>
              <a:gd name="T22" fmla="*/ 86 w 100"/>
              <a:gd name="T23" fmla="*/ 3 h 101"/>
              <a:gd name="T24" fmla="*/ 85 w 100"/>
              <a:gd name="T25" fmla="*/ 0 h 101"/>
              <a:gd name="T26" fmla="*/ 57 w 100"/>
              <a:gd name="T27" fmla="*/ 9 h 101"/>
              <a:gd name="T28" fmla="*/ 50 w 100"/>
              <a:gd name="T29" fmla="*/ 5 h 101"/>
              <a:gd name="T30" fmla="*/ 42 w 100"/>
              <a:gd name="T31" fmla="*/ 13 h 101"/>
              <a:gd name="T32" fmla="*/ 42 w 100"/>
              <a:gd name="T33" fmla="*/ 14 h 101"/>
              <a:gd name="T34" fmla="*/ 13 w 100"/>
              <a:gd name="T35" fmla="*/ 22 h 101"/>
              <a:gd name="T36" fmla="*/ 14 w 100"/>
              <a:gd name="T37" fmla="*/ 25 h 101"/>
              <a:gd name="T38" fmla="*/ 15 w 100"/>
              <a:gd name="T39" fmla="*/ 25 h 101"/>
              <a:gd name="T40" fmla="*/ 0 w 100"/>
              <a:gd name="T41" fmla="*/ 63 h 101"/>
              <a:gd name="T42" fmla="*/ 0 w 100"/>
              <a:gd name="T43" fmla="*/ 63 h 101"/>
              <a:gd name="T44" fmla="*/ 16 w 100"/>
              <a:gd name="T45" fmla="*/ 77 h 101"/>
              <a:gd name="T46" fmla="*/ 31 w 100"/>
              <a:gd name="T47" fmla="*/ 63 h 101"/>
              <a:gd name="T48" fmla="*/ 31 w 100"/>
              <a:gd name="T49" fmla="*/ 63 h 101"/>
              <a:gd name="T50" fmla="*/ 16 w 100"/>
              <a:gd name="T51" fmla="*/ 24 h 101"/>
              <a:gd name="T52" fmla="*/ 43 w 100"/>
              <a:gd name="T53" fmla="*/ 17 h 101"/>
              <a:gd name="T54" fmla="*/ 48 w 100"/>
              <a:gd name="T55" fmla="*/ 20 h 101"/>
              <a:gd name="T56" fmla="*/ 48 w 100"/>
              <a:gd name="T57" fmla="*/ 85 h 101"/>
              <a:gd name="T58" fmla="*/ 0 w 100"/>
              <a:gd name="T59" fmla="*/ 101 h 101"/>
              <a:gd name="T60" fmla="*/ 100 w 100"/>
              <a:gd name="T61" fmla="*/ 101 h 101"/>
              <a:gd name="T62" fmla="*/ 53 w 100"/>
              <a:gd name="T63" fmla="*/ 85 h 101"/>
              <a:gd name="T64" fmla="*/ 96 w 100"/>
              <a:gd name="T65" fmla="*/ 40 h 101"/>
              <a:gd name="T66" fmla="*/ 73 w 100"/>
              <a:gd name="T67" fmla="*/ 40 h 101"/>
              <a:gd name="T68" fmla="*/ 85 w 100"/>
              <a:gd name="T69" fmla="*/ 9 h 101"/>
              <a:gd name="T70" fmla="*/ 96 w 100"/>
              <a:gd name="T71" fmla="*/ 40 h 101"/>
              <a:gd name="T72" fmla="*/ 27 w 100"/>
              <a:gd name="T73" fmla="*/ 61 h 101"/>
              <a:gd name="T74" fmla="*/ 4 w 100"/>
              <a:gd name="T75" fmla="*/ 61 h 101"/>
              <a:gd name="T76" fmla="*/ 16 w 100"/>
              <a:gd name="T77" fmla="*/ 30 h 101"/>
              <a:gd name="T78" fmla="*/ 27 w 100"/>
              <a:gd name="T79" fmla="*/ 6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0" h="101">
                <a:moveTo>
                  <a:pt x="53" y="85"/>
                </a:moveTo>
                <a:cubicBezTo>
                  <a:pt x="53" y="20"/>
                  <a:pt x="53" y="20"/>
                  <a:pt x="53" y="20"/>
                </a:cubicBezTo>
                <a:cubicBezTo>
                  <a:pt x="56" y="19"/>
                  <a:pt x="58" y="16"/>
                  <a:pt x="58" y="13"/>
                </a:cubicBezTo>
                <a:cubicBezTo>
                  <a:pt x="58" y="12"/>
                  <a:pt x="58" y="12"/>
                  <a:pt x="58" y="11"/>
                </a:cubicBezTo>
                <a:cubicBezTo>
                  <a:pt x="84" y="4"/>
                  <a:pt x="84" y="4"/>
                  <a:pt x="84" y="4"/>
                </a:cubicBezTo>
                <a:cubicBezTo>
                  <a:pt x="69" y="43"/>
                  <a:pt x="69" y="43"/>
                  <a:pt x="69" y="43"/>
                </a:cubicBezTo>
                <a:cubicBezTo>
                  <a:pt x="69" y="43"/>
                  <a:pt x="69" y="43"/>
                  <a:pt x="69" y="43"/>
                </a:cubicBezTo>
                <a:cubicBezTo>
                  <a:pt x="69" y="50"/>
                  <a:pt x="76" y="56"/>
                  <a:pt x="84" y="56"/>
                </a:cubicBezTo>
                <a:cubicBezTo>
                  <a:pt x="93" y="56"/>
                  <a:pt x="100" y="50"/>
                  <a:pt x="100" y="43"/>
                </a:cubicBezTo>
                <a:cubicBezTo>
                  <a:pt x="100" y="43"/>
                  <a:pt x="100" y="43"/>
                  <a:pt x="100" y="43"/>
                </a:cubicBezTo>
                <a:cubicBezTo>
                  <a:pt x="85" y="4"/>
                  <a:pt x="85" y="4"/>
                  <a:pt x="85" y="4"/>
                </a:cubicBezTo>
                <a:cubicBezTo>
                  <a:pt x="86" y="3"/>
                  <a:pt x="86" y="3"/>
                  <a:pt x="86" y="3"/>
                </a:cubicBezTo>
                <a:cubicBezTo>
                  <a:pt x="85" y="0"/>
                  <a:pt x="85" y="0"/>
                  <a:pt x="85" y="0"/>
                </a:cubicBezTo>
                <a:cubicBezTo>
                  <a:pt x="57" y="9"/>
                  <a:pt x="57" y="9"/>
                  <a:pt x="57" y="9"/>
                </a:cubicBezTo>
                <a:cubicBezTo>
                  <a:pt x="55" y="6"/>
                  <a:pt x="53" y="5"/>
                  <a:pt x="50" y="5"/>
                </a:cubicBezTo>
                <a:cubicBezTo>
                  <a:pt x="46" y="5"/>
                  <a:pt x="42" y="9"/>
                  <a:pt x="42" y="13"/>
                </a:cubicBezTo>
                <a:cubicBezTo>
                  <a:pt x="42" y="13"/>
                  <a:pt x="42" y="13"/>
                  <a:pt x="42" y="14"/>
                </a:cubicBezTo>
                <a:cubicBezTo>
                  <a:pt x="13" y="22"/>
                  <a:pt x="13" y="22"/>
                  <a:pt x="13" y="22"/>
                </a:cubicBezTo>
                <a:cubicBezTo>
                  <a:pt x="14" y="25"/>
                  <a:pt x="14" y="25"/>
                  <a:pt x="14" y="25"/>
                </a:cubicBezTo>
                <a:cubicBezTo>
                  <a:pt x="15" y="25"/>
                  <a:pt x="15" y="25"/>
                  <a:pt x="15" y="25"/>
                </a:cubicBezTo>
                <a:cubicBezTo>
                  <a:pt x="0" y="63"/>
                  <a:pt x="0" y="63"/>
                  <a:pt x="0" y="63"/>
                </a:cubicBezTo>
                <a:cubicBezTo>
                  <a:pt x="0" y="63"/>
                  <a:pt x="0" y="63"/>
                  <a:pt x="0" y="63"/>
                </a:cubicBezTo>
                <a:cubicBezTo>
                  <a:pt x="0" y="71"/>
                  <a:pt x="7" y="77"/>
                  <a:pt x="16" y="77"/>
                </a:cubicBezTo>
                <a:cubicBezTo>
                  <a:pt x="24" y="77"/>
                  <a:pt x="31" y="71"/>
                  <a:pt x="31" y="63"/>
                </a:cubicBezTo>
                <a:cubicBezTo>
                  <a:pt x="31" y="63"/>
                  <a:pt x="31" y="63"/>
                  <a:pt x="31" y="63"/>
                </a:cubicBezTo>
                <a:cubicBezTo>
                  <a:pt x="16" y="24"/>
                  <a:pt x="16" y="24"/>
                  <a:pt x="16" y="24"/>
                </a:cubicBezTo>
                <a:cubicBezTo>
                  <a:pt x="43" y="17"/>
                  <a:pt x="43" y="17"/>
                  <a:pt x="43" y="17"/>
                </a:cubicBezTo>
                <a:cubicBezTo>
                  <a:pt x="44" y="18"/>
                  <a:pt x="46" y="20"/>
                  <a:pt x="48" y="20"/>
                </a:cubicBezTo>
                <a:cubicBezTo>
                  <a:pt x="48" y="85"/>
                  <a:pt x="48" y="85"/>
                  <a:pt x="48" y="85"/>
                </a:cubicBezTo>
                <a:cubicBezTo>
                  <a:pt x="21" y="86"/>
                  <a:pt x="0" y="93"/>
                  <a:pt x="0" y="101"/>
                </a:cubicBezTo>
                <a:cubicBezTo>
                  <a:pt x="100" y="101"/>
                  <a:pt x="100" y="101"/>
                  <a:pt x="100" y="101"/>
                </a:cubicBezTo>
                <a:cubicBezTo>
                  <a:pt x="100" y="93"/>
                  <a:pt x="79" y="86"/>
                  <a:pt x="53" y="85"/>
                </a:cubicBezTo>
                <a:close/>
                <a:moveTo>
                  <a:pt x="96" y="40"/>
                </a:moveTo>
                <a:cubicBezTo>
                  <a:pt x="73" y="40"/>
                  <a:pt x="73" y="40"/>
                  <a:pt x="73" y="40"/>
                </a:cubicBezTo>
                <a:cubicBezTo>
                  <a:pt x="85" y="9"/>
                  <a:pt x="85" y="9"/>
                  <a:pt x="85" y="9"/>
                </a:cubicBezTo>
                <a:lnTo>
                  <a:pt x="96" y="40"/>
                </a:lnTo>
                <a:close/>
                <a:moveTo>
                  <a:pt x="27" y="61"/>
                </a:moveTo>
                <a:cubicBezTo>
                  <a:pt x="4" y="61"/>
                  <a:pt x="4" y="61"/>
                  <a:pt x="4" y="61"/>
                </a:cubicBezTo>
                <a:cubicBezTo>
                  <a:pt x="16" y="30"/>
                  <a:pt x="16" y="30"/>
                  <a:pt x="16" y="30"/>
                </a:cubicBezTo>
                <a:lnTo>
                  <a:pt x="27"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62" name="Freeform 136"/>
          <p:cNvSpPr>
            <a:spLocks/>
          </p:cNvSpPr>
          <p:nvPr userDrawn="1"/>
        </p:nvSpPr>
        <p:spPr bwMode="auto">
          <a:xfrm>
            <a:off x="2657475" y="287496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63" name="Freeform 137"/>
          <p:cNvSpPr>
            <a:spLocks/>
          </p:cNvSpPr>
          <p:nvPr userDrawn="1"/>
        </p:nvSpPr>
        <p:spPr bwMode="auto">
          <a:xfrm>
            <a:off x="7264401" y="715964"/>
            <a:ext cx="387350" cy="390525"/>
          </a:xfrm>
          <a:custGeom>
            <a:avLst/>
            <a:gdLst>
              <a:gd name="T0" fmla="*/ 97 w 100"/>
              <a:gd name="T1" fmla="*/ 36 h 101"/>
              <a:gd name="T2" fmla="*/ 99 w 100"/>
              <a:gd name="T3" fmla="*/ 52 h 101"/>
              <a:gd name="T4" fmla="*/ 95 w 100"/>
              <a:gd name="T5" fmla="*/ 55 h 101"/>
              <a:gd name="T6" fmla="*/ 100 w 100"/>
              <a:gd name="T7" fmla="*/ 60 h 101"/>
              <a:gd name="T8" fmla="*/ 98 w 100"/>
              <a:gd name="T9" fmla="*/ 68 h 101"/>
              <a:gd name="T10" fmla="*/ 94 w 100"/>
              <a:gd name="T11" fmla="*/ 70 h 101"/>
              <a:gd name="T12" fmla="*/ 97 w 100"/>
              <a:gd name="T13" fmla="*/ 73 h 101"/>
              <a:gd name="T14" fmla="*/ 96 w 100"/>
              <a:gd name="T15" fmla="*/ 82 h 101"/>
              <a:gd name="T16" fmla="*/ 92 w 100"/>
              <a:gd name="T17" fmla="*/ 84 h 101"/>
              <a:gd name="T18" fmla="*/ 95 w 100"/>
              <a:gd name="T19" fmla="*/ 88 h 101"/>
              <a:gd name="T20" fmla="*/ 93 w 100"/>
              <a:gd name="T21" fmla="*/ 98 h 101"/>
              <a:gd name="T22" fmla="*/ 86 w 100"/>
              <a:gd name="T23" fmla="*/ 101 h 101"/>
              <a:gd name="T24" fmla="*/ 36 w 100"/>
              <a:gd name="T25" fmla="*/ 88 h 101"/>
              <a:gd name="T26" fmla="*/ 24 w 100"/>
              <a:gd name="T27" fmla="*/ 88 h 101"/>
              <a:gd name="T28" fmla="*/ 24 w 100"/>
              <a:gd name="T29" fmla="*/ 94 h 101"/>
              <a:gd name="T30" fmla="*/ 0 w 100"/>
              <a:gd name="T31" fmla="*/ 94 h 101"/>
              <a:gd name="T32" fmla="*/ 0 w 100"/>
              <a:gd name="T33" fmla="*/ 32 h 101"/>
              <a:gd name="T34" fmla="*/ 24 w 100"/>
              <a:gd name="T35" fmla="*/ 32 h 101"/>
              <a:gd name="T36" fmla="*/ 24 w 100"/>
              <a:gd name="T37" fmla="*/ 41 h 101"/>
              <a:gd name="T38" fmla="*/ 34 w 100"/>
              <a:gd name="T39" fmla="*/ 41 h 101"/>
              <a:gd name="T40" fmla="*/ 73 w 100"/>
              <a:gd name="T41" fmla="*/ 0 h 101"/>
              <a:gd name="T42" fmla="*/ 62 w 100"/>
              <a:gd name="T43" fmla="*/ 38 h 101"/>
              <a:gd name="T44" fmla="*/ 97 w 100"/>
              <a:gd name="T45"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0" h="101">
                <a:moveTo>
                  <a:pt x="97" y="36"/>
                </a:moveTo>
                <a:cubicBezTo>
                  <a:pt x="99" y="52"/>
                  <a:pt x="99" y="52"/>
                  <a:pt x="99" y="52"/>
                </a:cubicBezTo>
                <a:cubicBezTo>
                  <a:pt x="95" y="55"/>
                  <a:pt x="95" y="55"/>
                  <a:pt x="95" y="55"/>
                </a:cubicBezTo>
                <a:cubicBezTo>
                  <a:pt x="100" y="60"/>
                  <a:pt x="100" y="60"/>
                  <a:pt x="100" y="60"/>
                </a:cubicBezTo>
                <a:cubicBezTo>
                  <a:pt x="98" y="68"/>
                  <a:pt x="98" y="68"/>
                  <a:pt x="98" y="68"/>
                </a:cubicBezTo>
                <a:cubicBezTo>
                  <a:pt x="94" y="70"/>
                  <a:pt x="94" y="70"/>
                  <a:pt x="94" y="70"/>
                </a:cubicBezTo>
                <a:cubicBezTo>
                  <a:pt x="97" y="73"/>
                  <a:pt x="97" y="73"/>
                  <a:pt x="97" y="73"/>
                </a:cubicBezTo>
                <a:cubicBezTo>
                  <a:pt x="96" y="82"/>
                  <a:pt x="96" y="82"/>
                  <a:pt x="96" y="82"/>
                </a:cubicBezTo>
                <a:cubicBezTo>
                  <a:pt x="92" y="84"/>
                  <a:pt x="92" y="84"/>
                  <a:pt x="92" y="84"/>
                </a:cubicBezTo>
                <a:cubicBezTo>
                  <a:pt x="95" y="88"/>
                  <a:pt x="95" y="88"/>
                  <a:pt x="95" y="88"/>
                </a:cubicBezTo>
                <a:cubicBezTo>
                  <a:pt x="93" y="98"/>
                  <a:pt x="93" y="98"/>
                  <a:pt x="93" y="98"/>
                </a:cubicBezTo>
                <a:cubicBezTo>
                  <a:pt x="86" y="101"/>
                  <a:pt x="86" y="101"/>
                  <a:pt x="86" y="101"/>
                </a:cubicBezTo>
                <a:cubicBezTo>
                  <a:pt x="36" y="88"/>
                  <a:pt x="36" y="88"/>
                  <a:pt x="36" y="88"/>
                </a:cubicBezTo>
                <a:cubicBezTo>
                  <a:pt x="24" y="88"/>
                  <a:pt x="24" y="88"/>
                  <a:pt x="24" y="88"/>
                </a:cubicBezTo>
                <a:cubicBezTo>
                  <a:pt x="24" y="94"/>
                  <a:pt x="24" y="94"/>
                  <a:pt x="24" y="94"/>
                </a:cubicBezTo>
                <a:cubicBezTo>
                  <a:pt x="0" y="94"/>
                  <a:pt x="0" y="94"/>
                  <a:pt x="0" y="94"/>
                </a:cubicBezTo>
                <a:cubicBezTo>
                  <a:pt x="0" y="32"/>
                  <a:pt x="0" y="32"/>
                  <a:pt x="0" y="32"/>
                </a:cubicBezTo>
                <a:cubicBezTo>
                  <a:pt x="24" y="32"/>
                  <a:pt x="24" y="32"/>
                  <a:pt x="24" y="32"/>
                </a:cubicBezTo>
                <a:cubicBezTo>
                  <a:pt x="24" y="41"/>
                  <a:pt x="24" y="41"/>
                  <a:pt x="24" y="41"/>
                </a:cubicBezTo>
                <a:cubicBezTo>
                  <a:pt x="34" y="41"/>
                  <a:pt x="34" y="41"/>
                  <a:pt x="34" y="41"/>
                </a:cubicBezTo>
                <a:cubicBezTo>
                  <a:pt x="73" y="0"/>
                  <a:pt x="73" y="0"/>
                  <a:pt x="73" y="0"/>
                </a:cubicBezTo>
                <a:cubicBezTo>
                  <a:pt x="92" y="14"/>
                  <a:pt x="75" y="28"/>
                  <a:pt x="62" y="38"/>
                </a:cubicBezTo>
                <a:lnTo>
                  <a:pt x="97" y="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64" name="Freeform 138"/>
          <p:cNvSpPr>
            <a:spLocks noEditPoints="1"/>
          </p:cNvSpPr>
          <p:nvPr userDrawn="1"/>
        </p:nvSpPr>
        <p:spPr bwMode="auto">
          <a:xfrm>
            <a:off x="4476751" y="1414464"/>
            <a:ext cx="471488" cy="398463"/>
          </a:xfrm>
          <a:custGeom>
            <a:avLst/>
            <a:gdLst>
              <a:gd name="T0" fmla="*/ 105 w 122"/>
              <a:gd name="T1" fmla="*/ 75 h 103"/>
              <a:gd name="T2" fmla="*/ 113 w 122"/>
              <a:gd name="T3" fmla="*/ 78 h 103"/>
              <a:gd name="T4" fmla="*/ 120 w 122"/>
              <a:gd name="T5" fmla="*/ 91 h 103"/>
              <a:gd name="T6" fmla="*/ 105 w 122"/>
              <a:gd name="T7" fmla="*/ 92 h 103"/>
              <a:gd name="T8" fmla="*/ 99 w 122"/>
              <a:gd name="T9" fmla="*/ 86 h 103"/>
              <a:gd name="T10" fmla="*/ 72 w 122"/>
              <a:gd name="T11" fmla="*/ 93 h 103"/>
              <a:gd name="T12" fmla="*/ 78 w 122"/>
              <a:gd name="T13" fmla="*/ 87 h 103"/>
              <a:gd name="T14" fmla="*/ 77 w 122"/>
              <a:gd name="T15" fmla="*/ 74 h 103"/>
              <a:gd name="T16" fmla="*/ 65 w 122"/>
              <a:gd name="T17" fmla="*/ 80 h 103"/>
              <a:gd name="T18" fmla="*/ 63 w 122"/>
              <a:gd name="T19" fmla="*/ 88 h 103"/>
              <a:gd name="T20" fmla="*/ 55 w 122"/>
              <a:gd name="T21" fmla="*/ 59 h 103"/>
              <a:gd name="T22" fmla="*/ 61 w 122"/>
              <a:gd name="T23" fmla="*/ 64 h 103"/>
              <a:gd name="T24" fmla="*/ 74 w 122"/>
              <a:gd name="T25" fmla="*/ 64 h 103"/>
              <a:gd name="T26" fmla="*/ 68 w 122"/>
              <a:gd name="T27" fmla="*/ 52 h 103"/>
              <a:gd name="T28" fmla="*/ 60 w 122"/>
              <a:gd name="T29" fmla="*/ 50 h 103"/>
              <a:gd name="T30" fmla="*/ 88 w 122"/>
              <a:gd name="T31" fmla="*/ 43 h 103"/>
              <a:gd name="T32" fmla="*/ 90 w 122"/>
              <a:gd name="T33" fmla="*/ 35 h 103"/>
              <a:gd name="T34" fmla="*/ 103 w 122"/>
              <a:gd name="T35" fmla="*/ 29 h 103"/>
              <a:gd name="T36" fmla="*/ 103 w 122"/>
              <a:gd name="T37" fmla="*/ 43 h 103"/>
              <a:gd name="T38" fmla="*/ 97 w 122"/>
              <a:gd name="T39" fmla="*/ 49 h 103"/>
              <a:gd name="T40" fmla="*/ 53 w 122"/>
              <a:gd name="T41" fmla="*/ 23 h 103"/>
              <a:gd name="T42" fmla="*/ 59 w 122"/>
              <a:gd name="T43" fmla="*/ 17 h 103"/>
              <a:gd name="T44" fmla="*/ 58 w 122"/>
              <a:gd name="T45" fmla="*/ 2 h 103"/>
              <a:gd name="T46" fmla="*/ 45 w 122"/>
              <a:gd name="T47" fmla="*/ 9 h 103"/>
              <a:gd name="T48" fmla="*/ 43 w 122"/>
              <a:gd name="T49" fmla="*/ 17 h 103"/>
              <a:gd name="T50" fmla="*/ 16 w 122"/>
              <a:gd name="T51" fmla="*/ 24 h 103"/>
              <a:gd name="T52" fmla="*/ 23 w 122"/>
              <a:gd name="T53" fmla="*/ 25 h 103"/>
              <a:gd name="T54" fmla="*/ 30 w 122"/>
              <a:gd name="T55" fmla="*/ 38 h 103"/>
              <a:gd name="T56" fmla="*/ 16 w 122"/>
              <a:gd name="T57" fmla="*/ 38 h 103"/>
              <a:gd name="T58" fmla="*/ 11 w 122"/>
              <a:gd name="T59" fmla="*/ 33 h 103"/>
              <a:gd name="T60" fmla="*/ 19 w 122"/>
              <a:gd name="T61" fmla="*/ 61 h 103"/>
              <a:gd name="T62" fmla="*/ 20 w 122"/>
              <a:gd name="T63" fmla="*/ 54 h 103"/>
              <a:gd name="T64" fmla="*/ 32 w 122"/>
              <a:gd name="T65" fmla="*/ 48 h 103"/>
              <a:gd name="T66" fmla="*/ 33 w 122"/>
              <a:gd name="T67" fmla="*/ 61 h 103"/>
              <a:gd name="T68" fmla="*/ 27 w 122"/>
              <a:gd name="T69" fmla="*/ 66 h 103"/>
              <a:gd name="T70" fmla="*/ 54 w 122"/>
              <a:gd name="T71" fmla="*/ 56 h 103"/>
              <a:gd name="T72" fmla="*/ 62 w 122"/>
              <a:gd name="T73" fmla="*/ 62 h 103"/>
              <a:gd name="T74" fmla="*/ 61 w 122"/>
              <a:gd name="T75" fmla="*/ 54 h 103"/>
              <a:gd name="T76" fmla="*/ 68 w 122"/>
              <a:gd name="T77" fmla="*/ 3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2" h="103">
                <a:moveTo>
                  <a:pt x="115" y="59"/>
                </a:moveTo>
                <a:cubicBezTo>
                  <a:pt x="105" y="75"/>
                  <a:pt x="105" y="75"/>
                  <a:pt x="105" y="75"/>
                </a:cubicBezTo>
                <a:cubicBezTo>
                  <a:pt x="105" y="77"/>
                  <a:pt x="105" y="78"/>
                  <a:pt x="107" y="78"/>
                </a:cubicBezTo>
                <a:cubicBezTo>
                  <a:pt x="109" y="79"/>
                  <a:pt x="111" y="78"/>
                  <a:pt x="113" y="78"/>
                </a:cubicBezTo>
                <a:cubicBezTo>
                  <a:pt x="117" y="78"/>
                  <a:pt x="120" y="80"/>
                  <a:pt x="121" y="83"/>
                </a:cubicBezTo>
                <a:cubicBezTo>
                  <a:pt x="122" y="87"/>
                  <a:pt x="120" y="91"/>
                  <a:pt x="120" y="91"/>
                </a:cubicBezTo>
                <a:cubicBezTo>
                  <a:pt x="120" y="91"/>
                  <a:pt x="118" y="95"/>
                  <a:pt x="114" y="96"/>
                </a:cubicBezTo>
                <a:cubicBezTo>
                  <a:pt x="111" y="97"/>
                  <a:pt x="107" y="95"/>
                  <a:pt x="105" y="92"/>
                </a:cubicBezTo>
                <a:cubicBezTo>
                  <a:pt x="104" y="90"/>
                  <a:pt x="104" y="88"/>
                  <a:pt x="103" y="86"/>
                </a:cubicBezTo>
                <a:cubicBezTo>
                  <a:pt x="102" y="85"/>
                  <a:pt x="100" y="85"/>
                  <a:pt x="99" y="86"/>
                </a:cubicBezTo>
                <a:cubicBezTo>
                  <a:pt x="89" y="103"/>
                  <a:pt x="89" y="103"/>
                  <a:pt x="89" y="103"/>
                </a:cubicBezTo>
                <a:cubicBezTo>
                  <a:pt x="72" y="93"/>
                  <a:pt x="72" y="93"/>
                  <a:pt x="72" y="93"/>
                </a:cubicBezTo>
                <a:cubicBezTo>
                  <a:pt x="72" y="92"/>
                  <a:pt x="72" y="91"/>
                  <a:pt x="73" y="90"/>
                </a:cubicBezTo>
                <a:cubicBezTo>
                  <a:pt x="74" y="89"/>
                  <a:pt x="76" y="88"/>
                  <a:pt x="78" y="87"/>
                </a:cubicBezTo>
                <a:cubicBezTo>
                  <a:pt x="80" y="86"/>
                  <a:pt x="82" y="82"/>
                  <a:pt x="81" y="79"/>
                </a:cubicBezTo>
                <a:cubicBezTo>
                  <a:pt x="80" y="76"/>
                  <a:pt x="77" y="74"/>
                  <a:pt x="77" y="74"/>
                </a:cubicBezTo>
                <a:cubicBezTo>
                  <a:pt x="77" y="74"/>
                  <a:pt x="74" y="72"/>
                  <a:pt x="70" y="73"/>
                </a:cubicBezTo>
                <a:cubicBezTo>
                  <a:pt x="67" y="74"/>
                  <a:pt x="65" y="77"/>
                  <a:pt x="65" y="80"/>
                </a:cubicBezTo>
                <a:cubicBezTo>
                  <a:pt x="65" y="82"/>
                  <a:pt x="66" y="84"/>
                  <a:pt x="66" y="86"/>
                </a:cubicBezTo>
                <a:cubicBezTo>
                  <a:pt x="65" y="87"/>
                  <a:pt x="64" y="88"/>
                  <a:pt x="63" y="88"/>
                </a:cubicBezTo>
                <a:cubicBezTo>
                  <a:pt x="45" y="77"/>
                  <a:pt x="45" y="77"/>
                  <a:pt x="45" y="77"/>
                </a:cubicBezTo>
                <a:cubicBezTo>
                  <a:pt x="55" y="59"/>
                  <a:pt x="55" y="59"/>
                  <a:pt x="55" y="59"/>
                </a:cubicBezTo>
                <a:cubicBezTo>
                  <a:pt x="56" y="58"/>
                  <a:pt x="57" y="58"/>
                  <a:pt x="58" y="59"/>
                </a:cubicBezTo>
                <a:cubicBezTo>
                  <a:pt x="59" y="61"/>
                  <a:pt x="60" y="63"/>
                  <a:pt x="61" y="64"/>
                </a:cubicBezTo>
                <a:cubicBezTo>
                  <a:pt x="62" y="67"/>
                  <a:pt x="66" y="69"/>
                  <a:pt x="69" y="68"/>
                </a:cubicBezTo>
                <a:cubicBezTo>
                  <a:pt x="72" y="67"/>
                  <a:pt x="74" y="64"/>
                  <a:pt x="74" y="64"/>
                </a:cubicBezTo>
                <a:cubicBezTo>
                  <a:pt x="74" y="64"/>
                  <a:pt x="76" y="60"/>
                  <a:pt x="75" y="57"/>
                </a:cubicBezTo>
                <a:cubicBezTo>
                  <a:pt x="74" y="54"/>
                  <a:pt x="71" y="51"/>
                  <a:pt x="68" y="52"/>
                </a:cubicBezTo>
                <a:cubicBezTo>
                  <a:pt x="66" y="52"/>
                  <a:pt x="64" y="52"/>
                  <a:pt x="62" y="52"/>
                </a:cubicBezTo>
                <a:cubicBezTo>
                  <a:pt x="61" y="52"/>
                  <a:pt x="60" y="51"/>
                  <a:pt x="60" y="50"/>
                </a:cubicBezTo>
                <a:cubicBezTo>
                  <a:pt x="70" y="33"/>
                  <a:pt x="70" y="33"/>
                  <a:pt x="70" y="33"/>
                </a:cubicBezTo>
                <a:cubicBezTo>
                  <a:pt x="88" y="43"/>
                  <a:pt x="88" y="43"/>
                  <a:pt x="88" y="43"/>
                </a:cubicBezTo>
                <a:cubicBezTo>
                  <a:pt x="89" y="43"/>
                  <a:pt x="90" y="43"/>
                  <a:pt x="90" y="41"/>
                </a:cubicBezTo>
                <a:cubicBezTo>
                  <a:pt x="91" y="39"/>
                  <a:pt x="90" y="37"/>
                  <a:pt x="90" y="35"/>
                </a:cubicBezTo>
                <a:cubicBezTo>
                  <a:pt x="90" y="32"/>
                  <a:pt x="92" y="28"/>
                  <a:pt x="95" y="27"/>
                </a:cubicBezTo>
                <a:cubicBezTo>
                  <a:pt x="99" y="26"/>
                  <a:pt x="103" y="29"/>
                  <a:pt x="103" y="29"/>
                </a:cubicBezTo>
                <a:cubicBezTo>
                  <a:pt x="103" y="29"/>
                  <a:pt x="106" y="31"/>
                  <a:pt x="107" y="34"/>
                </a:cubicBezTo>
                <a:cubicBezTo>
                  <a:pt x="108" y="37"/>
                  <a:pt x="106" y="41"/>
                  <a:pt x="103" y="43"/>
                </a:cubicBezTo>
                <a:cubicBezTo>
                  <a:pt x="102" y="44"/>
                  <a:pt x="100" y="44"/>
                  <a:pt x="98" y="45"/>
                </a:cubicBezTo>
                <a:cubicBezTo>
                  <a:pt x="97" y="46"/>
                  <a:pt x="97" y="48"/>
                  <a:pt x="97" y="49"/>
                </a:cubicBezTo>
                <a:cubicBezTo>
                  <a:pt x="115" y="59"/>
                  <a:pt x="115" y="59"/>
                  <a:pt x="115" y="59"/>
                </a:cubicBezTo>
                <a:close/>
                <a:moveTo>
                  <a:pt x="53" y="23"/>
                </a:moveTo>
                <a:cubicBezTo>
                  <a:pt x="52" y="22"/>
                  <a:pt x="52" y="20"/>
                  <a:pt x="53" y="19"/>
                </a:cubicBezTo>
                <a:cubicBezTo>
                  <a:pt x="55" y="18"/>
                  <a:pt x="57" y="18"/>
                  <a:pt x="59" y="17"/>
                </a:cubicBezTo>
                <a:cubicBezTo>
                  <a:pt x="62" y="15"/>
                  <a:pt x="64" y="11"/>
                  <a:pt x="63" y="8"/>
                </a:cubicBezTo>
                <a:cubicBezTo>
                  <a:pt x="62" y="4"/>
                  <a:pt x="58" y="2"/>
                  <a:pt x="58" y="2"/>
                </a:cubicBezTo>
                <a:cubicBezTo>
                  <a:pt x="58" y="2"/>
                  <a:pt x="54" y="0"/>
                  <a:pt x="51" y="1"/>
                </a:cubicBezTo>
                <a:cubicBezTo>
                  <a:pt x="48" y="2"/>
                  <a:pt x="45" y="6"/>
                  <a:pt x="45" y="9"/>
                </a:cubicBezTo>
                <a:cubicBezTo>
                  <a:pt x="45" y="11"/>
                  <a:pt x="46" y="13"/>
                  <a:pt x="46" y="15"/>
                </a:cubicBezTo>
                <a:cubicBezTo>
                  <a:pt x="46" y="16"/>
                  <a:pt x="44" y="17"/>
                  <a:pt x="43" y="17"/>
                </a:cubicBezTo>
                <a:cubicBezTo>
                  <a:pt x="25" y="7"/>
                  <a:pt x="25" y="7"/>
                  <a:pt x="25" y="7"/>
                </a:cubicBezTo>
                <a:cubicBezTo>
                  <a:pt x="16" y="24"/>
                  <a:pt x="16" y="24"/>
                  <a:pt x="16" y="24"/>
                </a:cubicBezTo>
                <a:cubicBezTo>
                  <a:pt x="16" y="25"/>
                  <a:pt x="16" y="26"/>
                  <a:pt x="18" y="26"/>
                </a:cubicBezTo>
                <a:cubicBezTo>
                  <a:pt x="20" y="26"/>
                  <a:pt x="21" y="26"/>
                  <a:pt x="23" y="25"/>
                </a:cubicBezTo>
                <a:cubicBezTo>
                  <a:pt x="27" y="25"/>
                  <a:pt x="30" y="28"/>
                  <a:pt x="31" y="31"/>
                </a:cubicBezTo>
                <a:cubicBezTo>
                  <a:pt x="32" y="34"/>
                  <a:pt x="30" y="38"/>
                  <a:pt x="30" y="38"/>
                </a:cubicBezTo>
                <a:cubicBezTo>
                  <a:pt x="30" y="38"/>
                  <a:pt x="28" y="41"/>
                  <a:pt x="24" y="42"/>
                </a:cubicBezTo>
                <a:cubicBezTo>
                  <a:pt x="21" y="43"/>
                  <a:pt x="17" y="41"/>
                  <a:pt x="16" y="38"/>
                </a:cubicBezTo>
                <a:cubicBezTo>
                  <a:pt x="15" y="37"/>
                  <a:pt x="15" y="35"/>
                  <a:pt x="14" y="33"/>
                </a:cubicBezTo>
                <a:cubicBezTo>
                  <a:pt x="13" y="32"/>
                  <a:pt x="12" y="32"/>
                  <a:pt x="11" y="33"/>
                </a:cubicBezTo>
                <a:cubicBezTo>
                  <a:pt x="0" y="51"/>
                  <a:pt x="0" y="51"/>
                  <a:pt x="0" y="51"/>
                </a:cubicBezTo>
                <a:cubicBezTo>
                  <a:pt x="19" y="61"/>
                  <a:pt x="19" y="61"/>
                  <a:pt x="19" y="61"/>
                </a:cubicBezTo>
                <a:cubicBezTo>
                  <a:pt x="20" y="61"/>
                  <a:pt x="21" y="61"/>
                  <a:pt x="21" y="59"/>
                </a:cubicBezTo>
                <a:cubicBezTo>
                  <a:pt x="21" y="58"/>
                  <a:pt x="21" y="56"/>
                  <a:pt x="20" y="54"/>
                </a:cubicBezTo>
                <a:cubicBezTo>
                  <a:pt x="20" y="51"/>
                  <a:pt x="23" y="48"/>
                  <a:pt x="26" y="47"/>
                </a:cubicBezTo>
                <a:cubicBezTo>
                  <a:pt x="29" y="46"/>
                  <a:pt x="32" y="48"/>
                  <a:pt x="32" y="48"/>
                </a:cubicBezTo>
                <a:cubicBezTo>
                  <a:pt x="32" y="48"/>
                  <a:pt x="36" y="50"/>
                  <a:pt x="37" y="53"/>
                </a:cubicBezTo>
                <a:cubicBezTo>
                  <a:pt x="37" y="56"/>
                  <a:pt x="36" y="60"/>
                  <a:pt x="33" y="61"/>
                </a:cubicBezTo>
                <a:cubicBezTo>
                  <a:pt x="31" y="62"/>
                  <a:pt x="29" y="62"/>
                  <a:pt x="28" y="64"/>
                </a:cubicBezTo>
                <a:cubicBezTo>
                  <a:pt x="27" y="64"/>
                  <a:pt x="27" y="65"/>
                  <a:pt x="27" y="66"/>
                </a:cubicBezTo>
                <a:cubicBezTo>
                  <a:pt x="43" y="75"/>
                  <a:pt x="43" y="75"/>
                  <a:pt x="43" y="75"/>
                </a:cubicBezTo>
                <a:cubicBezTo>
                  <a:pt x="54" y="56"/>
                  <a:pt x="54" y="56"/>
                  <a:pt x="54" y="56"/>
                </a:cubicBezTo>
                <a:cubicBezTo>
                  <a:pt x="55" y="55"/>
                  <a:pt x="58" y="55"/>
                  <a:pt x="59" y="57"/>
                </a:cubicBezTo>
                <a:cubicBezTo>
                  <a:pt x="60" y="58"/>
                  <a:pt x="61" y="60"/>
                  <a:pt x="62" y="62"/>
                </a:cubicBezTo>
                <a:cubicBezTo>
                  <a:pt x="68" y="74"/>
                  <a:pt x="80" y="55"/>
                  <a:pt x="67" y="54"/>
                </a:cubicBezTo>
                <a:cubicBezTo>
                  <a:pt x="65" y="54"/>
                  <a:pt x="63" y="55"/>
                  <a:pt x="61" y="54"/>
                </a:cubicBezTo>
                <a:cubicBezTo>
                  <a:pt x="59" y="54"/>
                  <a:pt x="57" y="51"/>
                  <a:pt x="57" y="49"/>
                </a:cubicBezTo>
                <a:cubicBezTo>
                  <a:pt x="68" y="31"/>
                  <a:pt x="68" y="31"/>
                  <a:pt x="68" y="31"/>
                </a:cubicBezTo>
                <a:lnTo>
                  <a:pt x="53" y="2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165" name="Group 164"/>
          <p:cNvGrpSpPr/>
          <p:nvPr userDrawn="1"/>
        </p:nvGrpSpPr>
        <p:grpSpPr>
          <a:xfrm>
            <a:off x="2581276" y="4216400"/>
            <a:ext cx="539750" cy="285750"/>
            <a:chOff x="2581275" y="4216400"/>
            <a:chExt cx="539750" cy="285750"/>
          </a:xfrm>
        </p:grpSpPr>
        <p:sp>
          <p:nvSpPr>
            <p:cNvPr id="166" name="Freeform 139"/>
            <p:cNvSpPr>
              <a:spLocks/>
            </p:cNvSpPr>
            <p:nvPr userDrawn="1"/>
          </p:nvSpPr>
          <p:spPr bwMode="auto">
            <a:xfrm>
              <a:off x="2581275"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7 w 140"/>
                <a:gd name="T31" fmla="*/ 9 h 69"/>
                <a:gd name="T32" fmla="*/ 35 w 140"/>
                <a:gd name="T33" fmla="*/ 10 h 69"/>
                <a:gd name="T34" fmla="*/ 32 w 140"/>
                <a:gd name="T35" fmla="*/ 12 h 69"/>
                <a:gd name="T36" fmla="*/ 18 w 140"/>
                <a:gd name="T37" fmla="*/ 24 h 69"/>
                <a:gd name="T38" fmla="*/ 14 w 140"/>
                <a:gd name="T39" fmla="*/ 28 h 69"/>
                <a:gd name="T40" fmla="*/ 5 w 140"/>
                <a:gd name="T41" fmla="*/ 44 h 69"/>
                <a:gd name="T42" fmla="*/ 4 w 140"/>
                <a:gd name="T43" fmla="*/ 47 h 69"/>
                <a:gd name="T44" fmla="*/ 3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0 w 140"/>
                <a:gd name="T59" fmla="*/ 14 h 69"/>
                <a:gd name="T60" fmla="*/ 58 w 140"/>
                <a:gd name="T61" fmla="*/ 19 h 69"/>
                <a:gd name="T62" fmla="*/ 62 w 140"/>
                <a:gd name="T63" fmla="*/ 7 h 69"/>
                <a:gd name="T64" fmla="*/ 76 w 140"/>
                <a:gd name="T65" fmla="*/ 17 h 69"/>
                <a:gd name="T66" fmla="*/ 84 w 140"/>
                <a:gd name="T67" fmla="*/ 8 h 69"/>
                <a:gd name="T68" fmla="*/ 94 w 140"/>
                <a:gd name="T69" fmla="*/ 23 h 69"/>
                <a:gd name="T70" fmla="*/ 105 w 140"/>
                <a:gd name="T71" fmla="*/ 17 h 69"/>
                <a:gd name="T72" fmla="*/ 109 w 140"/>
                <a:gd name="T73" fmla="*/ 34 h 69"/>
                <a:gd name="T74" fmla="*/ 121 w 140"/>
                <a:gd name="T75" fmla="*/ 32 h 69"/>
                <a:gd name="T76" fmla="*/ 119 w 140"/>
                <a:gd name="T77" fmla="*/ 50 h 69"/>
                <a:gd name="T78" fmla="*/ 131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7" y="9"/>
                  </a:cubicBezTo>
                  <a:cubicBezTo>
                    <a:pt x="37" y="9"/>
                    <a:pt x="37" y="9"/>
                    <a:pt x="37"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2" y="19"/>
                    <a:pt x="18" y="24"/>
                  </a:cubicBezTo>
                  <a:cubicBezTo>
                    <a:pt x="18" y="24"/>
                    <a:pt x="18" y="24"/>
                    <a:pt x="18" y="24"/>
                  </a:cubicBezTo>
                  <a:cubicBezTo>
                    <a:pt x="16" y="26"/>
                    <a:pt x="16" y="26"/>
                    <a:pt x="16" y="26"/>
                  </a:cubicBezTo>
                  <a:cubicBezTo>
                    <a:pt x="14" y="28"/>
                    <a:pt x="14" y="28"/>
                    <a:pt x="14" y="28"/>
                  </a:cubicBezTo>
                  <a:cubicBezTo>
                    <a:pt x="14" y="28"/>
                    <a:pt x="14" y="28"/>
                    <a:pt x="14" y="28"/>
                  </a:cubicBezTo>
                  <a:cubicBezTo>
                    <a:pt x="11" y="33"/>
                    <a:pt x="8" y="39"/>
                    <a:pt x="5" y="44"/>
                  </a:cubicBezTo>
                  <a:cubicBezTo>
                    <a:pt x="5" y="44"/>
                    <a:pt x="5" y="44"/>
                    <a:pt x="5" y="44"/>
                  </a:cubicBezTo>
                  <a:cubicBezTo>
                    <a:pt x="4" y="47"/>
                    <a:pt x="4" y="47"/>
                    <a:pt x="4" y="47"/>
                  </a:cubicBezTo>
                  <a:cubicBezTo>
                    <a:pt x="3" y="50"/>
                    <a:pt x="3" y="50"/>
                    <a:pt x="3" y="50"/>
                  </a:cubicBezTo>
                  <a:cubicBezTo>
                    <a:pt x="3" y="50"/>
                    <a:pt x="3" y="50"/>
                    <a:pt x="3" y="50"/>
                  </a:cubicBezTo>
                  <a:cubicBezTo>
                    <a:pt x="1" y="56"/>
                    <a:pt x="0" y="63"/>
                    <a:pt x="0" y="69"/>
                  </a:cubicBezTo>
                  <a:cubicBezTo>
                    <a:pt x="6" y="69"/>
                    <a:pt x="6" y="69"/>
                    <a:pt x="6" y="69"/>
                  </a:cubicBezTo>
                  <a:cubicBezTo>
                    <a:pt x="6"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6" y="23"/>
                    <a:pt x="31" y="20"/>
                    <a:pt x="35" y="17"/>
                  </a:cubicBezTo>
                  <a:cubicBezTo>
                    <a:pt x="41" y="26"/>
                    <a:pt x="41" y="26"/>
                    <a:pt x="41" y="26"/>
                  </a:cubicBezTo>
                  <a:cubicBezTo>
                    <a:pt x="46" y="23"/>
                    <a:pt x="46" y="23"/>
                    <a:pt x="46" y="23"/>
                  </a:cubicBezTo>
                  <a:cubicBezTo>
                    <a:pt x="40" y="14"/>
                    <a:pt x="40" y="14"/>
                    <a:pt x="40" y="14"/>
                  </a:cubicBezTo>
                  <a:cubicBezTo>
                    <a:pt x="45" y="11"/>
                    <a:pt x="50" y="9"/>
                    <a:pt x="56" y="8"/>
                  </a:cubicBezTo>
                  <a:cubicBezTo>
                    <a:pt x="58" y="19"/>
                    <a:pt x="58" y="19"/>
                    <a:pt x="58" y="19"/>
                  </a:cubicBezTo>
                  <a:cubicBezTo>
                    <a:pt x="64" y="17"/>
                    <a:pt x="64" y="17"/>
                    <a:pt x="64" y="17"/>
                  </a:cubicBezTo>
                  <a:cubicBezTo>
                    <a:pt x="62" y="7"/>
                    <a:pt x="62" y="7"/>
                    <a:pt x="62" y="7"/>
                  </a:cubicBezTo>
                  <a:cubicBezTo>
                    <a:pt x="67" y="6"/>
                    <a:pt x="73" y="6"/>
                    <a:pt x="78" y="7"/>
                  </a:cubicBezTo>
                  <a:cubicBezTo>
                    <a:pt x="76" y="17"/>
                    <a:pt x="76" y="17"/>
                    <a:pt x="76" y="17"/>
                  </a:cubicBezTo>
                  <a:cubicBezTo>
                    <a:pt x="82" y="18"/>
                    <a:pt x="82" y="18"/>
                    <a:pt x="82" y="18"/>
                  </a:cubicBezTo>
                  <a:cubicBezTo>
                    <a:pt x="84" y="8"/>
                    <a:pt x="84" y="8"/>
                    <a:pt x="84" y="8"/>
                  </a:cubicBezTo>
                  <a:cubicBezTo>
                    <a:pt x="90" y="9"/>
                    <a:pt x="95" y="11"/>
                    <a:pt x="100" y="14"/>
                  </a:cubicBezTo>
                  <a:cubicBezTo>
                    <a:pt x="94" y="23"/>
                    <a:pt x="94" y="23"/>
                    <a:pt x="94" y="23"/>
                  </a:cubicBezTo>
                  <a:cubicBezTo>
                    <a:pt x="99" y="26"/>
                    <a:pt x="99" y="26"/>
                    <a:pt x="99" y="26"/>
                  </a:cubicBezTo>
                  <a:cubicBezTo>
                    <a:pt x="105" y="17"/>
                    <a:pt x="105" y="17"/>
                    <a:pt x="105" y="17"/>
                  </a:cubicBezTo>
                  <a:cubicBezTo>
                    <a:pt x="109" y="20"/>
                    <a:pt x="114" y="23"/>
                    <a:pt x="117" y="27"/>
                  </a:cubicBezTo>
                  <a:cubicBezTo>
                    <a:pt x="109" y="34"/>
                    <a:pt x="109" y="34"/>
                    <a:pt x="109" y="34"/>
                  </a:cubicBezTo>
                  <a:cubicBezTo>
                    <a:pt x="113" y="39"/>
                    <a:pt x="113" y="39"/>
                    <a:pt x="113" y="39"/>
                  </a:cubicBezTo>
                  <a:cubicBezTo>
                    <a:pt x="121" y="32"/>
                    <a:pt x="121" y="32"/>
                    <a:pt x="121" y="32"/>
                  </a:cubicBezTo>
                  <a:cubicBezTo>
                    <a:pt x="125" y="36"/>
                    <a:pt x="127" y="41"/>
                    <a:pt x="129" y="46"/>
                  </a:cubicBezTo>
                  <a:cubicBezTo>
                    <a:pt x="119" y="50"/>
                    <a:pt x="119" y="50"/>
                    <a:pt x="119" y="50"/>
                  </a:cubicBezTo>
                  <a:cubicBezTo>
                    <a:pt x="121" y="55"/>
                    <a:pt x="121" y="55"/>
                    <a:pt x="121" y="55"/>
                  </a:cubicBezTo>
                  <a:cubicBezTo>
                    <a:pt x="131" y="52"/>
                    <a:pt x="131" y="52"/>
                    <a:pt x="131"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67" name="Freeform 140"/>
            <p:cNvSpPr>
              <a:spLocks/>
            </p:cNvSpPr>
            <p:nvPr userDrawn="1"/>
          </p:nvSpPr>
          <p:spPr bwMode="auto">
            <a:xfrm>
              <a:off x="2619375" y="4448175"/>
              <a:ext cx="34925" cy="41275"/>
            </a:xfrm>
            <a:custGeom>
              <a:avLst/>
              <a:gdLst>
                <a:gd name="T0" fmla="*/ 7 w 22"/>
                <a:gd name="T1" fmla="*/ 17 h 26"/>
                <a:gd name="T2" fmla="*/ 17 w 22"/>
                <a:gd name="T3" fmla="*/ 17 h 26"/>
                <a:gd name="T4" fmla="*/ 17 w 22"/>
                <a:gd name="T5" fmla="*/ 9 h 26"/>
                <a:gd name="T6" fmla="*/ 7 w 22"/>
                <a:gd name="T7" fmla="*/ 9 h 26"/>
                <a:gd name="T8" fmla="*/ 7 w 22"/>
                <a:gd name="T9" fmla="*/ 7 h 26"/>
                <a:gd name="T10" fmla="*/ 22 w 22"/>
                <a:gd name="T11" fmla="*/ 7 h 26"/>
                <a:gd name="T12" fmla="*/ 22 w 22"/>
                <a:gd name="T13" fmla="*/ 0 h 26"/>
                <a:gd name="T14" fmla="*/ 0 w 22"/>
                <a:gd name="T15" fmla="*/ 0 h 26"/>
                <a:gd name="T16" fmla="*/ 0 w 22"/>
                <a:gd name="T17" fmla="*/ 26 h 26"/>
                <a:gd name="T18" fmla="*/ 22 w 22"/>
                <a:gd name="T19" fmla="*/ 26 h 26"/>
                <a:gd name="T20" fmla="*/ 22 w 22"/>
                <a:gd name="T21" fmla="*/ 22 h 26"/>
                <a:gd name="T22" fmla="*/ 7 w 22"/>
                <a:gd name="T23" fmla="*/ 22 h 26"/>
                <a:gd name="T24" fmla="*/ 7 w 22"/>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6">
                  <a:moveTo>
                    <a:pt x="7" y="17"/>
                  </a:moveTo>
                  <a:lnTo>
                    <a:pt x="17" y="17"/>
                  </a:lnTo>
                  <a:lnTo>
                    <a:pt x="17" y="9"/>
                  </a:lnTo>
                  <a:lnTo>
                    <a:pt x="7" y="9"/>
                  </a:lnTo>
                  <a:lnTo>
                    <a:pt x="7" y="7"/>
                  </a:lnTo>
                  <a:lnTo>
                    <a:pt x="22" y="7"/>
                  </a:lnTo>
                  <a:lnTo>
                    <a:pt x="22" y="0"/>
                  </a:lnTo>
                  <a:lnTo>
                    <a:pt x="0" y="0"/>
                  </a:lnTo>
                  <a:lnTo>
                    <a:pt x="0" y="26"/>
                  </a:lnTo>
                  <a:lnTo>
                    <a:pt x="22" y="26"/>
                  </a:lnTo>
                  <a:lnTo>
                    <a:pt x="22" y="22"/>
                  </a:lnTo>
                  <a:lnTo>
                    <a:pt x="7" y="22"/>
                  </a:lnTo>
                  <a:lnTo>
                    <a:pt x="7"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68" name="Freeform 141"/>
            <p:cNvSpPr>
              <a:spLocks/>
            </p:cNvSpPr>
            <p:nvPr userDrawn="1"/>
          </p:nvSpPr>
          <p:spPr bwMode="auto">
            <a:xfrm>
              <a:off x="2638425" y="4362450"/>
              <a:ext cx="261938" cy="139700"/>
            </a:xfrm>
            <a:custGeom>
              <a:avLst/>
              <a:gdLst>
                <a:gd name="T0" fmla="*/ 58 w 68"/>
                <a:gd name="T1" fmla="*/ 20 h 36"/>
                <a:gd name="T2" fmla="*/ 49 w 68"/>
                <a:gd name="T3" fmla="*/ 21 h 36"/>
                <a:gd name="T4" fmla="*/ 0 w 68"/>
                <a:gd name="T5" fmla="*/ 0 h 36"/>
                <a:gd name="T6" fmla="*/ 47 w 68"/>
                <a:gd name="T7" fmla="*/ 26 h 36"/>
                <a:gd name="T8" fmla="*/ 51 w 68"/>
                <a:gd name="T9" fmla="*/ 33 h 36"/>
                <a:gd name="T10" fmla="*/ 59 w 68"/>
                <a:gd name="T11" fmla="*/ 32 h 36"/>
                <a:gd name="T12" fmla="*/ 65 w 68"/>
                <a:gd name="T13" fmla="*/ 36 h 36"/>
                <a:gd name="T14" fmla="*/ 68 w 68"/>
                <a:gd name="T15" fmla="*/ 29 h 36"/>
                <a:gd name="T16" fmla="*/ 62 w 68"/>
                <a:gd name="T17" fmla="*/ 27 h 36"/>
                <a:gd name="T18" fmla="*/ 58 w 68"/>
                <a:gd name="T19"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58" y="20"/>
                  </a:moveTo>
                  <a:cubicBezTo>
                    <a:pt x="55" y="18"/>
                    <a:pt x="52" y="19"/>
                    <a:pt x="49" y="21"/>
                  </a:cubicBezTo>
                  <a:cubicBezTo>
                    <a:pt x="0" y="0"/>
                    <a:pt x="0" y="0"/>
                    <a:pt x="0" y="0"/>
                  </a:cubicBezTo>
                  <a:cubicBezTo>
                    <a:pt x="47" y="26"/>
                    <a:pt x="47" y="26"/>
                    <a:pt x="47" y="26"/>
                  </a:cubicBezTo>
                  <a:cubicBezTo>
                    <a:pt x="47" y="29"/>
                    <a:pt x="49" y="31"/>
                    <a:pt x="51" y="33"/>
                  </a:cubicBezTo>
                  <a:cubicBezTo>
                    <a:pt x="54" y="34"/>
                    <a:pt x="56" y="34"/>
                    <a:pt x="59" y="32"/>
                  </a:cubicBezTo>
                  <a:cubicBezTo>
                    <a:pt x="65" y="36"/>
                    <a:pt x="65" y="36"/>
                    <a:pt x="65" y="36"/>
                  </a:cubicBezTo>
                  <a:cubicBezTo>
                    <a:pt x="68" y="29"/>
                    <a:pt x="68" y="29"/>
                    <a:pt x="68" y="29"/>
                  </a:cubicBezTo>
                  <a:cubicBezTo>
                    <a:pt x="62" y="27"/>
                    <a:pt x="62" y="27"/>
                    <a:pt x="62" y="27"/>
                  </a:cubicBezTo>
                  <a:cubicBezTo>
                    <a:pt x="62" y="24"/>
                    <a:pt x="60" y="21"/>
                    <a:pt x="58" y="2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69" name="Freeform 142"/>
            <p:cNvSpPr>
              <a:spLocks/>
            </p:cNvSpPr>
            <p:nvPr userDrawn="1"/>
          </p:nvSpPr>
          <p:spPr bwMode="auto">
            <a:xfrm>
              <a:off x="3055938"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170" name="Group 169"/>
          <p:cNvGrpSpPr/>
          <p:nvPr userDrawn="1"/>
        </p:nvGrpSpPr>
        <p:grpSpPr>
          <a:xfrm>
            <a:off x="3322639" y="4216400"/>
            <a:ext cx="539750" cy="285750"/>
            <a:chOff x="3322638" y="4216400"/>
            <a:chExt cx="539750" cy="285750"/>
          </a:xfrm>
        </p:grpSpPr>
        <p:sp>
          <p:nvSpPr>
            <p:cNvPr id="171" name="Freeform 143"/>
            <p:cNvSpPr>
              <a:spLocks/>
            </p:cNvSpPr>
            <p:nvPr userDrawn="1"/>
          </p:nvSpPr>
          <p:spPr bwMode="auto">
            <a:xfrm>
              <a:off x="3322638"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8 w 140"/>
                <a:gd name="T31" fmla="*/ 9 h 69"/>
                <a:gd name="T32" fmla="*/ 35 w 140"/>
                <a:gd name="T33" fmla="*/ 10 h 69"/>
                <a:gd name="T34" fmla="*/ 32 w 140"/>
                <a:gd name="T35" fmla="*/ 12 h 69"/>
                <a:gd name="T36" fmla="*/ 18 w 140"/>
                <a:gd name="T37" fmla="*/ 24 h 69"/>
                <a:gd name="T38" fmla="*/ 15 w 140"/>
                <a:gd name="T39" fmla="*/ 28 h 69"/>
                <a:gd name="T40" fmla="*/ 6 w 140"/>
                <a:gd name="T41" fmla="*/ 44 h 69"/>
                <a:gd name="T42" fmla="*/ 4 w 140"/>
                <a:gd name="T43" fmla="*/ 47 h 69"/>
                <a:gd name="T44" fmla="*/ 4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1 w 140"/>
                <a:gd name="T59" fmla="*/ 14 h 69"/>
                <a:gd name="T60" fmla="*/ 58 w 140"/>
                <a:gd name="T61" fmla="*/ 19 h 69"/>
                <a:gd name="T62" fmla="*/ 62 w 140"/>
                <a:gd name="T63" fmla="*/ 7 h 69"/>
                <a:gd name="T64" fmla="*/ 77 w 140"/>
                <a:gd name="T65" fmla="*/ 17 h 69"/>
                <a:gd name="T66" fmla="*/ 84 w 140"/>
                <a:gd name="T67" fmla="*/ 8 h 69"/>
                <a:gd name="T68" fmla="*/ 95 w 140"/>
                <a:gd name="T69" fmla="*/ 23 h 69"/>
                <a:gd name="T70" fmla="*/ 105 w 140"/>
                <a:gd name="T71" fmla="*/ 17 h 69"/>
                <a:gd name="T72" fmla="*/ 109 w 140"/>
                <a:gd name="T73" fmla="*/ 34 h 69"/>
                <a:gd name="T74" fmla="*/ 121 w 140"/>
                <a:gd name="T75" fmla="*/ 32 h 69"/>
                <a:gd name="T76" fmla="*/ 119 w 140"/>
                <a:gd name="T77" fmla="*/ 50 h 69"/>
                <a:gd name="T78" fmla="*/ 132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8" y="9"/>
                  </a:cubicBezTo>
                  <a:cubicBezTo>
                    <a:pt x="38" y="9"/>
                    <a:pt x="38" y="9"/>
                    <a:pt x="38"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3" y="19"/>
                    <a:pt x="18" y="24"/>
                  </a:cubicBezTo>
                  <a:cubicBezTo>
                    <a:pt x="18" y="24"/>
                    <a:pt x="18" y="24"/>
                    <a:pt x="18" y="24"/>
                  </a:cubicBezTo>
                  <a:cubicBezTo>
                    <a:pt x="16" y="26"/>
                    <a:pt x="16" y="26"/>
                    <a:pt x="16" y="26"/>
                  </a:cubicBezTo>
                  <a:cubicBezTo>
                    <a:pt x="15" y="28"/>
                    <a:pt x="15" y="28"/>
                    <a:pt x="15" y="28"/>
                  </a:cubicBezTo>
                  <a:cubicBezTo>
                    <a:pt x="15" y="28"/>
                    <a:pt x="15" y="28"/>
                    <a:pt x="15" y="28"/>
                  </a:cubicBezTo>
                  <a:cubicBezTo>
                    <a:pt x="11" y="33"/>
                    <a:pt x="8" y="39"/>
                    <a:pt x="6" y="44"/>
                  </a:cubicBezTo>
                  <a:cubicBezTo>
                    <a:pt x="5" y="44"/>
                    <a:pt x="5" y="44"/>
                    <a:pt x="5" y="44"/>
                  </a:cubicBezTo>
                  <a:cubicBezTo>
                    <a:pt x="4" y="47"/>
                    <a:pt x="4" y="47"/>
                    <a:pt x="4" y="47"/>
                  </a:cubicBezTo>
                  <a:cubicBezTo>
                    <a:pt x="3" y="50"/>
                    <a:pt x="3" y="50"/>
                    <a:pt x="3" y="50"/>
                  </a:cubicBezTo>
                  <a:cubicBezTo>
                    <a:pt x="4" y="50"/>
                    <a:pt x="4" y="50"/>
                    <a:pt x="4" y="50"/>
                  </a:cubicBezTo>
                  <a:cubicBezTo>
                    <a:pt x="2" y="56"/>
                    <a:pt x="1" y="63"/>
                    <a:pt x="0" y="69"/>
                  </a:cubicBezTo>
                  <a:cubicBezTo>
                    <a:pt x="6" y="69"/>
                    <a:pt x="6" y="69"/>
                    <a:pt x="6" y="69"/>
                  </a:cubicBezTo>
                  <a:cubicBezTo>
                    <a:pt x="7"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7" y="23"/>
                    <a:pt x="31" y="20"/>
                    <a:pt x="35" y="17"/>
                  </a:cubicBezTo>
                  <a:cubicBezTo>
                    <a:pt x="41" y="26"/>
                    <a:pt x="41" y="26"/>
                    <a:pt x="41" y="26"/>
                  </a:cubicBezTo>
                  <a:cubicBezTo>
                    <a:pt x="46" y="23"/>
                    <a:pt x="46" y="23"/>
                    <a:pt x="46" y="23"/>
                  </a:cubicBezTo>
                  <a:cubicBezTo>
                    <a:pt x="41" y="14"/>
                    <a:pt x="41" y="14"/>
                    <a:pt x="41" y="14"/>
                  </a:cubicBezTo>
                  <a:cubicBezTo>
                    <a:pt x="45" y="11"/>
                    <a:pt x="51" y="9"/>
                    <a:pt x="56" y="8"/>
                  </a:cubicBezTo>
                  <a:cubicBezTo>
                    <a:pt x="58" y="19"/>
                    <a:pt x="58" y="19"/>
                    <a:pt x="58" y="19"/>
                  </a:cubicBezTo>
                  <a:cubicBezTo>
                    <a:pt x="64" y="17"/>
                    <a:pt x="64" y="17"/>
                    <a:pt x="64" y="17"/>
                  </a:cubicBezTo>
                  <a:cubicBezTo>
                    <a:pt x="62" y="7"/>
                    <a:pt x="62" y="7"/>
                    <a:pt x="62" y="7"/>
                  </a:cubicBezTo>
                  <a:cubicBezTo>
                    <a:pt x="67" y="6"/>
                    <a:pt x="73" y="6"/>
                    <a:pt x="78" y="7"/>
                  </a:cubicBezTo>
                  <a:cubicBezTo>
                    <a:pt x="77" y="17"/>
                    <a:pt x="77" y="17"/>
                    <a:pt x="77" y="17"/>
                  </a:cubicBezTo>
                  <a:cubicBezTo>
                    <a:pt x="82" y="18"/>
                    <a:pt x="82" y="18"/>
                    <a:pt x="82" y="18"/>
                  </a:cubicBezTo>
                  <a:cubicBezTo>
                    <a:pt x="84" y="8"/>
                    <a:pt x="84" y="8"/>
                    <a:pt x="84" y="8"/>
                  </a:cubicBezTo>
                  <a:cubicBezTo>
                    <a:pt x="90" y="9"/>
                    <a:pt x="95" y="11"/>
                    <a:pt x="100" y="14"/>
                  </a:cubicBezTo>
                  <a:cubicBezTo>
                    <a:pt x="95" y="23"/>
                    <a:pt x="95" y="23"/>
                    <a:pt x="95" y="23"/>
                  </a:cubicBezTo>
                  <a:cubicBezTo>
                    <a:pt x="100" y="26"/>
                    <a:pt x="100" y="26"/>
                    <a:pt x="100" y="26"/>
                  </a:cubicBezTo>
                  <a:cubicBezTo>
                    <a:pt x="105" y="17"/>
                    <a:pt x="105" y="17"/>
                    <a:pt x="105" y="17"/>
                  </a:cubicBezTo>
                  <a:cubicBezTo>
                    <a:pt x="110" y="20"/>
                    <a:pt x="114" y="23"/>
                    <a:pt x="118" y="27"/>
                  </a:cubicBezTo>
                  <a:cubicBezTo>
                    <a:pt x="109" y="34"/>
                    <a:pt x="109" y="34"/>
                    <a:pt x="109" y="34"/>
                  </a:cubicBezTo>
                  <a:cubicBezTo>
                    <a:pt x="113" y="39"/>
                    <a:pt x="113" y="39"/>
                    <a:pt x="113" y="39"/>
                  </a:cubicBezTo>
                  <a:cubicBezTo>
                    <a:pt x="121" y="32"/>
                    <a:pt x="121" y="32"/>
                    <a:pt x="121" y="32"/>
                  </a:cubicBezTo>
                  <a:cubicBezTo>
                    <a:pt x="125" y="36"/>
                    <a:pt x="127" y="41"/>
                    <a:pt x="130" y="46"/>
                  </a:cubicBezTo>
                  <a:cubicBezTo>
                    <a:pt x="119" y="50"/>
                    <a:pt x="119" y="50"/>
                    <a:pt x="119" y="50"/>
                  </a:cubicBezTo>
                  <a:cubicBezTo>
                    <a:pt x="121" y="55"/>
                    <a:pt x="121" y="55"/>
                    <a:pt x="121" y="55"/>
                  </a:cubicBezTo>
                  <a:cubicBezTo>
                    <a:pt x="132" y="52"/>
                    <a:pt x="132" y="52"/>
                    <a:pt x="132"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72" name="Freeform 144"/>
            <p:cNvSpPr>
              <a:spLocks/>
            </p:cNvSpPr>
            <p:nvPr userDrawn="1"/>
          </p:nvSpPr>
          <p:spPr bwMode="auto">
            <a:xfrm>
              <a:off x="3363913" y="4448175"/>
              <a:ext cx="31750" cy="41275"/>
            </a:xfrm>
            <a:custGeom>
              <a:avLst/>
              <a:gdLst>
                <a:gd name="T0" fmla="*/ 8 w 20"/>
                <a:gd name="T1" fmla="*/ 17 h 26"/>
                <a:gd name="T2" fmla="*/ 15 w 20"/>
                <a:gd name="T3" fmla="*/ 17 h 26"/>
                <a:gd name="T4" fmla="*/ 15 w 20"/>
                <a:gd name="T5" fmla="*/ 9 h 26"/>
                <a:gd name="T6" fmla="*/ 8 w 20"/>
                <a:gd name="T7" fmla="*/ 9 h 26"/>
                <a:gd name="T8" fmla="*/ 8 w 20"/>
                <a:gd name="T9" fmla="*/ 7 h 26"/>
                <a:gd name="T10" fmla="*/ 20 w 20"/>
                <a:gd name="T11" fmla="*/ 7 h 26"/>
                <a:gd name="T12" fmla="*/ 20 w 20"/>
                <a:gd name="T13" fmla="*/ 0 h 26"/>
                <a:gd name="T14" fmla="*/ 0 w 20"/>
                <a:gd name="T15" fmla="*/ 0 h 26"/>
                <a:gd name="T16" fmla="*/ 0 w 20"/>
                <a:gd name="T17" fmla="*/ 26 h 26"/>
                <a:gd name="T18" fmla="*/ 20 w 20"/>
                <a:gd name="T19" fmla="*/ 26 h 26"/>
                <a:gd name="T20" fmla="*/ 20 w 20"/>
                <a:gd name="T21" fmla="*/ 22 h 26"/>
                <a:gd name="T22" fmla="*/ 8 w 20"/>
                <a:gd name="T23" fmla="*/ 22 h 26"/>
                <a:gd name="T24" fmla="*/ 8 w 20"/>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6">
                  <a:moveTo>
                    <a:pt x="8" y="17"/>
                  </a:moveTo>
                  <a:lnTo>
                    <a:pt x="15" y="17"/>
                  </a:lnTo>
                  <a:lnTo>
                    <a:pt x="15" y="9"/>
                  </a:lnTo>
                  <a:lnTo>
                    <a:pt x="8" y="9"/>
                  </a:lnTo>
                  <a:lnTo>
                    <a:pt x="8" y="7"/>
                  </a:lnTo>
                  <a:lnTo>
                    <a:pt x="20" y="7"/>
                  </a:lnTo>
                  <a:lnTo>
                    <a:pt x="20" y="0"/>
                  </a:lnTo>
                  <a:lnTo>
                    <a:pt x="0" y="0"/>
                  </a:lnTo>
                  <a:lnTo>
                    <a:pt x="0" y="26"/>
                  </a:lnTo>
                  <a:lnTo>
                    <a:pt x="20" y="26"/>
                  </a:lnTo>
                  <a:lnTo>
                    <a:pt x="20" y="22"/>
                  </a:lnTo>
                  <a:lnTo>
                    <a:pt x="8" y="22"/>
                  </a:lnTo>
                  <a:lnTo>
                    <a:pt x="8"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73" name="Freeform 145"/>
            <p:cNvSpPr>
              <a:spLocks/>
            </p:cNvSpPr>
            <p:nvPr userDrawn="1"/>
          </p:nvSpPr>
          <p:spPr bwMode="auto">
            <a:xfrm>
              <a:off x="3541713" y="4362450"/>
              <a:ext cx="263525" cy="139700"/>
            </a:xfrm>
            <a:custGeom>
              <a:avLst/>
              <a:gdLst>
                <a:gd name="T0" fmla="*/ 19 w 68"/>
                <a:gd name="T1" fmla="*/ 21 h 36"/>
                <a:gd name="T2" fmla="*/ 11 w 68"/>
                <a:gd name="T3" fmla="*/ 20 h 36"/>
                <a:gd name="T4" fmla="*/ 6 w 68"/>
                <a:gd name="T5" fmla="*/ 27 h 36"/>
                <a:gd name="T6" fmla="*/ 0 w 68"/>
                <a:gd name="T7" fmla="*/ 29 h 36"/>
                <a:gd name="T8" fmla="*/ 4 w 68"/>
                <a:gd name="T9" fmla="*/ 36 h 36"/>
                <a:gd name="T10" fmla="*/ 10 w 68"/>
                <a:gd name="T11" fmla="*/ 32 h 36"/>
                <a:gd name="T12" fmla="*/ 17 w 68"/>
                <a:gd name="T13" fmla="*/ 33 h 36"/>
                <a:gd name="T14" fmla="*/ 21 w 68"/>
                <a:gd name="T15" fmla="*/ 26 h 36"/>
                <a:gd name="T16" fmla="*/ 68 w 68"/>
                <a:gd name="T17" fmla="*/ 0 h 36"/>
                <a:gd name="T18" fmla="*/ 19 w 68"/>
                <a:gd name="T19"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19" y="21"/>
                  </a:moveTo>
                  <a:cubicBezTo>
                    <a:pt x="17" y="19"/>
                    <a:pt x="13" y="18"/>
                    <a:pt x="11" y="20"/>
                  </a:cubicBezTo>
                  <a:cubicBezTo>
                    <a:pt x="8" y="21"/>
                    <a:pt x="6" y="24"/>
                    <a:pt x="6" y="27"/>
                  </a:cubicBezTo>
                  <a:cubicBezTo>
                    <a:pt x="0" y="29"/>
                    <a:pt x="0" y="29"/>
                    <a:pt x="0" y="29"/>
                  </a:cubicBezTo>
                  <a:cubicBezTo>
                    <a:pt x="4" y="36"/>
                    <a:pt x="4" y="36"/>
                    <a:pt x="4" y="36"/>
                  </a:cubicBezTo>
                  <a:cubicBezTo>
                    <a:pt x="10" y="32"/>
                    <a:pt x="10" y="32"/>
                    <a:pt x="10" y="32"/>
                  </a:cubicBezTo>
                  <a:cubicBezTo>
                    <a:pt x="12" y="34"/>
                    <a:pt x="15" y="34"/>
                    <a:pt x="17" y="33"/>
                  </a:cubicBezTo>
                  <a:cubicBezTo>
                    <a:pt x="19" y="31"/>
                    <a:pt x="21" y="29"/>
                    <a:pt x="21" y="26"/>
                  </a:cubicBezTo>
                  <a:cubicBezTo>
                    <a:pt x="68" y="0"/>
                    <a:pt x="68" y="0"/>
                    <a:pt x="68" y="0"/>
                  </a:cubicBezTo>
                  <a:lnTo>
                    <a:pt x="19" y="2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74" name="Freeform 146"/>
            <p:cNvSpPr>
              <a:spLocks/>
            </p:cNvSpPr>
            <p:nvPr userDrawn="1"/>
          </p:nvSpPr>
          <p:spPr bwMode="auto">
            <a:xfrm>
              <a:off x="3797300"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175" name="Group 174"/>
          <p:cNvGrpSpPr/>
          <p:nvPr userDrawn="1"/>
        </p:nvGrpSpPr>
        <p:grpSpPr>
          <a:xfrm>
            <a:off x="6916738" y="4011614"/>
            <a:ext cx="436562" cy="563563"/>
            <a:chOff x="6916738" y="4011613"/>
            <a:chExt cx="436562" cy="563563"/>
          </a:xfrm>
        </p:grpSpPr>
        <p:sp>
          <p:nvSpPr>
            <p:cNvPr id="176" name="Rectangle 147"/>
            <p:cNvSpPr>
              <a:spLocks noChangeArrowheads="1"/>
            </p:cNvSpPr>
            <p:nvPr userDrawn="1"/>
          </p:nvSpPr>
          <p:spPr bwMode="auto">
            <a:xfrm>
              <a:off x="6916738" y="4529138"/>
              <a:ext cx="355600" cy="460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77" name="Freeform 148"/>
            <p:cNvSpPr>
              <a:spLocks noEditPoints="1"/>
            </p:cNvSpPr>
            <p:nvPr userDrawn="1"/>
          </p:nvSpPr>
          <p:spPr bwMode="auto">
            <a:xfrm>
              <a:off x="6924675" y="4011613"/>
              <a:ext cx="428625" cy="490538"/>
            </a:xfrm>
            <a:custGeom>
              <a:avLst/>
              <a:gdLst>
                <a:gd name="T0" fmla="*/ 106 w 111"/>
                <a:gd name="T1" fmla="*/ 22 h 127"/>
                <a:gd name="T2" fmla="*/ 106 w 111"/>
                <a:gd name="T3" fmla="*/ 22 h 127"/>
                <a:gd name="T4" fmla="*/ 85 w 111"/>
                <a:gd name="T5" fmla="*/ 0 h 127"/>
                <a:gd name="T6" fmla="*/ 80 w 111"/>
                <a:gd name="T7" fmla="*/ 4 h 127"/>
                <a:gd name="T8" fmla="*/ 90 w 111"/>
                <a:gd name="T9" fmla="*/ 15 h 127"/>
                <a:gd name="T10" fmla="*/ 90 w 111"/>
                <a:gd name="T11" fmla="*/ 33 h 127"/>
                <a:gd name="T12" fmla="*/ 104 w 111"/>
                <a:gd name="T13" fmla="*/ 48 h 127"/>
                <a:gd name="T14" fmla="*/ 104 w 111"/>
                <a:gd name="T15" fmla="*/ 105 h 127"/>
                <a:gd name="T16" fmla="*/ 99 w 111"/>
                <a:gd name="T17" fmla="*/ 108 h 127"/>
                <a:gd name="T18" fmla="*/ 92 w 111"/>
                <a:gd name="T19" fmla="*/ 105 h 127"/>
                <a:gd name="T20" fmla="*/ 92 w 111"/>
                <a:gd name="T21" fmla="*/ 62 h 127"/>
                <a:gd name="T22" fmla="*/ 80 w 111"/>
                <a:gd name="T23" fmla="*/ 51 h 127"/>
                <a:gd name="T24" fmla="*/ 80 w 111"/>
                <a:gd name="T25" fmla="*/ 15 h 127"/>
                <a:gd name="T26" fmla="*/ 69 w 111"/>
                <a:gd name="T27" fmla="*/ 3 h 127"/>
                <a:gd name="T28" fmla="*/ 12 w 111"/>
                <a:gd name="T29" fmla="*/ 3 h 127"/>
                <a:gd name="T30" fmla="*/ 0 w 111"/>
                <a:gd name="T31" fmla="*/ 15 h 127"/>
                <a:gd name="T32" fmla="*/ 0 w 111"/>
                <a:gd name="T33" fmla="*/ 115 h 127"/>
                <a:gd name="T34" fmla="*/ 12 w 111"/>
                <a:gd name="T35" fmla="*/ 127 h 127"/>
                <a:gd name="T36" fmla="*/ 69 w 111"/>
                <a:gd name="T37" fmla="*/ 127 h 127"/>
                <a:gd name="T38" fmla="*/ 80 w 111"/>
                <a:gd name="T39" fmla="*/ 115 h 127"/>
                <a:gd name="T40" fmla="*/ 80 w 111"/>
                <a:gd name="T41" fmla="*/ 60 h 127"/>
                <a:gd name="T42" fmla="*/ 85 w 111"/>
                <a:gd name="T43" fmla="*/ 65 h 127"/>
                <a:gd name="T44" fmla="*/ 85 w 111"/>
                <a:gd name="T45" fmla="*/ 108 h 127"/>
                <a:gd name="T46" fmla="*/ 86 w 111"/>
                <a:gd name="T47" fmla="*/ 109 h 127"/>
                <a:gd name="T48" fmla="*/ 98 w 111"/>
                <a:gd name="T49" fmla="*/ 115 h 127"/>
                <a:gd name="T50" fmla="*/ 99 w 111"/>
                <a:gd name="T51" fmla="*/ 115 h 127"/>
                <a:gd name="T52" fmla="*/ 110 w 111"/>
                <a:gd name="T53" fmla="*/ 109 h 127"/>
                <a:gd name="T54" fmla="*/ 111 w 111"/>
                <a:gd name="T55" fmla="*/ 108 h 127"/>
                <a:gd name="T56" fmla="*/ 111 w 111"/>
                <a:gd name="T57" fmla="*/ 56 h 127"/>
                <a:gd name="T58" fmla="*/ 111 w 111"/>
                <a:gd name="T59" fmla="*/ 38 h 127"/>
                <a:gd name="T60" fmla="*/ 111 w 111"/>
                <a:gd name="T61" fmla="*/ 28 h 127"/>
                <a:gd name="T62" fmla="*/ 106 w 111"/>
                <a:gd name="T63" fmla="*/ 22 h 127"/>
                <a:gd name="T64" fmla="*/ 73 w 111"/>
                <a:gd name="T65" fmla="*/ 46 h 127"/>
                <a:gd name="T66" fmla="*/ 61 w 111"/>
                <a:gd name="T67" fmla="*/ 57 h 127"/>
                <a:gd name="T68" fmla="*/ 20 w 111"/>
                <a:gd name="T69" fmla="*/ 57 h 127"/>
                <a:gd name="T70" fmla="*/ 9 w 111"/>
                <a:gd name="T71" fmla="*/ 46 h 127"/>
                <a:gd name="T72" fmla="*/ 9 w 111"/>
                <a:gd name="T73" fmla="*/ 26 h 127"/>
                <a:gd name="T74" fmla="*/ 20 w 111"/>
                <a:gd name="T75" fmla="*/ 15 h 127"/>
                <a:gd name="T76" fmla="*/ 61 w 111"/>
                <a:gd name="T77" fmla="*/ 15 h 127"/>
                <a:gd name="T78" fmla="*/ 73 w 111"/>
                <a:gd name="T79" fmla="*/ 26 h 127"/>
                <a:gd name="T80" fmla="*/ 73 w 111"/>
                <a:gd name="T81" fmla="*/ 46 h 127"/>
                <a:gd name="T82" fmla="*/ 104 w 111"/>
                <a:gd name="T83" fmla="*/ 38 h 127"/>
                <a:gd name="T84" fmla="*/ 104 w 111"/>
                <a:gd name="T85" fmla="*/ 38 h 127"/>
                <a:gd name="T86" fmla="*/ 97 w 111"/>
                <a:gd name="T87" fmla="*/ 30 h 127"/>
                <a:gd name="T88" fmla="*/ 97 w 111"/>
                <a:gd name="T89" fmla="*/ 23 h 127"/>
                <a:gd name="T90" fmla="*/ 104 w 111"/>
                <a:gd name="T91" fmla="*/ 31 h 127"/>
                <a:gd name="T92" fmla="*/ 104 w 111"/>
                <a:gd name="T93" fmla="*/ 3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1" h="127">
                  <a:moveTo>
                    <a:pt x="106" y="22"/>
                  </a:moveTo>
                  <a:cubicBezTo>
                    <a:pt x="106" y="22"/>
                    <a:pt x="106" y="22"/>
                    <a:pt x="106" y="22"/>
                  </a:cubicBezTo>
                  <a:cubicBezTo>
                    <a:pt x="85" y="0"/>
                    <a:pt x="85" y="0"/>
                    <a:pt x="85" y="0"/>
                  </a:cubicBezTo>
                  <a:cubicBezTo>
                    <a:pt x="80" y="4"/>
                    <a:pt x="80" y="4"/>
                    <a:pt x="80" y="4"/>
                  </a:cubicBezTo>
                  <a:cubicBezTo>
                    <a:pt x="90" y="15"/>
                    <a:pt x="90" y="15"/>
                    <a:pt x="90" y="15"/>
                  </a:cubicBezTo>
                  <a:cubicBezTo>
                    <a:pt x="90" y="33"/>
                    <a:pt x="90" y="33"/>
                    <a:pt x="90" y="33"/>
                  </a:cubicBezTo>
                  <a:cubicBezTo>
                    <a:pt x="104" y="48"/>
                    <a:pt x="104" y="48"/>
                    <a:pt x="104" y="48"/>
                  </a:cubicBezTo>
                  <a:cubicBezTo>
                    <a:pt x="104" y="105"/>
                    <a:pt x="104" y="105"/>
                    <a:pt x="104" y="105"/>
                  </a:cubicBezTo>
                  <a:cubicBezTo>
                    <a:pt x="103" y="106"/>
                    <a:pt x="101" y="108"/>
                    <a:pt x="99" y="108"/>
                  </a:cubicBezTo>
                  <a:cubicBezTo>
                    <a:pt x="96" y="108"/>
                    <a:pt x="94" y="107"/>
                    <a:pt x="92" y="105"/>
                  </a:cubicBezTo>
                  <a:cubicBezTo>
                    <a:pt x="92" y="62"/>
                    <a:pt x="92" y="62"/>
                    <a:pt x="92" y="62"/>
                  </a:cubicBezTo>
                  <a:cubicBezTo>
                    <a:pt x="80" y="51"/>
                    <a:pt x="80" y="51"/>
                    <a:pt x="80" y="51"/>
                  </a:cubicBezTo>
                  <a:cubicBezTo>
                    <a:pt x="80" y="15"/>
                    <a:pt x="80" y="15"/>
                    <a:pt x="80" y="15"/>
                  </a:cubicBezTo>
                  <a:cubicBezTo>
                    <a:pt x="80" y="9"/>
                    <a:pt x="75" y="3"/>
                    <a:pt x="69" y="3"/>
                  </a:cubicBezTo>
                  <a:cubicBezTo>
                    <a:pt x="12" y="3"/>
                    <a:pt x="12" y="3"/>
                    <a:pt x="12" y="3"/>
                  </a:cubicBezTo>
                  <a:cubicBezTo>
                    <a:pt x="5" y="3"/>
                    <a:pt x="0" y="9"/>
                    <a:pt x="0" y="15"/>
                  </a:cubicBezTo>
                  <a:cubicBezTo>
                    <a:pt x="0" y="115"/>
                    <a:pt x="0" y="115"/>
                    <a:pt x="0" y="115"/>
                  </a:cubicBezTo>
                  <a:cubicBezTo>
                    <a:pt x="0" y="122"/>
                    <a:pt x="5" y="127"/>
                    <a:pt x="12" y="127"/>
                  </a:cubicBezTo>
                  <a:cubicBezTo>
                    <a:pt x="69" y="127"/>
                    <a:pt x="69" y="127"/>
                    <a:pt x="69" y="127"/>
                  </a:cubicBezTo>
                  <a:cubicBezTo>
                    <a:pt x="75" y="127"/>
                    <a:pt x="80" y="122"/>
                    <a:pt x="80" y="115"/>
                  </a:cubicBezTo>
                  <a:cubicBezTo>
                    <a:pt x="80" y="60"/>
                    <a:pt x="80" y="60"/>
                    <a:pt x="80" y="60"/>
                  </a:cubicBezTo>
                  <a:cubicBezTo>
                    <a:pt x="85" y="65"/>
                    <a:pt x="85" y="65"/>
                    <a:pt x="85" y="65"/>
                  </a:cubicBezTo>
                  <a:cubicBezTo>
                    <a:pt x="85" y="108"/>
                    <a:pt x="85" y="108"/>
                    <a:pt x="85" y="108"/>
                  </a:cubicBezTo>
                  <a:cubicBezTo>
                    <a:pt x="86" y="109"/>
                    <a:pt x="86" y="109"/>
                    <a:pt x="86" y="109"/>
                  </a:cubicBezTo>
                  <a:cubicBezTo>
                    <a:pt x="90" y="113"/>
                    <a:pt x="94" y="115"/>
                    <a:pt x="98" y="115"/>
                  </a:cubicBezTo>
                  <a:cubicBezTo>
                    <a:pt x="98" y="115"/>
                    <a:pt x="99" y="115"/>
                    <a:pt x="99" y="115"/>
                  </a:cubicBezTo>
                  <a:cubicBezTo>
                    <a:pt x="106" y="115"/>
                    <a:pt x="110" y="109"/>
                    <a:pt x="110" y="109"/>
                  </a:cubicBezTo>
                  <a:cubicBezTo>
                    <a:pt x="111" y="108"/>
                    <a:pt x="111" y="108"/>
                    <a:pt x="111" y="108"/>
                  </a:cubicBezTo>
                  <a:cubicBezTo>
                    <a:pt x="111" y="56"/>
                    <a:pt x="111" y="56"/>
                    <a:pt x="111" y="56"/>
                  </a:cubicBezTo>
                  <a:cubicBezTo>
                    <a:pt x="111" y="38"/>
                    <a:pt x="111" y="38"/>
                    <a:pt x="111" y="38"/>
                  </a:cubicBezTo>
                  <a:cubicBezTo>
                    <a:pt x="111" y="28"/>
                    <a:pt x="111" y="28"/>
                    <a:pt x="111" y="28"/>
                  </a:cubicBezTo>
                  <a:lnTo>
                    <a:pt x="106" y="22"/>
                  </a:lnTo>
                  <a:close/>
                  <a:moveTo>
                    <a:pt x="73" y="46"/>
                  </a:moveTo>
                  <a:cubicBezTo>
                    <a:pt x="73" y="52"/>
                    <a:pt x="68" y="57"/>
                    <a:pt x="61" y="57"/>
                  </a:cubicBezTo>
                  <a:cubicBezTo>
                    <a:pt x="20" y="57"/>
                    <a:pt x="20" y="57"/>
                    <a:pt x="20" y="57"/>
                  </a:cubicBezTo>
                  <a:cubicBezTo>
                    <a:pt x="14" y="57"/>
                    <a:pt x="9" y="52"/>
                    <a:pt x="9" y="46"/>
                  </a:cubicBezTo>
                  <a:cubicBezTo>
                    <a:pt x="9" y="26"/>
                    <a:pt x="9" y="26"/>
                    <a:pt x="9" y="26"/>
                  </a:cubicBezTo>
                  <a:cubicBezTo>
                    <a:pt x="9" y="20"/>
                    <a:pt x="14" y="15"/>
                    <a:pt x="20" y="15"/>
                  </a:cubicBezTo>
                  <a:cubicBezTo>
                    <a:pt x="61" y="15"/>
                    <a:pt x="61" y="15"/>
                    <a:pt x="61" y="15"/>
                  </a:cubicBezTo>
                  <a:cubicBezTo>
                    <a:pt x="68" y="15"/>
                    <a:pt x="73" y="20"/>
                    <a:pt x="73" y="26"/>
                  </a:cubicBezTo>
                  <a:lnTo>
                    <a:pt x="73" y="46"/>
                  </a:lnTo>
                  <a:close/>
                  <a:moveTo>
                    <a:pt x="104" y="38"/>
                  </a:moveTo>
                  <a:cubicBezTo>
                    <a:pt x="104" y="38"/>
                    <a:pt x="104" y="38"/>
                    <a:pt x="104" y="38"/>
                  </a:cubicBezTo>
                  <a:cubicBezTo>
                    <a:pt x="97" y="30"/>
                    <a:pt x="97" y="30"/>
                    <a:pt x="97" y="30"/>
                  </a:cubicBezTo>
                  <a:cubicBezTo>
                    <a:pt x="97" y="23"/>
                    <a:pt x="97" y="23"/>
                    <a:pt x="97" y="23"/>
                  </a:cubicBezTo>
                  <a:cubicBezTo>
                    <a:pt x="104" y="31"/>
                    <a:pt x="104" y="31"/>
                    <a:pt x="104" y="31"/>
                  </a:cubicBezTo>
                  <a:lnTo>
                    <a:pt x="104" y="3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178" name="Freeform 149"/>
          <p:cNvSpPr>
            <a:spLocks noEditPoints="1"/>
          </p:cNvSpPr>
          <p:nvPr userDrawn="1"/>
        </p:nvSpPr>
        <p:spPr bwMode="auto">
          <a:xfrm>
            <a:off x="7585076" y="4003676"/>
            <a:ext cx="296863" cy="404813"/>
          </a:xfrm>
          <a:custGeom>
            <a:avLst/>
            <a:gdLst>
              <a:gd name="T0" fmla="*/ 66 w 77"/>
              <a:gd name="T1" fmla="*/ 57 h 105"/>
              <a:gd name="T2" fmla="*/ 66 w 77"/>
              <a:gd name="T3" fmla="*/ 6 h 105"/>
              <a:gd name="T4" fmla="*/ 60 w 77"/>
              <a:gd name="T5" fmla="*/ 0 h 105"/>
              <a:gd name="T6" fmla="*/ 22 w 77"/>
              <a:gd name="T7" fmla="*/ 0 h 105"/>
              <a:gd name="T8" fmla="*/ 0 w 77"/>
              <a:gd name="T9" fmla="*/ 22 h 105"/>
              <a:gd name="T10" fmla="*/ 0 w 77"/>
              <a:gd name="T11" fmla="*/ 86 h 105"/>
              <a:gd name="T12" fmla="*/ 6 w 77"/>
              <a:gd name="T13" fmla="*/ 92 h 105"/>
              <a:gd name="T14" fmla="*/ 26 w 77"/>
              <a:gd name="T15" fmla="*/ 92 h 105"/>
              <a:gd name="T16" fmla="*/ 50 w 77"/>
              <a:gd name="T17" fmla="*/ 105 h 105"/>
              <a:gd name="T18" fmla="*/ 77 w 77"/>
              <a:gd name="T19" fmla="*/ 78 h 105"/>
              <a:gd name="T20" fmla="*/ 66 w 77"/>
              <a:gd name="T21" fmla="*/ 57 h 105"/>
              <a:gd name="T22" fmla="*/ 20 w 77"/>
              <a:gd name="T23" fmla="*/ 9 h 105"/>
              <a:gd name="T24" fmla="*/ 20 w 77"/>
              <a:gd name="T25" fmla="*/ 19 h 105"/>
              <a:gd name="T26" fmla="*/ 20 w 77"/>
              <a:gd name="T27" fmla="*/ 20 h 105"/>
              <a:gd name="T28" fmla="*/ 9 w 77"/>
              <a:gd name="T29" fmla="*/ 20 h 105"/>
              <a:gd name="T30" fmla="*/ 20 w 77"/>
              <a:gd name="T31" fmla="*/ 9 h 105"/>
              <a:gd name="T32" fmla="*/ 23 w 77"/>
              <a:gd name="T33" fmla="*/ 72 h 105"/>
              <a:gd name="T34" fmla="*/ 10 w 77"/>
              <a:gd name="T35" fmla="*/ 72 h 105"/>
              <a:gd name="T36" fmla="*/ 10 w 77"/>
              <a:gd name="T37" fmla="*/ 78 h 105"/>
              <a:gd name="T38" fmla="*/ 23 w 77"/>
              <a:gd name="T39" fmla="*/ 78 h 105"/>
              <a:gd name="T40" fmla="*/ 23 w 77"/>
              <a:gd name="T41" fmla="*/ 78 h 105"/>
              <a:gd name="T42" fmla="*/ 24 w 77"/>
              <a:gd name="T43" fmla="*/ 86 h 105"/>
              <a:gd name="T44" fmla="*/ 6 w 77"/>
              <a:gd name="T45" fmla="*/ 86 h 105"/>
              <a:gd name="T46" fmla="*/ 5 w 77"/>
              <a:gd name="T47" fmla="*/ 86 h 105"/>
              <a:gd name="T48" fmla="*/ 5 w 77"/>
              <a:gd name="T49" fmla="*/ 26 h 105"/>
              <a:gd name="T50" fmla="*/ 20 w 77"/>
              <a:gd name="T51" fmla="*/ 26 h 105"/>
              <a:gd name="T52" fmla="*/ 26 w 77"/>
              <a:gd name="T53" fmla="*/ 19 h 105"/>
              <a:gd name="T54" fmla="*/ 26 w 77"/>
              <a:gd name="T55" fmla="*/ 5 h 105"/>
              <a:gd name="T56" fmla="*/ 60 w 77"/>
              <a:gd name="T57" fmla="*/ 5 h 105"/>
              <a:gd name="T58" fmla="*/ 61 w 77"/>
              <a:gd name="T59" fmla="*/ 6 h 105"/>
              <a:gd name="T60" fmla="*/ 61 w 77"/>
              <a:gd name="T61" fmla="*/ 53 h 105"/>
              <a:gd name="T62" fmla="*/ 50 w 77"/>
              <a:gd name="T63" fmla="*/ 51 h 105"/>
              <a:gd name="T64" fmla="*/ 32 w 77"/>
              <a:gd name="T65" fmla="*/ 58 h 105"/>
              <a:gd name="T66" fmla="*/ 10 w 77"/>
              <a:gd name="T67" fmla="*/ 58 h 105"/>
              <a:gd name="T68" fmla="*/ 10 w 77"/>
              <a:gd name="T69" fmla="*/ 63 h 105"/>
              <a:gd name="T70" fmla="*/ 27 w 77"/>
              <a:gd name="T71" fmla="*/ 63 h 105"/>
              <a:gd name="T72" fmla="*/ 23 w 77"/>
              <a:gd name="T73" fmla="*/ 72 h 105"/>
              <a:gd name="T74" fmla="*/ 50 w 77"/>
              <a:gd name="T75" fmla="*/ 100 h 105"/>
              <a:gd name="T76" fmla="*/ 28 w 77"/>
              <a:gd name="T77" fmla="*/ 78 h 105"/>
              <a:gd name="T78" fmla="*/ 50 w 77"/>
              <a:gd name="T79" fmla="*/ 56 h 105"/>
              <a:gd name="T80" fmla="*/ 71 w 77"/>
              <a:gd name="T81" fmla="*/ 78 h 105"/>
              <a:gd name="T82" fmla="*/ 50 w 77"/>
              <a:gd name="T83" fmla="*/ 10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7" h="105">
                <a:moveTo>
                  <a:pt x="66" y="57"/>
                </a:moveTo>
                <a:cubicBezTo>
                  <a:pt x="66" y="6"/>
                  <a:pt x="66" y="6"/>
                  <a:pt x="66" y="6"/>
                </a:cubicBezTo>
                <a:cubicBezTo>
                  <a:pt x="66" y="2"/>
                  <a:pt x="63" y="0"/>
                  <a:pt x="60" y="0"/>
                </a:cubicBezTo>
                <a:cubicBezTo>
                  <a:pt x="22" y="0"/>
                  <a:pt x="22" y="0"/>
                  <a:pt x="22" y="0"/>
                </a:cubicBezTo>
                <a:cubicBezTo>
                  <a:pt x="0" y="22"/>
                  <a:pt x="0" y="22"/>
                  <a:pt x="0" y="22"/>
                </a:cubicBezTo>
                <a:cubicBezTo>
                  <a:pt x="0" y="86"/>
                  <a:pt x="0" y="86"/>
                  <a:pt x="0" y="86"/>
                </a:cubicBezTo>
                <a:cubicBezTo>
                  <a:pt x="0" y="89"/>
                  <a:pt x="3" y="92"/>
                  <a:pt x="6" y="92"/>
                </a:cubicBezTo>
                <a:cubicBezTo>
                  <a:pt x="26" y="92"/>
                  <a:pt x="26" y="92"/>
                  <a:pt x="26" y="92"/>
                </a:cubicBezTo>
                <a:cubicBezTo>
                  <a:pt x="31" y="100"/>
                  <a:pt x="40" y="105"/>
                  <a:pt x="50" y="105"/>
                </a:cubicBezTo>
                <a:cubicBezTo>
                  <a:pt x="65" y="105"/>
                  <a:pt x="77" y="93"/>
                  <a:pt x="77" y="78"/>
                </a:cubicBezTo>
                <a:cubicBezTo>
                  <a:pt x="77" y="69"/>
                  <a:pt x="73" y="62"/>
                  <a:pt x="66" y="57"/>
                </a:cubicBezTo>
                <a:close/>
                <a:moveTo>
                  <a:pt x="20" y="9"/>
                </a:moveTo>
                <a:cubicBezTo>
                  <a:pt x="20" y="19"/>
                  <a:pt x="20" y="19"/>
                  <a:pt x="20" y="19"/>
                </a:cubicBezTo>
                <a:cubicBezTo>
                  <a:pt x="20" y="20"/>
                  <a:pt x="20" y="20"/>
                  <a:pt x="20" y="20"/>
                </a:cubicBezTo>
                <a:cubicBezTo>
                  <a:pt x="9" y="20"/>
                  <a:pt x="9" y="20"/>
                  <a:pt x="9" y="20"/>
                </a:cubicBezTo>
                <a:lnTo>
                  <a:pt x="20" y="9"/>
                </a:lnTo>
                <a:close/>
                <a:moveTo>
                  <a:pt x="23" y="72"/>
                </a:moveTo>
                <a:cubicBezTo>
                  <a:pt x="10" y="72"/>
                  <a:pt x="10" y="72"/>
                  <a:pt x="10" y="72"/>
                </a:cubicBezTo>
                <a:cubicBezTo>
                  <a:pt x="10" y="78"/>
                  <a:pt x="10" y="78"/>
                  <a:pt x="10" y="78"/>
                </a:cubicBezTo>
                <a:cubicBezTo>
                  <a:pt x="23" y="78"/>
                  <a:pt x="23" y="78"/>
                  <a:pt x="23" y="78"/>
                </a:cubicBezTo>
                <a:cubicBezTo>
                  <a:pt x="23" y="78"/>
                  <a:pt x="23" y="78"/>
                  <a:pt x="23" y="78"/>
                </a:cubicBezTo>
                <a:cubicBezTo>
                  <a:pt x="23" y="81"/>
                  <a:pt x="23" y="84"/>
                  <a:pt x="24" y="86"/>
                </a:cubicBezTo>
                <a:cubicBezTo>
                  <a:pt x="6" y="86"/>
                  <a:pt x="6" y="86"/>
                  <a:pt x="6" y="86"/>
                </a:cubicBezTo>
                <a:cubicBezTo>
                  <a:pt x="6" y="86"/>
                  <a:pt x="5" y="86"/>
                  <a:pt x="5" y="86"/>
                </a:cubicBezTo>
                <a:cubicBezTo>
                  <a:pt x="5" y="26"/>
                  <a:pt x="5" y="26"/>
                  <a:pt x="5" y="26"/>
                </a:cubicBezTo>
                <a:cubicBezTo>
                  <a:pt x="20" y="26"/>
                  <a:pt x="20" y="26"/>
                  <a:pt x="20" y="26"/>
                </a:cubicBezTo>
                <a:cubicBezTo>
                  <a:pt x="23" y="26"/>
                  <a:pt x="26" y="23"/>
                  <a:pt x="26" y="19"/>
                </a:cubicBezTo>
                <a:cubicBezTo>
                  <a:pt x="26" y="5"/>
                  <a:pt x="26" y="5"/>
                  <a:pt x="26" y="5"/>
                </a:cubicBezTo>
                <a:cubicBezTo>
                  <a:pt x="60" y="5"/>
                  <a:pt x="60" y="5"/>
                  <a:pt x="60" y="5"/>
                </a:cubicBezTo>
                <a:cubicBezTo>
                  <a:pt x="60" y="5"/>
                  <a:pt x="61" y="5"/>
                  <a:pt x="61" y="6"/>
                </a:cubicBezTo>
                <a:cubicBezTo>
                  <a:pt x="61" y="53"/>
                  <a:pt x="61" y="53"/>
                  <a:pt x="61" y="53"/>
                </a:cubicBezTo>
                <a:cubicBezTo>
                  <a:pt x="57" y="52"/>
                  <a:pt x="54" y="51"/>
                  <a:pt x="50" y="51"/>
                </a:cubicBezTo>
                <a:cubicBezTo>
                  <a:pt x="43" y="51"/>
                  <a:pt x="36" y="54"/>
                  <a:pt x="32" y="58"/>
                </a:cubicBezTo>
                <a:cubicBezTo>
                  <a:pt x="10" y="58"/>
                  <a:pt x="10" y="58"/>
                  <a:pt x="10" y="58"/>
                </a:cubicBezTo>
                <a:cubicBezTo>
                  <a:pt x="10" y="63"/>
                  <a:pt x="10" y="63"/>
                  <a:pt x="10" y="63"/>
                </a:cubicBezTo>
                <a:cubicBezTo>
                  <a:pt x="27" y="63"/>
                  <a:pt x="27" y="63"/>
                  <a:pt x="27" y="63"/>
                </a:cubicBezTo>
                <a:cubicBezTo>
                  <a:pt x="25" y="66"/>
                  <a:pt x="24" y="69"/>
                  <a:pt x="23" y="72"/>
                </a:cubicBezTo>
                <a:close/>
                <a:moveTo>
                  <a:pt x="50" y="100"/>
                </a:moveTo>
                <a:cubicBezTo>
                  <a:pt x="38" y="100"/>
                  <a:pt x="28" y="90"/>
                  <a:pt x="28" y="78"/>
                </a:cubicBezTo>
                <a:cubicBezTo>
                  <a:pt x="28" y="66"/>
                  <a:pt x="38" y="56"/>
                  <a:pt x="50" y="56"/>
                </a:cubicBezTo>
                <a:cubicBezTo>
                  <a:pt x="62" y="56"/>
                  <a:pt x="71" y="66"/>
                  <a:pt x="71" y="78"/>
                </a:cubicBezTo>
                <a:cubicBezTo>
                  <a:pt x="71" y="90"/>
                  <a:pt x="62" y="100"/>
                  <a:pt x="50" y="10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79" name="Rectangle 150"/>
          <p:cNvSpPr>
            <a:spLocks noChangeArrowheads="1"/>
          </p:cNvSpPr>
          <p:nvPr userDrawn="1"/>
        </p:nvSpPr>
        <p:spPr bwMode="auto">
          <a:xfrm>
            <a:off x="7705726" y="4057650"/>
            <a:ext cx="95250" cy="23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80" name="Rectangle 151"/>
          <p:cNvSpPr>
            <a:spLocks noChangeArrowheads="1"/>
          </p:cNvSpPr>
          <p:nvPr userDrawn="1"/>
        </p:nvSpPr>
        <p:spPr bwMode="auto">
          <a:xfrm>
            <a:off x="7623176" y="4114801"/>
            <a:ext cx="177800" cy="206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81" name="Rectangle 152"/>
          <p:cNvSpPr>
            <a:spLocks noChangeArrowheads="1"/>
          </p:cNvSpPr>
          <p:nvPr userDrawn="1"/>
        </p:nvSpPr>
        <p:spPr bwMode="auto">
          <a:xfrm>
            <a:off x="7623176" y="4170364"/>
            <a:ext cx="177800" cy="222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82" name="Freeform 153"/>
          <p:cNvSpPr>
            <a:spLocks/>
          </p:cNvSpPr>
          <p:nvPr userDrawn="1"/>
        </p:nvSpPr>
        <p:spPr bwMode="auto">
          <a:xfrm>
            <a:off x="7724776" y="4254501"/>
            <a:ext cx="123825" cy="65088"/>
          </a:xfrm>
          <a:custGeom>
            <a:avLst/>
            <a:gdLst>
              <a:gd name="T0" fmla="*/ 16 w 32"/>
              <a:gd name="T1" fmla="*/ 10 h 17"/>
              <a:gd name="T2" fmla="*/ 14 w 32"/>
              <a:gd name="T3" fmla="*/ 9 h 17"/>
              <a:gd name="T4" fmla="*/ 4 w 32"/>
              <a:gd name="T5" fmla="*/ 0 h 17"/>
              <a:gd name="T6" fmla="*/ 0 w 32"/>
              <a:gd name="T7" fmla="*/ 4 h 17"/>
              <a:gd name="T8" fmla="*/ 10 w 32"/>
              <a:gd name="T9" fmla="*/ 13 h 17"/>
              <a:gd name="T10" fmla="*/ 14 w 32"/>
              <a:gd name="T11" fmla="*/ 17 h 17"/>
              <a:gd name="T12" fmla="*/ 16 w 32"/>
              <a:gd name="T13" fmla="*/ 16 h 17"/>
              <a:gd name="T14" fmla="*/ 32 w 32"/>
              <a:gd name="T15" fmla="*/ 16 h 17"/>
              <a:gd name="T16" fmla="*/ 32 w 32"/>
              <a:gd name="T17" fmla="*/ 10 h 17"/>
              <a:gd name="T18" fmla="*/ 16 w 32"/>
              <a:gd name="T19"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17">
                <a:moveTo>
                  <a:pt x="16" y="10"/>
                </a:moveTo>
                <a:cubicBezTo>
                  <a:pt x="16" y="10"/>
                  <a:pt x="15" y="9"/>
                  <a:pt x="14" y="9"/>
                </a:cubicBezTo>
                <a:cubicBezTo>
                  <a:pt x="4" y="0"/>
                  <a:pt x="4" y="0"/>
                  <a:pt x="4" y="0"/>
                </a:cubicBezTo>
                <a:cubicBezTo>
                  <a:pt x="0" y="4"/>
                  <a:pt x="0" y="4"/>
                  <a:pt x="0" y="4"/>
                </a:cubicBezTo>
                <a:cubicBezTo>
                  <a:pt x="10" y="13"/>
                  <a:pt x="10" y="13"/>
                  <a:pt x="10" y="13"/>
                </a:cubicBezTo>
                <a:cubicBezTo>
                  <a:pt x="10" y="15"/>
                  <a:pt x="12" y="17"/>
                  <a:pt x="14" y="17"/>
                </a:cubicBezTo>
                <a:cubicBezTo>
                  <a:pt x="15" y="17"/>
                  <a:pt x="16" y="16"/>
                  <a:pt x="16" y="16"/>
                </a:cubicBezTo>
                <a:cubicBezTo>
                  <a:pt x="32" y="16"/>
                  <a:pt x="32" y="16"/>
                  <a:pt x="32" y="16"/>
                </a:cubicBezTo>
                <a:cubicBezTo>
                  <a:pt x="32" y="10"/>
                  <a:pt x="32" y="10"/>
                  <a:pt x="32" y="10"/>
                </a:cubicBezTo>
                <a:lnTo>
                  <a:pt x="16"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83" name="Freeform 154"/>
          <p:cNvSpPr>
            <a:spLocks noEditPoints="1"/>
          </p:cNvSpPr>
          <p:nvPr userDrawn="1"/>
        </p:nvSpPr>
        <p:spPr bwMode="auto">
          <a:xfrm>
            <a:off x="8310564" y="3467101"/>
            <a:ext cx="560388" cy="296863"/>
          </a:xfrm>
          <a:custGeom>
            <a:avLst/>
            <a:gdLst>
              <a:gd name="T0" fmla="*/ 73 w 145"/>
              <a:gd name="T1" fmla="*/ 0 h 77"/>
              <a:gd name="T2" fmla="*/ 0 w 145"/>
              <a:gd name="T3" fmla="*/ 38 h 77"/>
              <a:gd name="T4" fmla="*/ 0 w 145"/>
              <a:gd name="T5" fmla="*/ 38 h 77"/>
              <a:gd name="T6" fmla="*/ 73 w 145"/>
              <a:gd name="T7" fmla="*/ 77 h 77"/>
              <a:gd name="T8" fmla="*/ 145 w 145"/>
              <a:gd name="T9" fmla="*/ 38 h 77"/>
              <a:gd name="T10" fmla="*/ 145 w 145"/>
              <a:gd name="T11" fmla="*/ 38 h 77"/>
              <a:gd name="T12" fmla="*/ 73 w 145"/>
              <a:gd name="T13" fmla="*/ 0 h 77"/>
              <a:gd name="T14" fmla="*/ 54 w 145"/>
              <a:gd name="T15" fmla="*/ 25 h 77"/>
              <a:gd name="T16" fmla="*/ 63 w 145"/>
              <a:gd name="T17" fmla="*/ 16 h 77"/>
              <a:gd name="T18" fmla="*/ 71 w 145"/>
              <a:gd name="T19" fmla="*/ 25 h 77"/>
              <a:gd name="T20" fmla="*/ 63 w 145"/>
              <a:gd name="T21" fmla="*/ 33 h 77"/>
              <a:gd name="T22" fmla="*/ 54 w 145"/>
              <a:gd name="T23" fmla="*/ 25 h 77"/>
              <a:gd name="T24" fmla="*/ 10 w 145"/>
              <a:gd name="T25" fmla="*/ 38 h 77"/>
              <a:gd name="T26" fmla="*/ 57 w 145"/>
              <a:gd name="T27" fmla="*/ 10 h 77"/>
              <a:gd name="T28" fmla="*/ 40 w 145"/>
              <a:gd name="T29" fmla="*/ 38 h 77"/>
              <a:gd name="T30" fmla="*/ 56 w 145"/>
              <a:gd name="T31" fmla="*/ 66 h 77"/>
              <a:gd name="T32" fmla="*/ 31 w 145"/>
              <a:gd name="T33" fmla="*/ 58 h 77"/>
              <a:gd name="T34" fmla="*/ 10 w 145"/>
              <a:gd name="T35" fmla="*/ 38 h 77"/>
              <a:gd name="T36" fmla="*/ 89 w 145"/>
              <a:gd name="T37" fmla="*/ 66 h 77"/>
              <a:gd name="T38" fmla="*/ 105 w 145"/>
              <a:gd name="T39" fmla="*/ 38 h 77"/>
              <a:gd name="T40" fmla="*/ 88 w 145"/>
              <a:gd name="T41" fmla="*/ 10 h 77"/>
              <a:gd name="T42" fmla="*/ 135 w 145"/>
              <a:gd name="T43" fmla="*/ 38 h 77"/>
              <a:gd name="T44" fmla="*/ 89 w 145"/>
              <a:gd name="T45"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5" h="77">
                <a:moveTo>
                  <a:pt x="73" y="0"/>
                </a:moveTo>
                <a:cubicBezTo>
                  <a:pt x="38" y="0"/>
                  <a:pt x="9" y="16"/>
                  <a:pt x="0" y="38"/>
                </a:cubicBezTo>
                <a:cubicBezTo>
                  <a:pt x="0" y="38"/>
                  <a:pt x="0" y="38"/>
                  <a:pt x="0" y="38"/>
                </a:cubicBezTo>
                <a:cubicBezTo>
                  <a:pt x="9" y="60"/>
                  <a:pt x="38" y="77"/>
                  <a:pt x="73" y="77"/>
                </a:cubicBezTo>
                <a:cubicBezTo>
                  <a:pt x="107" y="77"/>
                  <a:pt x="137" y="60"/>
                  <a:pt x="145" y="38"/>
                </a:cubicBezTo>
                <a:cubicBezTo>
                  <a:pt x="145" y="38"/>
                  <a:pt x="145" y="38"/>
                  <a:pt x="145" y="38"/>
                </a:cubicBezTo>
                <a:cubicBezTo>
                  <a:pt x="137" y="16"/>
                  <a:pt x="107" y="0"/>
                  <a:pt x="73" y="0"/>
                </a:cubicBezTo>
                <a:close/>
                <a:moveTo>
                  <a:pt x="54" y="25"/>
                </a:moveTo>
                <a:cubicBezTo>
                  <a:pt x="54" y="20"/>
                  <a:pt x="58" y="16"/>
                  <a:pt x="63" y="16"/>
                </a:cubicBezTo>
                <a:cubicBezTo>
                  <a:pt x="67" y="16"/>
                  <a:pt x="71" y="20"/>
                  <a:pt x="71" y="25"/>
                </a:cubicBezTo>
                <a:cubicBezTo>
                  <a:pt x="71" y="29"/>
                  <a:pt x="67" y="33"/>
                  <a:pt x="63" y="33"/>
                </a:cubicBezTo>
                <a:cubicBezTo>
                  <a:pt x="58" y="33"/>
                  <a:pt x="54" y="29"/>
                  <a:pt x="54" y="25"/>
                </a:cubicBezTo>
                <a:close/>
                <a:moveTo>
                  <a:pt x="10" y="38"/>
                </a:moveTo>
                <a:cubicBezTo>
                  <a:pt x="18" y="24"/>
                  <a:pt x="36" y="14"/>
                  <a:pt x="57" y="10"/>
                </a:cubicBezTo>
                <a:cubicBezTo>
                  <a:pt x="47" y="16"/>
                  <a:pt x="40" y="26"/>
                  <a:pt x="40" y="38"/>
                </a:cubicBezTo>
                <a:cubicBezTo>
                  <a:pt x="40" y="50"/>
                  <a:pt x="47" y="61"/>
                  <a:pt x="56" y="66"/>
                </a:cubicBezTo>
                <a:cubicBezTo>
                  <a:pt x="47" y="65"/>
                  <a:pt x="39" y="62"/>
                  <a:pt x="31" y="58"/>
                </a:cubicBezTo>
                <a:cubicBezTo>
                  <a:pt x="21" y="53"/>
                  <a:pt x="14" y="46"/>
                  <a:pt x="10" y="38"/>
                </a:cubicBezTo>
                <a:close/>
                <a:moveTo>
                  <a:pt x="89" y="66"/>
                </a:moveTo>
                <a:cubicBezTo>
                  <a:pt x="99" y="61"/>
                  <a:pt x="105" y="50"/>
                  <a:pt x="105" y="38"/>
                </a:cubicBezTo>
                <a:cubicBezTo>
                  <a:pt x="105" y="26"/>
                  <a:pt x="98" y="16"/>
                  <a:pt x="88" y="10"/>
                </a:cubicBezTo>
                <a:cubicBezTo>
                  <a:pt x="110" y="14"/>
                  <a:pt x="128" y="24"/>
                  <a:pt x="135" y="38"/>
                </a:cubicBezTo>
                <a:cubicBezTo>
                  <a:pt x="128" y="52"/>
                  <a:pt x="110" y="62"/>
                  <a:pt x="89" y="6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84" name="Freeform 155"/>
          <p:cNvSpPr>
            <a:spLocks noEditPoints="1"/>
          </p:cNvSpPr>
          <p:nvPr userDrawn="1"/>
        </p:nvSpPr>
        <p:spPr bwMode="auto">
          <a:xfrm>
            <a:off x="8423276" y="2354263"/>
            <a:ext cx="544513" cy="838200"/>
          </a:xfrm>
          <a:custGeom>
            <a:avLst/>
            <a:gdLst>
              <a:gd name="T0" fmla="*/ 0 w 141"/>
              <a:gd name="T1" fmla="*/ 200 h 217"/>
              <a:gd name="T2" fmla="*/ 141 w 141"/>
              <a:gd name="T3" fmla="*/ 17 h 217"/>
              <a:gd name="T4" fmla="*/ 126 w 141"/>
              <a:gd name="T5" fmla="*/ 67 h 217"/>
              <a:gd name="T6" fmla="*/ 40 w 141"/>
              <a:gd name="T7" fmla="*/ 200 h 217"/>
              <a:gd name="T8" fmla="*/ 20 w 141"/>
              <a:gd name="T9" fmla="*/ 183 h 217"/>
              <a:gd name="T10" fmla="*/ 46 w 141"/>
              <a:gd name="T11" fmla="*/ 168 h 217"/>
              <a:gd name="T12" fmla="*/ 14 w 141"/>
              <a:gd name="T13" fmla="*/ 163 h 217"/>
              <a:gd name="T14" fmla="*/ 46 w 141"/>
              <a:gd name="T15" fmla="*/ 168 h 217"/>
              <a:gd name="T16" fmla="*/ 14 w 141"/>
              <a:gd name="T17" fmla="*/ 143 h 217"/>
              <a:gd name="T18" fmla="*/ 46 w 141"/>
              <a:gd name="T19" fmla="*/ 137 h 217"/>
              <a:gd name="T20" fmla="*/ 20 w 141"/>
              <a:gd name="T21" fmla="*/ 123 h 217"/>
              <a:gd name="T22" fmla="*/ 40 w 141"/>
              <a:gd name="T23" fmla="*/ 106 h 217"/>
              <a:gd name="T24" fmla="*/ 80 w 141"/>
              <a:gd name="T25" fmla="*/ 200 h 217"/>
              <a:gd name="T26" fmla="*/ 61 w 141"/>
              <a:gd name="T27" fmla="*/ 183 h 217"/>
              <a:gd name="T28" fmla="*/ 86 w 141"/>
              <a:gd name="T29" fmla="*/ 168 h 217"/>
              <a:gd name="T30" fmla="*/ 55 w 141"/>
              <a:gd name="T31" fmla="*/ 163 h 217"/>
              <a:gd name="T32" fmla="*/ 86 w 141"/>
              <a:gd name="T33" fmla="*/ 168 h 217"/>
              <a:gd name="T34" fmla="*/ 55 w 141"/>
              <a:gd name="T35" fmla="*/ 143 h 217"/>
              <a:gd name="T36" fmla="*/ 86 w 141"/>
              <a:gd name="T37" fmla="*/ 137 h 217"/>
              <a:gd name="T38" fmla="*/ 61 w 141"/>
              <a:gd name="T39" fmla="*/ 123 h 217"/>
              <a:gd name="T40" fmla="*/ 80 w 141"/>
              <a:gd name="T41" fmla="*/ 106 h 217"/>
              <a:gd name="T42" fmla="*/ 121 w 141"/>
              <a:gd name="T43" fmla="*/ 200 h 217"/>
              <a:gd name="T44" fmla="*/ 102 w 141"/>
              <a:gd name="T45" fmla="*/ 183 h 217"/>
              <a:gd name="T46" fmla="*/ 127 w 141"/>
              <a:gd name="T47" fmla="*/ 168 h 217"/>
              <a:gd name="T48" fmla="*/ 95 w 141"/>
              <a:gd name="T49" fmla="*/ 163 h 217"/>
              <a:gd name="T50" fmla="*/ 127 w 141"/>
              <a:gd name="T51" fmla="*/ 168 h 217"/>
              <a:gd name="T52" fmla="*/ 95 w 141"/>
              <a:gd name="T53" fmla="*/ 143 h 217"/>
              <a:gd name="T54" fmla="*/ 127 w 141"/>
              <a:gd name="T55" fmla="*/ 137 h 217"/>
              <a:gd name="T56" fmla="*/ 102 w 141"/>
              <a:gd name="T57" fmla="*/ 123 h 217"/>
              <a:gd name="T58" fmla="*/ 121 w 141"/>
              <a:gd name="T59" fmla="*/ 106 h 217"/>
              <a:gd name="T60" fmla="*/ 29 w 141"/>
              <a:gd name="T61" fmla="*/ 84 h 217"/>
              <a:gd name="T62" fmla="*/ 18 w 141"/>
              <a:gd name="T63" fmla="*/ 75 h 217"/>
              <a:gd name="T64" fmla="*/ 56 w 141"/>
              <a:gd name="T65" fmla="*/ 81 h 217"/>
              <a:gd name="T66" fmla="*/ 38 w 141"/>
              <a:gd name="T67" fmla="*/ 78 h 217"/>
              <a:gd name="T68" fmla="*/ 56 w 141"/>
              <a:gd name="T69" fmla="*/ 81 h 217"/>
              <a:gd name="T70" fmla="*/ 61 w 141"/>
              <a:gd name="T71" fmla="*/ 81 h 217"/>
              <a:gd name="T72" fmla="*/ 80 w 141"/>
              <a:gd name="T73" fmla="*/ 78 h 217"/>
              <a:gd name="T74" fmla="*/ 88 w 141"/>
              <a:gd name="T75" fmla="*/ 84 h 217"/>
              <a:gd name="T76" fmla="*/ 99 w 141"/>
              <a:gd name="T77" fmla="*/ 75 h 217"/>
              <a:gd name="T78" fmla="*/ 123 w 141"/>
              <a:gd name="T79" fmla="*/ 84 h 217"/>
              <a:gd name="T80" fmla="*/ 111 w 141"/>
              <a:gd name="T81" fmla="*/ 75 h 217"/>
              <a:gd name="T82" fmla="*/ 33 w 141"/>
              <a:gd name="T83" fmla="*/ 96 h 217"/>
              <a:gd name="T84" fmla="*/ 14 w 141"/>
              <a:gd name="T85" fmla="*/ 93 h 217"/>
              <a:gd name="T86" fmla="*/ 33 w 141"/>
              <a:gd name="T87" fmla="*/ 96 h 217"/>
              <a:gd name="T88" fmla="*/ 38 w 141"/>
              <a:gd name="T89" fmla="*/ 96 h 217"/>
              <a:gd name="T90" fmla="*/ 56 w 141"/>
              <a:gd name="T91" fmla="*/ 93 h 217"/>
              <a:gd name="T92" fmla="*/ 65 w 141"/>
              <a:gd name="T93" fmla="*/ 99 h 217"/>
              <a:gd name="T94" fmla="*/ 76 w 141"/>
              <a:gd name="T95" fmla="*/ 90 h 217"/>
              <a:gd name="T96" fmla="*/ 99 w 141"/>
              <a:gd name="T97" fmla="*/ 99 h 217"/>
              <a:gd name="T98" fmla="*/ 88 w 141"/>
              <a:gd name="T99" fmla="*/ 90 h 217"/>
              <a:gd name="T100" fmla="*/ 126 w 141"/>
              <a:gd name="T101" fmla="*/ 96 h 217"/>
              <a:gd name="T102" fmla="*/ 108 w 141"/>
              <a:gd name="T103" fmla="*/ 93 h 217"/>
              <a:gd name="T104" fmla="*/ 126 w 141"/>
              <a:gd name="T105" fmla="*/ 9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1" h="217">
                <a:moveTo>
                  <a:pt x="126" y="0"/>
                </a:moveTo>
                <a:cubicBezTo>
                  <a:pt x="15" y="0"/>
                  <a:pt x="15" y="0"/>
                  <a:pt x="15" y="0"/>
                </a:cubicBezTo>
                <a:cubicBezTo>
                  <a:pt x="6" y="0"/>
                  <a:pt x="0" y="8"/>
                  <a:pt x="0" y="17"/>
                </a:cubicBezTo>
                <a:cubicBezTo>
                  <a:pt x="0" y="200"/>
                  <a:pt x="0" y="200"/>
                  <a:pt x="0" y="200"/>
                </a:cubicBezTo>
                <a:cubicBezTo>
                  <a:pt x="0" y="210"/>
                  <a:pt x="6" y="217"/>
                  <a:pt x="15" y="217"/>
                </a:cubicBezTo>
                <a:cubicBezTo>
                  <a:pt x="126" y="217"/>
                  <a:pt x="126" y="217"/>
                  <a:pt x="126" y="217"/>
                </a:cubicBezTo>
                <a:cubicBezTo>
                  <a:pt x="135" y="217"/>
                  <a:pt x="141" y="210"/>
                  <a:pt x="141" y="200"/>
                </a:cubicBezTo>
                <a:cubicBezTo>
                  <a:pt x="141" y="17"/>
                  <a:pt x="141" y="17"/>
                  <a:pt x="141" y="17"/>
                </a:cubicBezTo>
                <a:cubicBezTo>
                  <a:pt x="141" y="8"/>
                  <a:pt x="135" y="0"/>
                  <a:pt x="126" y="0"/>
                </a:cubicBezTo>
                <a:close/>
                <a:moveTo>
                  <a:pt x="15" y="16"/>
                </a:moveTo>
                <a:cubicBezTo>
                  <a:pt x="126" y="16"/>
                  <a:pt x="126" y="16"/>
                  <a:pt x="126" y="16"/>
                </a:cubicBezTo>
                <a:cubicBezTo>
                  <a:pt x="126" y="67"/>
                  <a:pt x="126" y="67"/>
                  <a:pt x="126" y="67"/>
                </a:cubicBezTo>
                <a:cubicBezTo>
                  <a:pt x="15" y="67"/>
                  <a:pt x="15" y="67"/>
                  <a:pt x="15" y="67"/>
                </a:cubicBezTo>
                <a:lnTo>
                  <a:pt x="15" y="16"/>
                </a:lnTo>
                <a:close/>
                <a:moveTo>
                  <a:pt x="46" y="194"/>
                </a:moveTo>
                <a:cubicBezTo>
                  <a:pt x="46" y="197"/>
                  <a:pt x="43" y="200"/>
                  <a:pt x="40" y="200"/>
                </a:cubicBezTo>
                <a:cubicBezTo>
                  <a:pt x="20" y="200"/>
                  <a:pt x="20" y="200"/>
                  <a:pt x="20" y="200"/>
                </a:cubicBezTo>
                <a:cubicBezTo>
                  <a:pt x="17" y="200"/>
                  <a:pt x="14" y="197"/>
                  <a:pt x="14" y="194"/>
                </a:cubicBezTo>
                <a:cubicBezTo>
                  <a:pt x="14" y="189"/>
                  <a:pt x="14" y="189"/>
                  <a:pt x="14" y="189"/>
                </a:cubicBezTo>
                <a:cubicBezTo>
                  <a:pt x="14" y="186"/>
                  <a:pt x="17" y="183"/>
                  <a:pt x="20" y="183"/>
                </a:cubicBezTo>
                <a:cubicBezTo>
                  <a:pt x="40" y="183"/>
                  <a:pt x="40" y="183"/>
                  <a:pt x="40" y="183"/>
                </a:cubicBezTo>
                <a:cubicBezTo>
                  <a:pt x="43" y="183"/>
                  <a:pt x="46" y="186"/>
                  <a:pt x="46" y="189"/>
                </a:cubicBezTo>
                <a:lnTo>
                  <a:pt x="46" y="194"/>
                </a:lnTo>
                <a:close/>
                <a:moveTo>
                  <a:pt x="46" y="168"/>
                </a:moveTo>
                <a:cubicBezTo>
                  <a:pt x="46" y="171"/>
                  <a:pt x="43" y="174"/>
                  <a:pt x="40" y="174"/>
                </a:cubicBezTo>
                <a:cubicBezTo>
                  <a:pt x="20" y="174"/>
                  <a:pt x="20" y="174"/>
                  <a:pt x="20" y="174"/>
                </a:cubicBezTo>
                <a:cubicBezTo>
                  <a:pt x="17" y="174"/>
                  <a:pt x="14" y="171"/>
                  <a:pt x="14" y="168"/>
                </a:cubicBezTo>
                <a:cubicBezTo>
                  <a:pt x="14" y="163"/>
                  <a:pt x="14" y="163"/>
                  <a:pt x="14" y="163"/>
                </a:cubicBezTo>
                <a:cubicBezTo>
                  <a:pt x="14" y="160"/>
                  <a:pt x="17" y="157"/>
                  <a:pt x="20" y="157"/>
                </a:cubicBezTo>
                <a:cubicBezTo>
                  <a:pt x="40" y="157"/>
                  <a:pt x="40" y="157"/>
                  <a:pt x="40" y="157"/>
                </a:cubicBezTo>
                <a:cubicBezTo>
                  <a:pt x="43" y="157"/>
                  <a:pt x="46" y="160"/>
                  <a:pt x="46" y="163"/>
                </a:cubicBezTo>
                <a:lnTo>
                  <a:pt x="46" y="168"/>
                </a:lnTo>
                <a:close/>
                <a:moveTo>
                  <a:pt x="46" y="143"/>
                </a:moveTo>
                <a:cubicBezTo>
                  <a:pt x="46" y="146"/>
                  <a:pt x="43" y="148"/>
                  <a:pt x="40" y="148"/>
                </a:cubicBezTo>
                <a:cubicBezTo>
                  <a:pt x="20" y="148"/>
                  <a:pt x="20" y="148"/>
                  <a:pt x="20" y="148"/>
                </a:cubicBezTo>
                <a:cubicBezTo>
                  <a:pt x="17" y="148"/>
                  <a:pt x="14" y="146"/>
                  <a:pt x="14" y="143"/>
                </a:cubicBezTo>
                <a:cubicBezTo>
                  <a:pt x="14" y="137"/>
                  <a:pt x="14" y="137"/>
                  <a:pt x="14" y="137"/>
                </a:cubicBezTo>
                <a:cubicBezTo>
                  <a:pt x="14" y="134"/>
                  <a:pt x="17" y="132"/>
                  <a:pt x="20" y="132"/>
                </a:cubicBezTo>
                <a:cubicBezTo>
                  <a:pt x="40" y="132"/>
                  <a:pt x="40" y="132"/>
                  <a:pt x="40" y="132"/>
                </a:cubicBezTo>
                <a:cubicBezTo>
                  <a:pt x="43" y="132"/>
                  <a:pt x="46" y="134"/>
                  <a:pt x="46" y="137"/>
                </a:cubicBezTo>
                <a:lnTo>
                  <a:pt x="46" y="143"/>
                </a:lnTo>
                <a:close/>
                <a:moveTo>
                  <a:pt x="46" y="117"/>
                </a:moveTo>
                <a:cubicBezTo>
                  <a:pt x="46" y="120"/>
                  <a:pt x="43" y="123"/>
                  <a:pt x="40" y="123"/>
                </a:cubicBezTo>
                <a:cubicBezTo>
                  <a:pt x="20" y="123"/>
                  <a:pt x="20" y="123"/>
                  <a:pt x="20" y="123"/>
                </a:cubicBezTo>
                <a:cubicBezTo>
                  <a:pt x="17" y="123"/>
                  <a:pt x="14" y="120"/>
                  <a:pt x="14" y="117"/>
                </a:cubicBezTo>
                <a:cubicBezTo>
                  <a:pt x="14" y="111"/>
                  <a:pt x="14" y="111"/>
                  <a:pt x="14" y="111"/>
                </a:cubicBezTo>
                <a:cubicBezTo>
                  <a:pt x="14" y="108"/>
                  <a:pt x="17" y="106"/>
                  <a:pt x="20" y="106"/>
                </a:cubicBezTo>
                <a:cubicBezTo>
                  <a:pt x="40" y="106"/>
                  <a:pt x="40" y="106"/>
                  <a:pt x="40" y="106"/>
                </a:cubicBezTo>
                <a:cubicBezTo>
                  <a:pt x="43" y="106"/>
                  <a:pt x="46" y="108"/>
                  <a:pt x="46" y="111"/>
                </a:cubicBezTo>
                <a:lnTo>
                  <a:pt x="46" y="117"/>
                </a:lnTo>
                <a:close/>
                <a:moveTo>
                  <a:pt x="86" y="194"/>
                </a:moveTo>
                <a:cubicBezTo>
                  <a:pt x="86" y="197"/>
                  <a:pt x="84" y="200"/>
                  <a:pt x="80" y="200"/>
                </a:cubicBezTo>
                <a:cubicBezTo>
                  <a:pt x="61" y="200"/>
                  <a:pt x="61" y="200"/>
                  <a:pt x="61" y="200"/>
                </a:cubicBezTo>
                <a:cubicBezTo>
                  <a:pt x="58" y="200"/>
                  <a:pt x="55" y="197"/>
                  <a:pt x="55" y="194"/>
                </a:cubicBezTo>
                <a:cubicBezTo>
                  <a:pt x="55" y="189"/>
                  <a:pt x="55" y="189"/>
                  <a:pt x="55" y="189"/>
                </a:cubicBezTo>
                <a:cubicBezTo>
                  <a:pt x="55" y="186"/>
                  <a:pt x="58" y="183"/>
                  <a:pt x="61" y="183"/>
                </a:cubicBezTo>
                <a:cubicBezTo>
                  <a:pt x="80" y="183"/>
                  <a:pt x="80" y="183"/>
                  <a:pt x="80" y="183"/>
                </a:cubicBezTo>
                <a:cubicBezTo>
                  <a:pt x="84" y="183"/>
                  <a:pt x="86" y="186"/>
                  <a:pt x="86" y="189"/>
                </a:cubicBezTo>
                <a:lnTo>
                  <a:pt x="86" y="194"/>
                </a:lnTo>
                <a:close/>
                <a:moveTo>
                  <a:pt x="86" y="168"/>
                </a:moveTo>
                <a:cubicBezTo>
                  <a:pt x="86" y="171"/>
                  <a:pt x="84" y="174"/>
                  <a:pt x="80" y="174"/>
                </a:cubicBezTo>
                <a:cubicBezTo>
                  <a:pt x="61" y="174"/>
                  <a:pt x="61" y="174"/>
                  <a:pt x="61" y="174"/>
                </a:cubicBezTo>
                <a:cubicBezTo>
                  <a:pt x="58" y="174"/>
                  <a:pt x="55" y="171"/>
                  <a:pt x="55" y="168"/>
                </a:cubicBezTo>
                <a:cubicBezTo>
                  <a:pt x="55" y="163"/>
                  <a:pt x="55" y="163"/>
                  <a:pt x="55" y="163"/>
                </a:cubicBezTo>
                <a:cubicBezTo>
                  <a:pt x="55" y="160"/>
                  <a:pt x="58" y="157"/>
                  <a:pt x="61" y="157"/>
                </a:cubicBezTo>
                <a:cubicBezTo>
                  <a:pt x="80" y="157"/>
                  <a:pt x="80" y="157"/>
                  <a:pt x="80" y="157"/>
                </a:cubicBezTo>
                <a:cubicBezTo>
                  <a:pt x="84" y="157"/>
                  <a:pt x="86" y="160"/>
                  <a:pt x="86" y="163"/>
                </a:cubicBezTo>
                <a:lnTo>
                  <a:pt x="86" y="168"/>
                </a:lnTo>
                <a:close/>
                <a:moveTo>
                  <a:pt x="86" y="143"/>
                </a:moveTo>
                <a:cubicBezTo>
                  <a:pt x="86" y="146"/>
                  <a:pt x="84" y="148"/>
                  <a:pt x="80" y="148"/>
                </a:cubicBezTo>
                <a:cubicBezTo>
                  <a:pt x="61" y="148"/>
                  <a:pt x="61" y="148"/>
                  <a:pt x="61" y="148"/>
                </a:cubicBezTo>
                <a:cubicBezTo>
                  <a:pt x="58" y="148"/>
                  <a:pt x="55" y="146"/>
                  <a:pt x="55" y="143"/>
                </a:cubicBezTo>
                <a:cubicBezTo>
                  <a:pt x="55" y="137"/>
                  <a:pt x="55" y="137"/>
                  <a:pt x="55" y="137"/>
                </a:cubicBezTo>
                <a:cubicBezTo>
                  <a:pt x="55" y="134"/>
                  <a:pt x="58" y="132"/>
                  <a:pt x="61" y="132"/>
                </a:cubicBezTo>
                <a:cubicBezTo>
                  <a:pt x="80" y="132"/>
                  <a:pt x="80" y="132"/>
                  <a:pt x="80" y="132"/>
                </a:cubicBezTo>
                <a:cubicBezTo>
                  <a:pt x="84" y="132"/>
                  <a:pt x="86" y="134"/>
                  <a:pt x="86" y="137"/>
                </a:cubicBezTo>
                <a:lnTo>
                  <a:pt x="86" y="143"/>
                </a:lnTo>
                <a:close/>
                <a:moveTo>
                  <a:pt x="86" y="117"/>
                </a:moveTo>
                <a:cubicBezTo>
                  <a:pt x="86" y="120"/>
                  <a:pt x="84" y="123"/>
                  <a:pt x="80" y="123"/>
                </a:cubicBezTo>
                <a:cubicBezTo>
                  <a:pt x="61" y="123"/>
                  <a:pt x="61" y="123"/>
                  <a:pt x="61" y="123"/>
                </a:cubicBezTo>
                <a:cubicBezTo>
                  <a:pt x="58" y="123"/>
                  <a:pt x="55" y="120"/>
                  <a:pt x="55" y="117"/>
                </a:cubicBezTo>
                <a:cubicBezTo>
                  <a:pt x="55" y="111"/>
                  <a:pt x="55" y="111"/>
                  <a:pt x="55" y="111"/>
                </a:cubicBezTo>
                <a:cubicBezTo>
                  <a:pt x="55" y="108"/>
                  <a:pt x="58" y="106"/>
                  <a:pt x="61" y="106"/>
                </a:cubicBezTo>
                <a:cubicBezTo>
                  <a:pt x="80" y="106"/>
                  <a:pt x="80" y="106"/>
                  <a:pt x="80" y="106"/>
                </a:cubicBezTo>
                <a:cubicBezTo>
                  <a:pt x="84" y="106"/>
                  <a:pt x="86" y="108"/>
                  <a:pt x="86" y="111"/>
                </a:cubicBezTo>
                <a:lnTo>
                  <a:pt x="86" y="117"/>
                </a:lnTo>
                <a:close/>
                <a:moveTo>
                  <a:pt x="127" y="194"/>
                </a:moveTo>
                <a:cubicBezTo>
                  <a:pt x="127" y="197"/>
                  <a:pt x="124" y="200"/>
                  <a:pt x="121" y="200"/>
                </a:cubicBezTo>
                <a:cubicBezTo>
                  <a:pt x="102" y="200"/>
                  <a:pt x="102" y="200"/>
                  <a:pt x="102" y="200"/>
                </a:cubicBezTo>
                <a:cubicBezTo>
                  <a:pt x="98" y="200"/>
                  <a:pt x="95" y="197"/>
                  <a:pt x="95" y="194"/>
                </a:cubicBezTo>
                <a:cubicBezTo>
                  <a:pt x="95" y="189"/>
                  <a:pt x="95" y="189"/>
                  <a:pt x="95" y="189"/>
                </a:cubicBezTo>
                <a:cubicBezTo>
                  <a:pt x="95" y="186"/>
                  <a:pt x="98" y="183"/>
                  <a:pt x="102" y="183"/>
                </a:cubicBezTo>
                <a:cubicBezTo>
                  <a:pt x="121" y="183"/>
                  <a:pt x="121" y="183"/>
                  <a:pt x="121" y="183"/>
                </a:cubicBezTo>
                <a:cubicBezTo>
                  <a:pt x="124" y="183"/>
                  <a:pt x="127" y="186"/>
                  <a:pt x="127" y="189"/>
                </a:cubicBezTo>
                <a:lnTo>
                  <a:pt x="127" y="194"/>
                </a:lnTo>
                <a:close/>
                <a:moveTo>
                  <a:pt x="127" y="168"/>
                </a:moveTo>
                <a:cubicBezTo>
                  <a:pt x="127" y="171"/>
                  <a:pt x="124" y="174"/>
                  <a:pt x="121" y="174"/>
                </a:cubicBezTo>
                <a:cubicBezTo>
                  <a:pt x="102" y="174"/>
                  <a:pt x="102" y="174"/>
                  <a:pt x="102" y="174"/>
                </a:cubicBezTo>
                <a:cubicBezTo>
                  <a:pt x="98" y="174"/>
                  <a:pt x="95" y="171"/>
                  <a:pt x="95" y="168"/>
                </a:cubicBezTo>
                <a:cubicBezTo>
                  <a:pt x="95" y="163"/>
                  <a:pt x="95" y="163"/>
                  <a:pt x="95" y="163"/>
                </a:cubicBezTo>
                <a:cubicBezTo>
                  <a:pt x="95" y="160"/>
                  <a:pt x="98" y="157"/>
                  <a:pt x="102" y="157"/>
                </a:cubicBezTo>
                <a:cubicBezTo>
                  <a:pt x="121" y="157"/>
                  <a:pt x="121" y="157"/>
                  <a:pt x="121" y="157"/>
                </a:cubicBezTo>
                <a:cubicBezTo>
                  <a:pt x="124" y="157"/>
                  <a:pt x="127" y="160"/>
                  <a:pt x="127" y="163"/>
                </a:cubicBezTo>
                <a:lnTo>
                  <a:pt x="127" y="168"/>
                </a:lnTo>
                <a:close/>
                <a:moveTo>
                  <a:pt x="127" y="143"/>
                </a:moveTo>
                <a:cubicBezTo>
                  <a:pt x="127" y="146"/>
                  <a:pt x="124" y="148"/>
                  <a:pt x="121" y="148"/>
                </a:cubicBezTo>
                <a:cubicBezTo>
                  <a:pt x="102" y="148"/>
                  <a:pt x="102" y="148"/>
                  <a:pt x="102" y="148"/>
                </a:cubicBezTo>
                <a:cubicBezTo>
                  <a:pt x="98" y="148"/>
                  <a:pt x="95" y="146"/>
                  <a:pt x="95" y="143"/>
                </a:cubicBezTo>
                <a:cubicBezTo>
                  <a:pt x="95" y="137"/>
                  <a:pt x="95" y="137"/>
                  <a:pt x="95" y="137"/>
                </a:cubicBezTo>
                <a:cubicBezTo>
                  <a:pt x="95" y="134"/>
                  <a:pt x="98" y="132"/>
                  <a:pt x="102" y="132"/>
                </a:cubicBezTo>
                <a:cubicBezTo>
                  <a:pt x="121" y="132"/>
                  <a:pt x="121" y="132"/>
                  <a:pt x="121" y="132"/>
                </a:cubicBezTo>
                <a:cubicBezTo>
                  <a:pt x="124" y="132"/>
                  <a:pt x="127" y="134"/>
                  <a:pt x="127" y="137"/>
                </a:cubicBezTo>
                <a:lnTo>
                  <a:pt x="127" y="143"/>
                </a:lnTo>
                <a:close/>
                <a:moveTo>
                  <a:pt x="127" y="117"/>
                </a:moveTo>
                <a:cubicBezTo>
                  <a:pt x="127" y="120"/>
                  <a:pt x="124" y="123"/>
                  <a:pt x="121" y="123"/>
                </a:cubicBezTo>
                <a:cubicBezTo>
                  <a:pt x="102" y="123"/>
                  <a:pt x="102" y="123"/>
                  <a:pt x="102" y="123"/>
                </a:cubicBezTo>
                <a:cubicBezTo>
                  <a:pt x="98" y="123"/>
                  <a:pt x="95" y="120"/>
                  <a:pt x="95" y="117"/>
                </a:cubicBezTo>
                <a:cubicBezTo>
                  <a:pt x="95" y="111"/>
                  <a:pt x="95" y="111"/>
                  <a:pt x="95" y="111"/>
                </a:cubicBezTo>
                <a:cubicBezTo>
                  <a:pt x="95" y="108"/>
                  <a:pt x="98" y="106"/>
                  <a:pt x="102" y="106"/>
                </a:cubicBezTo>
                <a:cubicBezTo>
                  <a:pt x="121" y="106"/>
                  <a:pt x="121" y="106"/>
                  <a:pt x="121" y="106"/>
                </a:cubicBezTo>
                <a:cubicBezTo>
                  <a:pt x="124" y="106"/>
                  <a:pt x="127" y="108"/>
                  <a:pt x="127" y="111"/>
                </a:cubicBezTo>
                <a:lnTo>
                  <a:pt x="127" y="117"/>
                </a:lnTo>
                <a:close/>
                <a:moveTo>
                  <a:pt x="33" y="81"/>
                </a:moveTo>
                <a:cubicBezTo>
                  <a:pt x="33" y="83"/>
                  <a:pt x="31" y="84"/>
                  <a:pt x="29" y="84"/>
                </a:cubicBezTo>
                <a:cubicBezTo>
                  <a:pt x="18" y="84"/>
                  <a:pt x="18" y="84"/>
                  <a:pt x="18" y="84"/>
                </a:cubicBezTo>
                <a:cubicBezTo>
                  <a:pt x="16" y="84"/>
                  <a:pt x="14" y="83"/>
                  <a:pt x="14" y="81"/>
                </a:cubicBezTo>
                <a:cubicBezTo>
                  <a:pt x="14" y="78"/>
                  <a:pt x="14" y="78"/>
                  <a:pt x="14" y="78"/>
                </a:cubicBezTo>
                <a:cubicBezTo>
                  <a:pt x="14" y="76"/>
                  <a:pt x="16" y="75"/>
                  <a:pt x="18" y="75"/>
                </a:cubicBezTo>
                <a:cubicBezTo>
                  <a:pt x="29" y="75"/>
                  <a:pt x="29" y="75"/>
                  <a:pt x="29" y="75"/>
                </a:cubicBezTo>
                <a:cubicBezTo>
                  <a:pt x="31" y="75"/>
                  <a:pt x="33" y="76"/>
                  <a:pt x="33" y="78"/>
                </a:cubicBezTo>
                <a:lnTo>
                  <a:pt x="33" y="81"/>
                </a:lnTo>
                <a:close/>
                <a:moveTo>
                  <a:pt x="56" y="81"/>
                </a:moveTo>
                <a:cubicBezTo>
                  <a:pt x="56" y="83"/>
                  <a:pt x="54" y="84"/>
                  <a:pt x="52" y="84"/>
                </a:cubicBezTo>
                <a:cubicBezTo>
                  <a:pt x="41" y="84"/>
                  <a:pt x="41" y="84"/>
                  <a:pt x="41" y="84"/>
                </a:cubicBezTo>
                <a:cubicBezTo>
                  <a:pt x="39" y="84"/>
                  <a:pt x="38" y="83"/>
                  <a:pt x="38" y="81"/>
                </a:cubicBezTo>
                <a:cubicBezTo>
                  <a:pt x="38" y="78"/>
                  <a:pt x="38" y="78"/>
                  <a:pt x="38" y="78"/>
                </a:cubicBezTo>
                <a:cubicBezTo>
                  <a:pt x="38" y="76"/>
                  <a:pt x="39" y="75"/>
                  <a:pt x="41" y="75"/>
                </a:cubicBezTo>
                <a:cubicBezTo>
                  <a:pt x="52" y="75"/>
                  <a:pt x="52" y="75"/>
                  <a:pt x="52" y="75"/>
                </a:cubicBezTo>
                <a:cubicBezTo>
                  <a:pt x="54" y="75"/>
                  <a:pt x="56" y="76"/>
                  <a:pt x="56" y="78"/>
                </a:cubicBezTo>
                <a:lnTo>
                  <a:pt x="56" y="81"/>
                </a:lnTo>
                <a:close/>
                <a:moveTo>
                  <a:pt x="80" y="81"/>
                </a:moveTo>
                <a:cubicBezTo>
                  <a:pt x="80" y="83"/>
                  <a:pt x="78" y="84"/>
                  <a:pt x="76" y="84"/>
                </a:cubicBezTo>
                <a:cubicBezTo>
                  <a:pt x="65" y="84"/>
                  <a:pt x="65" y="84"/>
                  <a:pt x="65" y="84"/>
                </a:cubicBezTo>
                <a:cubicBezTo>
                  <a:pt x="63" y="84"/>
                  <a:pt x="61" y="83"/>
                  <a:pt x="61" y="81"/>
                </a:cubicBezTo>
                <a:cubicBezTo>
                  <a:pt x="61" y="78"/>
                  <a:pt x="61" y="78"/>
                  <a:pt x="61" y="78"/>
                </a:cubicBezTo>
                <a:cubicBezTo>
                  <a:pt x="61" y="76"/>
                  <a:pt x="63" y="75"/>
                  <a:pt x="65" y="75"/>
                </a:cubicBezTo>
                <a:cubicBezTo>
                  <a:pt x="76" y="75"/>
                  <a:pt x="76" y="75"/>
                  <a:pt x="76" y="75"/>
                </a:cubicBezTo>
                <a:cubicBezTo>
                  <a:pt x="78" y="75"/>
                  <a:pt x="80" y="76"/>
                  <a:pt x="80" y="78"/>
                </a:cubicBezTo>
                <a:lnTo>
                  <a:pt x="80" y="81"/>
                </a:lnTo>
                <a:close/>
                <a:moveTo>
                  <a:pt x="103" y="81"/>
                </a:moveTo>
                <a:cubicBezTo>
                  <a:pt x="103" y="83"/>
                  <a:pt x="101" y="84"/>
                  <a:pt x="99" y="84"/>
                </a:cubicBezTo>
                <a:cubicBezTo>
                  <a:pt x="88" y="84"/>
                  <a:pt x="88" y="84"/>
                  <a:pt x="88" y="84"/>
                </a:cubicBezTo>
                <a:cubicBezTo>
                  <a:pt x="86" y="84"/>
                  <a:pt x="84" y="83"/>
                  <a:pt x="84" y="81"/>
                </a:cubicBezTo>
                <a:cubicBezTo>
                  <a:pt x="84" y="78"/>
                  <a:pt x="84" y="78"/>
                  <a:pt x="84" y="78"/>
                </a:cubicBezTo>
                <a:cubicBezTo>
                  <a:pt x="84" y="76"/>
                  <a:pt x="86" y="75"/>
                  <a:pt x="88" y="75"/>
                </a:cubicBezTo>
                <a:cubicBezTo>
                  <a:pt x="99" y="75"/>
                  <a:pt x="99" y="75"/>
                  <a:pt x="99" y="75"/>
                </a:cubicBezTo>
                <a:cubicBezTo>
                  <a:pt x="101" y="75"/>
                  <a:pt x="103" y="76"/>
                  <a:pt x="103" y="78"/>
                </a:cubicBezTo>
                <a:lnTo>
                  <a:pt x="103" y="81"/>
                </a:lnTo>
                <a:close/>
                <a:moveTo>
                  <a:pt x="126" y="81"/>
                </a:moveTo>
                <a:cubicBezTo>
                  <a:pt x="126" y="83"/>
                  <a:pt x="125" y="84"/>
                  <a:pt x="123" y="84"/>
                </a:cubicBezTo>
                <a:cubicBezTo>
                  <a:pt x="111" y="84"/>
                  <a:pt x="111" y="84"/>
                  <a:pt x="111" y="84"/>
                </a:cubicBezTo>
                <a:cubicBezTo>
                  <a:pt x="109" y="84"/>
                  <a:pt x="108" y="83"/>
                  <a:pt x="108" y="81"/>
                </a:cubicBezTo>
                <a:cubicBezTo>
                  <a:pt x="108" y="78"/>
                  <a:pt x="108" y="78"/>
                  <a:pt x="108" y="78"/>
                </a:cubicBezTo>
                <a:cubicBezTo>
                  <a:pt x="108" y="76"/>
                  <a:pt x="109" y="75"/>
                  <a:pt x="111" y="75"/>
                </a:cubicBezTo>
                <a:cubicBezTo>
                  <a:pt x="123" y="75"/>
                  <a:pt x="123" y="75"/>
                  <a:pt x="123" y="75"/>
                </a:cubicBezTo>
                <a:cubicBezTo>
                  <a:pt x="125" y="75"/>
                  <a:pt x="126" y="76"/>
                  <a:pt x="126" y="78"/>
                </a:cubicBezTo>
                <a:lnTo>
                  <a:pt x="126" y="81"/>
                </a:lnTo>
                <a:close/>
                <a:moveTo>
                  <a:pt x="33" y="96"/>
                </a:moveTo>
                <a:cubicBezTo>
                  <a:pt x="33" y="98"/>
                  <a:pt x="31" y="99"/>
                  <a:pt x="29" y="99"/>
                </a:cubicBezTo>
                <a:cubicBezTo>
                  <a:pt x="18" y="99"/>
                  <a:pt x="18" y="99"/>
                  <a:pt x="18" y="99"/>
                </a:cubicBezTo>
                <a:cubicBezTo>
                  <a:pt x="16" y="99"/>
                  <a:pt x="14" y="98"/>
                  <a:pt x="14" y="96"/>
                </a:cubicBezTo>
                <a:cubicBezTo>
                  <a:pt x="14" y="93"/>
                  <a:pt x="14" y="93"/>
                  <a:pt x="14" y="93"/>
                </a:cubicBezTo>
                <a:cubicBezTo>
                  <a:pt x="14" y="91"/>
                  <a:pt x="16" y="90"/>
                  <a:pt x="18" y="90"/>
                </a:cubicBezTo>
                <a:cubicBezTo>
                  <a:pt x="29" y="90"/>
                  <a:pt x="29" y="90"/>
                  <a:pt x="29" y="90"/>
                </a:cubicBezTo>
                <a:cubicBezTo>
                  <a:pt x="31" y="90"/>
                  <a:pt x="33" y="91"/>
                  <a:pt x="33" y="93"/>
                </a:cubicBezTo>
                <a:lnTo>
                  <a:pt x="33" y="96"/>
                </a:lnTo>
                <a:close/>
                <a:moveTo>
                  <a:pt x="56" y="96"/>
                </a:moveTo>
                <a:cubicBezTo>
                  <a:pt x="56" y="98"/>
                  <a:pt x="54" y="99"/>
                  <a:pt x="52" y="99"/>
                </a:cubicBezTo>
                <a:cubicBezTo>
                  <a:pt x="41" y="99"/>
                  <a:pt x="41" y="99"/>
                  <a:pt x="41" y="99"/>
                </a:cubicBezTo>
                <a:cubicBezTo>
                  <a:pt x="39" y="99"/>
                  <a:pt x="38" y="98"/>
                  <a:pt x="38" y="96"/>
                </a:cubicBezTo>
                <a:cubicBezTo>
                  <a:pt x="38" y="93"/>
                  <a:pt x="38" y="93"/>
                  <a:pt x="38" y="93"/>
                </a:cubicBezTo>
                <a:cubicBezTo>
                  <a:pt x="38" y="91"/>
                  <a:pt x="39" y="90"/>
                  <a:pt x="41" y="90"/>
                </a:cubicBezTo>
                <a:cubicBezTo>
                  <a:pt x="52" y="90"/>
                  <a:pt x="52" y="90"/>
                  <a:pt x="52" y="90"/>
                </a:cubicBezTo>
                <a:cubicBezTo>
                  <a:pt x="54" y="90"/>
                  <a:pt x="56" y="91"/>
                  <a:pt x="56" y="93"/>
                </a:cubicBezTo>
                <a:lnTo>
                  <a:pt x="56" y="96"/>
                </a:lnTo>
                <a:close/>
                <a:moveTo>
                  <a:pt x="80" y="96"/>
                </a:moveTo>
                <a:cubicBezTo>
                  <a:pt x="80" y="98"/>
                  <a:pt x="78" y="99"/>
                  <a:pt x="76" y="99"/>
                </a:cubicBezTo>
                <a:cubicBezTo>
                  <a:pt x="65" y="99"/>
                  <a:pt x="65" y="99"/>
                  <a:pt x="65" y="99"/>
                </a:cubicBezTo>
                <a:cubicBezTo>
                  <a:pt x="63" y="99"/>
                  <a:pt x="61" y="98"/>
                  <a:pt x="61" y="96"/>
                </a:cubicBezTo>
                <a:cubicBezTo>
                  <a:pt x="61" y="93"/>
                  <a:pt x="61" y="93"/>
                  <a:pt x="61" y="93"/>
                </a:cubicBezTo>
                <a:cubicBezTo>
                  <a:pt x="61" y="91"/>
                  <a:pt x="63" y="90"/>
                  <a:pt x="65" y="90"/>
                </a:cubicBezTo>
                <a:cubicBezTo>
                  <a:pt x="76" y="90"/>
                  <a:pt x="76" y="90"/>
                  <a:pt x="76" y="90"/>
                </a:cubicBezTo>
                <a:cubicBezTo>
                  <a:pt x="78" y="90"/>
                  <a:pt x="80" y="91"/>
                  <a:pt x="80" y="93"/>
                </a:cubicBezTo>
                <a:lnTo>
                  <a:pt x="80" y="96"/>
                </a:lnTo>
                <a:close/>
                <a:moveTo>
                  <a:pt x="103" y="96"/>
                </a:moveTo>
                <a:cubicBezTo>
                  <a:pt x="103" y="98"/>
                  <a:pt x="101" y="99"/>
                  <a:pt x="99" y="99"/>
                </a:cubicBezTo>
                <a:cubicBezTo>
                  <a:pt x="88" y="99"/>
                  <a:pt x="88" y="99"/>
                  <a:pt x="88" y="99"/>
                </a:cubicBezTo>
                <a:cubicBezTo>
                  <a:pt x="86" y="99"/>
                  <a:pt x="84" y="98"/>
                  <a:pt x="84" y="96"/>
                </a:cubicBezTo>
                <a:cubicBezTo>
                  <a:pt x="84" y="93"/>
                  <a:pt x="84" y="93"/>
                  <a:pt x="84" y="93"/>
                </a:cubicBezTo>
                <a:cubicBezTo>
                  <a:pt x="84" y="91"/>
                  <a:pt x="86" y="90"/>
                  <a:pt x="88" y="90"/>
                </a:cubicBezTo>
                <a:cubicBezTo>
                  <a:pt x="99" y="90"/>
                  <a:pt x="99" y="90"/>
                  <a:pt x="99" y="90"/>
                </a:cubicBezTo>
                <a:cubicBezTo>
                  <a:pt x="101" y="90"/>
                  <a:pt x="103" y="91"/>
                  <a:pt x="103" y="93"/>
                </a:cubicBezTo>
                <a:lnTo>
                  <a:pt x="103" y="96"/>
                </a:lnTo>
                <a:close/>
                <a:moveTo>
                  <a:pt x="126" y="96"/>
                </a:moveTo>
                <a:cubicBezTo>
                  <a:pt x="126" y="98"/>
                  <a:pt x="125" y="99"/>
                  <a:pt x="123" y="99"/>
                </a:cubicBezTo>
                <a:cubicBezTo>
                  <a:pt x="111" y="99"/>
                  <a:pt x="111" y="99"/>
                  <a:pt x="111" y="99"/>
                </a:cubicBezTo>
                <a:cubicBezTo>
                  <a:pt x="109" y="99"/>
                  <a:pt x="108" y="98"/>
                  <a:pt x="108" y="96"/>
                </a:cubicBezTo>
                <a:cubicBezTo>
                  <a:pt x="108" y="93"/>
                  <a:pt x="108" y="93"/>
                  <a:pt x="108" y="93"/>
                </a:cubicBezTo>
                <a:cubicBezTo>
                  <a:pt x="108" y="91"/>
                  <a:pt x="109" y="90"/>
                  <a:pt x="111" y="90"/>
                </a:cubicBezTo>
                <a:cubicBezTo>
                  <a:pt x="123" y="90"/>
                  <a:pt x="123" y="90"/>
                  <a:pt x="123" y="90"/>
                </a:cubicBezTo>
                <a:cubicBezTo>
                  <a:pt x="125" y="90"/>
                  <a:pt x="126" y="91"/>
                  <a:pt x="126" y="93"/>
                </a:cubicBezTo>
                <a:lnTo>
                  <a:pt x="126" y="9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85" name="Freeform 156"/>
          <p:cNvSpPr>
            <a:spLocks noEditPoints="1"/>
          </p:cNvSpPr>
          <p:nvPr userDrawn="1"/>
        </p:nvSpPr>
        <p:spPr bwMode="auto">
          <a:xfrm>
            <a:off x="1870075" y="4054476"/>
            <a:ext cx="517526" cy="366713"/>
          </a:xfrm>
          <a:custGeom>
            <a:avLst/>
            <a:gdLst>
              <a:gd name="T0" fmla="*/ 132 w 134"/>
              <a:gd name="T1" fmla="*/ 10 h 95"/>
              <a:gd name="T2" fmla="*/ 129 w 134"/>
              <a:gd name="T3" fmla="*/ 10 h 95"/>
              <a:gd name="T4" fmla="*/ 129 w 134"/>
              <a:gd name="T5" fmla="*/ 6 h 95"/>
              <a:gd name="T6" fmla="*/ 127 w 134"/>
              <a:gd name="T7" fmla="*/ 4 h 95"/>
              <a:gd name="T8" fmla="*/ 95 w 134"/>
              <a:gd name="T9" fmla="*/ 0 h 95"/>
              <a:gd name="T10" fmla="*/ 67 w 134"/>
              <a:gd name="T11" fmla="*/ 7 h 95"/>
              <a:gd name="T12" fmla="*/ 40 w 134"/>
              <a:gd name="T13" fmla="*/ 0 h 95"/>
              <a:gd name="T14" fmla="*/ 8 w 134"/>
              <a:gd name="T15" fmla="*/ 4 h 95"/>
              <a:gd name="T16" fmla="*/ 6 w 134"/>
              <a:gd name="T17" fmla="*/ 6 h 95"/>
              <a:gd name="T18" fmla="*/ 6 w 134"/>
              <a:gd name="T19" fmla="*/ 10 h 95"/>
              <a:gd name="T20" fmla="*/ 3 w 134"/>
              <a:gd name="T21" fmla="*/ 10 h 95"/>
              <a:gd name="T22" fmla="*/ 0 w 134"/>
              <a:gd name="T23" fmla="*/ 12 h 95"/>
              <a:gd name="T24" fmla="*/ 0 w 134"/>
              <a:gd name="T25" fmla="*/ 88 h 95"/>
              <a:gd name="T26" fmla="*/ 3 w 134"/>
              <a:gd name="T27" fmla="*/ 90 h 95"/>
              <a:gd name="T28" fmla="*/ 57 w 134"/>
              <a:gd name="T29" fmla="*/ 90 h 95"/>
              <a:gd name="T30" fmla="*/ 67 w 134"/>
              <a:gd name="T31" fmla="*/ 95 h 95"/>
              <a:gd name="T32" fmla="*/ 78 w 134"/>
              <a:gd name="T33" fmla="*/ 90 h 95"/>
              <a:gd name="T34" fmla="*/ 132 w 134"/>
              <a:gd name="T35" fmla="*/ 90 h 95"/>
              <a:gd name="T36" fmla="*/ 134 w 134"/>
              <a:gd name="T37" fmla="*/ 88 h 95"/>
              <a:gd name="T38" fmla="*/ 134 w 134"/>
              <a:gd name="T39" fmla="*/ 12 h 95"/>
              <a:gd name="T40" fmla="*/ 132 w 134"/>
              <a:gd name="T41" fmla="*/ 10 h 95"/>
              <a:gd name="T42" fmla="*/ 124 w 134"/>
              <a:gd name="T43" fmla="*/ 8 h 95"/>
              <a:gd name="T44" fmla="*/ 124 w 134"/>
              <a:gd name="T45" fmla="*/ 79 h 95"/>
              <a:gd name="T46" fmla="*/ 95 w 134"/>
              <a:gd name="T47" fmla="*/ 76 h 95"/>
              <a:gd name="T48" fmla="*/ 70 w 134"/>
              <a:gd name="T49" fmla="*/ 81 h 95"/>
              <a:gd name="T50" fmla="*/ 70 w 134"/>
              <a:gd name="T51" fmla="*/ 11 h 95"/>
              <a:gd name="T52" fmla="*/ 95 w 134"/>
              <a:gd name="T53" fmla="*/ 5 h 95"/>
              <a:gd name="T54" fmla="*/ 124 w 134"/>
              <a:gd name="T55" fmla="*/ 8 h 95"/>
              <a:gd name="T56" fmla="*/ 11 w 134"/>
              <a:gd name="T57" fmla="*/ 8 h 95"/>
              <a:gd name="T58" fmla="*/ 40 w 134"/>
              <a:gd name="T59" fmla="*/ 5 h 95"/>
              <a:gd name="T60" fmla="*/ 65 w 134"/>
              <a:gd name="T61" fmla="*/ 11 h 95"/>
              <a:gd name="T62" fmla="*/ 65 w 134"/>
              <a:gd name="T63" fmla="*/ 81 h 95"/>
              <a:gd name="T64" fmla="*/ 40 w 134"/>
              <a:gd name="T65" fmla="*/ 76 h 95"/>
              <a:gd name="T66" fmla="*/ 11 w 134"/>
              <a:gd name="T67" fmla="*/ 79 h 95"/>
              <a:gd name="T68" fmla="*/ 11 w 134"/>
              <a:gd name="T69" fmla="*/ 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4" h="95">
                <a:moveTo>
                  <a:pt x="132" y="10"/>
                </a:moveTo>
                <a:cubicBezTo>
                  <a:pt x="129" y="10"/>
                  <a:pt x="129" y="10"/>
                  <a:pt x="129" y="10"/>
                </a:cubicBezTo>
                <a:cubicBezTo>
                  <a:pt x="129" y="6"/>
                  <a:pt x="129" y="6"/>
                  <a:pt x="129" y="6"/>
                </a:cubicBezTo>
                <a:cubicBezTo>
                  <a:pt x="129" y="5"/>
                  <a:pt x="128" y="4"/>
                  <a:pt x="127" y="4"/>
                </a:cubicBezTo>
                <a:cubicBezTo>
                  <a:pt x="127" y="4"/>
                  <a:pt x="111" y="0"/>
                  <a:pt x="95" y="0"/>
                </a:cubicBezTo>
                <a:cubicBezTo>
                  <a:pt x="82" y="0"/>
                  <a:pt x="73" y="3"/>
                  <a:pt x="67" y="7"/>
                </a:cubicBezTo>
                <a:cubicBezTo>
                  <a:pt x="62" y="3"/>
                  <a:pt x="53" y="0"/>
                  <a:pt x="40" y="0"/>
                </a:cubicBezTo>
                <a:cubicBezTo>
                  <a:pt x="24" y="0"/>
                  <a:pt x="8" y="4"/>
                  <a:pt x="8" y="4"/>
                </a:cubicBezTo>
                <a:cubicBezTo>
                  <a:pt x="7" y="4"/>
                  <a:pt x="6" y="5"/>
                  <a:pt x="6" y="6"/>
                </a:cubicBezTo>
                <a:cubicBezTo>
                  <a:pt x="6" y="10"/>
                  <a:pt x="6" y="10"/>
                  <a:pt x="6" y="10"/>
                </a:cubicBezTo>
                <a:cubicBezTo>
                  <a:pt x="3" y="10"/>
                  <a:pt x="3" y="10"/>
                  <a:pt x="3" y="10"/>
                </a:cubicBezTo>
                <a:cubicBezTo>
                  <a:pt x="1" y="10"/>
                  <a:pt x="0" y="11"/>
                  <a:pt x="0" y="12"/>
                </a:cubicBezTo>
                <a:cubicBezTo>
                  <a:pt x="0" y="88"/>
                  <a:pt x="0" y="88"/>
                  <a:pt x="0" y="88"/>
                </a:cubicBezTo>
                <a:cubicBezTo>
                  <a:pt x="0" y="89"/>
                  <a:pt x="1" y="90"/>
                  <a:pt x="3" y="90"/>
                </a:cubicBezTo>
                <a:cubicBezTo>
                  <a:pt x="57" y="90"/>
                  <a:pt x="57" y="90"/>
                  <a:pt x="57" y="90"/>
                </a:cubicBezTo>
                <a:cubicBezTo>
                  <a:pt x="58" y="95"/>
                  <a:pt x="62" y="95"/>
                  <a:pt x="67" y="95"/>
                </a:cubicBezTo>
                <a:cubicBezTo>
                  <a:pt x="72" y="95"/>
                  <a:pt x="77" y="95"/>
                  <a:pt x="78" y="90"/>
                </a:cubicBezTo>
                <a:cubicBezTo>
                  <a:pt x="132" y="90"/>
                  <a:pt x="132" y="90"/>
                  <a:pt x="132" y="90"/>
                </a:cubicBezTo>
                <a:cubicBezTo>
                  <a:pt x="133" y="90"/>
                  <a:pt x="134" y="89"/>
                  <a:pt x="134" y="88"/>
                </a:cubicBezTo>
                <a:cubicBezTo>
                  <a:pt x="134" y="12"/>
                  <a:pt x="134" y="12"/>
                  <a:pt x="134" y="12"/>
                </a:cubicBezTo>
                <a:cubicBezTo>
                  <a:pt x="134" y="11"/>
                  <a:pt x="133" y="10"/>
                  <a:pt x="132" y="10"/>
                </a:cubicBezTo>
                <a:close/>
                <a:moveTo>
                  <a:pt x="124" y="8"/>
                </a:moveTo>
                <a:cubicBezTo>
                  <a:pt x="124" y="79"/>
                  <a:pt x="124" y="79"/>
                  <a:pt x="124" y="79"/>
                </a:cubicBezTo>
                <a:cubicBezTo>
                  <a:pt x="119" y="78"/>
                  <a:pt x="107" y="76"/>
                  <a:pt x="95" y="76"/>
                </a:cubicBezTo>
                <a:cubicBezTo>
                  <a:pt x="84" y="76"/>
                  <a:pt x="75" y="78"/>
                  <a:pt x="70" y="81"/>
                </a:cubicBezTo>
                <a:cubicBezTo>
                  <a:pt x="70" y="11"/>
                  <a:pt x="70" y="11"/>
                  <a:pt x="70" y="11"/>
                </a:cubicBezTo>
                <a:cubicBezTo>
                  <a:pt x="74" y="7"/>
                  <a:pt x="83" y="5"/>
                  <a:pt x="95" y="5"/>
                </a:cubicBezTo>
                <a:cubicBezTo>
                  <a:pt x="107" y="5"/>
                  <a:pt x="120" y="7"/>
                  <a:pt x="124" y="8"/>
                </a:cubicBezTo>
                <a:close/>
                <a:moveTo>
                  <a:pt x="11" y="8"/>
                </a:moveTo>
                <a:cubicBezTo>
                  <a:pt x="15" y="7"/>
                  <a:pt x="28" y="5"/>
                  <a:pt x="40" y="5"/>
                </a:cubicBezTo>
                <a:cubicBezTo>
                  <a:pt x="52" y="5"/>
                  <a:pt x="60" y="7"/>
                  <a:pt x="65" y="11"/>
                </a:cubicBezTo>
                <a:cubicBezTo>
                  <a:pt x="65" y="81"/>
                  <a:pt x="65" y="81"/>
                  <a:pt x="65" y="81"/>
                </a:cubicBezTo>
                <a:cubicBezTo>
                  <a:pt x="59" y="78"/>
                  <a:pt x="51" y="76"/>
                  <a:pt x="40" y="76"/>
                </a:cubicBezTo>
                <a:cubicBezTo>
                  <a:pt x="28" y="76"/>
                  <a:pt x="16" y="78"/>
                  <a:pt x="11" y="79"/>
                </a:cubicBezTo>
                <a:lnTo>
                  <a:pt x="11"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86" name="Freeform 157"/>
          <p:cNvSpPr>
            <a:spLocks noEditPoints="1"/>
          </p:cNvSpPr>
          <p:nvPr userDrawn="1"/>
        </p:nvSpPr>
        <p:spPr bwMode="auto">
          <a:xfrm>
            <a:off x="4554539" y="3852863"/>
            <a:ext cx="493713" cy="223838"/>
          </a:xfrm>
          <a:custGeom>
            <a:avLst/>
            <a:gdLst>
              <a:gd name="T0" fmla="*/ 125 w 128"/>
              <a:gd name="T1" fmla="*/ 0 h 58"/>
              <a:gd name="T2" fmla="*/ 3 w 128"/>
              <a:gd name="T3" fmla="*/ 0 h 58"/>
              <a:gd name="T4" fmla="*/ 0 w 128"/>
              <a:gd name="T5" fmla="*/ 4 h 58"/>
              <a:gd name="T6" fmla="*/ 0 w 128"/>
              <a:gd name="T7" fmla="*/ 54 h 58"/>
              <a:gd name="T8" fmla="*/ 3 w 128"/>
              <a:gd name="T9" fmla="*/ 58 h 58"/>
              <a:gd name="T10" fmla="*/ 125 w 128"/>
              <a:gd name="T11" fmla="*/ 58 h 58"/>
              <a:gd name="T12" fmla="*/ 128 w 128"/>
              <a:gd name="T13" fmla="*/ 54 h 58"/>
              <a:gd name="T14" fmla="*/ 128 w 128"/>
              <a:gd name="T15" fmla="*/ 4 h 58"/>
              <a:gd name="T16" fmla="*/ 125 w 128"/>
              <a:gd name="T17" fmla="*/ 0 h 58"/>
              <a:gd name="T18" fmla="*/ 122 w 128"/>
              <a:gd name="T19" fmla="*/ 51 h 58"/>
              <a:gd name="T20" fmla="*/ 112 w 128"/>
              <a:gd name="T21" fmla="*/ 51 h 58"/>
              <a:gd name="T22" fmla="*/ 112 w 128"/>
              <a:gd name="T23" fmla="*/ 39 h 58"/>
              <a:gd name="T24" fmla="*/ 109 w 128"/>
              <a:gd name="T25" fmla="*/ 35 h 58"/>
              <a:gd name="T26" fmla="*/ 106 w 128"/>
              <a:gd name="T27" fmla="*/ 39 h 58"/>
              <a:gd name="T28" fmla="*/ 106 w 128"/>
              <a:gd name="T29" fmla="*/ 51 h 58"/>
              <a:gd name="T30" fmla="*/ 97 w 128"/>
              <a:gd name="T31" fmla="*/ 51 h 58"/>
              <a:gd name="T32" fmla="*/ 97 w 128"/>
              <a:gd name="T33" fmla="*/ 25 h 58"/>
              <a:gd name="T34" fmla="*/ 94 w 128"/>
              <a:gd name="T35" fmla="*/ 22 h 58"/>
              <a:gd name="T36" fmla="*/ 91 w 128"/>
              <a:gd name="T37" fmla="*/ 25 h 58"/>
              <a:gd name="T38" fmla="*/ 91 w 128"/>
              <a:gd name="T39" fmla="*/ 51 h 58"/>
              <a:gd name="T40" fmla="*/ 82 w 128"/>
              <a:gd name="T41" fmla="*/ 51 h 58"/>
              <a:gd name="T42" fmla="*/ 82 w 128"/>
              <a:gd name="T43" fmla="*/ 39 h 58"/>
              <a:gd name="T44" fmla="*/ 79 w 128"/>
              <a:gd name="T45" fmla="*/ 35 h 58"/>
              <a:gd name="T46" fmla="*/ 76 w 128"/>
              <a:gd name="T47" fmla="*/ 39 h 58"/>
              <a:gd name="T48" fmla="*/ 76 w 128"/>
              <a:gd name="T49" fmla="*/ 51 h 58"/>
              <a:gd name="T50" fmla="*/ 66 w 128"/>
              <a:gd name="T51" fmla="*/ 51 h 58"/>
              <a:gd name="T52" fmla="*/ 66 w 128"/>
              <a:gd name="T53" fmla="*/ 25 h 58"/>
              <a:gd name="T54" fmla="*/ 64 w 128"/>
              <a:gd name="T55" fmla="*/ 22 h 58"/>
              <a:gd name="T56" fmla="*/ 61 w 128"/>
              <a:gd name="T57" fmla="*/ 25 h 58"/>
              <a:gd name="T58" fmla="*/ 61 w 128"/>
              <a:gd name="T59" fmla="*/ 51 h 58"/>
              <a:gd name="T60" fmla="*/ 52 w 128"/>
              <a:gd name="T61" fmla="*/ 51 h 58"/>
              <a:gd name="T62" fmla="*/ 52 w 128"/>
              <a:gd name="T63" fmla="*/ 39 h 58"/>
              <a:gd name="T64" fmla="*/ 49 w 128"/>
              <a:gd name="T65" fmla="*/ 35 h 58"/>
              <a:gd name="T66" fmla="*/ 46 w 128"/>
              <a:gd name="T67" fmla="*/ 39 h 58"/>
              <a:gd name="T68" fmla="*/ 46 w 128"/>
              <a:gd name="T69" fmla="*/ 51 h 58"/>
              <a:gd name="T70" fmla="*/ 36 w 128"/>
              <a:gd name="T71" fmla="*/ 51 h 58"/>
              <a:gd name="T72" fmla="*/ 36 w 128"/>
              <a:gd name="T73" fmla="*/ 25 h 58"/>
              <a:gd name="T74" fmla="*/ 33 w 128"/>
              <a:gd name="T75" fmla="*/ 22 h 58"/>
              <a:gd name="T76" fmla="*/ 30 w 128"/>
              <a:gd name="T77" fmla="*/ 25 h 58"/>
              <a:gd name="T78" fmla="*/ 30 w 128"/>
              <a:gd name="T79" fmla="*/ 51 h 58"/>
              <a:gd name="T80" fmla="*/ 22 w 128"/>
              <a:gd name="T81" fmla="*/ 51 h 58"/>
              <a:gd name="T82" fmla="*/ 22 w 128"/>
              <a:gd name="T83" fmla="*/ 39 h 58"/>
              <a:gd name="T84" fmla="*/ 19 w 128"/>
              <a:gd name="T85" fmla="*/ 35 h 58"/>
              <a:gd name="T86" fmla="*/ 16 w 128"/>
              <a:gd name="T87" fmla="*/ 39 h 58"/>
              <a:gd name="T88" fmla="*/ 16 w 128"/>
              <a:gd name="T89" fmla="*/ 51 h 58"/>
              <a:gd name="T90" fmla="*/ 6 w 128"/>
              <a:gd name="T91" fmla="*/ 51 h 58"/>
              <a:gd name="T92" fmla="*/ 6 w 128"/>
              <a:gd name="T93" fmla="*/ 7 h 58"/>
              <a:gd name="T94" fmla="*/ 122 w 128"/>
              <a:gd name="T95" fmla="*/ 7 h 58"/>
              <a:gd name="T96" fmla="*/ 122 w 128"/>
              <a:gd name="T97" fmla="*/ 5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58">
                <a:moveTo>
                  <a:pt x="125" y="0"/>
                </a:moveTo>
                <a:cubicBezTo>
                  <a:pt x="3" y="0"/>
                  <a:pt x="3" y="0"/>
                  <a:pt x="3" y="0"/>
                </a:cubicBezTo>
                <a:cubicBezTo>
                  <a:pt x="2" y="0"/>
                  <a:pt x="0" y="2"/>
                  <a:pt x="0" y="4"/>
                </a:cubicBezTo>
                <a:cubicBezTo>
                  <a:pt x="0" y="54"/>
                  <a:pt x="0" y="54"/>
                  <a:pt x="0" y="54"/>
                </a:cubicBezTo>
                <a:cubicBezTo>
                  <a:pt x="0" y="56"/>
                  <a:pt x="2" y="58"/>
                  <a:pt x="3" y="58"/>
                </a:cubicBezTo>
                <a:cubicBezTo>
                  <a:pt x="125" y="58"/>
                  <a:pt x="125" y="58"/>
                  <a:pt x="125" y="58"/>
                </a:cubicBezTo>
                <a:cubicBezTo>
                  <a:pt x="127" y="58"/>
                  <a:pt x="128" y="56"/>
                  <a:pt x="128" y="54"/>
                </a:cubicBezTo>
                <a:cubicBezTo>
                  <a:pt x="128" y="4"/>
                  <a:pt x="128" y="4"/>
                  <a:pt x="128" y="4"/>
                </a:cubicBezTo>
                <a:cubicBezTo>
                  <a:pt x="128" y="2"/>
                  <a:pt x="127" y="0"/>
                  <a:pt x="125" y="0"/>
                </a:cubicBezTo>
                <a:close/>
                <a:moveTo>
                  <a:pt x="122" y="51"/>
                </a:moveTo>
                <a:cubicBezTo>
                  <a:pt x="112" y="51"/>
                  <a:pt x="112" y="51"/>
                  <a:pt x="112" y="51"/>
                </a:cubicBezTo>
                <a:cubicBezTo>
                  <a:pt x="112" y="39"/>
                  <a:pt x="112" y="39"/>
                  <a:pt x="112" y="39"/>
                </a:cubicBezTo>
                <a:cubicBezTo>
                  <a:pt x="112" y="37"/>
                  <a:pt x="111" y="35"/>
                  <a:pt x="109" y="35"/>
                </a:cubicBezTo>
                <a:cubicBezTo>
                  <a:pt x="108" y="35"/>
                  <a:pt x="106" y="37"/>
                  <a:pt x="106" y="39"/>
                </a:cubicBezTo>
                <a:cubicBezTo>
                  <a:pt x="106" y="51"/>
                  <a:pt x="106" y="51"/>
                  <a:pt x="106" y="51"/>
                </a:cubicBezTo>
                <a:cubicBezTo>
                  <a:pt x="97" y="51"/>
                  <a:pt x="97" y="51"/>
                  <a:pt x="97" y="51"/>
                </a:cubicBezTo>
                <a:cubicBezTo>
                  <a:pt x="97" y="25"/>
                  <a:pt x="97" y="25"/>
                  <a:pt x="97" y="25"/>
                </a:cubicBezTo>
                <a:cubicBezTo>
                  <a:pt x="97" y="23"/>
                  <a:pt x="95" y="22"/>
                  <a:pt x="94" y="22"/>
                </a:cubicBezTo>
                <a:cubicBezTo>
                  <a:pt x="92" y="22"/>
                  <a:pt x="91" y="23"/>
                  <a:pt x="91" y="25"/>
                </a:cubicBezTo>
                <a:cubicBezTo>
                  <a:pt x="91" y="51"/>
                  <a:pt x="91" y="51"/>
                  <a:pt x="91" y="51"/>
                </a:cubicBezTo>
                <a:cubicBezTo>
                  <a:pt x="82" y="51"/>
                  <a:pt x="82" y="51"/>
                  <a:pt x="82" y="51"/>
                </a:cubicBezTo>
                <a:cubicBezTo>
                  <a:pt x="82" y="39"/>
                  <a:pt x="82" y="39"/>
                  <a:pt x="82" y="39"/>
                </a:cubicBezTo>
                <a:cubicBezTo>
                  <a:pt x="82" y="37"/>
                  <a:pt x="81" y="35"/>
                  <a:pt x="79" y="35"/>
                </a:cubicBezTo>
                <a:cubicBezTo>
                  <a:pt x="77" y="35"/>
                  <a:pt x="76" y="37"/>
                  <a:pt x="76" y="39"/>
                </a:cubicBezTo>
                <a:cubicBezTo>
                  <a:pt x="76" y="51"/>
                  <a:pt x="76" y="51"/>
                  <a:pt x="76" y="51"/>
                </a:cubicBezTo>
                <a:cubicBezTo>
                  <a:pt x="66" y="51"/>
                  <a:pt x="66" y="51"/>
                  <a:pt x="66" y="51"/>
                </a:cubicBezTo>
                <a:cubicBezTo>
                  <a:pt x="66" y="25"/>
                  <a:pt x="66" y="25"/>
                  <a:pt x="66" y="25"/>
                </a:cubicBezTo>
                <a:cubicBezTo>
                  <a:pt x="66" y="23"/>
                  <a:pt x="65" y="22"/>
                  <a:pt x="64" y="22"/>
                </a:cubicBezTo>
                <a:cubicBezTo>
                  <a:pt x="62" y="22"/>
                  <a:pt x="61" y="23"/>
                  <a:pt x="61" y="25"/>
                </a:cubicBezTo>
                <a:cubicBezTo>
                  <a:pt x="61" y="51"/>
                  <a:pt x="61" y="51"/>
                  <a:pt x="61" y="51"/>
                </a:cubicBezTo>
                <a:cubicBezTo>
                  <a:pt x="52" y="51"/>
                  <a:pt x="52" y="51"/>
                  <a:pt x="52" y="51"/>
                </a:cubicBezTo>
                <a:cubicBezTo>
                  <a:pt x="52" y="39"/>
                  <a:pt x="52" y="39"/>
                  <a:pt x="52" y="39"/>
                </a:cubicBezTo>
                <a:cubicBezTo>
                  <a:pt x="52" y="37"/>
                  <a:pt x="51" y="35"/>
                  <a:pt x="49" y="35"/>
                </a:cubicBezTo>
                <a:cubicBezTo>
                  <a:pt x="47" y="35"/>
                  <a:pt x="46" y="37"/>
                  <a:pt x="46" y="39"/>
                </a:cubicBezTo>
                <a:cubicBezTo>
                  <a:pt x="46" y="51"/>
                  <a:pt x="46" y="51"/>
                  <a:pt x="46" y="51"/>
                </a:cubicBezTo>
                <a:cubicBezTo>
                  <a:pt x="36" y="51"/>
                  <a:pt x="36" y="51"/>
                  <a:pt x="36" y="51"/>
                </a:cubicBezTo>
                <a:cubicBezTo>
                  <a:pt x="36" y="25"/>
                  <a:pt x="36" y="25"/>
                  <a:pt x="36" y="25"/>
                </a:cubicBezTo>
                <a:cubicBezTo>
                  <a:pt x="36" y="23"/>
                  <a:pt x="35" y="22"/>
                  <a:pt x="33" y="22"/>
                </a:cubicBezTo>
                <a:cubicBezTo>
                  <a:pt x="32" y="22"/>
                  <a:pt x="30" y="23"/>
                  <a:pt x="30" y="25"/>
                </a:cubicBezTo>
                <a:cubicBezTo>
                  <a:pt x="30" y="51"/>
                  <a:pt x="30" y="51"/>
                  <a:pt x="30" y="51"/>
                </a:cubicBezTo>
                <a:cubicBezTo>
                  <a:pt x="22" y="51"/>
                  <a:pt x="22" y="51"/>
                  <a:pt x="22" y="51"/>
                </a:cubicBezTo>
                <a:cubicBezTo>
                  <a:pt x="22" y="39"/>
                  <a:pt x="22" y="39"/>
                  <a:pt x="22" y="39"/>
                </a:cubicBezTo>
                <a:cubicBezTo>
                  <a:pt x="22" y="37"/>
                  <a:pt x="21" y="35"/>
                  <a:pt x="19" y="35"/>
                </a:cubicBezTo>
                <a:cubicBezTo>
                  <a:pt x="17" y="35"/>
                  <a:pt x="16" y="37"/>
                  <a:pt x="16" y="39"/>
                </a:cubicBezTo>
                <a:cubicBezTo>
                  <a:pt x="16" y="51"/>
                  <a:pt x="16" y="51"/>
                  <a:pt x="16" y="51"/>
                </a:cubicBezTo>
                <a:cubicBezTo>
                  <a:pt x="6" y="51"/>
                  <a:pt x="6" y="51"/>
                  <a:pt x="6" y="51"/>
                </a:cubicBezTo>
                <a:cubicBezTo>
                  <a:pt x="6" y="7"/>
                  <a:pt x="6" y="7"/>
                  <a:pt x="6" y="7"/>
                </a:cubicBezTo>
                <a:cubicBezTo>
                  <a:pt x="122" y="7"/>
                  <a:pt x="122" y="7"/>
                  <a:pt x="122" y="7"/>
                </a:cubicBezTo>
                <a:lnTo>
                  <a:pt x="122" y="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187" name="Freeform 160"/>
          <p:cNvSpPr>
            <a:spLocks noEditPoints="1"/>
          </p:cNvSpPr>
          <p:nvPr userDrawn="1"/>
        </p:nvSpPr>
        <p:spPr bwMode="auto">
          <a:xfrm>
            <a:off x="3840164" y="3917951"/>
            <a:ext cx="547688" cy="549275"/>
          </a:xfrm>
          <a:custGeom>
            <a:avLst/>
            <a:gdLst>
              <a:gd name="T0" fmla="*/ 131 w 142"/>
              <a:gd name="T1" fmla="*/ 74 h 142"/>
              <a:gd name="T2" fmla="*/ 142 w 142"/>
              <a:gd name="T3" fmla="*/ 71 h 142"/>
              <a:gd name="T4" fmla="*/ 131 w 142"/>
              <a:gd name="T5" fmla="*/ 68 h 142"/>
              <a:gd name="T6" fmla="*/ 113 w 142"/>
              <a:gd name="T7" fmla="*/ 29 h 142"/>
              <a:gd name="T8" fmla="*/ 75 w 142"/>
              <a:gd name="T9" fmla="*/ 11 h 142"/>
              <a:gd name="T10" fmla="*/ 71 w 142"/>
              <a:gd name="T11" fmla="*/ 0 h 142"/>
              <a:gd name="T12" fmla="*/ 68 w 142"/>
              <a:gd name="T13" fmla="*/ 11 h 142"/>
              <a:gd name="T14" fmla="*/ 12 w 142"/>
              <a:gd name="T15" fmla="*/ 67 h 142"/>
              <a:gd name="T16" fmla="*/ 0 w 142"/>
              <a:gd name="T17" fmla="*/ 71 h 142"/>
              <a:gd name="T18" fmla="*/ 12 w 142"/>
              <a:gd name="T19" fmla="*/ 74 h 142"/>
              <a:gd name="T20" fmla="*/ 29 w 142"/>
              <a:gd name="T21" fmla="*/ 113 h 142"/>
              <a:gd name="T22" fmla="*/ 68 w 142"/>
              <a:gd name="T23" fmla="*/ 131 h 142"/>
              <a:gd name="T24" fmla="*/ 71 w 142"/>
              <a:gd name="T25" fmla="*/ 142 h 142"/>
              <a:gd name="T26" fmla="*/ 74 w 142"/>
              <a:gd name="T27" fmla="*/ 131 h 142"/>
              <a:gd name="T28" fmla="*/ 131 w 142"/>
              <a:gd name="T29" fmla="*/ 74 h 142"/>
              <a:gd name="T30" fmla="*/ 111 w 142"/>
              <a:gd name="T31" fmla="*/ 109 h 142"/>
              <a:gd name="T32" fmla="*/ 98 w 142"/>
              <a:gd name="T33" fmla="*/ 88 h 142"/>
              <a:gd name="T34" fmla="*/ 101 w 142"/>
              <a:gd name="T35" fmla="*/ 82 h 142"/>
              <a:gd name="T36" fmla="*/ 127 w 142"/>
              <a:gd name="T37" fmla="*/ 75 h 142"/>
              <a:gd name="T38" fmla="*/ 111 w 142"/>
              <a:gd name="T39" fmla="*/ 109 h 142"/>
              <a:gd name="T40" fmla="*/ 127 w 142"/>
              <a:gd name="T41" fmla="*/ 66 h 142"/>
              <a:gd name="T42" fmla="*/ 102 w 142"/>
              <a:gd name="T43" fmla="*/ 60 h 142"/>
              <a:gd name="T44" fmla="*/ 98 w 142"/>
              <a:gd name="T45" fmla="*/ 53 h 142"/>
              <a:gd name="T46" fmla="*/ 111 w 142"/>
              <a:gd name="T47" fmla="*/ 32 h 142"/>
              <a:gd name="T48" fmla="*/ 127 w 142"/>
              <a:gd name="T49" fmla="*/ 66 h 142"/>
              <a:gd name="T50" fmla="*/ 110 w 142"/>
              <a:gd name="T51" fmla="*/ 31 h 142"/>
              <a:gd name="T52" fmla="*/ 90 w 142"/>
              <a:gd name="T53" fmla="*/ 44 h 142"/>
              <a:gd name="T54" fmla="*/ 83 w 142"/>
              <a:gd name="T55" fmla="*/ 41 h 142"/>
              <a:gd name="T56" fmla="*/ 76 w 142"/>
              <a:gd name="T57" fmla="*/ 15 h 142"/>
              <a:gd name="T58" fmla="*/ 110 w 142"/>
              <a:gd name="T59" fmla="*/ 31 h 142"/>
              <a:gd name="T60" fmla="*/ 46 w 142"/>
              <a:gd name="T61" fmla="*/ 71 h 142"/>
              <a:gd name="T62" fmla="*/ 71 w 142"/>
              <a:gd name="T63" fmla="*/ 46 h 142"/>
              <a:gd name="T64" fmla="*/ 96 w 142"/>
              <a:gd name="T65" fmla="*/ 71 h 142"/>
              <a:gd name="T66" fmla="*/ 71 w 142"/>
              <a:gd name="T67" fmla="*/ 96 h 142"/>
              <a:gd name="T68" fmla="*/ 46 w 142"/>
              <a:gd name="T69" fmla="*/ 71 h 142"/>
              <a:gd name="T70" fmla="*/ 60 w 142"/>
              <a:gd name="T71" fmla="*/ 40 h 142"/>
              <a:gd name="T72" fmla="*/ 53 w 142"/>
              <a:gd name="T73" fmla="*/ 44 h 142"/>
              <a:gd name="T74" fmla="*/ 32 w 142"/>
              <a:gd name="T75" fmla="*/ 31 h 142"/>
              <a:gd name="T76" fmla="*/ 67 w 142"/>
              <a:gd name="T77" fmla="*/ 15 h 142"/>
              <a:gd name="T78" fmla="*/ 60 w 142"/>
              <a:gd name="T79" fmla="*/ 40 h 142"/>
              <a:gd name="T80" fmla="*/ 31 w 142"/>
              <a:gd name="T81" fmla="*/ 32 h 142"/>
              <a:gd name="T82" fmla="*/ 44 w 142"/>
              <a:gd name="T83" fmla="*/ 53 h 142"/>
              <a:gd name="T84" fmla="*/ 41 w 142"/>
              <a:gd name="T85" fmla="*/ 59 h 142"/>
              <a:gd name="T86" fmla="*/ 16 w 142"/>
              <a:gd name="T87" fmla="*/ 66 h 142"/>
              <a:gd name="T88" fmla="*/ 31 w 142"/>
              <a:gd name="T89" fmla="*/ 32 h 142"/>
              <a:gd name="T90" fmla="*/ 16 w 142"/>
              <a:gd name="T91" fmla="*/ 75 h 142"/>
              <a:gd name="T92" fmla="*/ 41 w 142"/>
              <a:gd name="T93" fmla="*/ 82 h 142"/>
              <a:gd name="T94" fmla="*/ 44 w 142"/>
              <a:gd name="T95" fmla="*/ 89 h 142"/>
              <a:gd name="T96" fmla="*/ 31 w 142"/>
              <a:gd name="T97" fmla="*/ 110 h 142"/>
              <a:gd name="T98" fmla="*/ 16 w 142"/>
              <a:gd name="T99" fmla="*/ 75 h 142"/>
              <a:gd name="T100" fmla="*/ 32 w 142"/>
              <a:gd name="T101" fmla="*/ 110 h 142"/>
              <a:gd name="T102" fmla="*/ 53 w 142"/>
              <a:gd name="T103" fmla="*/ 97 h 142"/>
              <a:gd name="T104" fmla="*/ 60 w 142"/>
              <a:gd name="T105" fmla="*/ 101 h 142"/>
              <a:gd name="T106" fmla="*/ 67 w 142"/>
              <a:gd name="T107" fmla="*/ 126 h 142"/>
              <a:gd name="T108" fmla="*/ 32 w 142"/>
              <a:gd name="T109" fmla="*/ 110 h 142"/>
              <a:gd name="T110" fmla="*/ 82 w 142"/>
              <a:gd name="T111" fmla="*/ 101 h 142"/>
              <a:gd name="T112" fmla="*/ 90 w 142"/>
              <a:gd name="T113" fmla="*/ 97 h 142"/>
              <a:gd name="T114" fmla="*/ 110 w 142"/>
              <a:gd name="T115" fmla="*/ 110 h 142"/>
              <a:gd name="T116" fmla="*/ 75 w 142"/>
              <a:gd name="T117" fmla="*/ 126 h 142"/>
              <a:gd name="T118" fmla="*/ 82 w 142"/>
              <a:gd name="T119" fmla="*/ 101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2" h="142">
                <a:moveTo>
                  <a:pt x="131" y="74"/>
                </a:moveTo>
                <a:cubicBezTo>
                  <a:pt x="142" y="71"/>
                  <a:pt x="142" y="71"/>
                  <a:pt x="142" y="71"/>
                </a:cubicBezTo>
                <a:cubicBezTo>
                  <a:pt x="131" y="68"/>
                  <a:pt x="131" y="68"/>
                  <a:pt x="131" y="68"/>
                </a:cubicBezTo>
                <a:cubicBezTo>
                  <a:pt x="130" y="53"/>
                  <a:pt x="124" y="39"/>
                  <a:pt x="113" y="29"/>
                </a:cubicBezTo>
                <a:cubicBezTo>
                  <a:pt x="103" y="18"/>
                  <a:pt x="89" y="12"/>
                  <a:pt x="75" y="11"/>
                </a:cubicBezTo>
                <a:cubicBezTo>
                  <a:pt x="71" y="0"/>
                  <a:pt x="71" y="0"/>
                  <a:pt x="71" y="0"/>
                </a:cubicBezTo>
                <a:cubicBezTo>
                  <a:pt x="68" y="11"/>
                  <a:pt x="68" y="11"/>
                  <a:pt x="68" y="11"/>
                </a:cubicBezTo>
                <a:cubicBezTo>
                  <a:pt x="38" y="13"/>
                  <a:pt x="13" y="37"/>
                  <a:pt x="12" y="67"/>
                </a:cubicBezTo>
                <a:cubicBezTo>
                  <a:pt x="0" y="71"/>
                  <a:pt x="0" y="71"/>
                  <a:pt x="0" y="71"/>
                </a:cubicBezTo>
                <a:cubicBezTo>
                  <a:pt x="12" y="74"/>
                  <a:pt x="12" y="74"/>
                  <a:pt x="12" y="74"/>
                </a:cubicBezTo>
                <a:cubicBezTo>
                  <a:pt x="12" y="89"/>
                  <a:pt x="18" y="102"/>
                  <a:pt x="29" y="113"/>
                </a:cubicBezTo>
                <a:cubicBezTo>
                  <a:pt x="39" y="124"/>
                  <a:pt x="53" y="130"/>
                  <a:pt x="68" y="131"/>
                </a:cubicBezTo>
                <a:cubicBezTo>
                  <a:pt x="71" y="142"/>
                  <a:pt x="71" y="142"/>
                  <a:pt x="71" y="142"/>
                </a:cubicBezTo>
                <a:cubicBezTo>
                  <a:pt x="74" y="131"/>
                  <a:pt x="74" y="131"/>
                  <a:pt x="74" y="131"/>
                </a:cubicBezTo>
                <a:cubicBezTo>
                  <a:pt x="105" y="129"/>
                  <a:pt x="129" y="104"/>
                  <a:pt x="131" y="74"/>
                </a:cubicBezTo>
                <a:close/>
                <a:moveTo>
                  <a:pt x="111" y="109"/>
                </a:moveTo>
                <a:cubicBezTo>
                  <a:pt x="98" y="88"/>
                  <a:pt x="98" y="88"/>
                  <a:pt x="98" y="88"/>
                </a:cubicBezTo>
                <a:cubicBezTo>
                  <a:pt x="100" y="86"/>
                  <a:pt x="101" y="84"/>
                  <a:pt x="101" y="82"/>
                </a:cubicBezTo>
                <a:cubicBezTo>
                  <a:pt x="127" y="75"/>
                  <a:pt x="127" y="75"/>
                  <a:pt x="127" y="75"/>
                </a:cubicBezTo>
                <a:cubicBezTo>
                  <a:pt x="126" y="88"/>
                  <a:pt x="120" y="100"/>
                  <a:pt x="111" y="109"/>
                </a:cubicBezTo>
                <a:close/>
                <a:moveTo>
                  <a:pt x="127" y="66"/>
                </a:moveTo>
                <a:cubicBezTo>
                  <a:pt x="102" y="60"/>
                  <a:pt x="102" y="60"/>
                  <a:pt x="102" y="60"/>
                </a:cubicBezTo>
                <a:cubicBezTo>
                  <a:pt x="101" y="57"/>
                  <a:pt x="100" y="55"/>
                  <a:pt x="98" y="53"/>
                </a:cubicBezTo>
                <a:cubicBezTo>
                  <a:pt x="111" y="32"/>
                  <a:pt x="111" y="32"/>
                  <a:pt x="111" y="32"/>
                </a:cubicBezTo>
                <a:cubicBezTo>
                  <a:pt x="120" y="42"/>
                  <a:pt x="126" y="54"/>
                  <a:pt x="127" y="66"/>
                </a:cubicBezTo>
                <a:close/>
                <a:moveTo>
                  <a:pt x="110" y="31"/>
                </a:moveTo>
                <a:cubicBezTo>
                  <a:pt x="90" y="44"/>
                  <a:pt x="90" y="44"/>
                  <a:pt x="90" y="44"/>
                </a:cubicBezTo>
                <a:cubicBezTo>
                  <a:pt x="88" y="43"/>
                  <a:pt x="85" y="42"/>
                  <a:pt x="83" y="41"/>
                </a:cubicBezTo>
                <a:cubicBezTo>
                  <a:pt x="76" y="15"/>
                  <a:pt x="76" y="15"/>
                  <a:pt x="76" y="15"/>
                </a:cubicBezTo>
                <a:cubicBezTo>
                  <a:pt x="89" y="16"/>
                  <a:pt x="101" y="22"/>
                  <a:pt x="110" y="31"/>
                </a:cubicBezTo>
                <a:close/>
                <a:moveTo>
                  <a:pt x="46" y="71"/>
                </a:moveTo>
                <a:cubicBezTo>
                  <a:pt x="46" y="57"/>
                  <a:pt x="57" y="46"/>
                  <a:pt x="71" y="46"/>
                </a:cubicBezTo>
                <a:cubicBezTo>
                  <a:pt x="85" y="46"/>
                  <a:pt x="96" y="57"/>
                  <a:pt x="96" y="71"/>
                </a:cubicBezTo>
                <a:cubicBezTo>
                  <a:pt x="96" y="85"/>
                  <a:pt x="85" y="96"/>
                  <a:pt x="71" y="96"/>
                </a:cubicBezTo>
                <a:cubicBezTo>
                  <a:pt x="57" y="96"/>
                  <a:pt x="46" y="85"/>
                  <a:pt x="46" y="71"/>
                </a:cubicBezTo>
                <a:close/>
                <a:moveTo>
                  <a:pt x="60" y="40"/>
                </a:moveTo>
                <a:cubicBezTo>
                  <a:pt x="58" y="41"/>
                  <a:pt x="55" y="43"/>
                  <a:pt x="53" y="44"/>
                </a:cubicBezTo>
                <a:cubicBezTo>
                  <a:pt x="32" y="31"/>
                  <a:pt x="32" y="31"/>
                  <a:pt x="32" y="31"/>
                </a:cubicBezTo>
                <a:cubicBezTo>
                  <a:pt x="41" y="22"/>
                  <a:pt x="54" y="16"/>
                  <a:pt x="67" y="15"/>
                </a:cubicBezTo>
                <a:lnTo>
                  <a:pt x="60" y="40"/>
                </a:lnTo>
                <a:close/>
                <a:moveTo>
                  <a:pt x="31" y="32"/>
                </a:moveTo>
                <a:cubicBezTo>
                  <a:pt x="44" y="53"/>
                  <a:pt x="44" y="53"/>
                  <a:pt x="44" y="53"/>
                </a:cubicBezTo>
                <a:cubicBezTo>
                  <a:pt x="43" y="55"/>
                  <a:pt x="42" y="57"/>
                  <a:pt x="41" y="59"/>
                </a:cubicBezTo>
                <a:cubicBezTo>
                  <a:pt x="16" y="66"/>
                  <a:pt x="16" y="66"/>
                  <a:pt x="16" y="66"/>
                </a:cubicBezTo>
                <a:cubicBezTo>
                  <a:pt x="17" y="53"/>
                  <a:pt x="22" y="41"/>
                  <a:pt x="31" y="32"/>
                </a:cubicBezTo>
                <a:close/>
                <a:moveTo>
                  <a:pt x="16" y="75"/>
                </a:moveTo>
                <a:cubicBezTo>
                  <a:pt x="41" y="82"/>
                  <a:pt x="41" y="82"/>
                  <a:pt x="41" y="82"/>
                </a:cubicBezTo>
                <a:cubicBezTo>
                  <a:pt x="42" y="84"/>
                  <a:pt x="43" y="86"/>
                  <a:pt x="44" y="89"/>
                </a:cubicBezTo>
                <a:cubicBezTo>
                  <a:pt x="31" y="110"/>
                  <a:pt x="31" y="110"/>
                  <a:pt x="31" y="110"/>
                </a:cubicBezTo>
                <a:cubicBezTo>
                  <a:pt x="22" y="100"/>
                  <a:pt x="17" y="88"/>
                  <a:pt x="16" y="75"/>
                </a:cubicBezTo>
                <a:close/>
                <a:moveTo>
                  <a:pt x="32" y="110"/>
                </a:moveTo>
                <a:cubicBezTo>
                  <a:pt x="53" y="97"/>
                  <a:pt x="53" y="97"/>
                  <a:pt x="53" y="97"/>
                </a:cubicBezTo>
                <a:cubicBezTo>
                  <a:pt x="55" y="99"/>
                  <a:pt x="57" y="100"/>
                  <a:pt x="60" y="101"/>
                </a:cubicBezTo>
                <a:cubicBezTo>
                  <a:pt x="67" y="126"/>
                  <a:pt x="67" y="126"/>
                  <a:pt x="67" y="126"/>
                </a:cubicBezTo>
                <a:cubicBezTo>
                  <a:pt x="54" y="125"/>
                  <a:pt x="41" y="120"/>
                  <a:pt x="32" y="110"/>
                </a:cubicBezTo>
                <a:close/>
                <a:moveTo>
                  <a:pt x="82" y="101"/>
                </a:moveTo>
                <a:cubicBezTo>
                  <a:pt x="85" y="100"/>
                  <a:pt x="87" y="99"/>
                  <a:pt x="90" y="97"/>
                </a:cubicBezTo>
                <a:cubicBezTo>
                  <a:pt x="110" y="110"/>
                  <a:pt x="110" y="110"/>
                  <a:pt x="110" y="110"/>
                </a:cubicBezTo>
                <a:cubicBezTo>
                  <a:pt x="101" y="119"/>
                  <a:pt x="89" y="125"/>
                  <a:pt x="75" y="126"/>
                </a:cubicBezTo>
                <a:lnTo>
                  <a:pt x="82" y="10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188" name="Group 187"/>
          <p:cNvGrpSpPr/>
          <p:nvPr userDrawn="1"/>
        </p:nvGrpSpPr>
        <p:grpSpPr>
          <a:xfrm>
            <a:off x="7867650" y="673101"/>
            <a:ext cx="668338" cy="781051"/>
            <a:chOff x="7867650" y="673100"/>
            <a:chExt cx="668338" cy="781051"/>
          </a:xfrm>
        </p:grpSpPr>
        <p:sp>
          <p:nvSpPr>
            <p:cNvPr id="189" name="Freeform 161"/>
            <p:cNvSpPr>
              <a:spLocks/>
            </p:cNvSpPr>
            <p:nvPr userDrawn="1"/>
          </p:nvSpPr>
          <p:spPr bwMode="auto">
            <a:xfrm>
              <a:off x="8172450" y="673100"/>
              <a:ext cx="57150" cy="80963"/>
            </a:xfrm>
            <a:custGeom>
              <a:avLst/>
              <a:gdLst>
                <a:gd name="T0" fmla="*/ 14 w 15"/>
                <a:gd name="T1" fmla="*/ 8 h 21"/>
                <a:gd name="T2" fmla="*/ 15 w 15"/>
                <a:gd name="T3" fmla="*/ 8 h 21"/>
                <a:gd name="T4" fmla="*/ 10 w 15"/>
                <a:gd name="T5" fmla="*/ 5 h 21"/>
                <a:gd name="T6" fmla="*/ 11 w 15"/>
                <a:gd name="T7" fmla="*/ 3 h 21"/>
                <a:gd name="T8" fmla="*/ 8 w 15"/>
                <a:gd name="T9" fmla="*/ 0 h 21"/>
                <a:gd name="T10" fmla="*/ 4 w 15"/>
                <a:gd name="T11" fmla="*/ 3 h 21"/>
                <a:gd name="T12" fmla="*/ 5 w 15"/>
                <a:gd name="T13" fmla="*/ 5 h 21"/>
                <a:gd name="T14" fmla="*/ 0 w 15"/>
                <a:gd name="T15" fmla="*/ 8 h 21"/>
                <a:gd name="T16" fmla="*/ 1 w 15"/>
                <a:gd name="T17" fmla="*/ 8 h 21"/>
                <a:gd name="T18" fmla="*/ 1 w 15"/>
                <a:gd name="T19" fmla="*/ 19 h 21"/>
                <a:gd name="T20" fmla="*/ 2 w 15"/>
                <a:gd name="T21" fmla="*/ 19 h 21"/>
                <a:gd name="T22" fmla="*/ 2 w 15"/>
                <a:gd name="T23" fmla="*/ 21 h 21"/>
                <a:gd name="T24" fmla="*/ 13 w 15"/>
                <a:gd name="T25" fmla="*/ 21 h 21"/>
                <a:gd name="T26" fmla="*/ 13 w 15"/>
                <a:gd name="T27" fmla="*/ 19 h 21"/>
                <a:gd name="T28" fmla="*/ 14 w 15"/>
                <a:gd name="T29" fmla="*/ 19 h 21"/>
                <a:gd name="T30" fmla="*/ 14 w 15"/>
                <a:gd name="T31" fmla="*/ 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 h="21">
                  <a:moveTo>
                    <a:pt x="14" y="8"/>
                  </a:moveTo>
                  <a:cubicBezTo>
                    <a:pt x="15" y="8"/>
                    <a:pt x="15" y="8"/>
                    <a:pt x="15" y="8"/>
                  </a:cubicBezTo>
                  <a:cubicBezTo>
                    <a:pt x="15" y="8"/>
                    <a:pt x="15" y="5"/>
                    <a:pt x="10" y="5"/>
                  </a:cubicBezTo>
                  <a:cubicBezTo>
                    <a:pt x="11" y="4"/>
                    <a:pt x="11" y="4"/>
                    <a:pt x="11" y="3"/>
                  </a:cubicBezTo>
                  <a:cubicBezTo>
                    <a:pt x="11" y="1"/>
                    <a:pt x="9" y="0"/>
                    <a:pt x="8" y="0"/>
                  </a:cubicBezTo>
                  <a:cubicBezTo>
                    <a:pt x="6" y="0"/>
                    <a:pt x="4" y="1"/>
                    <a:pt x="4" y="3"/>
                  </a:cubicBezTo>
                  <a:cubicBezTo>
                    <a:pt x="4" y="4"/>
                    <a:pt x="4" y="4"/>
                    <a:pt x="5" y="5"/>
                  </a:cubicBezTo>
                  <a:cubicBezTo>
                    <a:pt x="0" y="5"/>
                    <a:pt x="0" y="8"/>
                    <a:pt x="0" y="8"/>
                  </a:cubicBezTo>
                  <a:cubicBezTo>
                    <a:pt x="1" y="8"/>
                    <a:pt x="1" y="8"/>
                    <a:pt x="1" y="8"/>
                  </a:cubicBezTo>
                  <a:cubicBezTo>
                    <a:pt x="1" y="19"/>
                    <a:pt x="1" y="19"/>
                    <a:pt x="1" y="19"/>
                  </a:cubicBezTo>
                  <a:cubicBezTo>
                    <a:pt x="2" y="19"/>
                    <a:pt x="2" y="19"/>
                    <a:pt x="2" y="19"/>
                  </a:cubicBezTo>
                  <a:cubicBezTo>
                    <a:pt x="2" y="21"/>
                    <a:pt x="2" y="21"/>
                    <a:pt x="2" y="21"/>
                  </a:cubicBezTo>
                  <a:cubicBezTo>
                    <a:pt x="13" y="21"/>
                    <a:pt x="13" y="21"/>
                    <a:pt x="13" y="21"/>
                  </a:cubicBezTo>
                  <a:cubicBezTo>
                    <a:pt x="13" y="19"/>
                    <a:pt x="13" y="19"/>
                    <a:pt x="13" y="19"/>
                  </a:cubicBezTo>
                  <a:cubicBezTo>
                    <a:pt x="14" y="19"/>
                    <a:pt x="14" y="19"/>
                    <a:pt x="14" y="19"/>
                  </a:cubicBezTo>
                  <a:lnTo>
                    <a:pt x="14"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90" name="Freeform 162"/>
            <p:cNvSpPr>
              <a:spLocks/>
            </p:cNvSpPr>
            <p:nvPr userDrawn="1"/>
          </p:nvSpPr>
          <p:spPr bwMode="auto">
            <a:xfrm>
              <a:off x="8080375" y="1427163"/>
              <a:ext cx="242888" cy="26988"/>
            </a:xfrm>
            <a:custGeom>
              <a:avLst/>
              <a:gdLst>
                <a:gd name="T0" fmla="*/ 0 w 153"/>
                <a:gd name="T1" fmla="*/ 0 h 17"/>
                <a:gd name="T2" fmla="*/ 0 w 153"/>
                <a:gd name="T3" fmla="*/ 5 h 17"/>
                <a:gd name="T4" fmla="*/ 0 w 153"/>
                <a:gd name="T5" fmla="*/ 7 h 17"/>
                <a:gd name="T6" fmla="*/ 0 w 153"/>
                <a:gd name="T7" fmla="*/ 17 h 17"/>
                <a:gd name="T8" fmla="*/ 153 w 153"/>
                <a:gd name="T9" fmla="*/ 17 h 17"/>
                <a:gd name="T10" fmla="*/ 153 w 153"/>
                <a:gd name="T11" fmla="*/ 7 h 17"/>
                <a:gd name="T12" fmla="*/ 153 w 153"/>
                <a:gd name="T13" fmla="*/ 5 h 17"/>
                <a:gd name="T14" fmla="*/ 153 w 153"/>
                <a:gd name="T15" fmla="*/ 0 h 17"/>
                <a:gd name="T16" fmla="*/ 0 w 15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 h="17">
                  <a:moveTo>
                    <a:pt x="0" y="0"/>
                  </a:moveTo>
                  <a:lnTo>
                    <a:pt x="0" y="5"/>
                  </a:lnTo>
                  <a:lnTo>
                    <a:pt x="0" y="7"/>
                  </a:lnTo>
                  <a:lnTo>
                    <a:pt x="0" y="17"/>
                  </a:lnTo>
                  <a:lnTo>
                    <a:pt x="153" y="17"/>
                  </a:lnTo>
                  <a:lnTo>
                    <a:pt x="153" y="7"/>
                  </a:lnTo>
                  <a:lnTo>
                    <a:pt x="153" y="5"/>
                  </a:lnTo>
                  <a:lnTo>
                    <a:pt x="153" y="0"/>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91" name="Freeform 163"/>
            <p:cNvSpPr>
              <a:spLocks noEditPoints="1"/>
            </p:cNvSpPr>
            <p:nvPr userDrawn="1"/>
          </p:nvSpPr>
          <p:spPr bwMode="auto">
            <a:xfrm>
              <a:off x="7867650" y="739775"/>
              <a:ext cx="668338" cy="674688"/>
            </a:xfrm>
            <a:custGeom>
              <a:avLst/>
              <a:gdLst>
                <a:gd name="T0" fmla="*/ 146 w 173"/>
                <a:gd name="T1" fmla="*/ 1 h 175"/>
                <a:gd name="T2" fmla="*/ 132 w 173"/>
                <a:gd name="T3" fmla="*/ 26 h 175"/>
                <a:gd name="T4" fmla="*/ 130 w 173"/>
                <a:gd name="T5" fmla="*/ 24 h 175"/>
                <a:gd name="T6" fmla="*/ 118 w 173"/>
                <a:gd name="T7" fmla="*/ 20 h 175"/>
                <a:gd name="T8" fmla="*/ 55 w 173"/>
                <a:gd name="T9" fmla="*/ 18 h 175"/>
                <a:gd name="T10" fmla="*/ 55 w 173"/>
                <a:gd name="T11" fmla="*/ 24 h 175"/>
                <a:gd name="T12" fmla="*/ 43 w 173"/>
                <a:gd name="T13" fmla="*/ 26 h 175"/>
                <a:gd name="T14" fmla="*/ 42 w 173"/>
                <a:gd name="T15" fmla="*/ 13 h 175"/>
                <a:gd name="T16" fmla="*/ 7 w 173"/>
                <a:gd name="T17" fmla="*/ 7 h 175"/>
                <a:gd name="T18" fmla="*/ 40 w 173"/>
                <a:gd name="T19" fmla="*/ 87 h 175"/>
                <a:gd name="T20" fmla="*/ 79 w 173"/>
                <a:gd name="T21" fmla="*/ 133 h 175"/>
                <a:gd name="T22" fmla="*/ 83 w 173"/>
                <a:gd name="T23" fmla="*/ 144 h 175"/>
                <a:gd name="T24" fmla="*/ 80 w 173"/>
                <a:gd name="T25" fmla="*/ 147 h 175"/>
                <a:gd name="T26" fmla="*/ 77 w 173"/>
                <a:gd name="T27" fmla="*/ 150 h 175"/>
                <a:gd name="T28" fmla="*/ 76 w 173"/>
                <a:gd name="T29" fmla="*/ 163 h 175"/>
                <a:gd name="T30" fmla="*/ 57 w 173"/>
                <a:gd name="T31" fmla="*/ 175 h 175"/>
                <a:gd name="T32" fmla="*/ 116 w 173"/>
                <a:gd name="T33" fmla="*/ 175 h 175"/>
                <a:gd name="T34" fmla="*/ 97 w 173"/>
                <a:gd name="T35" fmla="*/ 163 h 175"/>
                <a:gd name="T36" fmla="*/ 96 w 173"/>
                <a:gd name="T37" fmla="*/ 150 h 175"/>
                <a:gd name="T38" fmla="*/ 93 w 173"/>
                <a:gd name="T39" fmla="*/ 147 h 175"/>
                <a:gd name="T40" fmla="*/ 91 w 173"/>
                <a:gd name="T41" fmla="*/ 144 h 175"/>
                <a:gd name="T42" fmla="*/ 94 w 173"/>
                <a:gd name="T43" fmla="*/ 133 h 175"/>
                <a:gd name="T44" fmla="*/ 133 w 173"/>
                <a:gd name="T45" fmla="*/ 87 h 175"/>
                <a:gd name="T46" fmla="*/ 166 w 173"/>
                <a:gd name="T47" fmla="*/ 7 h 175"/>
                <a:gd name="T48" fmla="*/ 14 w 173"/>
                <a:gd name="T49" fmla="*/ 14 h 175"/>
                <a:gd name="T50" fmla="*/ 34 w 173"/>
                <a:gd name="T51" fmla="*/ 16 h 175"/>
                <a:gd name="T52" fmla="*/ 30 w 173"/>
                <a:gd name="T53" fmla="*/ 33 h 175"/>
                <a:gd name="T54" fmla="*/ 46 w 173"/>
                <a:gd name="T55" fmla="*/ 35 h 175"/>
                <a:gd name="T56" fmla="*/ 46 w 173"/>
                <a:gd name="T57" fmla="*/ 81 h 175"/>
                <a:gd name="T58" fmla="*/ 127 w 173"/>
                <a:gd name="T59" fmla="*/ 81 h 175"/>
                <a:gd name="T60" fmla="*/ 128 w 173"/>
                <a:gd name="T61" fmla="*/ 35 h 175"/>
                <a:gd name="T62" fmla="*/ 143 w 173"/>
                <a:gd name="T63" fmla="*/ 33 h 175"/>
                <a:gd name="T64" fmla="*/ 139 w 173"/>
                <a:gd name="T65" fmla="*/ 16 h 175"/>
                <a:gd name="T66" fmla="*/ 159 w 173"/>
                <a:gd name="T67" fmla="*/ 14 h 175"/>
                <a:gd name="T68" fmla="*/ 127 w 173"/>
                <a:gd name="T69" fmla="*/ 81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3" h="175">
                  <a:moveTo>
                    <a:pt x="166" y="7"/>
                  </a:moveTo>
                  <a:cubicBezTo>
                    <a:pt x="160" y="2"/>
                    <a:pt x="153" y="0"/>
                    <a:pt x="146" y="1"/>
                  </a:cubicBezTo>
                  <a:cubicBezTo>
                    <a:pt x="138" y="3"/>
                    <a:pt x="133" y="9"/>
                    <a:pt x="131" y="13"/>
                  </a:cubicBezTo>
                  <a:cubicBezTo>
                    <a:pt x="129" y="17"/>
                    <a:pt x="130" y="22"/>
                    <a:pt x="132" y="26"/>
                  </a:cubicBezTo>
                  <a:cubicBezTo>
                    <a:pt x="130" y="26"/>
                    <a:pt x="130" y="26"/>
                    <a:pt x="130" y="26"/>
                  </a:cubicBezTo>
                  <a:cubicBezTo>
                    <a:pt x="130" y="24"/>
                    <a:pt x="130" y="24"/>
                    <a:pt x="130" y="24"/>
                  </a:cubicBezTo>
                  <a:cubicBezTo>
                    <a:pt x="118" y="24"/>
                    <a:pt x="118" y="24"/>
                    <a:pt x="118" y="24"/>
                  </a:cubicBezTo>
                  <a:cubicBezTo>
                    <a:pt x="118" y="20"/>
                    <a:pt x="118" y="20"/>
                    <a:pt x="118" y="20"/>
                  </a:cubicBezTo>
                  <a:cubicBezTo>
                    <a:pt x="118" y="18"/>
                    <a:pt x="118" y="18"/>
                    <a:pt x="118" y="18"/>
                  </a:cubicBezTo>
                  <a:cubicBezTo>
                    <a:pt x="104" y="2"/>
                    <a:pt x="69" y="2"/>
                    <a:pt x="55" y="18"/>
                  </a:cubicBezTo>
                  <a:cubicBezTo>
                    <a:pt x="55" y="20"/>
                    <a:pt x="55" y="20"/>
                    <a:pt x="55" y="20"/>
                  </a:cubicBezTo>
                  <a:cubicBezTo>
                    <a:pt x="55" y="24"/>
                    <a:pt x="55" y="24"/>
                    <a:pt x="55" y="24"/>
                  </a:cubicBezTo>
                  <a:cubicBezTo>
                    <a:pt x="43" y="24"/>
                    <a:pt x="43" y="24"/>
                    <a:pt x="43" y="24"/>
                  </a:cubicBezTo>
                  <a:cubicBezTo>
                    <a:pt x="43" y="26"/>
                    <a:pt x="43" y="26"/>
                    <a:pt x="43" y="26"/>
                  </a:cubicBezTo>
                  <a:cubicBezTo>
                    <a:pt x="41" y="26"/>
                    <a:pt x="41" y="26"/>
                    <a:pt x="41" y="26"/>
                  </a:cubicBezTo>
                  <a:cubicBezTo>
                    <a:pt x="43" y="22"/>
                    <a:pt x="44" y="17"/>
                    <a:pt x="42" y="13"/>
                  </a:cubicBezTo>
                  <a:cubicBezTo>
                    <a:pt x="41" y="9"/>
                    <a:pt x="35" y="3"/>
                    <a:pt x="27" y="1"/>
                  </a:cubicBezTo>
                  <a:cubicBezTo>
                    <a:pt x="20" y="0"/>
                    <a:pt x="13" y="2"/>
                    <a:pt x="7" y="7"/>
                  </a:cubicBezTo>
                  <a:cubicBezTo>
                    <a:pt x="3" y="12"/>
                    <a:pt x="0" y="18"/>
                    <a:pt x="1" y="26"/>
                  </a:cubicBezTo>
                  <a:cubicBezTo>
                    <a:pt x="1" y="43"/>
                    <a:pt x="15" y="65"/>
                    <a:pt x="40" y="87"/>
                  </a:cubicBezTo>
                  <a:cubicBezTo>
                    <a:pt x="45" y="92"/>
                    <a:pt x="50" y="96"/>
                    <a:pt x="53" y="99"/>
                  </a:cubicBezTo>
                  <a:cubicBezTo>
                    <a:pt x="79" y="133"/>
                    <a:pt x="79" y="133"/>
                    <a:pt x="79" y="133"/>
                  </a:cubicBezTo>
                  <a:cubicBezTo>
                    <a:pt x="78" y="134"/>
                    <a:pt x="78" y="135"/>
                    <a:pt x="78" y="137"/>
                  </a:cubicBezTo>
                  <a:cubicBezTo>
                    <a:pt x="78" y="140"/>
                    <a:pt x="80" y="143"/>
                    <a:pt x="83" y="144"/>
                  </a:cubicBezTo>
                  <a:cubicBezTo>
                    <a:pt x="80" y="144"/>
                    <a:pt x="80" y="144"/>
                    <a:pt x="80" y="144"/>
                  </a:cubicBezTo>
                  <a:cubicBezTo>
                    <a:pt x="80" y="147"/>
                    <a:pt x="80" y="147"/>
                    <a:pt x="80" y="147"/>
                  </a:cubicBezTo>
                  <a:cubicBezTo>
                    <a:pt x="81" y="147"/>
                    <a:pt x="81" y="147"/>
                    <a:pt x="81" y="147"/>
                  </a:cubicBezTo>
                  <a:cubicBezTo>
                    <a:pt x="79" y="148"/>
                    <a:pt x="77" y="150"/>
                    <a:pt x="77" y="150"/>
                  </a:cubicBezTo>
                  <a:cubicBezTo>
                    <a:pt x="77" y="163"/>
                    <a:pt x="77" y="163"/>
                    <a:pt x="77" y="163"/>
                  </a:cubicBezTo>
                  <a:cubicBezTo>
                    <a:pt x="76" y="163"/>
                    <a:pt x="76" y="163"/>
                    <a:pt x="76" y="163"/>
                  </a:cubicBezTo>
                  <a:cubicBezTo>
                    <a:pt x="76" y="165"/>
                    <a:pt x="76" y="165"/>
                    <a:pt x="76" y="165"/>
                  </a:cubicBezTo>
                  <a:cubicBezTo>
                    <a:pt x="68" y="166"/>
                    <a:pt x="61" y="170"/>
                    <a:pt x="57" y="175"/>
                  </a:cubicBezTo>
                  <a:cubicBezTo>
                    <a:pt x="87" y="175"/>
                    <a:pt x="87" y="175"/>
                    <a:pt x="87" y="175"/>
                  </a:cubicBezTo>
                  <a:cubicBezTo>
                    <a:pt x="116" y="175"/>
                    <a:pt x="116" y="175"/>
                    <a:pt x="116" y="175"/>
                  </a:cubicBezTo>
                  <a:cubicBezTo>
                    <a:pt x="112" y="170"/>
                    <a:pt x="105" y="166"/>
                    <a:pt x="97" y="165"/>
                  </a:cubicBezTo>
                  <a:cubicBezTo>
                    <a:pt x="97" y="163"/>
                    <a:pt x="97" y="163"/>
                    <a:pt x="97" y="163"/>
                  </a:cubicBezTo>
                  <a:cubicBezTo>
                    <a:pt x="96" y="163"/>
                    <a:pt x="96" y="163"/>
                    <a:pt x="96" y="163"/>
                  </a:cubicBezTo>
                  <a:cubicBezTo>
                    <a:pt x="96" y="150"/>
                    <a:pt x="96" y="150"/>
                    <a:pt x="96" y="150"/>
                  </a:cubicBezTo>
                  <a:cubicBezTo>
                    <a:pt x="96" y="150"/>
                    <a:pt x="94" y="148"/>
                    <a:pt x="92" y="147"/>
                  </a:cubicBezTo>
                  <a:cubicBezTo>
                    <a:pt x="93" y="147"/>
                    <a:pt x="93" y="147"/>
                    <a:pt x="93" y="147"/>
                  </a:cubicBezTo>
                  <a:cubicBezTo>
                    <a:pt x="93" y="144"/>
                    <a:pt x="93" y="144"/>
                    <a:pt x="93" y="144"/>
                  </a:cubicBezTo>
                  <a:cubicBezTo>
                    <a:pt x="91" y="144"/>
                    <a:pt x="91" y="144"/>
                    <a:pt x="91" y="144"/>
                  </a:cubicBezTo>
                  <a:cubicBezTo>
                    <a:pt x="93" y="143"/>
                    <a:pt x="95" y="140"/>
                    <a:pt x="95" y="137"/>
                  </a:cubicBezTo>
                  <a:cubicBezTo>
                    <a:pt x="95" y="135"/>
                    <a:pt x="95" y="134"/>
                    <a:pt x="94" y="133"/>
                  </a:cubicBezTo>
                  <a:cubicBezTo>
                    <a:pt x="120" y="99"/>
                    <a:pt x="120" y="99"/>
                    <a:pt x="120" y="99"/>
                  </a:cubicBezTo>
                  <a:cubicBezTo>
                    <a:pt x="123" y="96"/>
                    <a:pt x="128" y="92"/>
                    <a:pt x="133" y="87"/>
                  </a:cubicBezTo>
                  <a:cubicBezTo>
                    <a:pt x="158" y="65"/>
                    <a:pt x="172" y="43"/>
                    <a:pt x="173" y="26"/>
                  </a:cubicBezTo>
                  <a:cubicBezTo>
                    <a:pt x="173" y="18"/>
                    <a:pt x="170" y="12"/>
                    <a:pt x="166" y="7"/>
                  </a:cubicBezTo>
                  <a:close/>
                  <a:moveTo>
                    <a:pt x="9" y="25"/>
                  </a:moveTo>
                  <a:cubicBezTo>
                    <a:pt x="9" y="20"/>
                    <a:pt x="11" y="16"/>
                    <a:pt x="14" y="14"/>
                  </a:cubicBezTo>
                  <a:cubicBezTo>
                    <a:pt x="17" y="10"/>
                    <a:pt x="21" y="9"/>
                    <a:pt x="25" y="10"/>
                  </a:cubicBezTo>
                  <a:cubicBezTo>
                    <a:pt x="30" y="11"/>
                    <a:pt x="33" y="14"/>
                    <a:pt x="34" y="16"/>
                  </a:cubicBezTo>
                  <a:cubicBezTo>
                    <a:pt x="35" y="19"/>
                    <a:pt x="32" y="25"/>
                    <a:pt x="30" y="28"/>
                  </a:cubicBezTo>
                  <a:cubicBezTo>
                    <a:pt x="29" y="30"/>
                    <a:pt x="29" y="31"/>
                    <a:pt x="30" y="33"/>
                  </a:cubicBezTo>
                  <a:cubicBezTo>
                    <a:pt x="31" y="34"/>
                    <a:pt x="32" y="35"/>
                    <a:pt x="34" y="35"/>
                  </a:cubicBezTo>
                  <a:cubicBezTo>
                    <a:pt x="46" y="35"/>
                    <a:pt x="46" y="35"/>
                    <a:pt x="46" y="35"/>
                  </a:cubicBezTo>
                  <a:cubicBezTo>
                    <a:pt x="46" y="46"/>
                    <a:pt x="49" y="76"/>
                    <a:pt x="50" y="84"/>
                  </a:cubicBezTo>
                  <a:cubicBezTo>
                    <a:pt x="49" y="83"/>
                    <a:pt x="48" y="82"/>
                    <a:pt x="46" y="81"/>
                  </a:cubicBezTo>
                  <a:cubicBezTo>
                    <a:pt x="23" y="60"/>
                    <a:pt x="10" y="40"/>
                    <a:pt x="9" y="25"/>
                  </a:cubicBezTo>
                  <a:close/>
                  <a:moveTo>
                    <a:pt x="127" y="81"/>
                  </a:moveTo>
                  <a:cubicBezTo>
                    <a:pt x="125" y="82"/>
                    <a:pt x="124" y="83"/>
                    <a:pt x="123" y="84"/>
                  </a:cubicBezTo>
                  <a:cubicBezTo>
                    <a:pt x="124" y="77"/>
                    <a:pt x="127" y="46"/>
                    <a:pt x="128" y="35"/>
                  </a:cubicBezTo>
                  <a:cubicBezTo>
                    <a:pt x="139" y="35"/>
                    <a:pt x="139" y="35"/>
                    <a:pt x="139" y="35"/>
                  </a:cubicBezTo>
                  <a:cubicBezTo>
                    <a:pt x="141" y="35"/>
                    <a:pt x="142" y="34"/>
                    <a:pt x="143" y="33"/>
                  </a:cubicBezTo>
                  <a:cubicBezTo>
                    <a:pt x="144" y="31"/>
                    <a:pt x="144" y="30"/>
                    <a:pt x="143" y="28"/>
                  </a:cubicBezTo>
                  <a:cubicBezTo>
                    <a:pt x="141" y="25"/>
                    <a:pt x="138" y="19"/>
                    <a:pt x="139" y="16"/>
                  </a:cubicBezTo>
                  <a:cubicBezTo>
                    <a:pt x="140" y="14"/>
                    <a:pt x="143" y="11"/>
                    <a:pt x="148" y="10"/>
                  </a:cubicBezTo>
                  <a:cubicBezTo>
                    <a:pt x="152" y="9"/>
                    <a:pt x="156" y="10"/>
                    <a:pt x="159" y="14"/>
                  </a:cubicBezTo>
                  <a:cubicBezTo>
                    <a:pt x="162" y="16"/>
                    <a:pt x="164" y="20"/>
                    <a:pt x="164" y="25"/>
                  </a:cubicBezTo>
                  <a:cubicBezTo>
                    <a:pt x="163" y="40"/>
                    <a:pt x="150" y="60"/>
                    <a:pt x="127"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192" name="Freeform 164"/>
          <p:cNvSpPr>
            <a:spLocks noEditPoints="1"/>
          </p:cNvSpPr>
          <p:nvPr userDrawn="1"/>
        </p:nvSpPr>
        <p:spPr bwMode="auto">
          <a:xfrm>
            <a:off x="6480175" y="3473451"/>
            <a:ext cx="341313" cy="336550"/>
          </a:xfrm>
          <a:custGeom>
            <a:avLst/>
            <a:gdLst>
              <a:gd name="T0" fmla="*/ 75 w 88"/>
              <a:gd name="T1" fmla="*/ 13 h 87"/>
              <a:gd name="T2" fmla="*/ 88 w 88"/>
              <a:gd name="T3" fmla="*/ 44 h 87"/>
              <a:gd name="T4" fmla="*/ 75 w 88"/>
              <a:gd name="T5" fmla="*/ 75 h 87"/>
              <a:gd name="T6" fmla="*/ 44 w 88"/>
              <a:gd name="T7" fmla="*/ 87 h 87"/>
              <a:gd name="T8" fmla="*/ 13 w 88"/>
              <a:gd name="T9" fmla="*/ 75 h 87"/>
              <a:gd name="T10" fmla="*/ 0 w 88"/>
              <a:gd name="T11" fmla="*/ 44 h 87"/>
              <a:gd name="T12" fmla="*/ 13 w 88"/>
              <a:gd name="T13" fmla="*/ 13 h 87"/>
              <a:gd name="T14" fmla="*/ 44 w 88"/>
              <a:gd name="T15" fmla="*/ 0 h 87"/>
              <a:gd name="T16" fmla="*/ 75 w 88"/>
              <a:gd name="T17" fmla="*/ 13 h 87"/>
              <a:gd name="T18" fmla="*/ 61 w 88"/>
              <a:gd name="T19" fmla="*/ 43 h 87"/>
              <a:gd name="T20" fmla="*/ 31 w 88"/>
              <a:gd name="T21" fmla="*/ 25 h 87"/>
              <a:gd name="T22" fmla="*/ 31 w 88"/>
              <a:gd name="T23" fmla="*/ 60 h 87"/>
              <a:gd name="T24" fmla="*/ 61 w 88"/>
              <a:gd name="T25" fmla="*/ 4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 h="87">
                <a:moveTo>
                  <a:pt x="75" y="13"/>
                </a:moveTo>
                <a:cubicBezTo>
                  <a:pt x="83" y="21"/>
                  <a:pt x="88" y="32"/>
                  <a:pt x="88" y="44"/>
                </a:cubicBezTo>
                <a:cubicBezTo>
                  <a:pt x="88" y="56"/>
                  <a:pt x="83" y="66"/>
                  <a:pt x="75" y="75"/>
                </a:cubicBezTo>
                <a:cubicBezTo>
                  <a:pt x="66" y="83"/>
                  <a:pt x="56" y="87"/>
                  <a:pt x="44" y="87"/>
                </a:cubicBezTo>
                <a:cubicBezTo>
                  <a:pt x="32" y="87"/>
                  <a:pt x="21" y="83"/>
                  <a:pt x="13" y="75"/>
                </a:cubicBezTo>
                <a:cubicBezTo>
                  <a:pt x="4" y="66"/>
                  <a:pt x="0" y="56"/>
                  <a:pt x="0" y="44"/>
                </a:cubicBezTo>
                <a:cubicBezTo>
                  <a:pt x="0" y="32"/>
                  <a:pt x="4" y="21"/>
                  <a:pt x="13" y="13"/>
                </a:cubicBezTo>
                <a:cubicBezTo>
                  <a:pt x="21" y="4"/>
                  <a:pt x="32" y="0"/>
                  <a:pt x="44" y="0"/>
                </a:cubicBezTo>
                <a:cubicBezTo>
                  <a:pt x="56" y="0"/>
                  <a:pt x="66" y="4"/>
                  <a:pt x="75" y="13"/>
                </a:cubicBezTo>
                <a:close/>
                <a:moveTo>
                  <a:pt x="61" y="43"/>
                </a:moveTo>
                <a:cubicBezTo>
                  <a:pt x="31" y="25"/>
                  <a:pt x="31" y="25"/>
                  <a:pt x="31" y="25"/>
                </a:cubicBezTo>
                <a:cubicBezTo>
                  <a:pt x="31" y="60"/>
                  <a:pt x="31" y="60"/>
                  <a:pt x="31" y="60"/>
                </a:cubicBezTo>
                <a:lnTo>
                  <a:pt x="61" y="4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193" name="Group 192"/>
          <p:cNvGrpSpPr/>
          <p:nvPr userDrawn="1"/>
        </p:nvGrpSpPr>
        <p:grpSpPr>
          <a:xfrm>
            <a:off x="8531226" y="4313239"/>
            <a:ext cx="412750" cy="215900"/>
            <a:chOff x="8531225" y="4313238"/>
            <a:chExt cx="412750" cy="215900"/>
          </a:xfrm>
        </p:grpSpPr>
        <p:sp>
          <p:nvSpPr>
            <p:cNvPr id="194" name="Freeform 165"/>
            <p:cNvSpPr>
              <a:spLocks/>
            </p:cNvSpPr>
            <p:nvPr userDrawn="1"/>
          </p:nvSpPr>
          <p:spPr bwMode="auto">
            <a:xfrm>
              <a:off x="8531225" y="4359275"/>
              <a:ext cx="147638" cy="158750"/>
            </a:xfrm>
            <a:custGeom>
              <a:avLst/>
              <a:gdLst>
                <a:gd name="T0" fmla="*/ 0 w 93"/>
                <a:gd name="T1" fmla="*/ 41 h 100"/>
                <a:gd name="T2" fmla="*/ 93 w 93"/>
                <a:gd name="T3" fmla="*/ 0 h 100"/>
                <a:gd name="T4" fmla="*/ 93 w 93"/>
                <a:gd name="T5" fmla="*/ 19 h 100"/>
                <a:gd name="T6" fmla="*/ 24 w 93"/>
                <a:gd name="T7" fmla="*/ 51 h 100"/>
                <a:gd name="T8" fmla="*/ 24 w 93"/>
                <a:gd name="T9" fmla="*/ 51 h 100"/>
                <a:gd name="T10" fmla="*/ 93 w 93"/>
                <a:gd name="T11" fmla="*/ 80 h 100"/>
                <a:gd name="T12" fmla="*/ 93 w 93"/>
                <a:gd name="T13" fmla="*/ 100 h 100"/>
                <a:gd name="T14" fmla="*/ 0 w 93"/>
                <a:gd name="T15" fmla="*/ 58 h 100"/>
                <a:gd name="T16" fmla="*/ 0 w 93"/>
                <a:gd name="T17" fmla="*/ 4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100">
                  <a:moveTo>
                    <a:pt x="0" y="41"/>
                  </a:moveTo>
                  <a:lnTo>
                    <a:pt x="93" y="0"/>
                  </a:lnTo>
                  <a:lnTo>
                    <a:pt x="93" y="19"/>
                  </a:lnTo>
                  <a:lnTo>
                    <a:pt x="24" y="51"/>
                  </a:lnTo>
                  <a:lnTo>
                    <a:pt x="24" y="51"/>
                  </a:lnTo>
                  <a:lnTo>
                    <a:pt x="93" y="80"/>
                  </a:lnTo>
                  <a:lnTo>
                    <a:pt x="93" y="100"/>
                  </a:lnTo>
                  <a:lnTo>
                    <a:pt x="0" y="58"/>
                  </a:lnTo>
                  <a:lnTo>
                    <a:pt x="0" y="4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95" name="Freeform 166"/>
            <p:cNvSpPr>
              <a:spLocks/>
            </p:cNvSpPr>
            <p:nvPr userDrawn="1"/>
          </p:nvSpPr>
          <p:spPr bwMode="auto">
            <a:xfrm>
              <a:off x="8697913" y="4313238"/>
              <a:ext cx="92075" cy="215900"/>
            </a:xfrm>
            <a:custGeom>
              <a:avLst/>
              <a:gdLst>
                <a:gd name="T0" fmla="*/ 0 w 58"/>
                <a:gd name="T1" fmla="*/ 136 h 136"/>
                <a:gd name="T2" fmla="*/ 39 w 58"/>
                <a:gd name="T3" fmla="*/ 0 h 136"/>
                <a:gd name="T4" fmla="*/ 58 w 58"/>
                <a:gd name="T5" fmla="*/ 0 h 136"/>
                <a:gd name="T6" fmla="*/ 17 w 58"/>
                <a:gd name="T7" fmla="*/ 136 h 136"/>
                <a:gd name="T8" fmla="*/ 0 w 58"/>
                <a:gd name="T9" fmla="*/ 136 h 136"/>
              </a:gdLst>
              <a:ahLst/>
              <a:cxnLst>
                <a:cxn ang="0">
                  <a:pos x="T0" y="T1"/>
                </a:cxn>
                <a:cxn ang="0">
                  <a:pos x="T2" y="T3"/>
                </a:cxn>
                <a:cxn ang="0">
                  <a:pos x="T4" y="T5"/>
                </a:cxn>
                <a:cxn ang="0">
                  <a:pos x="T6" y="T7"/>
                </a:cxn>
                <a:cxn ang="0">
                  <a:pos x="T8" y="T9"/>
                </a:cxn>
              </a:cxnLst>
              <a:rect l="0" t="0" r="r" b="b"/>
              <a:pathLst>
                <a:path w="58" h="136">
                  <a:moveTo>
                    <a:pt x="0" y="136"/>
                  </a:moveTo>
                  <a:lnTo>
                    <a:pt x="39" y="0"/>
                  </a:lnTo>
                  <a:lnTo>
                    <a:pt x="58" y="0"/>
                  </a:lnTo>
                  <a:lnTo>
                    <a:pt x="17" y="136"/>
                  </a:lnTo>
                  <a:lnTo>
                    <a:pt x="0" y="1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96" name="Freeform 167"/>
            <p:cNvSpPr>
              <a:spLocks/>
            </p:cNvSpPr>
            <p:nvPr userDrawn="1"/>
          </p:nvSpPr>
          <p:spPr bwMode="auto">
            <a:xfrm>
              <a:off x="8801100" y="4359275"/>
              <a:ext cx="142875" cy="158750"/>
            </a:xfrm>
            <a:custGeom>
              <a:avLst/>
              <a:gdLst>
                <a:gd name="T0" fmla="*/ 90 w 90"/>
                <a:gd name="T1" fmla="*/ 58 h 100"/>
                <a:gd name="T2" fmla="*/ 0 w 90"/>
                <a:gd name="T3" fmla="*/ 100 h 100"/>
                <a:gd name="T4" fmla="*/ 0 w 90"/>
                <a:gd name="T5" fmla="*/ 80 h 100"/>
                <a:gd name="T6" fmla="*/ 71 w 90"/>
                <a:gd name="T7" fmla="*/ 51 h 100"/>
                <a:gd name="T8" fmla="*/ 71 w 90"/>
                <a:gd name="T9" fmla="*/ 51 h 100"/>
                <a:gd name="T10" fmla="*/ 0 w 90"/>
                <a:gd name="T11" fmla="*/ 19 h 100"/>
                <a:gd name="T12" fmla="*/ 0 w 90"/>
                <a:gd name="T13" fmla="*/ 0 h 100"/>
                <a:gd name="T14" fmla="*/ 90 w 90"/>
                <a:gd name="T15" fmla="*/ 41 h 100"/>
                <a:gd name="T16" fmla="*/ 90 w 90"/>
                <a:gd name="T17" fmla="*/ 5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 h="100">
                  <a:moveTo>
                    <a:pt x="90" y="58"/>
                  </a:moveTo>
                  <a:lnTo>
                    <a:pt x="0" y="100"/>
                  </a:lnTo>
                  <a:lnTo>
                    <a:pt x="0" y="80"/>
                  </a:lnTo>
                  <a:lnTo>
                    <a:pt x="71" y="51"/>
                  </a:lnTo>
                  <a:lnTo>
                    <a:pt x="71" y="51"/>
                  </a:lnTo>
                  <a:lnTo>
                    <a:pt x="0" y="19"/>
                  </a:lnTo>
                  <a:lnTo>
                    <a:pt x="0" y="0"/>
                  </a:lnTo>
                  <a:lnTo>
                    <a:pt x="90" y="41"/>
                  </a:lnTo>
                  <a:lnTo>
                    <a:pt x="90"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197" name="Group 196"/>
          <p:cNvGrpSpPr/>
          <p:nvPr userDrawn="1"/>
        </p:nvGrpSpPr>
        <p:grpSpPr>
          <a:xfrm>
            <a:off x="6207125" y="3949701"/>
            <a:ext cx="528638" cy="536576"/>
            <a:chOff x="6207125" y="3949700"/>
            <a:chExt cx="528638" cy="536576"/>
          </a:xfrm>
        </p:grpSpPr>
        <p:sp>
          <p:nvSpPr>
            <p:cNvPr id="198" name="Freeform 168"/>
            <p:cNvSpPr>
              <a:spLocks/>
            </p:cNvSpPr>
            <p:nvPr userDrawn="1"/>
          </p:nvSpPr>
          <p:spPr bwMode="auto">
            <a:xfrm>
              <a:off x="6507163" y="3949700"/>
              <a:ext cx="228600" cy="227013"/>
            </a:xfrm>
            <a:custGeom>
              <a:avLst/>
              <a:gdLst>
                <a:gd name="T0" fmla="*/ 53 w 59"/>
                <a:gd name="T1" fmla="*/ 13 h 59"/>
                <a:gd name="T2" fmla="*/ 58 w 59"/>
                <a:gd name="T3" fmla="*/ 8 h 59"/>
                <a:gd name="T4" fmla="*/ 58 w 59"/>
                <a:gd name="T5" fmla="*/ 5 h 59"/>
                <a:gd name="T6" fmla="*/ 56 w 59"/>
                <a:gd name="T7" fmla="*/ 4 h 59"/>
                <a:gd name="T8" fmla="*/ 53 w 59"/>
                <a:gd name="T9" fmla="*/ 4 h 59"/>
                <a:gd name="T10" fmla="*/ 48 w 59"/>
                <a:gd name="T11" fmla="*/ 9 h 59"/>
                <a:gd name="T12" fmla="*/ 42 w 59"/>
                <a:gd name="T13" fmla="*/ 2 h 59"/>
                <a:gd name="T14" fmla="*/ 39 w 59"/>
                <a:gd name="T15" fmla="*/ 5 h 59"/>
                <a:gd name="T16" fmla="*/ 34 w 59"/>
                <a:gd name="T17" fmla="*/ 1 h 59"/>
                <a:gd name="T18" fmla="*/ 33 w 59"/>
                <a:gd name="T19" fmla="*/ 1 h 59"/>
                <a:gd name="T20" fmla="*/ 1 w 59"/>
                <a:gd name="T21" fmla="*/ 32 h 59"/>
                <a:gd name="T22" fmla="*/ 0 w 59"/>
                <a:gd name="T23" fmla="*/ 34 h 59"/>
                <a:gd name="T24" fmla="*/ 2 w 59"/>
                <a:gd name="T25" fmla="*/ 34 h 59"/>
                <a:gd name="T26" fmla="*/ 33 w 59"/>
                <a:gd name="T27" fmla="*/ 3 h 59"/>
                <a:gd name="T28" fmla="*/ 37 w 59"/>
                <a:gd name="T29" fmla="*/ 7 h 59"/>
                <a:gd name="T30" fmla="*/ 2 w 59"/>
                <a:gd name="T31" fmla="*/ 41 h 59"/>
                <a:gd name="T32" fmla="*/ 20 w 59"/>
                <a:gd name="T33" fmla="*/ 59 h 59"/>
                <a:gd name="T34" fmla="*/ 59 w 59"/>
                <a:gd name="T35" fmla="*/ 20 h 59"/>
                <a:gd name="T36" fmla="*/ 53 w 59"/>
                <a:gd name="T37" fmla="*/ 1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 h="59">
                  <a:moveTo>
                    <a:pt x="53" y="13"/>
                  </a:moveTo>
                  <a:cubicBezTo>
                    <a:pt x="58" y="8"/>
                    <a:pt x="58" y="8"/>
                    <a:pt x="58" y="8"/>
                  </a:cubicBezTo>
                  <a:cubicBezTo>
                    <a:pt x="59" y="7"/>
                    <a:pt x="59" y="6"/>
                    <a:pt x="58" y="5"/>
                  </a:cubicBezTo>
                  <a:cubicBezTo>
                    <a:pt x="56" y="4"/>
                    <a:pt x="56" y="4"/>
                    <a:pt x="56" y="4"/>
                  </a:cubicBezTo>
                  <a:cubicBezTo>
                    <a:pt x="55" y="3"/>
                    <a:pt x="54" y="3"/>
                    <a:pt x="53" y="4"/>
                  </a:cubicBezTo>
                  <a:cubicBezTo>
                    <a:pt x="48" y="9"/>
                    <a:pt x="48" y="9"/>
                    <a:pt x="48" y="9"/>
                  </a:cubicBezTo>
                  <a:cubicBezTo>
                    <a:pt x="42" y="2"/>
                    <a:pt x="42" y="2"/>
                    <a:pt x="42" y="2"/>
                  </a:cubicBezTo>
                  <a:cubicBezTo>
                    <a:pt x="39" y="5"/>
                    <a:pt x="39" y="5"/>
                    <a:pt x="39" y="5"/>
                  </a:cubicBezTo>
                  <a:cubicBezTo>
                    <a:pt x="34" y="1"/>
                    <a:pt x="34" y="1"/>
                    <a:pt x="34" y="1"/>
                  </a:cubicBezTo>
                  <a:cubicBezTo>
                    <a:pt x="34" y="0"/>
                    <a:pt x="33" y="0"/>
                    <a:pt x="33" y="1"/>
                  </a:cubicBezTo>
                  <a:cubicBezTo>
                    <a:pt x="1" y="32"/>
                    <a:pt x="1" y="32"/>
                    <a:pt x="1" y="32"/>
                  </a:cubicBezTo>
                  <a:cubicBezTo>
                    <a:pt x="0" y="33"/>
                    <a:pt x="0" y="34"/>
                    <a:pt x="0" y="34"/>
                  </a:cubicBezTo>
                  <a:cubicBezTo>
                    <a:pt x="1" y="35"/>
                    <a:pt x="2" y="35"/>
                    <a:pt x="2" y="34"/>
                  </a:cubicBezTo>
                  <a:cubicBezTo>
                    <a:pt x="33" y="3"/>
                    <a:pt x="33" y="3"/>
                    <a:pt x="33" y="3"/>
                  </a:cubicBezTo>
                  <a:cubicBezTo>
                    <a:pt x="37" y="7"/>
                    <a:pt x="37" y="7"/>
                    <a:pt x="37" y="7"/>
                  </a:cubicBezTo>
                  <a:cubicBezTo>
                    <a:pt x="2" y="41"/>
                    <a:pt x="2" y="41"/>
                    <a:pt x="2" y="41"/>
                  </a:cubicBezTo>
                  <a:cubicBezTo>
                    <a:pt x="20" y="59"/>
                    <a:pt x="20" y="59"/>
                    <a:pt x="20" y="59"/>
                  </a:cubicBezTo>
                  <a:cubicBezTo>
                    <a:pt x="59" y="20"/>
                    <a:pt x="59" y="20"/>
                    <a:pt x="59" y="20"/>
                  </a:cubicBezTo>
                  <a:lnTo>
                    <a:pt x="53"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199" name="Freeform 169"/>
            <p:cNvSpPr>
              <a:spLocks/>
            </p:cNvSpPr>
            <p:nvPr userDrawn="1"/>
          </p:nvSpPr>
          <p:spPr bwMode="auto">
            <a:xfrm>
              <a:off x="6207125" y="4122738"/>
              <a:ext cx="358775" cy="363538"/>
            </a:xfrm>
            <a:custGeom>
              <a:avLst/>
              <a:gdLst>
                <a:gd name="T0" fmla="*/ 55 w 93"/>
                <a:gd name="T1" fmla="*/ 22 h 94"/>
                <a:gd name="T2" fmla="*/ 1 w 93"/>
                <a:gd name="T3" fmla="*/ 74 h 94"/>
                <a:gd name="T4" fmla="*/ 0 w 93"/>
                <a:gd name="T5" fmla="*/ 92 h 94"/>
                <a:gd name="T6" fmla="*/ 1 w 93"/>
                <a:gd name="T7" fmla="*/ 94 h 94"/>
                <a:gd name="T8" fmla="*/ 19 w 93"/>
                <a:gd name="T9" fmla="*/ 92 h 94"/>
                <a:gd name="T10" fmla="*/ 35 w 93"/>
                <a:gd name="T11" fmla="*/ 76 h 94"/>
                <a:gd name="T12" fmla="*/ 55 w 93"/>
                <a:gd name="T13" fmla="*/ 57 h 94"/>
                <a:gd name="T14" fmla="*/ 93 w 93"/>
                <a:gd name="T15" fmla="*/ 18 h 94"/>
                <a:gd name="T16" fmla="*/ 76 w 93"/>
                <a:gd name="T17" fmla="*/ 0 h 94"/>
                <a:gd name="T18" fmla="*/ 55 w 93"/>
                <a:gd name="T19" fmla="*/ 22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94">
                  <a:moveTo>
                    <a:pt x="55" y="22"/>
                  </a:moveTo>
                  <a:cubicBezTo>
                    <a:pt x="1" y="74"/>
                    <a:pt x="1" y="74"/>
                    <a:pt x="1" y="74"/>
                  </a:cubicBezTo>
                  <a:cubicBezTo>
                    <a:pt x="0" y="92"/>
                    <a:pt x="0" y="92"/>
                    <a:pt x="0" y="92"/>
                  </a:cubicBezTo>
                  <a:cubicBezTo>
                    <a:pt x="0" y="93"/>
                    <a:pt x="0" y="94"/>
                    <a:pt x="1" y="94"/>
                  </a:cubicBezTo>
                  <a:cubicBezTo>
                    <a:pt x="19" y="92"/>
                    <a:pt x="19" y="92"/>
                    <a:pt x="19" y="92"/>
                  </a:cubicBezTo>
                  <a:cubicBezTo>
                    <a:pt x="35" y="76"/>
                    <a:pt x="35" y="76"/>
                    <a:pt x="35" y="76"/>
                  </a:cubicBezTo>
                  <a:cubicBezTo>
                    <a:pt x="55" y="57"/>
                    <a:pt x="55" y="57"/>
                    <a:pt x="55" y="57"/>
                  </a:cubicBezTo>
                  <a:cubicBezTo>
                    <a:pt x="93" y="18"/>
                    <a:pt x="93" y="18"/>
                    <a:pt x="93" y="18"/>
                  </a:cubicBezTo>
                  <a:cubicBezTo>
                    <a:pt x="76" y="0"/>
                    <a:pt x="76" y="0"/>
                    <a:pt x="76" y="0"/>
                  </a:cubicBezTo>
                  <a:lnTo>
                    <a:pt x="55" y="2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200" name="Freeform 170"/>
          <p:cNvSpPr>
            <a:spLocks noEditPoints="1"/>
          </p:cNvSpPr>
          <p:nvPr userDrawn="1"/>
        </p:nvSpPr>
        <p:spPr bwMode="auto">
          <a:xfrm>
            <a:off x="4411663" y="4157664"/>
            <a:ext cx="458788" cy="382588"/>
          </a:xfrm>
          <a:custGeom>
            <a:avLst/>
            <a:gdLst>
              <a:gd name="T0" fmla="*/ 253 w 289"/>
              <a:gd name="T1" fmla="*/ 78 h 241"/>
              <a:gd name="T2" fmla="*/ 253 w 289"/>
              <a:gd name="T3" fmla="*/ 212 h 241"/>
              <a:gd name="T4" fmla="*/ 253 w 289"/>
              <a:gd name="T5" fmla="*/ 236 h 241"/>
              <a:gd name="T6" fmla="*/ 253 w 289"/>
              <a:gd name="T7" fmla="*/ 241 h 241"/>
              <a:gd name="T8" fmla="*/ 39 w 289"/>
              <a:gd name="T9" fmla="*/ 241 h 241"/>
              <a:gd name="T10" fmla="*/ 39 w 289"/>
              <a:gd name="T11" fmla="*/ 236 h 241"/>
              <a:gd name="T12" fmla="*/ 39 w 289"/>
              <a:gd name="T13" fmla="*/ 212 h 241"/>
              <a:gd name="T14" fmla="*/ 39 w 289"/>
              <a:gd name="T15" fmla="*/ 78 h 241"/>
              <a:gd name="T16" fmla="*/ 68 w 289"/>
              <a:gd name="T17" fmla="*/ 78 h 241"/>
              <a:gd name="T18" fmla="*/ 68 w 289"/>
              <a:gd name="T19" fmla="*/ 212 h 241"/>
              <a:gd name="T20" fmla="*/ 99 w 289"/>
              <a:gd name="T21" fmla="*/ 212 h 241"/>
              <a:gd name="T22" fmla="*/ 99 w 289"/>
              <a:gd name="T23" fmla="*/ 78 h 241"/>
              <a:gd name="T24" fmla="*/ 129 w 289"/>
              <a:gd name="T25" fmla="*/ 78 h 241"/>
              <a:gd name="T26" fmla="*/ 129 w 289"/>
              <a:gd name="T27" fmla="*/ 212 h 241"/>
              <a:gd name="T28" fmla="*/ 160 w 289"/>
              <a:gd name="T29" fmla="*/ 212 h 241"/>
              <a:gd name="T30" fmla="*/ 160 w 289"/>
              <a:gd name="T31" fmla="*/ 78 h 241"/>
              <a:gd name="T32" fmla="*/ 197 w 289"/>
              <a:gd name="T33" fmla="*/ 78 h 241"/>
              <a:gd name="T34" fmla="*/ 197 w 289"/>
              <a:gd name="T35" fmla="*/ 212 h 241"/>
              <a:gd name="T36" fmla="*/ 221 w 289"/>
              <a:gd name="T37" fmla="*/ 212 h 241"/>
              <a:gd name="T38" fmla="*/ 221 w 289"/>
              <a:gd name="T39" fmla="*/ 78 h 241"/>
              <a:gd name="T40" fmla="*/ 253 w 289"/>
              <a:gd name="T41" fmla="*/ 78 h 241"/>
              <a:gd name="T42" fmla="*/ 289 w 289"/>
              <a:gd name="T43" fmla="*/ 68 h 241"/>
              <a:gd name="T44" fmla="*/ 143 w 289"/>
              <a:gd name="T45" fmla="*/ 0 h 241"/>
              <a:gd name="T46" fmla="*/ 0 w 289"/>
              <a:gd name="T47" fmla="*/ 68 h 241"/>
              <a:gd name="T48" fmla="*/ 289 w 289"/>
              <a:gd name="T49" fmla="*/ 6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9" h="241">
                <a:moveTo>
                  <a:pt x="253" y="78"/>
                </a:moveTo>
                <a:lnTo>
                  <a:pt x="253" y="212"/>
                </a:lnTo>
                <a:lnTo>
                  <a:pt x="253" y="236"/>
                </a:lnTo>
                <a:lnTo>
                  <a:pt x="253" y="241"/>
                </a:lnTo>
                <a:lnTo>
                  <a:pt x="39" y="241"/>
                </a:lnTo>
                <a:lnTo>
                  <a:pt x="39" y="236"/>
                </a:lnTo>
                <a:lnTo>
                  <a:pt x="39" y="212"/>
                </a:lnTo>
                <a:lnTo>
                  <a:pt x="39" y="78"/>
                </a:lnTo>
                <a:lnTo>
                  <a:pt x="68" y="78"/>
                </a:lnTo>
                <a:lnTo>
                  <a:pt x="68" y="212"/>
                </a:lnTo>
                <a:lnTo>
                  <a:pt x="99" y="212"/>
                </a:lnTo>
                <a:lnTo>
                  <a:pt x="99" y="78"/>
                </a:lnTo>
                <a:lnTo>
                  <a:pt x="129" y="78"/>
                </a:lnTo>
                <a:lnTo>
                  <a:pt x="129" y="212"/>
                </a:lnTo>
                <a:lnTo>
                  <a:pt x="160" y="212"/>
                </a:lnTo>
                <a:lnTo>
                  <a:pt x="160" y="78"/>
                </a:lnTo>
                <a:lnTo>
                  <a:pt x="197" y="78"/>
                </a:lnTo>
                <a:lnTo>
                  <a:pt x="197" y="212"/>
                </a:lnTo>
                <a:lnTo>
                  <a:pt x="221" y="212"/>
                </a:lnTo>
                <a:lnTo>
                  <a:pt x="221" y="78"/>
                </a:lnTo>
                <a:lnTo>
                  <a:pt x="253" y="78"/>
                </a:lnTo>
                <a:close/>
                <a:moveTo>
                  <a:pt x="289" y="68"/>
                </a:moveTo>
                <a:lnTo>
                  <a:pt x="143" y="0"/>
                </a:lnTo>
                <a:lnTo>
                  <a:pt x="0" y="68"/>
                </a:lnTo>
                <a:lnTo>
                  <a:pt x="289"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201" name="Group 200"/>
          <p:cNvGrpSpPr/>
          <p:nvPr userDrawn="1"/>
        </p:nvGrpSpPr>
        <p:grpSpPr>
          <a:xfrm>
            <a:off x="8210550" y="3883026"/>
            <a:ext cx="325438" cy="239713"/>
            <a:chOff x="8210550" y="3883025"/>
            <a:chExt cx="325438" cy="239713"/>
          </a:xfrm>
        </p:grpSpPr>
        <p:sp>
          <p:nvSpPr>
            <p:cNvPr id="202" name="Freeform 171"/>
            <p:cNvSpPr>
              <a:spLocks/>
            </p:cNvSpPr>
            <p:nvPr userDrawn="1"/>
          </p:nvSpPr>
          <p:spPr bwMode="auto">
            <a:xfrm>
              <a:off x="8434388" y="3883025"/>
              <a:ext cx="101600" cy="239713"/>
            </a:xfrm>
            <a:custGeom>
              <a:avLst/>
              <a:gdLst>
                <a:gd name="T0" fmla="*/ 64 w 64"/>
                <a:gd name="T1" fmla="*/ 151 h 151"/>
                <a:gd name="T2" fmla="*/ 64 w 64"/>
                <a:gd name="T3" fmla="*/ 25 h 151"/>
                <a:gd name="T4" fmla="*/ 0 w 64"/>
                <a:gd name="T5" fmla="*/ 0 h 151"/>
                <a:gd name="T6" fmla="*/ 0 w 64"/>
                <a:gd name="T7" fmla="*/ 0 h 151"/>
                <a:gd name="T8" fmla="*/ 0 w 64"/>
                <a:gd name="T9" fmla="*/ 125 h 151"/>
                <a:gd name="T10" fmla="*/ 64 w 64"/>
                <a:gd name="T11" fmla="*/ 151 h 151"/>
              </a:gdLst>
              <a:ahLst/>
              <a:cxnLst>
                <a:cxn ang="0">
                  <a:pos x="T0" y="T1"/>
                </a:cxn>
                <a:cxn ang="0">
                  <a:pos x="T2" y="T3"/>
                </a:cxn>
                <a:cxn ang="0">
                  <a:pos x="T4" y="T5"/>
                </a:cxn>
                <a:cxn ang="0">
                  <a:pos x="T6" y="T7"/>
                </a:cxn>
                <a:cxn ang="0">
                  <a:pos x="T8" y="T9"/>
                </a:cxn>
                <a:cxn ang="0">
                  <a:pos x="T10" y="T11"/>
                </a:cxn>
              </a:cxnLst>
              <a:rect l="0" t="0" r="r" b="b"/>
              <a:pathLst>
                <a:path w="64" h="151">
                  <a:moveTo>
                    <a:pt x="64" y="151"/>
                  </a:moveTo>
                  <a:lnTo>
                    <a:pt x="64" y="25"/>
                  </a:lnTo>
                  <a:lnTo>
                    <a:pt x="0" y="0"/>
                  </a:lnTo>
                  <a:lnTo>
                    <a:pt x="0" y="0"/>
                  </a:lnTo>
                  <a:lnTo>
                    <a:pt x="0" y="125"/>
                  </a:lnTo>
                  <a:lnTo>
                    <a:pt x="64"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03" name="Freeform 172"/>
            <p:cNvSpPr>
              <a:spLocks/>
            </p:cNvSpPr>
            <p:nvPr userDrawn="1"/>
          </p:nvSpPr>
          <p:spPr bwMode="auto">
            <a:xfrm>
              <a:off x="8210550" y="3883025"/>
              <a:ext cx="104775" cy="239713"/>
            </a:xfrm>
            <a:custGeom>
              <a:avLst/>
              <a:gdLst>
                <a:gd name="T0" fmla="*/ 66 w 66"/>
                <a:gd name="T1" fmla="*/ 151 h 151"/>
                <a:gd name="T2" fmla="*/ 66 w 66"/>
                <a:gd name="T3" fmla="*/ 25 h 151"/>
                <a:gd name="T4" fmla="*/ 0 w 66"/>
                <a:gd name="T5" fmla="*/ 0 h 151"/>
                <a:gd name="T6" fmla="*/ 0 w 66"/>
                <a:gd name="T7" fmla="*/ 125 h 151"/>
                <a:gd name="T8" fmla="*/ 66 w 66"/>
                <a:gd name="T9" fmla="*/ 151 h 151"/>
              </a:gdLst>
              <a:ahLst/>
              <a:cxnLst>
                <a:cxn ang="0">
                  <a:pos x="T0" y="T1"/>
                </a:cxn>
                <a:cxn ang="0">
                  <a:pos x="T2" y="T3"/>
                </a:cxn>
                <a:cxn ang="0">
                  <a:pos x="T4" y="T5"/>
                </a:cxn>
                <a:cxn ang="0">
                  <a:pos x="T6" y="T7"/>
                </a:cxn>
                <a:cxn ang="0">
                  <a:pos x="T8" y="T9"/>
                </a:cxn>
              </a:cxnLst>
              <a:rect l="0" t="0" r="r" b="b"/>
              <a:pathLst>
                <a:path w="66" h="151">
                  <a:moveTo>
                    <a:pt x="66" y="151"/>
                  </a:moveTo>
                  <a:lnTo>
                    <a:pt x="66" y="25"/>
                  </a:lnTo>
                  <a:lnTo>
                    <a:pt x="0" y="0"/>
                  </a:lnTo>
                  <a:lnTo>
                    <a:pt x="0" y="125"/>
                  </a:lnTo>
                  <a:lnTo>
                    <a:pt x="66"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04" name="Freeform 173"/>
            <p:cNvSpPr>
              <a:spLocks/>
            </p:cNvSpPr>
            <p:nvPr userDrawn="1"/>
          </p:nvSpPr>
          <p:spPr bwMode="auto">
            <a:xfrm>
              <a:off x="8323263" y="3883025"/>
              <a:ext cx="100013" cy="239713"/>
            </a:xfrm>
            <a:custGeom>
              <a:avLst/>
              <a:gdLst>
                <a:gd name="T0" fmla="*/ 63 w 63"/>
                <a:gd name="T1" fmla="*/ 125 h 151"/>
                <a:gd name="T2" fmla="*/ 63 w 63"/>
                <a:gd name="T3" fmla="*/ 108 h 151"/>
                <a:gd name="T4" fmla="*/ 63 w 63"/>
                <a:gd name="T5" fmla="*/ 0 h 151"/>
                <a:gd name="T6" fmla="*/ 0 w 63"/>
                <a:gd name="T7" fmla="*/ 25 h 151"/>
                <a:gd name="T8" fmla="*/ 0 w 63"/>
                <a:gd name="T9" fmla="*/ 151 h 151"/>
                <a:gd name="T10" fmla="*/ 63 w 63"/>
                <a:gd name="T11" fmla="*/ 125 h 151"/>
              </a:gdLst>
              <a:ahLst/>
              <a:cxnLst>
                <a:cxn ang="0">
                  <a:pos x="T0" y="T1"/>
                </a:cxn>
                <a:cxn ang="0">
                  <a:pos x="T2" y="T3"/>
                </a:cxn>
                <a:cxn ang="0">
                  <a:pos x="T4" y="T5"/>
                </a:cxn>
                <a:cxn ang="0">
                  <a:pos x="T6" y="T7"/>
                </a:cxn>
                <a:cxn ang="0">
                  <a:pos x="T8" y="T9"/>
                </a:cxn>
                <a:cxn ang="0">
                  <a:pos x="T10" y="T11"/>
                </a:cxn>
              </a:cxnLst>
              <a:rect l="0" t="0" r="r" b="b"/>
              <a:pathLst>
                <a:path w="63" h="151">
                  <a:moveTo>
                    <a:pt x="63" y="125"/>
                  </a:moveTo>
                  <a:lnTo>
                    <a:pt x="63" y="108"/>
                  </a:lnTo>
                  <a:lnTo>
                    <a:pt x="63" y="0"/>
                  </a:lnTo>
                  <a:lnTo>
                    <a:pt x="0" y="25"/>
                  </a:lnTo>
                  <a:lnTo>
                    <a:pt x="0" y="151"/>
                  </a:lnTo>
                  <a:lnTo>
                    <a:pt x="63" y="12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205" name="Group 204"/>
          <p:cNvGrpSpPr/>
          <p:nvPr userDrawn="1"/>
        </p:nvGrpSpPr>
        <p:grpSpPr>
          <a:xfrm>
            <a:off x="7554914" y="1314451"/>
            <a:ext cx="420687" cy="277813"/>
            <a:chOff x="7554913" y="1314450"/>
            <a:chExt cx="420687" cy="277813"/>
          </a:xfrm>
        </p:grpSpPr>
        <p:sp>
          <p:nvSpPr>
            <p:cNvPr id="206" name="Freeform 174"/>
            <p:cNvSpPr>
              <a:spLocks/>
            </p:cNvSpPr>
            <p:nvPr userDrawn="1"/>
          </p:nvSpPr>
          <p:spPr bwMode="auto">
            <a:xfrm>
              <a:off x="7832725" y="1314450"/>
              <a:ext cx="142875" cy="263525"/>
            </a:xfrm>
            <a:custGeom>
              <a:avLst/>
              <a:gdLst>
                <a:gd name="T0" fmla="*/ 37 w 37"/>
                <a:gd name="T1" fmla="*/ 68 h 68"/>
                <a:gd name="T2" fmla="*/ 37 w 37"/>
                <a:gd name="T3" fmla="*/ 65 h 68"/>
                <a:gd name="T4" fmla="*/ 37 w 37"/>
                <a:gd name="T5" fmla="*/ 7 h 68"/>
                <a:gd name="T6" fmla="*/ 32 w 37"/>
                <a:gd name="T7" fmla="*/ 0 h 68"/>
                <a:gd name="T8" fmla="*/ 0 w 37"/>
                <a:gd name="T9" fmla="*/ 32 h 68"/>
                <a:gd name="T10" fmla="*/ 37 w 37"/>
                <a:gd name="T11" fmla="*/ 68 h 68"/>
              </a:gdLst>
              <a:ahLst/>
              <a:cxnLst>
                <a:cxn ang="0">
                  <a:pos x="T0" y="T1"/>
                </a:cxn>
                <a:cxn ang="0">
                  <a:pos x="T2" y="T3"/>
                </a:cxn>
                <a:cxn ang="0">
                  <a:pos x="T4" y="T5"/>
                </a:cxn>
                <a:cxn ang="0">
                  <a:pos x="T6" y="T7"/>
                </a:cxn>
                <a:cxn ang="0">
                  <a:pos x="T8" y="T9"/>
                </a:cxn>
                <a:cxn ang="0">
                  <a:pos x="T10" y="T11"/>
                </a:cxn>
              </a:cxnLst>
              <a:rect l="0" t="0" r="r" b="b"/>
              <a:pathLst>
                <a:path w="37" h="68">
                  <a:moveTo>
                    <a:pt x="37" y="68"/>
                  </a:moveTo>
                  <a:cubicBezTo>
                    <a:pt x="37" y="68"/>
                    <a:pt x="37" y="66"/>
                    <a:pt x="37" y="65"/>
                  </a:cubicBezTo>
                  <a:cubicBezTo>
                    <a:pt x="37" y="7"/>
                    <a:pt x="37" y="7"/>
                    <a:pt x="37" y="7"/>
                  </a:cubicBezTo>
                  <a:cubicBezTo>
                    <a:pt x="37" y="4"/>
                    <a:pt x="35" y="1"/>
                    <a:pt x="32" y="0"/>
                  </a:cubicBezTo>
                  <a:cubicBezTo>
                    <a:pt x="0" y="32"/>
                    <a:pt x="0" y="32"/>
                    <a:pt x="0" y="32"/>
                  </a:cubicBezTo>
                  <a:lnTo>
                    <a:pt x="37"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07" name="Freeform 175"/>
            <p:cNvSpPr>
              <a:spLocks/>
            </p:cNvSpPr>
            <p:nvPr userDrawn="1"/>
          </p:nvSpPr>
          <p:spPr bwMode="auto">
            <a:xfrm>
              <a:off x="7554913" y="1314450"/>
              <a:ext cx="142875" cy="266700"/>
            </a:xfrm>
            <a:custGeom>
              <a:avLst/>
              <a:gdLst>
                <a:gd name="T0" fmla="*/ 5 w 37"/>
                <a:gd name="T1" fmla="*/ 0 h 69"/>
                <a:gd name="T2" fmla="*/ 0 w 37"/>
                <a:gd name="T3" fmla="*/ 7 h 69"/>
                <a:gd name="T4" fmla="*/ 0 w 37"/>
                <a:gd name="T5" fmla="*/ 65 h 69"/>
                <a:gd name="T6" fmla="*/ 1 w 37"/>
                <a:gd name="T7" fmla="*/ 69 h 69"/>
                <a:gd name="T8" fmla="*/ 37 w 37"/>
                <a:gd name="T9" fmla="*/ 32 h 69"/>
                <a:gd name="T10" fmla="*/ 5 w 37"/>
                <a:gd name="T11" fmla="*/ 0 h 69"/>
              </a:gdLst>
              <a:ahLst/>
              <a:cxnLst>
                <a:cxn ang="0">
                  <a:pos x="T0" y="T1"/>
                </a:cxn>
                <a:cxn ang="0">
                  <a:pos x="T2" y="T3"/>
                </a:cxn>
                <a:cxn ang="0">
                  <a:pos x="T4" y="T5"/>
                </a:cxn>
                <a:cxn ang="0">
                  <a:pos x="T6" y="T7"/>
                </a:cxn>
                <a:cxn ang="0">
                  <a:pos x="T8" y="T9"/>
                </a:cxn>
                <a:cxn ang="0">
                  <a:pos x="T10" y="T11"/>
                </a:cxn>
              </a:cxnLst>
              <a:rect l="0" t="0" r="r" b="b"/>
              <a:pathLst>
                <a:path w="37" h="69">
                  <a:moveTo>
                    <a:pt x="5" y="0"/>
                  </a:moveTo>
                  <a:cubicBezTo>
                    <a:pt x="2" y="1"/>
                    <a:pt x="0" y="4"/>
                    <a:pt x="0" y="7"/>
                  </a:cubicBezTo>
                  <a:cubicBezTo>
                    <a:pt x="0" y="65"/>
                    <a:pt x="0" y="65"/>
                    <a:pt x="0" y="65"/>
                  </a:cubicBezTo>
                  <a:cubicBezTo>
                    <a:pt x="0" y="66"/>
                    <a:pt x="0" y="68"/>
                    <a:pt x="1" y="69"/>
                  </a:cubicBezTo>
                  <a:cubicBezTo>
                    <a:pt x="37" y="32"/>
                    <a:pt x="37" y="32"/>
                    <a:pt x="37" y="32"/>
                  </a:cubicBezTo>
                  <a:lnTo>
                    <a:pt x="5"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08" name="Freeform 176"/>
            <p:cNvSpPr>
              <a:spLocks/>
            </p:cNvSpPr>
            <p:nvPr userDrawn="1"/>
          </p:nvSpPr>
          <p:spPr bwMode="auto">
            <a:xfrm>
              <a:off x="7573963" y="1454150"/>
              <a:ext cx="382588" cy="138113"/>
            </a:xfrm>
            <a:custGeom>
              <a:avLst/>
              <a:gdLst>
                <a:gd name="T0" fmla="*/ 57 w 99"/>
                <a:gd name="T1" fmla="*/ 6 h 36"/>
                <a:gd name="T2" fmla="*/ 50 w 99"/>
                <a:gd name="T3" fmla="*/ 9 h 36"/>
                <a:gd name="T4" fmla="*/ 43 w 99"/>
                <a:gd name="T5" fmla="*/ 6 h 36"/>
                <a:gd name="T6" fmla="*/ 36 w 99"/>
                <a:gd name="T7" fmla="*/ 0 h 36"/>
                <a:gd name="T8" fmla="*/ 0 w 99"/>
                <a:gd name="T9" fmla="*/ 36 h 36"/>
                <a:gd name="T10" fmla="*/ 2 w 99"/>
                <a:gd name="T11" fmla="*/ 36 h 36"/>
                <a:gd name="T12" fmla="*/ 97 w 99"/>
                <a:gd name="T13" fmla="*/ 36 h 36"/>
                <a:gd name="T14" fmla="*/ 99 w 99"/>
                <a:gd name="T15" fmla="*/ 36 h 36"/>
                <a:gd name="T16" fmla="*/ 63 w 99"/>
                <a:gd name="T17" fmla="*/ 0 h 36"/>
                <a:gd name="T18" fmla="*/ 57 w 99"/>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36">
                  <a:moveTo>
                    <a:pt x="57" y="6"/>
                  </a:moveTo>
                  <a:cubicBezTo>
                    <a:pt x="55" y="8"/>
                    <a:pt x="52" y="9"/>
                    <a:pt x="50" y="9"/>
                  </a:cubicBezTo>
                  <a:cubicBezTo>
                    <a:pt x="47" y="9"/>
                    <a:pt x="45" y="8"/>
                    <a:pt x="43" y="6"/>
                  </a:cubicBezTo>
                  <a:cubicBezTo>
                    <a:pt x="36" y="0"/>
                    <a:pt x="36" y="0"/>
                    <a:pt x="36" y="0"/>
                  </a:cubicBezTo>
                  <a:cubicBezTo>
                    <a:pt x="0" y="36"/>
                    <a:pt x="0" y="36"/>
                    <a:pt x="0" y="36"/>
                  </a:cubicBezTo>
                  <a:cubicBezTo>
                    <a:pt x="1" y="36"/>
                    <a:pt x="1" y="36"/>
                    <a:pt x="2" y="36"/>
                  </a:cubicBezTo>
                  <a:cubicBezTo>
                    <a:pt x="97" y="36"/>
                    <a:pt x="97" y="36"/>
                    <a:pt x="97" y="36"/>
                  </a:cubicBezTo>
                  <a:cubicBezTo>
                    <a:pt x="98" y="36"/>
                    <a:pt x="98" y="36"/>
                    <a:pt x="99" y="36"/>
                  </a:cubicBezTo>
                  <a:cubicBezTo>
                    <a:pt x="63" y="0"/>
                    <a:pt x="63" y="0"/>
                    <a:pt x="63" y="0"/>
                  </a:cubicBezTo>
                  <a:lnTo>
                    <a:pt x="57"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09" name="Freeform 177"/>
            <p:cNvSpPr>
              <a:spLocks/>
            </p:cNvSpPr>
            <p:nvPr userDrawn="1"/>
          </p:nvSpPr>
          <p:spPr bwMode="auto">
            <a:xfrm>
              <a:off x="7604125" y="1314450"/>
              <a:ext cx="320675" cy="155575"/>
            </a:xfrm>
            <a:custGeom>
              <a:avLst/>
              <a:gdLst>
                <a:gd name="T0" fmla="*/ 0 w 83"/>
                <a:gd name="T1" fmla="*/ 0 h 40"/>
                <a:gd name="T2" fmla="*/ 28 w 83"/>
                <a:gd name="T3" fmla="*/ 28 h 40"/>
                <a:gd name="T4" fmla="*/ 32 w 83"/>
                <a:gd name="T5" fmla="*/ 32 h 40"/>
                <a:gd name="T6" fmla="*/ 39 w 83"/>
                <a:gd name="T7" fmla="*/ 38 h 40"/>
                <a:gd name="T8" fmla="*/ 45 w 83"/>
                <a:gd name="T9" fmla="*/ 38 h 40"/>
                <a:gd name="T10" fmla="*/ 51 w 83"/>
                <a:gd name="T11" fmla="*/ 32 h 40"/>
                <a:gd name="T12" fmla="*/ 55 w 83"/>
                <a:gd name="T13" fmla="*/ 28 h 40"/>
                <a:gd name="T14" fmla="*/ 83 w 83"/>
                <a:gd name="T15" fmla="*/ 0 h 40"/>
                <a:gd name="T16" fmla="*/ 0 w 83"/>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40">
                  <a:moveTo>
                    <a:pt x="0" y="0"/>
                  </a:moveTo>
                  <a:cubicBezTo>
                    <a:pt x="28" y="28"/>
                    <a:pt x="28" y="28"/>
                    <a:pt x="28" y="28"/>
                  </a:cubicBezTo>
                  <a:cubicBezTo>
                    <a:pt x="32" y="32"/>
                    <a:pt x="32" y="32"/>
                    <a:pt x="32" y="32"/>
                  </a:cubicBezTo>
                  <a:cubicBezTo>
                    <a:pt x="39" y="38"/>
                    <a:pt x="39" y="38"/>
                    <a:pt x="39" y="38"/>
                  </a:cubicBezTo>
                  <a:cubicBezTo>
                    <a:pt x="40" y="40"/>
                    <a:pt x="43" y="40"/>
                    <a:pt x="45" y="38"/>
                  </a:cubicBezTo>
                  <a:cubicBezTo>
                    <a:pt x="51" y="32"/>
                    <a:pt x="51" y="32"/>
                    <a:pt x="51" y="32"/>
                  </a:cubicBezTo>
                  <a:cubicBezTo>
                    <a:pt x="55" y="28"/>
                    <a:pt x="55" y="28"/>
                    <a:pt x="55" y="28"/>
                  </a:cubicBezTo>
                  <a:cubicBezTo>
                    <a:pt x="83" y="0"/>
                    <a:pt x="83" y="0"/>
                    <a:pt x="83"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210" name="Freeform 178"/>
          <p:cNvSpPr>
            <a:spLocks noEditPoints="1"/>
          </p:cNvSpPr>
          <p:nvPr userDrawn="1"/>
        </p:nvSpPr>
        <p:spPr bwMode="auto">
          <a:xfrm>
            <a:off x="5719763" y="4003676"/>
            <a:ext cx="452438" cy="428625"/>
          </a:xfrm>
          <a:custGeom>
            <a:avLst/>
            <a:gdLst>
              <a:gd name="T0" fmla="*/ 103 w 117"/>
              <a:gd name="T1" fmla="*/ 55 h 111"/>
              <a:gd name="T2" fmla="*/ 89 w 117"/>
              <a:gd name="T3" fmla="*/ 69 h 111"/>
              <a:gd name="T4" fmla="*/ 95 w 117"/>
              <a:gd name="T5" fmla="*/ 80 h 111"/>
              <a:gd name="T6" fmla="*/ 66 w 117"/>
              <a:gd name="T7" fmla="*/ 102 h 111"/>
              <a:gd name="T8" fmla="*/ 50 w 117"/>
              <a:gd name="T9" fmla="*/ 92 h 111"/>
              <a:gd name="T10" fmla="*/ 49 w 117"/>
              <a:gd name="T11" fmla="*/ 81 h 111"/>
              <a:gd name="T12" fmla="*/ 88 w 117"/>
              <a:gd name="T13" fmla="*/ 25 h 111"/>
              <a:gd name="T14" fmla="*/ 81 w 117"/>
              <a:gd name="T15" fmla="*/ 10 h 111"/>
              <a:gd name="T16" fmla="*/ 81 w 117"/>
              <a:gd name="T17" fmla="*/ 9 h 111"/>
              <a:gd name="T18" fmla="*/ 73 w 117"/>
              <a:gd name="T19" fmla="*/ 0 h 111"/>
              <a:gd name="T20" fmla="*/ 65 w 117"/>
              <a:gd name="T21" fmla="*/ 9 h 111"/>
              <a:gd name="T22" fmla="*/ 73 w 117"/>
              <a:gd name="T23" fmla="*/ 17 h 111"/>
              <a:gd name="T24" fmla="*/ 76 w 117"/>
              <a:gd name="T25" fmla="*/ 16 h 111"/>
              <a:gd name="T26" fmla="*/ 80 w 117"/>
              <a:gd name="T27" fmla="*/ 24 h 111"/>
              <a:gd name="T28" fmla="*/ 44 w 117"/>
              <a:gd name="T29" fmla="*/ 73 h 111"/>
              <a:gd name="T30" fmla="*/ 20 w 117"/>
              <a:gd name="T31" fmla="*/ 51 h 111"/>
              <a:gd name="T32" fmla="*/ 9 w 117"/>
              <a:gd name="T33" fmla="*/ 24 h 111"/>
              <a:gd name="T34" fmla="*/ 13 w 117"/>
              <a:gd name="T35" fmla="*/ 16 h 111"/>
              <a:gd name="T36" fmla="*/ 15 w 117"/>
              <a:gd name="T37" fmla="*/ 17 h 111"/>
              <a:gd name="T38" fmla="*/ 24 w 117"/>
              <a:gd name="T39" fmla="*/ 9 h 111"/>
              <a:gd name="T40" fmla="*/ 15 w 117"/>
              <a:gd name="T41" fmla="*/ 0 h 111"/>
              <a:gd name="T42" fmla="*/ 7 w 117"/>
              <a:gd name="T43" fmla="*/ 9 h 111"/>
              <a:gd name="T44" fmla="*/ 7 w 117"/>
              <a:gd name="T45" fmla="*/ 10 h 111"/>
              <a:gd name="T46" fmla="*/ 0 w 117"/>
              <a:gd name="T47" fmla="*/ 25 h 111"/>
              <a:gd name="T48" fmla="*/ 40 w 117"/>
              <a:gd name="T49" fmla="*/ 81 h 111"/>
              <a:gd name="T50" fmla="*/ 42 w 117"/>
              <a:gd name="T51" fmla="*/ 94 h 111"/>
              <a:gd name="T52" fmla="*/ 66 w 117"/>
              <a:gd name="T53" fmla="*/ 110 h 111"/>
              <a:gd name="T54" fmla="*/ 67 w 117"/>
              <a:gd name="T55" fmla="*/ 111 h 111"/>
              <a:gd name="T56" fmla="*/ 103 w 117"/>
              <a:gd name="T57" fmla="*/ 83 h 111"/>
              <a:gd name="T58" fmla="*/ 103 w 117"/>
              <a:gd name="T59" fmla="*/ 83 h 111"/>
              <a:gd name="T60" fmla="*/ 117 w 117"/>
              <a:gd name="T61" fmla="*/ 69 h 111"/>
              <a:gd name="T62" fmla="*/ 103 w 117"/>
              <a:gd name="T63" fmla="*/ 55 h 111"/>
              <a:gd name="T64" fmla="*/ 103 w 117"/>
              <a:gd name="T65" fmla="*/ 77 h 111"/>
              <a:gd name="T66" fmla="*/ 95 w 117"/>
              <a:gd name="T67" fmla="*/ 69 h 111"/>
              <a:gd name="T68" fmla="*/ 103 w 117"/>
              <a:gd name="T69" fmla="*/ 62 h 111"/>
              <a:gd name="T70" fmla="*/ 110 w 117"/>
              <a:gd name="T71" fmla="*/ 69 h 111"/>
              <a:gd name="T72" fmla="*/ 103 w 117"/>
              <a:gd name="T73" fmla="*/ 7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7" h="111">
                <a:moveTo>
                  <a:pt x="103" y="55"/>
                </a:moveTo>
                <a:cubicBezTo>
                  <a:pt x="95" y="55"/>
                  <a:pt x="89" y="61"/>
                  <a:pt x="89" y="69"/>
                </a:cubicBezTo>
                <a:cubicBezTo>
                  <a:pt x="89" y="74"/>
                  <a:pt x="91" y="78"/>
                  <a:pt x="95" y="80"/>
                </a:cubicBezTo>
                <a:cubicBezTo>
                  <a:pt x="87" y="95"/>
                  <a:pt x="77" y="102"/>
                  <a:pt x="66" y="102"/>
                </a:cubicBezTo>
                <a:cubicBezTo>
                  <a:pt x="58" y="102"/>
                  <a:pt x="51" y="96"/>
                  <a:pt x="50" y="92"/>
                </a:cubicBezTo>
                <a:cubicBezTo>
                  <a:pt x="49" y="90"/>
                  <a:pt x="49" y="85"/>
                  <a:pt x="49" y="81"/>
                </a:cubicBezTo>
                <a:cubicBezTo>
                  <a:pt x="72" y="76"/>
                  <a:pt x="88" y="32"/>
                  <a:pt x="88" y="25"/>
                </a:cubicBezTo>
                <a:cubicBezTo>
                  <a:pt x="89" y="20"/>
                  <a:pt x="85" y="14"/>
                  <a:pt x="81" y="10"/>
                </a:cubicBezTo>
                <a:cubicBezTo>
                  <a:pt x="81" y="9"/>
                  <a:pt x="81" y="9"/>
                  <a:pt x="81" y="9"/>
                </a:cubicBezTo>
                <a:cubicBezTo>
                  <a:pt x="81" y="4"/>
                  <a:pt x="78" y="0"/>
                  <a:pt x="73" y="0"/>
                </a:cubicBezTo>
                <a:cubicBezTo>
                  <a:pt x="69" y="0"/>
                  <a:pt x="65" y="4"/>
                  <a:pt x="65" y="9"/>
                </a:cubicBezTo>
                <a:cubicBezTo>
                  <a:pt x="65" y="13"/>
                  <a:pt x="69" y="17"/>
                  <a:pt x="73" y="17"/>
                </a:cubicBezTo>
                <a:cubicBezTo>
                  <a:pt x="74" y="17"/>
                  <a:pt x="75" y="17"/>
                  <a:pt x="76" y="16"/>
                </a:cubicBezTo>
                <a:cubicBezTo>
                  <a:pt x="78" y="19"/>
                  <a:pt x="80" y="22"/>
                  <a:pt x="80" y="24"/>
                </a:cubicBezTo>
                <a:cubicBezTo>
                  <a:pt x="79" y="30"/>
                  <a:pt x="62" y="73"/>
                  <a:pt x="44" y="73"/>
                </a:cubicBezTo>
                <a:cubicBezTo>
                  <a:pt x="37" y="73"/>
                  <a:pt x="29" y="65"/>
                  <a:pt x="20" y="51"/>
                </a:cubicBezTo>
                <a:cubicBezTo>
                  <a:pt x="14" y="40"/>
                  <a:pt x="9" y="27"/>
                  <a:pt x="9" y="24"/>
                </a:cubicBezTo>
                <a:cubicBezTo>
                  <a:pt x="9" y="22"/>
                  <a:pt x="10" y="19"/>
                  <a:pt x="13" y="16"/>
                </a:cubicBezTo>
                <a:cubicBezTo>
                  <a:pt x="14" y="17"/>
                  <a:pt x="15" y="17"/>
                  <a:pt x="15" y="17"/>
                </a:cubicBezTo>
                <a:cubicBezTo>
                  <a:pt x="20" y="17"/>
                  <a:pt x="24" y="13"/>
                  <a:pt x="24" y="9"/>
                </a:cubicBezTo>
                <a:cubicBezTo>
                  <a:pt x="24" y="4"/>
                  <a:pt x="20" y="0"/>
                  <a:pt x="15" y="0"/>
                </a:cubicBezTo>
                <a:cubicBezTo>
                  <a:pt x="11" y="0"/>
                  <a:pt x="7" y="4"/>
                  <a:pt x="7" y="9"/>
                </a:cubicBezTo>
                <a:cubicBezTo>
                  <a:pt x="7" y="9"/>
                  <a:pt x="7" y="9"/>
                  <a:pt x="7" y="10"/>
                </a:cubicBezTo>
                <a:cubicBezTo>
                  <a:pt x="4" y="14"/>
                  <a:pt x="0" y="20"/>
                  <a:pt x="0" y="25"/>
                </a:cubicBezTo>
                <a:cubicBezTo>
                  <a:pt x="1" y="32"/>
                  <a:pt x="17" y="76"/>
                  <a:pt x="40" y="81"/>
                </a:cubicBezTo>
                <a:cubicBezTo>
                  <a:pt x="40" y="85"/>
                  <a:pt x="41" y="91"/>
                  <a:pt x="42" y="94"/>
                </a:cubicBezTo>
                <a:cubicBezTo>
                  <a:pt x="44" y="102"/>
                  <a:pt x="54" y="110"/>
                  <a:pt x="66" y="110"/>
                </a:cubicBezTo>
                <a:cubicBezTo>
                  <a:pt x="66" y="111"/>
                  <a:pt x="67" y="111"/>
                  <a:pt x="67" y="111"/>
                </a:cubicBezTo>
                <a:cubicBezTo>
                  <a:pt x="76" y="111"/>
                  <a:pt x="91" y="107"/>
                  <a:pt x="103" y="83"/>
                </a:cubicBezTo>
                <a:cubicBezTo>
                  <a:pt x="103" y="83"/>
                  <a:pt x="103" y="83"/>
                  <a:pt x="103" y="83"/>
                </a:cubicBezTo>
                <a:cubicBezTo>
                  <a:pt x="110" y="83"/>
                  <a:pt x="117" y="77"/>
                  <a:pt x="117" y="69"/>
                </a:cubicBezTo>
                <a:cubicBezTo>
                  <a:pt x="117" y="61"/>
                  <a:pt x="110" y="55"/>
                  <a:pt x="103" y="55"/>
                </a:cubicBezTo>
                <a:close/>
                <a:moveTo>
                  <a:pt x="103" y="77"/>
                </a:moveTo>
                <a:cubicBezTo>
                  <a:pt x="99" y="77"/>
                  <a:pt x="95" y="73"/>
                  <a:pt x="95" y="69"/>
                </a:cubicBezTo>
                <a:cubicBezTo>
                  <a:pt x="95" y="65"/>
                  <a:pt x="99" y="62"/>
                  <a:pt x="103" y="62"/>
                </a:cubicBezTo>
                <a:cubicBezTo>
                  <a:pt x="107" y="62"/>
                  <a:pt x="110" y="65"/>
                  <a:pt x="110" y="69"/>
                </a:cubicBezTo>
                <a:cubicBezTo>
                  <a:pt x="110" y="73"/>
                  <a:pt x="107" y="77"/>
                  <a:pt x="10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211" name="Oval 179"/>
          <p:cNvSpPr>
            <a:spLocks noChangeArrowheads="1"/>
          </p:cNvSpPr>
          <p:nvPr userDrawn="1"/>
        </p:nvSpPr>
        <p:spPr bwMode="auto">
          <a:xfrm>
            <a:off x="6102351" y="4254501"/>
            <a:ext cx="31750" cy="317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212" name="Freeform 180"/>
          <p:cNvSpPr>
            <a:spLocks noEditPoints="1"/>
          </p:cNvSpPr>
          <p:nvPr userDrawn="1"/>
        </p:nvSpPr>
        <p:spPr bwMode="auto">
          <a:xfrm>
            <a:off x="7612064" y="2349501"/>
            <a:ext cx="374650" cy="363538"/>
          </a:xfrm>
          <a:custGeom>
            <a:avLst/>
            <a:gdLst>
              <a:gd name="T0" fmla="*/ 29 w 97"/>
              <a:gd name="T1" fmla="*/ 6 h 94"/>
              <a:gd name="T2" fmla="*/ 68 w 97"/>
              <a:gd name="T3" fmla="*/ 6 h 94"/>
              <a:gd name="T4" fmla="*/ 68 w 97"/>
              <a:gd name="T5" fmla="*/ 17 h 94"/>
              <a:gd name="T6" fmla="*/ 74 w 97"/>
              <a:gd name="T7" fmla="*/ 17 h 94"/>
              <a:gd name="T8" fmla="*/ 74 w 97"/>
              <a:gd name="T9" fmla="*/ 6 h 94"/>
              <a:gd name="T10" fmla="*/ 68 w 97"/>
              <a:gd name="T11" fmla="*/ 0 h 94"/>
              <a:gd name="T12" fmla="*/ 29 w 97"/>
              <a:gd name="T13" fmla="*/ 0 h 94"/>
              <a:gd name="T14" fmla="*/ 23 w 97"/>
              <a:gd name="T15" fmla="*/ 6 h 94"/>
              <a:gd name="T16" fmla="*/ 23 w 97"/>
              <a:gd name="T17" fmla="*/ 17 h 94"/>
              <a:gd name="T18" fmla="*/ 29 w 97"/>
              <a:gd name="T19" fmla="*/ 17 h 94"/>
              <a:gd name="T20" fmla="*/ 29 w 97"/>
              <a:gd name="T21" fmla="*/ 6 h 94"/>
              <a:gd name="T22" fmla="*/ 57 w 97"/>
              <a:gd name="T23" fmla="*/ 59 h 94"/>
              <a:gd name="T24" fmla="*/ 51 w 97"/>
              <a:gd name="T25" fmla="*/ 65 h 94"/>
              <a:gd name="T26" fmla="*/ 45 w 97"/>
              <a:gd name="T27" fmla="*/ 65 h 94"/>
              <a:gd name="T28" fmla="*/ 39 w 97"/>
              <a:gd name="T29" fmla="*/ 59 h 94"/>
              <a:gd name="T30" fmla="*/ 39 w 97"/>
              <a:gd name="T31" fmla="*/ 57 h 94"/>
              <a:gd name="T32" fmla="*/ 0 w 97"/>
              <a:gd name="T33" fmla="*/ 44 h 94"/>
              <a:gd name="T34" fmla="*/ 0 w 97"/>
              <a:gd name="T35" fmla="*/ 91 h 94"/>
              <a:gd name="T36" fmla="*/ 3 w 97"/>
              <a:gd name="T37" fmla="*/ 94 h 94"/>
              <a:gd name="T38" fmla="*/ 94 w 97"/>
              <a:gd name="T39" fmla="*/ 94 h 94"/>
              <a:gd name="T40" fmla="*/ 97 w 97"/>
              <a:gd name="T41" fmla="*/ 91 h 94"/>
              <a:gd name="T42" fmla="*/ 97 w 97"/>
              <a:gd name="T43" fmla="*/ 44 h 94"/>
              <a:gd name="T44" fmla="*/ 57 w 97"/>
              <a:gd name="T45" fmla="*/ 57 h 94"/>
              <a:gd name="T46" fmla="*/ 57 w 97"/>
              <a:gd name="T47" fmla="*/ 59 h 94"/>
              <a:gd name="T48" fmla="*/ 94 w 97"/>
              <a:gd name="T49" fmla="*/ 19 h 94"/>
              <a:gd name="T50" fmla="*/ 3 w 97"/>
              <a:gd name="T51" fmla="*/ 19 h 94"/>
              <a:gd name="T52" fmla="*/ 0 w 97"/>
              <a:gd name="T53" fmla="*/ 22 h 94"/>
              <a:gd name="T54" fmla="*/ 0 w 97"/>
              <a:gd name="T55" fmla="*/ 39 h 94"/>
              <a:gd name="T56" fmla="*/ 39 w 97"/>
              <a:gd name="T57" fmla="*/ 53 h 94"/>
              <a:gd name="T58" fmla="*/ 39 w 97"/>
              <a:gd name="T59" fmla="*/ 48 h 94"/>
              <a:gd name="T60" fmla="*/ 45 w 97"/>
              <a:gd name="T61" fmla="*/ 42 h 94"/>
              <a:gd name="T62" fmla="*/ 51 w 97"/>
              <a:gd name="T63" fmla="*/ 42 h 94"/>
              <a:gd name="T64" fmla="*/ 57 w 97"/>
              <a:gd name="T65" fmla="*/ 48 h 94"/>
              <a:gd name="T66" fmla="*/ 57 w 97"/>
              <a:gd name="T67" fmla="*/ 53 h 94"/>
              <a:gd name="T68" fmla="*/ 97 w 97"/>
              <a:gd name="T69" fmla="*/ 39 h 94"/>
              <a:gd name="T70" fmla="*/ 97 w 97"/>
              <a:gd name="T71" fmla="*/ 22 h 94"/>
              <a:gd name="T72" fmla="*/ 94 w 97"/>
              <a:gd name="T73" fmla="*/ 19 h 94"/>
              <a:gd name="T74" fmla="*/ 51 w 97"/>
              <a:gd name="T75" fmla="*/ 61 h 94"/>
              <a:gd name="T76" fmla="*/ 53 w 97"/>
              <a:gd name="T77" fmla="*/ 59 h 94"/>
              <a:gd name="T78" fmla="*/ 53 w 97"/>
              <a:gd name="T79" fmla="*/ 48 h 94"/>
              <a:gd name="T80" fmla="*/ 51 w 97"/>
              <a:gd name="T81" fmla="*/ 46 h 94"/>
              <a:gd name="T82" fmla="*/ 45 w 97"/>
              <a:gd name="T83" fmla="*/ 46 h 94"/>
              <a:gd name="T84" fmla="*/ 43 w 97"/>
              <a:gd name="T85" fmla="*/ 48 h 94"/>
              <a:gd name="T86" fmla="*/ 43 w 97"/>
              <a:gd name="T87" fmla="*/ 59 h 94"/>
              <a:gd name="T88" fmla="*/ 45 w 97"/>
              <a:gd name="T89" fmla="*/ 61 h 94"/>
              <a:gd name="T90" fmla="*/ 51 w 97"/>
              <a:gd name="T91" fmla="*/ 6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4">
                <a:moveTo>
                  <a:pt x="29" y="6"/>
                </a:moveTo>
                <a:cubicBezTo>
                  <a:pt x="68" y="6"/>
                  <a:pt x="68" y="6"/>
                  <a:pt x="68" y="6"/>
                </a:cubicBezTo>
                <a:cubicBezTo>
                  <a:pt x="68" y="17"/>
                  <a:pt x="68" y="17"/>
                  <a:pt x="68" y="17"/>
                </a:cubicBezTo>
                <a:cubicBezTo>
                  <a:pt x="74" y="17"/>
                  <a:pt x="74" y="17"/>
                  <a:pt x="74" y="17"/>
                </a:cubicBezTo>
                <a:cubicBezTo>
                  <a:pt x="74" y="6"/>
                  <a:pt x="74" y="6"/>
                  <a:pt x="74" y="6"/>
                </a:cubicBezTo>
                <a:cubicBezTo>
                  <a:pt x="74" y="3"/>
                  <a:pt x="71" y="0"/>
                  <a:pt x="68" y="0"/>
                </a:cubicBezTo>
                <a:cubicBezTo>
                  <a:pt x="29" y="0"/>
                  <a:pt x="29" y="0"/>
                  <a:pt x="29" y="0"/>
                </a:cubicBezTo>
                <a:cubicBezTo>
                  <a:pt x="25" y="0"/>
                  <a:pt x="23" y="3"/>
                  <a:pt x="23" y="6"/>
                </a:cubicBezTo>
                <a:cubicBezTo>
                  <a:pt x="23" y="17"/>
                  <a:pt x="23" y="17"/>
                  <a:pt x="23" y="17"/>
                </a:cubicBezTo>
                <a:cubicBezTo>
                  <a:pt x="29" y="17"/>
                  <a:pt x="29" y="17"/>
                  <a:pt x="29" y="17"/>
                </a:cubicBezTo>
                <a:lnTo>
                  <a:pt x="29" y="6"/>
                </a:lnTo>
                <a:close/>
                <a:moveTo>
                  <a:pt x="57" y="59"/>
                </a:moveTo>
                <a:cubicBezTo>
                  <a:pt x="57" y="62"/>
                  <a:pt x="55" y="65"/>
                  <a:pt x="51" y="65"/>
                </a:cubicBezTo>
                <a:cubicBezTo>
                  <a:pt x="45" y="65"/>
                  <a:pt x="45" y="65"/>
                  <a:pt x="45" y="65"/>
                </a:cubicBezTo>
                <a:cubicBezTo>
                  <a:pt x="42" y="65"/>
                  <a:pt x="39" y="62"/>
                  <a:pt x="39" y="59"/>
                </a:cubicBezTo>
                <a:cubicBezTo>
                  <a:pt x="39" y="57"/>
                  <a:pt x="39" y="57"/>
                  <a:pt x="39" y="57"/>
                </a:cubicBezTo>
                <a:cubicBezTo>
                  <a:pt x="23" y="56"/>
                  <a:pt x="9" y="50"/>
                  <a:pt x="0" y="44"/>
                </a:cubicBezTo>
                <a:cubicBezTo>
                  <a:pt x="0" y="91"/>
                  <a:pt x="0" y="91"/>
                  <a:pt x="0" y="91"/>
                </a:cubicBezTo>
                <a:cubicBezTo>
                  <a:pt x="0" y="93"/>
                  <a:pt x="1" y="94"/>
                  <a:pt x="3" y="94"/>
                </a:cubicBezTo>
                <a:cubicBezTo>
                  <a:pt x="94" y="94"/>
                  <a:pt x="94" y="94"/>
                  <a:pt x="94" y="94"/>
                </a:cubicBezTo>
                <a:cubicBezTo>
                  <a:pt x="95" y="94"/>
                  <a:pt x="97" y="93"/>
                  <a:pt x="97" y="91"/>
                </a:cubicBezTo>
                <a:cubicBezTo>
                  <a:pt x="97" y="44"/>
                  <a:pt x="97" y="44"/>
                  <a:pt x="97" y="44"/>
                </a:cubicBezTo>
                <a:cubicBezTo>
                  <a:pt x="87" y="50"/>
                  <a:pt x="74" y="56"/>
                  <a:pt x="57" y="57"/>
                </a:cubicBezTo>
                <a:lnTo>
                  <a:pt x="57" y="59"/>
                </a:lnTo>
                <a:close/>
                <a:moveTo>
                  <a:pt x="94" y="19"/>
                </a:moveTo>
                <a:cubicBezTo>
                  <a:pt x="3" y="19"/>
                  <a:pt x="3" y="19"/>
                  <a:pt x="3" y="19"/>
                </a:cubicBezTo>
                <a:cubicBezTo>
                  <a:pt x="1" y="19"/>
                  <a:pt x="0" y="20"/>
                  <a:pt x="0" y="22"/>
                </a:cubicBezTo>
                <a:cubicBezTo>
                  <a:pt x="0" y="39"/>
                  <a:pt x="0" y="39"/>
                  <a:pt x="0" y="39"/>
                </a:cubicBezTo>
                <a:cubicBezTo>
                  <a:pt x="8" y="45"/>
                  <a:pt x="22" y="52"/>
                  <a:pt x="39" y="53"/>
                </a:cubicBezTo>
                <a:cubicBezTo>
                  <a:pt x="39" y="48"/>
                  <a:pt x="39" y="48"/>
                  <a:pt x="39" y="48"/>
                </a:cubicBezTo>
                <a:cubicBezTo>
                  <a:pt x="39" y="45"/>
                  <a:pt x="42" y="42"/>
                  <a:pt x="45" y="42"/>
                </a:cubicBezTo>
                <a:cubicBezTo>
                  <a:pt x="51" y="42"/>
                  <a:pt x="51" y="42"/>
                  <a:pt x="51" y="42"/>
                </a:cubicBezTo>
                <a:cubicBezTo>
                  <a:pt x="55" y="42"/>
                  <a:pt x="57" y="45"/>
                  <a:pt x="57" y="48"/>
                </a:cubicBezTo>
                <a:cubicBezTo>
                  <a:pt x="57" y="53"/>
                  <a:pt x="57" y="53"/>
                  <a:pt x="57" y="53"/>
                </a:cubicBezTo>
                <a:cubicBezTo>
                  <a:pt x="74" y="52"/>
                  <a:pt x="88" y="45"/>
                  <a:pt x="97" y="39"/>
                </a:cubicBezTo>
                <a:cubicBezTo>
                  <a:pt x="97" y="22"/>
                  <a:pt x="97" y="22"/>
                  <a:pt x="97" y="22"/>
                </a:cubicBezTo>
                <a:cubicBezTo>
                  <a:pt x="97" y="20"/>
                  <a:pt x="95" y="19"/>
                  <a:pt x="94" y="19"/>
                </a:cubicBezTo>
                <a:close/>
                <a:moveTo>
                  <a:pt x="51" y="61"/>
                </a:moveTo>
                <a:cubicBezTo>
                  <a:pt x="52" y="61"/>
                  <a:pt x="53" y="60"/>
                  <a:pt x="53" y="59"/>
                </a:cubicBezTo>
                <a:cubicBezTo>
                  <a:pt x="53" y="48"/>
                  <a:pt x="53" y="48"/>
                  <a:pt x="53" y="48"/>
                </a:cubicBezTo>
                <a:cubicBezTo>
                  <a:pt x="53" y="47"/>
                  <a:pt x="52" y="46"/>
                  <a:pt x="51" y="46"/>
                </a:cubicBezTo>
                <a:cubicBezTo>
                  <a:pt x="45" y="46"/>
                  <a:pt x="45" y="46"/>
                  <a:pt x="45" y="46"/>
                </a:cubicBezTo>
                <a:cubicBezTo>
                  <a:pt x="44" y="46"/>
                  <a:pt x="43" y="47"/>
                  <a:pt x="43" y="48"/>
                </a:cubicBezTo>
                <a:cubicBezTo>
                  <a:pt x="43" y="59"/>
                  <a:pt x="43" y="59"/>
                  <a:pt x="43" y="59"/>
                </a:cubicBezTo>
                <a:cubicBezTo>
                  <a:pt x="43" y="60"/>
                  <a:pt x="44" y="61"/>
                  <a:pt x="45" y="61"/>
                </a:cubicBezTo>
                <a:lnTo>
                  <a:pt x="51"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213" name="Group 212"/>
          <p:cNvGrpSpPr/>
          <p:nvPr userDrawn="1"/>
        </p:nvGrpSpPr>
        <p:grpSpPr>
          <a:xfrm>
            <a:off x="8482013" y="1017589"/>
            <a:ext cx="520700" cy="498475"/>
            <a:chOff x="8482013" y="1017588"/>
            <a:chExt cx="520700" cy="498475"/>
          </a:xfrm>
        </p:grpSpPr>
        <p:sp>
          <p:nvSpPr>
            <p:cNvPr id="214" name="Oval 181"/>
            <p:cNvSpPr>
              <a:spLocks noChangeArrowheads="1"/>
            </p:cNvSpPr>
            <p:nvPr userDrawn="1"/>
          </p:nvSpPr>
          <p:spPr bwMode="auto">
            <a:xfrm>
              <a:off x="8870950" y="1106488"/>
              <a:ext cx="66675"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15" name="Freeform 182"/>
            <p:cNvSpPr>
              <a:spLocks/>
            </p:cNvSpPr>
            <p:nvPr userDrawn="1"/>
          </p:nvSpPr>
          <p:spPr bwMode="auto">
            <a:xfrm>
              <a:off x="8482013" y="1071563"/>
              <a:ext cx="520700" cy="444500"/>
            </a:xfrm>
            <a:custGeom>
              <a:avLst/>
              <a:gdLst>
                <a:gd name="T0" fmla="*/ 126 w 135"/>
                <a:gd name="T1" fmla="*/ 36 h 115"/>
                <a:gd name="T2" fmla="*/ 109 w 135"/>
                <a:gd name="T3" fmla="*/ 28 h 115"/>
                <a:gd name="T4" fmla="*/ 100 w 135"/>
                <a:gd name="T5" fmla="*/ 29 h 115"/>
                <a:gd name="T6" fmla="*/ 93 w 135"/>
                <a:gd name="T7" fmla="*/ 6 h 115"/>
                <a:gd name="T8" fmla="*/ 86 w 135"/>
                <a:gd name="T9" fmla="*/ 5 h 115"/>
                <a:gd name="T10" fmla="*/ 79 w 135"/>
                <a:gd name="T11" fmla="*/ 29 h 115"/>
                <a:gd name="T12" fmla="*/ 78 w 135"/>
                <a:gd name="T13" fmla="*/ 29 h 115"/>
                <a:gd name="T14" fmla="*/ 58 w 135"/>
                <a:gd name="T15" fmla="*/ 29 h 115"/>
                <a:gd name="T16" fmla="*/ 56 w 135"/>
                <a:gd name="T17" fmla="*/ 29 h 115"/>
                <a:gd name="T18" fmla="*/ 54 w 135"/>
                <a:gd name="T19" fmla="*/ 5 h 115"/>
                <a:gd name="T20" fmla="*/ 41 w 135"/>
                <a:gd name="T21" fmla="*/ 5 h 115"/>
                <a:gd name="T22" fmla="*/ 37 w 135"/>
                <a:gd name="T23" fmla="*/ 29 h 115"/>
                <a:gd name="T24" fmla="*/ 35 w 135"/>
                <a:gd name="T25" fmla="*/ 29 h 115"/>
                <a:gd name="T26" fmla="*/ 6 w 135"/>
                <a:gd name="T27" fmla="*/ 40 h 115"/>
                <a:gd name="T28" fmla="*/ 8 w 135"/>
                <a:gd name="T29" fmla="*/ 66 h 115"/>
                <a:gd name="T30" fmla="*/ 15 w 135"/>
                <a:gd name="T31" fmla="*/ 42 h 115"/>
                <a:gd name="T32" fmla="*/ 25 w 135"/>
                <a:gd name="T33" fmla="*/ 108 h 115"/>
                <a:gd name="T34" fmla="*/ 27 w 135"/>
                <a:gd name="T35" fmla="*/ 69 h 115"/>
                <a:gd name="T36" fmla="*/ 36 w 135"/>
                <a:gd name="T37" fmla="*/ 108 h 115"/>
                <a:gd name="T38" fmla="*/ 37 w 135"/>
                <a:gd name="T39" fmla="*/ 42 h 115"/>
                <a:gd name="T40" fmla="*/ 45 w 135"/>
                <a:gd name="T41" fmla="*/ 31 h 115"/>
                <a:gd name="T42" fmla="*/ 47 w 135"/>
                <a:gd name="T43" fmla="*/ 31 h 115"/>
                <a:gd name="T44" fmla="*/ 56 w 135"/>
                <a:gd name="T45" fmla="*/ 42 h 115"/>
                <a:gd name="T46" fmla="*/ 56 w 135"/>
                <a:gd name="T47" fmla="*/ 108 h 115"/>
                <a:gd name="T48" fmla="*/ 66 w 135"/>
                <a:gd name="T49" fmla="*/ 69 h 115"/>
                <a:gd name="T50" fmla="*/ 68 w 135"/>
                <a:gd name="T51" fmla="*/ 108 h 115"/>
                <a:gd name="T52" fmla="*/ 77 w 135"/>
                <a:gd name="T53" fmla="*/ 42 h 115"/>
                <a:gd name="T54" fmla="*/ 86 w 135"/>
                <a:gd name="T55" fmla="*/ 31 h 115"/>
                <a:gd name="T56" fmla="*/ 93 w 135"/>
                <a:gd name="T57" fmla="*/ 33 h 115"/>
                <a:gd name="T58" fmla="*/ 100 w 135"/>
                <a:gd name="T59" fmla="*/ 40 h 115"/>
                <a:gd name="T60" fmla="*/ 90 w 135"/>
                <a:gd name="T61" fmla="*/ 79 h 115"/>
                <a:gd name="T62" fmla="*/ 100 w 135"/>
                <a:gd name="T63" fmla="*/ 109 h 115"/>
                <a:gd name="T64" fmla="*/ 108 w 135"/>
                <a:gd name="T65" fmla="*/ 79 h 115"/>
                <a:gd name="T66" fmla="*/ 111 w 135"/>
                <a:gd name="T67" fmla="*/ 109 h 115"/>
                <a:gd name="T68" fmla="*/ 119 w 135"/>
                <a:gd name="T69" fmla="*/ 79 h 115"/>
                <a:gd name="T70" fmla="*/ 118 w 135"/>
                <a:gd name="T71" fmla="*/ 40 h 115"/>
                <a:gd name="T72" fmla="*/ 126 w 135"/>
                <a:gd name="T73" fmla="*/ 6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5" h="115">
                  <a:moveTo>
                    <a:pt x="133" y="60"/>
                  </a:moveTo>
                  <a:cubicBezTo>
                    <a:pt x="126" y="36"/>
                    <a:pt x="126" y="36"/>
                    <a:pt x="126" y="36"/>
                  </a:cubicBezTo>
                  <a:cubicBezTo>
                    <a:pt x="125" y="33"/>
                    <a:pt x="121" y="28"/>
                    <a:pt x="115" y="28"/>
                  </a:cubicBezTo>
                  <a:cubicBezTo>
                    <a:pt x="109" y="28"/>
                    <a:pt x="109" y="28"/>
                    <a:pt x="109" y="28"/>
                  </a:cubicBezTo>
                  <a:cubicBezTo>
                    <a:pt x="104" y="28"/>
                    <a:pt x="104" y="28"/>
                    <a:pt x="104" y="28"/>
                  </a:cubicBezTo>
                  <a:cubicBezTo>
                    <a:pt x="102" y="28"/>
                    <a:pt x="101" y="28"/>
                    <a:pt x="100" y="29"/>
                  </a:cubicBezTo>
                  <a:cubicBezTo>
                    <a:pt x="99" y="29"/>
                    <a:pt x="99" y="29"/>
                    <a:pt x="99" y="29"/>
                  </a:cubicBezTo>
                  <a:cubicBezTo>
                    <a:pt x="93" y="6"/>
                    <a:pt x="93" y="6"/>
                    <a:pt x="93" y="6"/>
                  </a:cubicBezTo>
                  <a:cubicBezTo>
                    <a:pt x="91" y="3"/>
                    <a:pt x="88" y="3"/>
                    <a:pt x="86" y="5"/>
                  </a:cubicBezTo>
                  <a:cubicBezTo>
                    <a:pt x="86" y="5"/>
                    <a:pt x="86" y="5"/>
                    <a:pt x="86" y="5"/>
                  </a:cubicBezTo>
                  <a:cubicBezTo>
                    <a:pt x="86" y="0"/>
                    <a:pt x="79" y="0"/>
                    <a:pt x="79" y="5"/>
                  </a:cubicBezTo>
                  <a:cubicBezTo>
                    <a:pt x="79" y="29"/>
                    <a:pt x="79" y="29"/>
                    <a:pt x="79" y="29"/>
                  </a:cubicBezTo>
                  <a:cubicBezTo>
                    <a:pt x="78" y="29"/>
                    <a:pt x="78" y="29"/>
                    <a:pt x="78" y="29"/>
                  </a:cubicBezTo>
                  <a:cubicBezTo>
                    <a:pt x="78" y="29"/>
                    <a:pt x="78" y="29"/>
                    <a:pt x="78" y="29"/>
                  </a:cubicBezTo>
                  <a:cubicBezTo>
                    <a:pt x="77" y="29"/>
                    <a:pt x="76" y="29"/>
                    <a:pt x="76" y="29"/>
                  </a:cubicBezTo>
                  <a:cubicBezTo>
                    <a:pt x="58" y="29"/>
                    <a:pt x="58" y="29"/>
                    <a:pt x="58" y="29"/>
                  </a:cubicBezTo>
                  <a:cubicBezTo>
                    <a:pt x="57" y="29"/>
                    <a:pt x="56" y="29"/>
                    <a:pt x="56" y="29"/>
                  </a:cubicBezTo>
                  <a:cubicBezTo>
                    <a:pt x="56" y="29"/>
                    <a:pt x="56" y="29"/>
                    <a:pt x="56" y="29"/>
                  </a:cubicBezTo>
                  <a:cubicBezTo>
                    <a:pt x="54" y="29"/>
                    <a:pt x="54" y="29"/>
                    <a:pt x="54" y="29"/>
                  </a:cubicBezTo>
                  <a:cubicBezTo>
                    <a:pt x="54" y="5"/>
                    <a:pt x="54" y="5"/>
                    <a:pt x="54" y="5"/>
                  </a:cubicBezTo>
                  <a:cubicBezTo>
                    <a:pt x="54" y="1"/>
                    <a:pt x="49" y="0"/>
                    <a:pt x="47" y="3"/>
                  </a:cubicBezTo>
                  <a:cubicBezTo>
                    <a:pt x="46" y="0"/>
                    <a:pt x="41" y="1"/>
                    <a:pt x="41" y="5"/>
                  </a:cubicBezTo>
                  <a:cubicBezTo>
                    <a:pt x="38" y="29"/>
                    <a:pt x="38" y="29"/>
                    <a:pt x="38" y="29"/>
                  </a:cubicBezTo>
                  <a:cubicBezTo>
                    <a:pt x="37" y="29"/>
                    <a:pt x="37" y="29"/>
                    <a:pt x="37" y="29"/>
                  </a:cubicBezTo>
                  <a:cubicBezTo>
                    <a:pt x="37" y="29"/>
                    <a:pt x="37" y="29"/>
                    <a:pt x="37" y="29"/>
                  </a:cubicBezTo>
                  <a:cubicBezTo>
                    <a:pt x="36" y="29"/>
                    <a:pt x="36" y="29"/>
                    <a:pt x="35" y="29"/>
                  </a:cubicBezTo>
                  <a:cubicBezTo>
                    <a:pt x="17" y="29"/>
                    <a:pt x="17" y="29"/>
                    <a:pt x="17" y="29"/>
                  </a:cubicBezTo>
                  <a:cubicBezTo>
                    <a:pt x="13" y="29"/>
                    <a:pt x="7" y="33"/>
                    <a:pt x="6" y="40"/>
                  </a:cubicBezTo>
                  <a:cubicBezTo>
                    <a:pt x="1" y="66"/>
                    <a:pt x="1" y="66"/>
                    <a:pt x="1" y="66"/>
                  </a:cubicBezTo>
                  <a:cubicBezTo>
                    <a:pt x="0" y="70"/>
                    <a:pt x="8" y="71"/>
                    <a:pt x="8" y="66"/>
                  </a:cubicBezTo>
                  <a:cubicBezTo>
                    <a:pt x="13" y="42"/>
                    <a:pt x="13" y="42"/>
                    <a:pt x="13" y="42"/>
                  </a:cubicBezTo>
                  <a:cubicBezTo>
                    <a:pt x="15" y="42"/>
                    <a:pt x="15" y="42"/>
                    <a:pt x="15" y="42"/>
                  </a:cubicBezTo>
                  <a:cubicBezTo>
                    <a:pt x="15" y="108"/>
                    <a:pt x="15" y="108"/>
                    <a:pt x="15" y="108"/>
                  </a:cubicBezTo>
                  <a:cubicBezTo>
                    <a:pt x="15" y="115"/>
                    <a:pt x="25" y="115"/>
                    <a:pt x="25" y="108"/>
                  </a:cubicBezTo>
                  <a:cubicBezTo>
                    <a:pt x="25" y="69"/>
                    <a:pt x="25" y="69"/>
                    <a:pt x="25" y="69"/>
                  </a:cubicBezTo>
                  <a:cubicBezTo>
                    <a:pt x="27" y="69"/>
                    <a:pt x="27" y="69"/>
                    <a:pt x="27" y="69"/>
                  </a:cubicBezTo>
                  <a:cubicBezTo>
                    <a:pt x="27" y="108"/>
                    <a:pt x="27" y="108"/>
                    <a:pt x="27" y="108"/>
                  </a:cubicBezTo>
                  <a:cubicBezTo>
                    <a:pt x="27" y="115"/>
                    <a:pt x="36" y="115"/>
                    <a:pt x="36" y="108"/>
                  </a:cubicBezTo>
                  <a:cubicBezTo>
                    <a:pt x="36" y="42"/>
                    <a:pt x="36" y="42"/>
                    <a:pt x="36" y="42"/>
                  </a:cubicBezTo>
                  <a:cubicBezTo>
                    <a:pt x="37" y="42"/>
                    <a:pt x="37" y="42"/>
                    <a:pt x="37" y="42"/>
                  </a:cubicBezTo>
                  <a:cubicBezTo>
                    <a:pt x="37" y="42"/>
                    <a:pt x="37" y="42"/>
                    <a:pt x="37" y="42"/>
                  </a:cubicBezTo>
                  <a:cubicBezTo>
                    <a:pt x="42" y="41"/>
                    <a:pt x="45" y="36"/>
                    <a:pt x="45" y="31"/>
                  </a:cubicBezTo>
                  <a:cubicBezTo>
                    <a:pt x="47" y="13"/>
                    <a:pt x="47" y="13"/>
                    <a:pt x="47" y="13"/>
                  </a:cubicBezTo>
                  <a:cubicBezTo>
                    <a:pt x="47" y="31"/>
                    <a:pt x="47" y="31"/>
                    <a:pt x="47" y="31"/>
                  </a:cubicBezTo>
                  <a:cubicBezTo>
                    <a:pt x="47" y="36"/>
                    <a:pt x="50" y="41"/>
                    <a:pt x="56" y="42"/>
                  </a:cubicBezTo>
                  <a:cubicBezTo>
                    <a:pt x="56" y="42"/>
                    <a:pt x="56" y="42"/>
                    <a:pt x="56" y="42"/>
                  </a:cubicBezTo>
                  <a:cubicBezTo>
                    <a:pt x="56" y="42"/>
                    <a:pt x="56" y="42"/>
                    <a:pt x="56" y="42"/>
                  </a:cubicBezTo>
                  <a:cubicBezTo>
                    <a:pt x="56" y="108"/>
                    <a:pt x="56" y="108"/>
                    <a:pt x="56" y="108"/>
                  </a:cubicBezTo>
                  <a:cubicBezTo>
                    <a:pt x="56" y="115"/>
                    <a:pt x="66" y="115"/>
                    <a:pt x="66" y="108"/>
                  </a:cubicBezTo>
                  <a:cubicBezTo>
                    <a:pt x="66" y="69"/>
                    <a:pt x="66" y="69"/>
                    <a:pt x="66" y="69"/>
                  </a:cubicBezTo>
                  <a:cubicBezTo>
                    <a:pt x="68" y="69"/>
                    <a:pt x="68" y="69"/>
                    <a:pt x="68" y="69"/>
                  </a:cubicBezTo>
                  <a:cubicBezTo>
                    <a:pt x="68" y="108"/>
                    <a:pt x="68" y="108"/>
                    <a:pt x="68" y="108"/>
                  </a:cubicBezTo>
                  <a:cubicBezTo>
                    <a:pt x="68" y="115"/>
                    <a:pt x="77" y="115"/>
                    <a:pt x="77" y="108"/>
                  </a:cubicBezTo>
                  <a:cubicBezTo>
                    <a:pt x="77" y="42"/>
                    <a:pt x="77" y="42"/>
                    <a:pt x="77" y="42"/>
                  </a:cubicBezTo>
                  <a:cubicBezTo>
                    <a:pt x="78" y="42"/>
                    <a:pt x="78" y="42"/>
                    <a:pt x="78" y="42"/>
                  </a:cubicBezTo>
                  <a:cubicBezTo>
                    <a:pt x="83" y="41"/>
                    <a:pt x="86" y="36"/>
                    <a:pt x="86" y="31"/>
                  </a:cubicBezTo>
                  <a:cubicBezTo>
                    <a:pt x="86" y="10"/>
                    <a:pt x="86" y="10"/>
                    <a:pt x="86" y="10"/>
                  </a:cubicBezTo>
                  <a:cubicBezTo>
                    <a:pt x="93" y="33"/>
                    <a:pt x="93" y="33"/>
                    <a:pt x="93" y="33"/>
                  </a:cubicBezTo>
                  <a:cubicBezTo>
                    <a:pt x="94" y="35"/>
                    <a:pt x="96" y="39"/>
                    <a:pt x="100" y="40"/>
                  </a:cubicBezTo>
                  <a:cubicBezTo>
                    <a:pt x="100" y="40"/>
                    <a:pt x="100" y="40"/>
                    <a:pt x="100" y="40"/>
                  </a:cubicBezTo>
                  <a:cubicBezTo>
                    <a:pt x="101" y="40"/>
                    <a:pt x="101" y="40"/>
                    <a:pt x="101" y="40"/>
                  </a:cubicBezTo>
                  <a:cubicBezTo>
                    <a:pt x="90" y="79"/>
                    <a:pt x="90" y="79"/>
                    <a:pt x="90" y="79"/>
                  </a:cubicBezTo>
                  <a:cubicBezTo>
                    <a:pt x="100" y="79"/>
                    <a:pt x="100" y="79"/>
                    <a:pt x="100" y="79"/>
                  </a:cubicBezTo>
                  <a:cubicBezTo>
                    <a:pt x="100" y="109"/>
                    <a:pt x="100" y="109"/>
                    <a:pt x="100" y="109"/>
                  </a:cubicBezTo>
                  <a:cubicBezTo>
                    <a:pt x="100" y="114"/>
                    <a:pt x="108" y="114"/>
                    <a:pt x="108" y="109"/>
                  </a:cubicBezTo>
                  <a:cubicBezTo>
                    <a:pt x="108" y="79"/>
                    <a:pt x="108" y="79"/>
                    <a:pt x="108" y="79"/>
                  </a:cubicBezTo>
                  <a:cubicBezTo>
                    <a:pt x="111" y="79"/>
                    <a:pt x="111" y="79"/>
                    <a:pt x="111" y="79"/>
                  </a:cubicBezTo>
                  <a:cubicBezTo>
                    <a:pt x="111" y="109"/>
                    <a:pt x="111" y="109"/>
                    <a:pt x="111" y="109"/>
                  </a:cubicBezTo>
                  <a:cubicBezTo>
                    <a:pt x="111" y="114"/>
                    <a:pt x="119" y="114"/>
                    <a:pt x="119" y="109"/>
                  </a:cubicBezTo>
                  <a:cubicBezTo>
                    <a:pt x="119" y="79"/>
                    <a:pt x="119" y="79"/>
                    <a:pt x="119" y="79"/>
                  </a:cubicBezTo>
                  <a:cubicBezTo>
                    <a:pt x="129" y="79"/>
                    <a:pt x="129" y="79"/>
                    <a:pt x="129" y="79"/>
                  </a:cubicBezTo>
                  <a:cubicBezTo>
                    <a:pt x="118" y="40"/>
                    <a:pt x="118" y="40"/>
                    <a:pt x="118" y="40"/>
                  </a:cubicBezTo>
                  <a:cubicBezTo>
                    <a:pt x="120" y="40"/>
                    <a:pt x="120" y="40"/>
                    <a:pt x="120" y="40"/>
                  </a:cubicBezTo>
                  <a:cubicBezTo>
                    <a:pt x="126" y="63"/>
                    <a:pt x="126" y="63"/>
                    <a:pt x="126" y="63"/>
                  </a:cubicBezTo>
                  <a:cubicBezTo>
                    <a:pt x="128" y="68"/>
                    <a:pt x="135" y="65"/>
                    <a:pt x="133" y="6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16" name="Oval 183"/>
            <p:cNvSpPr>
              <a:spLocks noChangeArrowheads="1"/>
            </p:cNvSpPr>
            <p:nvPr userDrawn="1"/>
          </p:nvSpPr>
          <p:spPr bwMode="auto">
            <a:xfrm>
              <a:off x="8705850" y="1109663"/>
              <a:ext cx="65088" cy="619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17" name="Oval 184"/>
            <p:cNvSpPr>
              <a:spLocks noChangeArrowheads="1"/>
            </p:cNvSpPr>
            <p:nvPr userDrawn="1"/>
          </p:nvSpPr>
          <p:spPr bwMode="auto">
            <a:xfrm>
              <a:off x="8547100" y="1106488"/>
              <a:ext cx="65088"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18" name="Rectangle 185"/>
            <p:cNvSpPr>
              <a:spLocks noChangeArrowheads="1"/>
            </p:cNvSpPr>
            <p:nvPr userDrawn="1"/>
          </p:nvSpPr>
          <p:spPr bwMode="auto">
            <a:xfrm>
              <a:off x="8662988" y="1017588"/>
              <a:ext cx="7938"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19" name="Rectangle 186"/>
            <p:cNvSpPr>
              <a:spLocks noChangeArrowheads="1"/>
            </p:cNvSpPr>
            <p:nvPr userDrawn="1"/>
          </p:nvSpPr>
          <p:spPr bwMode="auto">
            <a:xfrm>
              <a:off x="8674100"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20" name="Rectangle 187"/>
            <p:cNvSpPr>
              <a:spLocks noChangeArrowheads="1"/>
            </p:cNvSpPr>
            <p:nvPr userDrawn="1"/>
          </p:nvSpPr>
          <p:spPr bwMode="auto">
            <a:xfrm>
              <a:off x="862806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21" name="Rectangle 188"/>
            <p:cNvSpPr>
              <a:spLocks noChangeArrowheads="1"/>
            </p:cNvSpPr>
            <p:nvPr userDrawn="1"/>
          </p:nvSpPr>
          <p:spPr bwMode="auto">
            <a:xfrm>
              <a:off x="8809038" y="1017588"/>
              <a:ext cx="12700"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22" name="Rectangle 189"/>
            <p:cNvSpPr>
              <a:spLocks noChangeArrowheads="1"/>
            </p:cNvSpPr>
            <p:nvPr userDrawn="1"/>
          </p:nvSpPr>
          <p:spPr bwMode="auto">
            <a:xfrm>
              <a:off x="882491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23" name="Rectangle 190"/>
            <p:cNvSpPr>
              <a:spLocks noChangeArrowheads="1"/>
            </p:cNvSpPr>
            <p:nvPr userDrawn="1"/>
          </p:nvSpPr>
          <p:spPr bwMode="auto">
            <a:xfrm>
              <a:off x="8778875"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224" name="Freeform 191"/>
          <p:cNvSpPr>
            <a:spLocks/>
          </p:cNvSpPr>
          <p:nvPr userDrawn="1"/>
        </p:nvSpPr>
        <p:spPr bwMode="auto">
          <a:xfrm>
            <a:off x="3514725" y="3575051"/>
            <a:ext cx="417513" cy="334963"/>
          </a:xfrm>
          <a:custGeom>
            <a:avLst/>
            <a:gdLst>
              <a:gd name="T0" fmla="*/ 33 w 108"/>
              <a:gd name="T1" fmla="*/ 87 h 87"/>
              <a:gd name="T2" fmla="*/ 52 w 108"/>
              <a:gd name="T3" fmla="*/ 86 h 87"/>
              <a:gd name="T4" fmla="*/ 74 w 108"/>
              <a:gd name="T5" fmla="*/ 68 h 87"/>
              <a:gd name="T6" fmla="*/ 83 w 108"/>
              <a:gd name="T7" fmla="*/ 46 h 87"/>
              <a:gd name="T8" fmla="*/ 91 w 108"/>
              <a:gd name="T9" fmla="*/ 39 h 87"/>
              <a:gd name="T10" fmla="*/ 95 w 108"/>
              <a:gd name="T11" fmla="*/ 49 h 87"/>
              <a:gd name="T12" fmla="*/ 96 w 108"/>
              <a:gd name="T13" fmla="*/ 84 h 87"/>
              <a:gd name="T14" fmla="*/ 99 w 108"/>
              <a:gd name="T15" fmla="*/ 86 h 87"/>
              <a:gd name="T16" fmla="*/ 102 w 108"/>
              <a:gd name="T17" fmla="*/ 83 h 87"/>
              <a:gd name="T18" fmla="*/ 108 w 108"/>
              <a:gd name="T19" fmla="*/ 25 h 87"/>
              <a:gd name="T20" fmla="*/ 106 w 108"/>
              <a:gd name="T21" fmla="*/ 12 h 87"/>
              <a:gd name="T22" fmla="*/ 91 w 108"/>
              <a:gd name="T23" fmla="*/ 1 h 87"/>
              <a:gd name="T24" fmla="*/ 79 w 108"/>
              <a:gd name="T25" fmla="*/ 8 h 87"/>
              <a:gd name="T26" fmla="*/ 60 w 108"/>
              <a:gd name="T27" fmla="*/ 46 h 87"/>
              <a:gd name="T28" fmla="*/ 32 w 108"/>
              <a:gd name="T29" fmla="*/ 66 h 87"/>
              <a:gd name="T30" fmla="*/ 2 w 108"/>
              <a:gd name="T31" fmla="*/ 78 h 87"/>
              <a:gd name="T32" fmla="*/ 0 w 108"/>
              <a:gd name="T33" fmla="*/ 82 h 87"/>
              <a:gd name="T34" fmla="*/ 4 w 108"/>
              <a:gd name="T35" fmla="*/ 86 h 87"/>
              <a:gd name="T36" fmla="*/ 33 w 108"/>
              <a:gd name="T3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8" h="87">
                <a:moveTo>
                  <a:pt x="33" y="87"/>
                </a:moveTo>
                <a:cubicBezTo>
                  <a:pt x="39" y="87"/>
                  <a:pt x="46" y="87"/>
                  <a:pt x="52" y="86"/>
                </a:cubicBezTo>
                <a:cubicBezTo>
                  <a:pt x="64" y="86"/>
                  <a:pt x="71" y="79"/>
                  <a:pt x="74" y="68"/>
                </a:cubicBezTo>
                <a:cubicBezTo>
                  <a:pt x="77" y="61"/>
                  <a:pt x="79" y="53"/>
                  <a:pt x="83" y="46"/>
                </a:cubicBezTo>
                <a:cubicBezTo>
                  <a:pt x="84" y="43"/>
                  <a:pt x="86" y="38"/>
                  <a:pt x="91" y="39"/>
                </a:cubicBezTo>
                <a:cubicBezTo>
                  <a:pt x="95" y="40"/>
                  <a:pt x="95" y="45"/>
                  <a:pt x="95" y="49"/>
                </a:cubicBezTo>
                <a:cubicBezTo>
                  <a:pt x="96" y="59"/>
                  <a:pt x="95" y="74"/>
                  <a:pt x="96" y="84"/>
                </a:cubicBezTo>
                <a:cubicBezTo>
                  <a:pt x="96" y="86"/>
                  <a:pt x="99" y="86"/>
                  <a:pt x="99" y="86"/>
                </a:cubicBezTo>
                <a:cubicBezTo>
                  <a:pt x="99" y="86"/>
                  <a:pt x="102" y="86"/>
                  <a:pt x="102" y="83"/>
                </a:cubicBezTo>
                <a:cubicBezTo>
                  <a:pt x="104" y="66"/>
                  <a:pt x="106" y="43"/>
                  <a:pt x="108" y="25"/>
                </a:cubicBezTo>
                <a:cubicBezTo>
                  <a:pt x="108" y="21"/>
                  <a:pt x="108" y="16"/>
                  <a:pt x="106" y="12"/>
                </a:cubicBezTo>
                <a:cubicBezTo>
                  <a:pt x="105" y="8"/>
                  <a:pt x="100" y="1"/>
                  <a:pt x="91" y="1"/>
                </a:cubicBezTo>
                <a:cubicBezTo>
                  <a:pt x="83" y="0"/>
                  <a:pt x="82" y="3"/>
                  <a:pt x="79" y="8"/>
                </a:cubicBezTo>
                <a:cubicBezTo>
                  <a:pt x="72" y="20"/>
                  <a:pt x="65" y="33"/>
                  <a:pt x="60" y="46"/>
                </a:cubicBezTo>
                <a:cubicBezTo>
                  <a:pt x="54" y="58"/>
                  <a:pt x="47" y="65"/>
                  <a:pt x="32" y="66"/>
                </a:cubicBezTo>
                <a:cubicBezTo>
                  <a:pt x="22" y="66"/>
                  <a:pt x="12" y="73"/>
                  <a:pt x="2" y="78"/>
                </a:cubicBezTo>
                <a:cubicBezTo>
                  <a:pt x="0" y="79"/>
                  <a:pt x="0" y="82"/>
                  <a:pt x="0" y="82"/>
                </a:cubicBezTo>
                <a:cubicBezTo>
                  <a:pt x="1" y="84"/>
                  <a:pt x="2" y="85"/>
                  <a:pt x="4" y="86"/>
                </a:cubicBezTo>
                <a:cubicBezTo>
                  <a:pt x="14" y="87"/>
                  <a:pt x="22" y="86"/>
                  <a:pt x="33" y="8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225" name="Freeform 192"/>
          <p:cNvSpPr>
            <a:spLocks/>
          </p:cNvSpPr>
          <p:nvPr userDrawn="1"/>
        </p:nvSpPr>
        <p:spPr bwMode="auto">
          <a:xfrm>
            <a:off x="3994150" y="3257550"/>
            <a:ext cx="173038" cy="509588"/>
          </a:xfrm>
          <a:custGeom>
            <a:avLst/>
            <a:gdLst>
              <a:gd name="T0" fmla="*/ 61 w 109"/>
              <a:gd name="T1" fmla="*/ 37 h 321"/>
              <a:gd name="T2" fmla="*/ 70 w 109"/>
              <a:gd name="T3" fmla="*/ 37 h 321"/>
              <a:gd name="T4" fmla="*/ 80 w 109"/>
              <a:gd name="T5" fmla="*/ 0 h 321"/>
              <a:gd name="T6" fmla="*/ 29 w 109"/>
              <a:gd name="T7" fmla="*/ 0 h 321"/>
              <a:gd name="T8" fmla="*/ 36 w 109"/>
              <a:gd name="T9" fmla="*/ 37 h 321"/>
              <a:gd name="T10" fmla="*/ 49 w 109"/>
              <a:gd name="T11" fmla="*/ 37 h 321"/>
              <a:gd name="T12" fmla="*/ 0 w 109"/>
              <a:gd name="T13" fmla="*/ 261 h 321"/>
              <a:gd name="T14" fmla="*/ 53 w 109"/>
              <a:gd name="T15" fmla="*/ 321 h 321"/>
              <a:gd name="T16" fmla="*/ 109 w 109"/>
              <a:gd name="T17" fmla="*/ 261 h 321"/>
              <a:gd name="T18" fmla="*/ 61 w 109"/>
              <a:gd name="T19" fmla="*/ 37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321">
                <a:moveTo>
                  <a:pt x="61" y="37"/>
                </a:moveTo>
                <a:lnTo>
                  <a:pt x="70" y="37"/>
                </a:lnTo>
                <a:lnTo>
                  <a:pt x="80" y="0"/>
                </a:lnTo>
                <a:lnTo>
                  <a:pt x="29" y="0"/>
                </a:lnTo>
                <a:lnTo>
                  <a:pt x="36" y="37"/>
                </a:lnTo>
                <a:lnTo>
                  <a:pt x="49" y="37"/>
                </a:lnTo>
                <a:lnTo>
                  <a:pt x="0" y="261"/>
                </a:lnTo>
                <a:lnTo>
                  <a:pt x="53" y="321"/>
                </a:lnTo>
                <a:lnTo>
                  <a:pt x="109" y="261"/>
                </a:lnTo>
                <a:lnTo>
                  <a:pt x="61" y="3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226" name="Group 225"/>
          <p:cNvGrpSpPr/>
          <p:nvPr userDrawn="1"/>
        </p:nvGrpSpPr>
        <p:grpSpPr>
          <a:xfrm>
            <a:off x="7732713" y="3551239"/>
            <a:ext cx="342900" cy="301625"/>
            <a:chOff x="7732713" y="3551238"/>
            <a:chExt cx="342900" cy="301625"/>
          </a:xfrm>
        </p:grpSpPr>
        <p:sp>
          <p:nvSpPr>
            <p:cNvPr id="227" name="Freeform 193"/>
            <p:cNvSpPr>
              <a:spLocks/>
            </p:cNvSpPr>
            <p:nvPr userDrawn="1"/>
          </p:nvSpPr>
          <p:spPr bwMode="auto">
            <a:xfrm>
              <a:off x="7732713" y="3705225"/>
              <a:ext cx="342900" cy="147638"/>
            </a:xfrm>
            <a:custGeom>
              <a:avLst/>
              <a:gdLst>
                <a:gd name="T0" fmla="*/ 0 w 89"/>
                <a:gd name="T1" fmla="*/ 0 h 38"/>
                <a:gd name="T2" fmla="*/ 45 w 89"/>
                <a:gd name="T3" fmla="*/ 38 h 38"/>
                <a:gd name="T4" fmla="*/ 89 w 89"/>
                <a:gd name="T5" fmla="*/ 0 h 38"/>
                <a:gd name="T6" fmla="*/ 0 w 89"/>
                <a:gd name="T7" fmla="*/ 0 h 38"/>
              </a:gdLst>
              <a:ahLst/>
              <a:cxnLst>
                <a:cxn ang="0">
                  <a:pos x="T0" y="T1"/>
                </a:cxn>
                <a:cxn ang="0">
                  <a:pos x="T2" y="T3"/>
                </a:cxn>
                <a:cxn ang="0">
                  <a:pos x="T4" y="T5"/>
                </a:cxn>
                <a:cxn ang="0">
                  <a:pos x="T6" y="T7"/>
                </a:cxn>
              </a:cxnLst>
              <a:rect l="0" t="0" r="r" b="b"/>
              <a:pathLst>
                <a:path w="89" h="38">
                  <a:moveTo>
                    <a:pt x="0" y="0"/>
                  </a:moveTo>
                  <a:cubicBezTo>
                    <a:pt x="4" y="21"/>
                    <a:pt x="22" y="38"/>
                    <a:pt x="45" y="38"/>
                  </a:cubicBezTo>
                  <a:cubicBezTo>
                    <a:pt x="67" y="38"/>
                    <a:pt x="86" y="21"/>
                    <a:pt x="89"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28" name="Oval 194"/>
            <p:cNvSpPr>
              <a:spLocks noChangeArrowheads="1"/>
            </p:cNvSpPr>
            <p:nvPr userDrawn="1"/>
          </p:nvSpPr>
          <p:spPr bwMode="auto">
            <a:xfrm>
              <a:off x="7762875" y="3551238"/>
              <a:ext cx="92075"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29" name="Oval 195"/>
            <p:cNvSpPr>
              <a:spLocks noChangeArrowheads="1"/>
            </p:cNvSpPr>
            <p:nvPr userDrawn="1"/>
          </p:nvSpPr>
          <p:spPr bwMode="auto">
            <a:xfrm>
              <a:off x="7951788" y="3551238"/>
              <a:ext cx="93663"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230" name="Freeform 196"/>
          <p:cNvSpPr>
            <a:spLocks noEditPoints="1"/>
          </p:cNvSpPr>
          <p:nvPr userDrawn="1"/>
        </p:nvSpPr>
        <p:spPr bwMode="auto">
          <a:xfrm>
            <a:off x="8450263" y="1758950"/>
            <a:ext cx="517526" cy="433388"/>
          </a:xfrm>
          <a:custGeom>
            <a:avLst/>
            <a:gdLst>
              <a:gd name="T0" fmla="*/ 10 w 134"/>
              <a:gd name="T1" fmla="*/ 0 h 112"/>
              <a:gd name="T2" fmla="*/ 59 w 134"/>
              <a:gd name="T3" fmla="*/ 0 h 112"/>
              <a:gd name="T4" fmla="*/ 69 w 134"/>
              <a:gd name="T5" fmla="*/ 11 h 112"/>
              <a:gd name="T6" fmla="*/ 100 w 134"/>
              <a:gd name="T7" fmla="*/ 11 h 112"/>
              <a:gd name="T8" fmla="*/ 110 w 134"/>
              <a:gd name="T9" fmla="*/ 19 h 112"/>
              <a:gd name="T10" fmla="*/ 24 w 134"/>
              <a:gd name="T11" fmla="*/ 19 h 112"/>
              <a:gd name="T12" fmla="*/ 8 w 134"/>
              <a:gd name="T13" fmla="*/ 33 h 112"/>
              <a:gd name="T14" fmla="*/ 0 w 134"/>
              <a:gd name="T15" fmla="*/ 83 h 112"/>
              <a:gd name="T16" fmla="*/ 0 w 134"/>
              <a:gd name="T17" fmla="*/ 11 h 112"/>
              <a:gd name="T18" fmla="*/ 10 w 134"/>
              <a:gd name="T19" fmla="*/ 0 h 112"/>
              <a:gd name="T20" fmla="*/ 33 w 134"/>
              <a:gd name="T21" fmla="*/ 31 h 112"/>
              <a:gd name="T22" fmla="*/ 16 w 134"/>
              <a:gd name="T23" fmla="*/ 45 h 112"/>
              <a:gd name="T24" fmla="*/ 6 w 134"/>
              <a:gd name="T25" fmla="*/ 112 h 112"/>
              <a:gd name="T26" fmla="*/ 122 w 134"/>
              <a:gd name="T27" fmla="*/ 112 h 112"/>
              <a:gd name="T28" fmla="*/ 133 w 134"/>
              <a:gd name="T29" fmla="*/ 45 h 112"/>
              <a:gd name="T30" fmla="*/ 121 w 134"/>
              <a:gd name="T31" fmla="*/ 31 h 112"/>
              <a:gd name="T32" fmla="*/ 33 w 134"/>
              <a:gd name="T33" fmla="*/ 31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12">
                <a:moveTo>
                  <a:pt x="10" y="0"/>
                </a:moveTo>
                <a:cubicBezTo>
                  <a:pt x="59" y="0"/>
                  <a:pt x="59" y="0"/>
                  <a:pt x="59" y="0"/>
                </a:cubicBezTo>
                <a:cubicBezTo>
                  <a:pt x="67" y="0"/>
                  <a:pt x="69" y="5"/>
                  <a:pt x="69" y="11"/>
                </a:cubicBezTo>
                <a:cubicBezTo>
                  <a:pt x="100" y="11"/>
                  <a:pt x="100" y="11"/>
                  <a:pt x="100" y="11"/>
                </a:cubicBezTo>
                <a:cubicBezTo>
                  <a:pt x="105" y="11"/>
                  <a:pt x="109" y="14"/>
                  <a:pt x="110" y="19"/>
                </a:cubicBezTo>
                <a:cubicBezTo>
                  <a:pt x="24" y="19"/>
                  <a:pt x="24" y="19"/>
                  <a:pt x="24" y="19"/>
                </a:cubicBezTo>
                <a:cubicBezTo>
                  <a:pt x="16" y="19"/>
                  <a:pt x="9" y="25"/>
                  <a:pt x="8" y="33"/>
                </a:cubicBezTo>
                <a:cubicBezTo>
                  <a:pt x="0" y="83"/>
                  <a:pt x="0" y="83"/>
                  <a:pt x="0" y="83"/>
                </a:cubicBezTo>
                <a:cubicBezTo>
                  <a:pt x="0" y="11"/>
                  <a:pt x="0" y="11"/>
                  <a:pt x="0" y="11"/>
                </a:cubicBezTo>
                <a:cubicBezTo>
                  <a:pt x="0" y="5"/>
                  <a:pt x="4" y="0"/>
                  <a:pt x="10" y="0"/>
                </a:cubicBezTo>
                <a:close/>
                <a:moveTo>
                  <a:pt x="33" y="31"/>
                </a:moveTo>
                <a:cubicBezTo>
                  <a:pt x="25" y="31"/>
                  <a:pt x="18" y="37"/>
                  <a:pt x="16" y="45"/>
                </a:cubicBezTo>
                <a:cubicBezTo>
                  <a:pt x="6" y="112"/>
                  <a:pt x="6" y="112"/>
                  <a:pt x="6" y="112"/>
                </a:cubicBezTo>
                <a:cubicBezTo>
                  <a:pt x="122" y="112"/>
                  <a:pt x="122" y="112"/>
                  <a:pt x="122" y="112"/>
                </a:cubicBezTo>
                <a:cubicBezTo>
                  <a:pt x="133" y="45"/>
                  <a:pt x="133" y="45"/>
                  <a:pt x="133" y="45"/>
                </a:cubicBezTo>
                <a:cubicBezTo>
                  <a:pt x="134" y="37"/>
                  <a:pt x="129" y="31"/>
                  <a:pt x="121" y="31"/>
                </a:cubicBezTo>
                <a:lnTo>
                  <a:pt x="33"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231" name="Freeform 197"/>
          <p:cNvSpPr>
            <a:spLocks/>
          </p:cNvSpPr>
          <p:nvPr userDrawn="1"/>
        </p:nvSpPr>
        <p:spPr bwMode="auto">
          <a:xfrm>
            <a:off x="2778126" y="3644901"/>
            <a:ext cx="639763" cy="350838"/>
          </a:xfrm>
          <a:custGeom>
            <a:avLst/>
            <a:gdLst>
              <a:gd name="T0" fmla="*/ 20 w 166"/>
              <a:gd name="T1" fmla="*/ 91 h 91"/>
              <a:gd name="T2" fmla="*/ 0 w 166"/>
              <a:gd name="T3" fmla="*/ 58 h 91"/>
              <a:gd name="T4" fmla="*/ 38 w 166"/>
              <a:gd name="T5" fmla="*/ 22 h 91"/>
              <a:gd name="T6" fmla="*/ 72 w 166"/>
              <a:gd name="T7" fmla="*/ 0 h 91"/>
              <a:gd name="T8" fmla="*/ 105 w 166"/>
              <a:gd name="T9" fmla="*/ 22 h 91"/>
              <a:gd name="T10" fmla="*/ 130 w 166"/>
              <a:gd name="T11" fmla="*/ 22 h 91"/>
              <a:gd name="T12" fmla="*/ 166 w 166"/>
              <a:gd name="T13" fmla="*/ 58 h 91"/>
              <a:gd name="T14" fmla="*/ 145 w 166"/>
              <a:gd name="T15" fmla="*/ 91 h 91"/>
              <a:gd name="T16" fmla="*/ 106 w 166"/>
              <a:gd name="T17" fmla="*/ 91 h 91"/>
              <a:gd name="T18" fmla="*/ 106 w 166"/>
              <a:gd name="T19" fmla="*/ 49 h 91"/>
              <a:gd name="T20" fmla="*/ 57 w 166"/>
              <a:gd name="T21" fmla="*/ 49 h 91"/>
              <a:gd name="T22" fmla="*/ 57 w 166"/>
              <a:gd name="T23" fmla="*/ 91 h 91"/>
              <a:gd name="T24" fmla="*/ 33 w 166"/>
              <a:gd name="T25" fmla="*/ 91 h 91"/>
              <a:gd name="T26" fmla="*/ 20 w 166"/>
              <a:gd name="T27"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6" h="91">
                <a:moveTo>
                  <a:pt x="20" y="91"/>
                </a:moveTo>
                <a:cubicBezTo>
                  <a:pt x="8" y="85"/>
                  <a:pt x="0" y="72"/>
                  <a:pt x="0" y="58"/>
                </a:cubicBezTo>
                <a:cubicBezTo>
                  <a:pt x="0" y="39"/>
                  <a:pt x="20" y="24"/>
                  <a:pt x="38" y="22"/>
                </a:cubicBezTo>
                <a:cubicBezTo>
                  <a:pt x="44" y="9"/>
                  <a:pt x="57" y="0"/>
                  <a:pt x="72" y="0"/>
                </a:cubicBezTo>
                <a:cubicBezTo>
                  <a:pt x="87" y="0"/>
                  <a:pt x="100" y="9"/>
                  <a:pt x="105" y="22"/>
                </a:cubicBezTo>
                <a:cubicBezTo>
                  <a:pt x="106" y="22"/>
                  <a:pt x="129" y="22"/>
                  <a:pt x="130" y="22"/>
                </a:cubicBezTo>
                <a:cubicBezTo>
                  <a:pt x="150" y="22"/>
                  <a:pt x="166" y="38"/>
                  <a:pt x="166" y="58"/>
                </a:cubicBezTo>
                <a:cubicBezTo>
                  <a:pt x="166" y="72"/>
                  <a:pt x="158" y="85"/>
                  <a:pt x="145" y="91"/>
                </a:cubicBezTo>
                <a:cubicBezTo>
                  <a:pt x="106" y="91"/>
                  <a:pt x="106" y="91"/>
                  <a:pt x="106" y="91"/>
                </a:cubicBezTo>
                <a:cubicBezTo>
                  <a:pt x="106" y="49"/>
                  <a:pt x="106" y="49"/>
                  <a:pt x="106" y="49"/>
                </a:cubicBezTo>
                <a:cubicBezTo>
                  <a:pt x="57" y="49"/>
                  <a:pt x="57" y="49"/>
                  <a:pt x="57" y="49"/>
                </a:cubicBezTo>
                <a:cubicBezTo>
                  <a:pt x="57" y="91"/>
                  <a:pt x="57" y="91"/>
                  <a:pt x="57" y="91"/>
                </a:cubicBezTo>
                <a:cubicBezTo>
                  <a:pt x="33" y="91"/>
                  <a:pt x="33" y="91"/>
                  <a:pt x="33" y="91"/>
                </a:cubicBezTo>
                <a:lnTo>
                  <a:pt x="20" y="9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sp>
        <p:nvSpPr>
          <p:cNvPr id="232" name="Freeform 198"/>
          <p:cNvSpPr>
            <a:spLocks/>
          </p:cNvSpPr>
          <p:nvPr userDrawn="1"/>
        </p:nvSpPr>
        <p:spPr bwMode="auto">
          <a:xfrm>
            <a:off x="2970214" y="3860800"/>
            <a:ext cx="239713" cy="323850"/>
          </a:xfrm>
          <a:custGeom>
            <a:avLst/>
            <a:gdLst>
              <a:gd name="T0" fmla="*/ 39 w 151"/>
              <a:gd name="T1" fmla="*/ 0 h 204"/>
              <a:gd name="T2" fmla="*/ 39 w 151"/>
              <a:gd name="T3" fmla="*/ 107 h 204"/>
              <a:gd name="T4" fmla="*/ 0 w 151"/>
              <a:gd name="T5" fmla="*/ 107 h 204"/>
              <a:gd name="T6" fmla="*/ 76 w 151"/>
              <a:gd name="T7" fmla="*/ 204 h 204"/>
              <a:gd name="T8" fmla="*/ 151 w 151"/>
              <a:gd name="T9" fmla="*/ 107 h 204"/>
              <a:gd name="T10" fmla="*/ 115 w 151"/>
              <a:gd name="T11" fmla="*/ 107 h 204"/>
              <a:gd name="T12" fmla="*/ 115 w 151"/>
              <a:gd name="T13" fmla="*/ 0 h 204"/>
              <a:gd name="T14" fmla="*/ 39 w 151"/>
              <a:gd name="T15" fmla="*/ 0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04">
                <a:moveTo>
                  <a:pt x="39" y="0"/>
                </a:moveTo>
                <a:lnTo>
                  <a:pt x="39" y="107"/>
                </a:lnTo>
                <a:lnTo>
                  <a:pt x="0" y="107"/>
                </a:lnTo>
                <a:lnTo>
                  <a:pt x="76" y="204"/>
                </a:lnTo>
                <a:lnTo>
                  <a:pt x="151" y="107"/>
                </a:lnTo>
                <a:lnTo>
                  <a:pt x="115" y="107"/>
                </a:lnTo>
                <a:lnTo>
                  <a:pt x="115" y="0"/>
                </a:lnTo>
                <a:lnTo>
                  <a:pt x="3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233" name="Group 232"/>
          <p:cNvGrpSpPr/>
          <p:nvPr userDrawn="1"/>
        </p:nvGrpSpPr>
        <p:grpSpPr>
          <a:xfrm>
            <a:off x="4337052" y="3381376"/>
            <a:ext cx="487363" cy="339725"/>
            <a:chOff x="4337050" y="3381375"/>
            <a:chExt cx="487363" cy="339725"/>
          </a:xfrm>
        </p:grpSpPr>
        <p:sp>
          <p:nvSpPr>
            <p:cNvPr id="234" name="Freeform 199"/>
            <p:cNvSpPr>
              <a:spLocks/>
            </p:cNvSpPr>
            <p:nvPr userDrawn="1"/>
          </p:nvSpPr>
          <p:spPr bwMode="auto">
            <a:xfrm>
              <a:off x="4527550" y="3459163"/>
              <a:ext cx="219075" cy="219075"/>
            </a:xfrm>
            <a:custGeom>
              <a:avLst/>
              <a:gdLst>
                <a:gd name="T0" fmla="*/ 29 w 57"/>
                <a:gd name="T1" fmla="*/ 0 h 57"/>
                <a:gd name="T2" fmla="*/ 15 w 57"/>
                <a:gd name="T3" fmla="*/ 3 h 57"/>
                <a:gd name="T4" fmla="*/ 22 w 57"/>
                <a:gd name="T5" fmla="*/ 10 h 57"/>
                <a:gd name="T6" fmla="*/ 15 w 57"/>
                <a:gd name="T7" fmla="*/ 17 h 57"/>
                <a:gd name="T8" fmla="*/ 8 w 57"/>
                <a:gd name="T9" fmla="*/ 10 h 57"/>
                <a:gd name="T10" fmla="*/ 8 w 57"/>
                <a:gd name="T11" fmla="*/ 8 h 57"/>
                <a:gd name="T12" fmla="*/ 0 w 57"/>
                <a:gd name="T13" fmla="*/ 28 h 57"/>
                <a:gd name="T14" fmla="*/ 29 w 57"/>
                <a:gd name="T15" fmla="*/ 57 h 57"/>
                <a:gd name="T16" fmla="*/ 57 w 57"/>
                <a:gd name="T17" fmla="*/ 28 h 57"/>
                <a:gd name="T18" fmla="*/ 29 w 57"/>
                <a:gd name="T19"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0"/>
                  </a:moveTo>
                  <a:cubicBezTo>
                    <a:pt x="24" y="0"/>
                    <a:pt x="19" y="1"/>
                    <a:pt x="15" y="3"/>
                  </a:cubicBezTo>
                  <a:cubicBezTo>
                    <a:pt x="19" y="3"/>
                    <a:pt x="22" y="6"/>
                    <a:pt x="22" y="10"/>
                  </a:cubicBezTo>
                  <a:cubicBezTo>
                    <a:pt x="22" y="14"/>
                    <a:pt x="19" y="17"/>
                    <a:pt x="15" y="17"/>
                  </a:cubicBezTo>
                  <a:cubicBezTo>
                    <a:pt x="11" y="17"/>
                    <a:pt x="8" y="14"/>
                    <a:pt x="8" y="10"/>
                  </a:cubicBezTo>
                  <a:cubicBezTo>
                    <a:pt x="8" y="9"/>
                    <a:pt x="8" y="9"/>
                    <a:pt x="8" y="8"/>
                  </a:cubicBezTo>
                  <a:cubicBezTo>
                    <a:pt x="3" y="13"/>
                    <a:pt x="0" y="20"/>
                    <a:pt x="0" y="28"/>
                  </a:cubicBezTo>
                  <a:cubicBezTo>
                    <a:pt x="0" y="44"/>
                    <a:pt x="13" y="57"/>
                    <a:pt x="29" y="57"/>
                  </a:cubicBezTo>
                  <a:cubicBezTo>
                    <a:pt x="44" y="57"/>
                    <a:pt x="57" y="44"/>
                    <a:pt x="57" y="28"/>
                  </a:cubicBezTo>
                  <a:cubicBezTo>
                    <a:pt x="57" y="13"/>
                    <a:pt x="44" y="0"/>
                    <a:pt x="29"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35" name="Freeform 200"/>
            <p:cNvSpPr>
              <a:spLocks noEditPoints="1"/>
            </p:cNvSpPr>
            <p:nvPr userDrawn="1"/>
          </p:nvSpPr>
          <p:spPr bwMode="auto">
            <a:xfrm>
              <a:off x="4337050" y="3381375"/>
              <a:ext cx="487363" cy="339725"/>
            </a:xfrm>
            <a:custGeom>
              <a:avLst/>
              <a:gdLst>
                <a:gd name="T0" fmla="*/ 121 w 126"/>
                <a:gd name="T1" fmla="*/ 12 h 88"/>
                <a:gd name="T2" fmla="*/ 101 w 126"/>
                <a:gd name="T3" fmla="*/ 12 h 88"/>
                <a:gd name="T4" fmla="*/ 99 w 126"/>
                <a:gd name="T5" fmla="*/ 6 h 88"/>
                <a:gd name="T6" fmla="*/ 92 w 126"/>
                <a:gd name="T7" fmla="*/ 0 h 88"/>
                <a:gd name="T8" fmla="*/ 63 w 126"/>
                <a:gd name="T9" fmla="*/ 0 h 88"/>
                <a:gd name="T10" fmla="*/ 56 w 126"/>
                <a:gd name="T11" fmla="*/ 6 h 88"/>
                <a:gd name="T12" fmla="*/ 54 w 126"/>
                <a:gd name="T13" fmla="*/ 12 h 88"/>
                <a:gd name="T14" fmla="*/ 30 w 126"/>
                <a:gd name="T15" fmla="*/ 12 h 88"/>
                <a:gd name="T16" fmla="*/ 30 w 126"/>
                <a:gd name="T17" fmla="*/ 11 h 88"/>
                <a:gd name="T18" fmla="*/ 26 w 126"/>
                <a:gd name="T19" fmla="*/ 6 h 88"/>
                <a:gd name="T20" fmla="*/ 15 w 126"/>
                <a:gd name="T21" fmla="*/ 6 h 88"/>
                <a:gd name="T22" fmla="*/ 11 w 126"/>
                <a:gd name="T23" fmla="*/ 11 h 88"/>
                <a:gd name="T24" fmla="*/ 11 w 126"/>
                <a:gd name="T25" fmla="*/ 12 h 88"/>
                <a:gd name="T26" fmla="*/ 5 w 126"/>
                <a:gd name="T27" fmla="*/ 12 h 88"/>
                <a:gd name="T28" fmla="*/ 0 w 126"/>
                <a:gd name="T29" fmla="*/ 17 h 88"/>
                <a:gd name="T30" fmla="*/ 0 w 126"/>
                <a:gd name="T31" fmla="*/ 82 h 88"/>
                <a:gd name="T32" fmla="*/ 5 w 126"/>
                <a:gd name="T33" fmla="*/ 88 h 88"/>
                <a:gd name="T34" fmla="*/ 121 w 126"/>
                <a:gd name="T35" fmla="*/ 88 h 88"/>
                <a:gd name="T36" fmla="*/ 126 w 126"/>
                <a:gd name="T37" fmla="*/ 82 h 88"/>
                <a:gd name="T38" fmla="*/ 126 w 126"/>
                <a:gd name="T39" fmla="*/ 17 h 88"/>
                <a:gd name="T40" fmla="*/ 121 w 126"/>
                <a:gd name="T41" fmla="*/ 12 h 88"/>
                <a:gd name="T42" fmla="*/ 31 w 126"/>
                <a:gd name="T43" fmla="*/ 28 h 88"/>
                <a:gd name="T44" fmla="*/ 14 w 126"/>
                <a:gd name="T45" fmla="*/ 28 h 88"/>
                <a:gd name="T46" fmla="*/ 10 w 126"/>
                <a:gd name="T47" fmla="*/ 24 h 88"/>
                <a:gd name="T48" fmla="*/ 14 w 126"/>
                <a:gd name="T49" fmla="*/ 20 h 88"/>
                <a:gd name="T50" fmla="*/ 31 w 126"/>
                <a:gd name="T51" fmla="*/ 20 h 88"/>
                <a:gd name="T52" fmla="*/ 35 w 126"/>
                <a:gd name="T53" fmla="*/ 24 h 88"/>
                <a:gd name="T54" fmla="*/ 31 w 126"/>
                <a:gd name="T55" fmla="*/ 28 h 88"/>
                <a:gd name="T56" fmla="*/ 78 w 126"/>
                <a:gd name="T57" fmla="*/ 81 h 88"/>
                <a:gd name="T58" fmla="*/ 45 w 126"/>
                <a:gd name="T59" fmla="*/ 48 h 88"/>
                <a:gd name="T60" fmla="*/ 78 w 126"/>
                <a:gd name="T61" fmla="*/ 15 h 88"/>
                <a:gd name="T62" fmla="*/ 110 w 126"/>
                <a:gd name="T63" fmla="*/ 48 h 88"/>
                <a:gd name="T64" fmla="*/ 78 w 126"/>
                <a:gd name="T65" fmla="*/ 81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6" h="88">
                  <a:moveTo>
                    <a:pt x="121" y="12"/>
                  </a:moveTo>
                  <a:cubicBezTo>
                    <a:pt x="101" y="12"/>
                    <a:pt x="101" y="12"/>
                    <a:pt x="101" y="12"/>
                  </a:cubicBezTo>
                  <a:cubicBezTo>
                    <a:pt x="99" y="6"/>
                    <a:pt x="99" y="6"/>
                    <a:pt x="99" y="6"/>
                  </a:cubicBezTo>
                  <a:cubicBezTo>
                    <a:pt x="98" y="3"/>
                    <a:pt x="96" y="0"/>
                    <a:pt x="92" y="0"/>
                  </a:cubicBezTo>
                  <a:cubicBezTo>
                    <a:pt x="63" y="0"/>
                    <a:pt x="63" y="0"/>
                    <a:pt x="63" y="0"/>
                  </a:cubicBezTo>
                  <a:cubicBezTo>
                    <a:pt x="60" y="0"/>
                    <a:pt x="57" y="3"/>
                    <a:pt x="56" y="6"/>
                  </a:cubicBezTo>
                  <a:cubicBezTo>
                    <a:pt x="54" y="12"/>
                    <a:pt x="54" y="12"/>
                    <a:pt x="54" y="12"/>
                  </a:cubicBezTo>
                  <a:cubicBezTo>
                    <a:pt x="30" y="12"/>
                    <a:pt x="30" y="12"/>
                    <a:pt x="30" y="12"/>
                  </a:cubicBezTo>
                  <a:cubicBezTo>
                    <a:pt x="30" y="11"/>
                    <a:pt x="30" y="11"/>
                    <a:pt x="30" y="11"/>
                  </a:cubicBezTo>
                  <a:cubicBezTo>
                    <a:pt x="30" y="8"/>
                    <a:pt x="28" y="6"/>
                    <a:pt x="26" y="6"/>
                  </a:cubicBezTo>
                  <a:cubicBezTo>
                    <a:pt x="15" y="6"/>
                    <a:pt x="15" y="6"/>
                    <a:pt x="15" y="6"/>
                  </a:cubicBezTo>
                  <a:cubicBezTo>
                    <a:pt x="13" y="6"/>
                    <a:pt x="11" y="8"/>
                    <a:pt x="11" y="11"/>
                  </a:cubicBezTo>
                  <a:cubicBezTo>
                    <a:pt x="11" y="12"/>
                    <a:pt x="11" y="12"/>
                    <a:pt x="11" y="12"/>
                  </a:cubicBezTo>
                  <a:cubicBezTo>
                    <a:pt x="5" y="12"/>
                    <a:pt x="5" y="12"/>
                    <a:pt x="5" y="12"/>
                  </a:cubicBezTo>
                  <a:cubicBezTo>
                    <a:pt x="2" y="12"/>
                    <a:pt x="0" y="14"/>
                    <a:pt x="0" y="17"/>
                  </a:cubicBezTo>
                  <a:cubicBezTo>
                    <a:pt x="0" y="82"/>
                    <a:pt x="0" y="82"/>
                    <a:pt x="0" y="82"/>
                  </a:cubicBezTo>
                  <a:cubicBezTo>
                    <a:pt x="0" y="85"/>
                    <a:pt x="2" y="88"/>
                    <a:pt x="5" y="88"/>
                  </a:cubicBezTo>
                  <a:cubicBezTo>
                    <a:pt x="121" y="88"/>
                    <a:pt x="121" y="88"/>
                    <a:pt x="121" y="88"/>
                  </a:cubicBezTo>
                  <a:cubicBezTo>
                    <a:pt x="124" y="88"/>
                    <a:pt x="126" y="85"/>
                    <a:pt x="126" y="82"/>
                  </a:cubicBezTo>
                  <a:cubicBezTo>
                    <a:pt x="126" y="17"/>
                    <a:pt x="126" y="17"/>
                    <a:pt x="126" y="17"/>
                  </a:cubicBezTo>
                  <a:cubicBezTo>
                    <a:pt x="126" y="14"/>
                    <a:pt x="124" y="12"/>
                    <a:pt x="121" y="12"/>
                  </a:cubicBezTo>
                  <a:close/>
                  <a:moveTo>
                    <a:pt x="31" y="28"/>
                  </a:moveTo>
                  <a:cubicBezTo>
                    <a:pt x="14" y="28"/>
                    <a:pt x="14" y="28"/>
                    <a:pt x="14" y="28"/>
                  </a:cubicBezTo>
                  <a:cubicBezTo>
                    <a:pt x="12" y="28"/>
                    <a:pt x="10" y="26"/>
                    <a:pt x="10" y="24"/>
                  </a:cubicBezTo>
                  <a:cubicBezTo>
                    <a:pt x="10" y="22"/>
                    <a:pt x="12" y="20"/>
                    <a:pt x="14" y="20"/>
                  </a:cubicBezTo>
                  <a:cubicBezTo>
                    <a:pt x="31" y="20"/>
                    <a:pt x="31" y="20"/>
                    <a:pt x="31" y="20"/>
                  </a:cubicBezTo>
                  <a:cubicBezTo>
                    <a:pt x="33" y="20"/>
                    <a:pt x="35" y="22"/>
                    <a:pt x="35" y="24"/>
                  </a:cubicBezTo>
                  <a:cubicBezTo>
                    <a:pt x="35" y="26"/>
                    <a:pt x="33" y="28"/>
                    <a:pt x="31" y="28"/>
                  </a:cubicBezTo>
                  <a:close/>
                  <a:moveTo>
                    <a:pt x="78" y="81"/>
                  </a:moveTo>
                  <a:cubicBezTo>
                    <a:pt x="59" y="81"/>
                    <a:pt x="45" y="66"/>
                    <a:pt x="45" y="48"/>
                  </a:cubicBezTo>
                  <a:cubicBezTo>
                    <a:pt x="45" y="30"/>
                    <a:pt x="59" y="15"/>
                    <a:pt x="78" y="15"/>
                  </a:cubicBezTo>
                  <a:cubicBezTo>
                    <a:pt x="96" y="15"/>
                    <a:pt x="110" y="30"/>
                    <a:pt x="110" y="48"/>
                  </a:cubicBezTo>
                  <a:cubicBezTo>
                    <a:pt x="110" y="66"/>
                    <a:pt x="96" y="81"/>
                    <a:pt x="78"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236" name="Group 235"/>
          <p:cNvGrpSpPr/>
          <p:nvPr userDrawn="1"/>
        </p:nvGrpSpPr>
        <p:grpSpPr>
          <a:xfrm>
            <a:off x="7673976" y="2925764"/>
            <a:ext cx="606425" cy="506413"/>
            <a:chOff x="7673975" y="2925763"/>
            <a:chExt cx="606425" cy="506413"/>
          </a:xfrm>
        </p:grpSpPr>
        <p:sp>
          <p:nvSpPr>
            <p:cNvPr id="237" name="Rectangle 201"/>
            <p:cNvSpPr>
              <a:spLocks noChangeArrowheads="1"/>
            </p:cNvSpPr>
            <p:nvPr userDrawn="1"/>
          </p:nvSpPr>
          <p:spPr bwMode="auto">
            <a:xfrm>
              <a:off x="7894638" y="3006725"/>
              <a:ext cx="73025" cy="4286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38" name="Rectangle 202"/>
            <p:cNvSpPr>
              <a:spLocks noChangeArrowheads="1"/>
            </p:cNvSpPr>
            <p:nvPr userDrawn="1"/>
          </p:nvSpPr>
          <p:spPr bwMode="auto">
            <a:xfrm>
              <a:off x="7805738" y="3238500"/>
              <a:ext cx="42863" cy="6985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39" name="Rectangle 203"/>
            <p:cNvSpPr>
              <a:spLocks noChangeArrowheads="1"/>
            </p:cNvSpPr>
            <p:nvPr userDrawn="1"/>
          </p:nvSpPr>
          <p:spPr bwMode="auto">
            <a:xfrm>
              <a:off x="8167688" y="3103563"/>
              <a:ext cx="42863" cy="730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40" name="Freeform 204"/>
            <p:cNvSpPr>
              <a:spLocks noEditPoints="1"/>
            </p:cNvSpPr>
            <p:nvPr userDrawn="1"/>
          </p:nvSpPr>
          <p:spPr bwMode="auto">
            <a:xfrm>
              <a:off x="7673975" y="2925763"/>
              <a:ext cx="606425" cy="506413"/>
            </a:xfrm>
            <a:custGeom>
              <a:avLst/>
              <a:gdLst>
                <a:gd name="T0" fmla="*/ 38 w 157"/>
                <a:gd name="T1" fmla="*/ 0 h 131"/>
                <a:gd name="T2" fmla="*/ 38 w 157"/>
                <a:gd name="T3" fmla="*/ 35 h 131"/>
                <a:gd name="T4" fmla="*/ 35 w 157"/>
                <a:gd name="T5" fmla="*/ 38 h 131"/>
                <a:gd name="T6" fmla="*/ 0 w 157"/>
                <a:gd name="T7" fmla="*/ 38 h 131"/>
                <a:gd name="T8" fmla="*/ 0 w 157"/>
                <a:gd name="T9" fmla="*/ 131 h 131"/>
                <a:gd name="T10" fmla="*/ 157 w 157"/>
                <a:gd name="T11" fmla="*/ 131 h 131"/>
                <a:gd name="T12" fmla="*/ 157 w 157"/>
                <a:gd name="T13" fmla="*/ 0 h 131"/>
                <a:gd name="T14" fmla="*/ 38 w 157"/>
                <a:gd name="T15" fmla="*/ 0 h 131"/>
                <a:gd name="T16" fmla="*/ 146 w 157"/>
                <a:gd name="T17" fmla="*/ 72 h 131"/>
                <a:gd name="T18" fmla="*/ 128 w 157"/>
                <a:gd name="T19" fmla="*/ 72 h 131"/>
                <a:gd name="T20" fmla="*/ 128 w 157"/>
                <a:gd name="T21" fmla="*/ 86 h 131"/>
                <a:gd name="T22" fmla="*/ 121 w 157"/>
                <a:gd name="T23" fmla="*/ 86 h 131"/>
                <a:gd name="T24" fmla="*/ 121 w 157"/>
                <a:gd name="T25" fmla="*/ 38 h 131"/>
                <a:gd name="T26" fmla="*/ 98 w 157"/>
                <a:gd name="T27" fmla="*/ 38 h 131"/>
                <a:gd name="T28" fmla="*/ 98 w 157"/>
                <a:gd name="T29" fmla="*/ 46 h 131"/>
                <a:gd name="T30" fmla="*/ 91 w 157"/>
                <a:gd name="T31" fmla="*/ 46 h 131"/>
                <a:gd name="T32" fmla="*/ 91 w 157"/>
                <a:gd name="T33" fmla="*/ 38 h 131"/>
                <a:gd name="T34" fmla="*/ 83 w 157"/>
                <a:gd name="T35" fmla="*/ 38 h 131"/>
                <a:gd name="T36" fmla="*/ 52 w 157"/>
                <a:gd name="T37" fmla="*/ 38 h 131"/>
                <a:gd name="T38" fmla="*/ 52 w 157"/>
                <a:gd name="T39" fmla="*/ 70 h 131"/>
                <a:gd name="T40" fmla="*/ 87 w 157"/>
                <a:gd name="T41" fmla="*/ 70 h 131"/>
                <a:gd name="T42" fmla="*/ 88 w 157"/>
                <a:gd name="T43" fmla="*/ 70 h 131"/>
                <a:gd name="T44" fmla="*/ 91 w 157"/>
                <a:gd name="T45" fmla="*/ 70 h 131"/>
                <a:gd name="T46" fmla="*/ 91 w 157"/>
                <a:gd name="T47" fmla="*/ 54 h 131"/>
                <a:gd name="T48" fmla="*/ 98 w 157"/>
                <a:gd name="T49" fmla="*/ 54 h 131"/>
                <a:gd name="T50" fmla="*/ 98 w 157"/>
                <a:gd name="T51" fmla="*/ 70 h 131"/>
                <a:gd name="T52" fmla="*/ 108 w 157"/>
                <a:gd name="T53" fmla="*/ 70 h 131"/>
                <a:gd name="T54" fmla="*/ 108 w 157"/>
                <a:gd name="T55" fmla="*/ 76 h 131"/>
                <a:gd name="T56" fmla="*/ 88 w 157"/>
                <a:gd name="T57" fmla="*/ 76 h 131"/>
                <a:gd name="T58" fmla="*/ 87 w 157"/>
                <a:gd name="T59" fmla="*/ 76 h 131"/>
                <a:gd name="T60" fmla="*/ 52 w 157"/>
                <a:gd name="T61" fmla="*/ 76 h 131"/>
                <a:gd name="T62" fmla="*/ 52 w 157"/>
                <a:gd name="T63" fmla="*/ 106 h 131"/>
                <a:gd name="T64" fmla="*/ 52 w 157"/>
                <a:gd name="T65" fmla="*/ 106 h 131"/>
                <a:gd name="T66" fmla="*/ 52 w 157"/>
                <a:gd name="T67" fmla="*/ 107 h 131"/>
                <a:gd name="T68" fmla="*/ 76 w 157"/>
                <a:gd name="T69" fmla="*/ 107 h 131"/>
                <a:gd name="T70" fmla="*/ 76 w 157"/>
                <a:gd name="T71" fmla="*/ 95 h 131"/>
                <a:gd name="T72" fmla="*/ 83 w 157"/>
                <a:gd name="T73" fmla="*/ 95 h 131"/>
                <a:gd name="T74" fmla="*/ 83 w 157"/>
                <a:gd name="T75" fmla="*/ 107 h 131"/>
                <a:gd name="T76" fmla="*/ 121 w 157"/>
                <a:gd name="T77" fmla="*/ 107 h 131"/>
                <a:gd name="T78" fmla="*/ 121 w 157"/>
                <a:gd name="T79" fmla="*/ 97 h 131"/>
                <a:gd name="T80" fmla="*/ 128 w 157"/>
                <a:gd name="T81" fmla="*/ 97 h 131"/>
                <a:gd name="T82" fmla="*/ 128 w 157"/>
                <a:gd name="T83" fmla="*/ 114 h 131"/>
                <a:gd name="T84" fmla="*/ 45 w 157"/>
                <a:gd name="T85" fmla="*/ 114 h 131"/>
                <a:gd name="T86" fmla="*/ 45 w 157"/>
                <a:gd name="T87" fmla="*/ 106 h 131"/>
                <a:gd name="T88" fmla="*/ 28 w 157"/>
                <a:gd name="T89" fmla="*/ 106 h 131"/>
                <a:gd name="T90" fmla="*/ 28 w 157"/>
                <a:gd name="T91" fmla="*/ 74 h 131"/>
                <a:gd name="T92" fmla="*/ 45 w 157"/>
                <a:gd name="T93" fmla="*/ 74 h 131"/>
                <a:gd name="T94" fmla="*/ 45 w 157"/>
                <a:gd name="T95" fmla="*/ 32 h 131"/>
                <a:gd name="T96" fmla="*/ 51 w 157"/>
                <a:gd name="T97" fmla="*/ 32 h 131"/>
                <a:gd name="T98" fmla="*/ 51 w 157"/>
                <a:gd name="T99" fmla="*/ 14 h 131"/>
                <a:gd name="T100" fmla="*/ 83 w 157"/>
                <a:gd name="T101" fmla="*/ 14 h 131"/>
                <a:gd name="T102" fmla="*/ 83 w 157"/>
                <a:gd name="T103" fmla="*/ 32 h 131"/>
                <a:gd name="T104" fmla="*/ 128 w 157"/>
                <a:gd name="T105" fmla="*/ 32 h 131"/>
                <a:gd name="T106" fmla="*/ 128 w 157"/>
                <a:gd name="T107" fmla="*/ 39 h 131"/>
                <a:gd name="T108" fmla="*/ 146 w 157"/>
                <a:gd name="T109" fmla="*/ 39 h 131"/>
                <a:gd name="T110" fmla="*/ 146 w 157"/>
                <a:gd name="T111" fmla="*/ 7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7" h="131">
                  <a:moveTo>
                    <a:pt x="38" y="0"/>
                  </a:moveTo>
                  <a:cubicBezTo>
                    <a:pt x="38" y="35"/>
                    <a:pt x="38" y="35"/>
                    <a:pt x="38" y="35"/>
                  </a:cubicBezTo>
                  <a:cubicBezTo>
                    <a:pt x="38" y="37"/>
                    <a:pt x="37" y="38"/>
                    <a:pt x="35" y="38"/>
                  </a:cubicBezTo>
                  <a:cubicBezTo>
                    <a:pt x="0" y="38"/>
                    <a:pt x="0" y="38"/>
                    <a:pt x="0" y="38"/>
                  </a:cubicBezTo>
                  <a:cubicBezTo>
                    <a:pt x="0" y="131"/>
                    <a:pt x="0" y="131"/>
                    <a:pt x="0" y="131"/>
                  </a:cubicBezTo>
                  <a:cubicBezTo>
                    <a:pt x="157" y="131"/>
                    <a:pt x="157" y="131"/>
                    <a:pt x="157" y="131"/>
                  </a:cubicBezTo>
                  <a:cubicBezTo>
                    <a:pt x="157" y="0"/>
                    <a:pt x="157" y="0"/>
                    <a:pt x="157" y="0"/>
                  </a:cubicBezTo>
                  <a:lnTo>
                    <a:pt x="38" y="0"/>
                  </a:lnTo>
                  <a:close/>
                  <a:moveTo>
                    <a:pt x="146" y="72"/>
                  </a:moveTo>
                  <a:cubicBezTo>
                    <a:pt x="128" y="72"/>
                    <a:pt x="128" y="72"/>
                    <a:pt x="128" y="72"/>
                  </a:cubicBezTo>
                  <a:cubicBezTo>
                    <a:pt x="128" y="86"/>
                    <a:pt x="128" y="86"/>
                    <a:pt x="128" y="86"/>
                  </a:cubicBezTo>
                  <a:cubicBezTo>
                    <a:pt x="121" y="86"/>
                    <a:pt x="121" y="86"/>
                    <a:pt x="121" y="86"/>
                  </a:cubicBezTo>
                  <a:cubicBezTo>
                    <a:pt x="121" y="38"/>
                    <a:pt x="121" y="38"/>
                    <a:pt x="121" y="38"/>
                  </a:cubicBezTo>
                  <a:cubicBezTo>
                    <a:pt x="98" y="38"/>
                    <a:pt x="98" y="38"/>
                    <a:pt x="98" y="38"/>
                  </a:cubicBezTo>
                  <a:cubicBezTo>
                    <a:pt x="98" y="46"/>
                    <a:pt x="98" y="46"/>
                    <a:pt x="98" y="46"/>
                  </a:cubicBezTo>
                  <a:cubicBezTo>
                    <a:pt x="91" y="46"/>
                    <a:pt x="91" y="46"/>
                    <a:pt x="91" y="46"/>
                  </a:cubicBezTo>
                  <a:cubicBezTo>
                    <a:pt x="91" y="38"/>
                    <a:pt x="91" y="38"/>
                    <a:pt x="91" y="38"/>
                  </a:cubicBezTo>
                  <a:cubicBezTo>
                    <a:pt x="83" y="38"/>
                    <a:pt x="83" y="38"/>
                    <a:pt x="83" y="38"/>
                  </a:cubicBezTo>
                  <a:cubicBezTo>
                    <a:pt x="52" y="38"/>
                    <a:pt x="52" y="38"/>
                    <a:pt x="52" y="38"/>
                  </a:cubicBezTo>
                  <a:cubicBezTo>
                    <a:pt x="52" y="70"/>
                    <a:pt x="52" y="70"/>
                    <a:pt x="52" y="70"/>
                  </a:cubicBezTo>
                  <a:cubicBezTo>
                    <a:pt x="87" y="70"/>
                    <a:pt x="87" y="70"/>
                    <a:pt x="87" y="70"/>
                  </a:cubicBezTo>
                  <a:cubicBezTo>
                    <a:pt x="88" y="70"/>
                    <a:pt x="88" y="70"/>
                    <a:pt x="88" y="70"/>
                  </a:cubicBezTo>
                  <a:cubicBezTo>
                    <a:pt x="91" y="70"/>
                    <a:pt x="91" y="70"/>
                    <a:pt x="91" y="70"/>
                  </a:cubicBezTo>
                  <a:cubicBezTo>
                    <a:pt x="91" y="54"/>
                    <a:pt x="91" y="54"/>
                    <a:pt x="91" y="54"/>
                  </a:cubicBezTo>
                  <a:cubicBezTo>
                    <a:pt x="98" y="54"/>
                    <a:pt x="98" y="54"/>
                    <a:pt x="98" y="54"/>
                  </a:cubicBezTo>
                  <a:cubicBezTo>
                    <a:pt x="98" y="70"/>
                    <a:pt x="98" y="70"/>
                    <a:pt x="98" y="70"/>
                  </a:cubicBezTo>
                  <a:cubicBezTo>
                    <a:pt x="108" y="70"/>
                    <a:pt x="108" y="70"/>
                    <a:pt x="108" y="70"/>
                  </a:cubicBezTo>
                  <a:cubicBezTo>
                    <a:pt x="108" y="76"/>
                    <a:pt x="108" y="76"/>
                    <a:pt x="108" y="76"/>
                  </a:cubicBezTo>
                  <a:cubicBezTo>
                    <a:pt x="88" y="76"/>
                    <a:pt x="88" y="76"/>
                    <a:pt x="88" y="76"/>
                  </a:cubicBezTo>
                  <a:cubicBezTo>
                    <a:pt x="87" y="76"/>
                    <a:pt x="87" y="76"/>
                    <a:pt x="87" y="76"/>
                  </a:cubicBezTo>
                  <a:cubicBezTo>
                    <a:pt x="52" y="76"/>
                    <a:pt x="52" y="76"/>
                    <a:pt x="52" y="76"/>
                  </a:cubicBezTo>
                  <a:cubicBezTo>
                    <a:pt x="52" y="106"/>
                    <a:pt x="52" y="106"/>
                    <a:pt x="52" y="106"/>
                  </a:cubicBezTo>
                  <a:cubicBezTo>
                    <a:pt x="52" y="106"/>
                    <a:pt x="52" y="106"/>
                    <a:pt x="52" y="106"/>
                  </a:cubicBezTo>
                  <a:cubicBezTo>
                    <a:pt x="52" y="107"/>
                    <a:pt x="52" y="107"/>
                    <a:pt x="52" y="107"/>
                  </a:cubicBezTo>
                  <a:cubicBezTo>
                    <a:pt x="76" y="107"/>
                    <a:pt x="76" y="107"/>
                    <a:pt x="76" y="107"/>
                  </a:cubicBezTo>
                  <a:cubicBezTo>
                    <a:pt x="76" y="95"/>
                    <a:pt x="76" y="95"/>
                    <a:pt x="76" y="95"/>
                  </a:cubicBezTo>
                  <a:cubicBezTo>
                    <a:pt x="83" y="95"/>
                    <a:pt x="83" y="95"/>
                    <a:pt x="83" y="95"/>
                  </a:cubicBezTo>
                  <a:cubicBezTo>
                    <a:pt x="83" y="107"/>
                    <a:pt x="83" y="107"/>
                    <a:pt x="83" y="107"/>
                  </a:cubicBezTo>
                  <a:cubicBezTo>
                    <a:pt x="121" y="107"/>
                    <a:pt x="121" y="107"/>
                    <a:pt x="121" y="107"/>
                  </a:cubicBezTo>
                  <a:cubicBezTo>
                    <a:pt x="121" y="97"/>
                    <a:pt x="121" y="97"/>
                    <a:pt x="121" y="97"/>
                  </a:cubicBezTo>
                  <a:cubicBezTo>
                    <a:pt x="128" y="97"/>
                    <a:pt x="128" y="97"/>
                    <a:pt x="128" y="97"/>
                  </a:cubicBezTo>
                  <a:cubicBezTo>
                    <a:pt x="128" y="114"/>
                    <a:pt x="128" y="114"/>
                    <a:pt x="128" y="114"/>
                  </a:cubicBezTo>
                  <a:cubicBezTo>
                    <a:pt x="45" y="114"/>
                    <a:pt x="45" y="114"/>
                    <a:pt x="45" y="114"/>
                  </a:cubicBezTo>
                  <a:cubicBezTo>
                    <a:pt x="45" y="106"/>
                    <a:pt x="45" y="106"/>
                    <a:pt x="45" y="106"/>
                  </a:cubicBezTo>
                  <a:cubicBezTo>
                    <a:pt x="28" y="106"/>
                    <a:pt x="28" y="106"/>
                    <a:pt x="28" y="106"/>
                  </a:cubicBezTo>
                  <a:cubicBezTo>
                    <a:pt x="28" y="74"/>
                    <a:pt x="28" y="74"/>
                    <a:pt x="28" y="74"/>
                  </a:cubicBezTo>
                  <a:cubicBezTo>
                    <a:pt x="45" y="74"/>
                    <a:pt x="45" y="74"/>
                    <a:pt x="45" y="74"/>
                  </a:cubicBezTo>
                  <a:cubicBezTo>
                    <a:pt x="45" y="32"/>
                    <a:pt x="45" y="32"/>
                    <a:pt x="45" y="32"/>
                  </a:cubicBezTo>
                  <a:cubicBezTo>
                    <a:pt x="51" y="32"/>
                    <a:pt x="51" y="32"/>
                    <a:pt x="51" y="32"/>
                  </a:cubicBezTo>
                  <a:cubicBezTo>
                    <a:pt x="51" y="14"/>
                    <a:pt x="51" y="14"/>
                    <a:pt x="51" y="14"/>
                  </a:cubicBezTo>
                  <a:cubicBezTo>
                    <a:pt x="83" y="14"/>
                    <a:pt x="83" y="14"/>
                    <a:pt x="83" y="14"/>
                  </a:cubicBezTo>
                  <a:cubicBezTo>
                    <a:pt x="83" y="32"/>
                    <a:pt x="83" y="32"/>
                    <a:pt x="83" y="32"/>
                  </a:cubicBezTo>
                  <a:cubicBezTo>
                    <a:pt x="128" y="32"/>
                    <a:pt x="128" y="32"/>
                    <a:pt x="128" y="32"/>
                  </a:cubicBezTo>
                  <a:cubicBezTo>
                    <a:pt x="128" y="39"/>
                    <a:pt x="128" y="39"/>
                    <a:pt x="128" y="39"/>
                  </a:cubicBezTo>
                  <a:cubicBezTo>
                    <a:pt x="146" y="39"/>
                    <a:pt x="146" y="39"/>
                    <a:pt x="146" y="39"/>
                  </a:cubicBezTo>
                  <a:lnTo>
                    <a:pt x="146" y="7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41" name="Freeform 206"/>
            <p:cNvSpPr>
              <a:spLocks/>
            </p:cNvSpPr>
            <p:nvPr userDrawn="1"/>
          </p:nvSpPr>
          <p:spPr bwMode="auto">
            <a:xfrm>
              <a:off x="7678738" y="2941638"/>
              <a:ext cx="107950" cy="107950"/>
            </a:xfrm>
            <a:custGeom>
              <a:avLst/>
              <a:gdLst>
                <a:gd name="T0" fmla="*/ 68 w 68"/>
                <a:gd name="T1" fmla="*/ 0 h 68"/>
                <a:gd name="T2" fmla="*/ 0 w 68"/>
                <a:gd name="T3" fmla="*/ 68 h 68"/>
                <a:gd name="T4" fmla="*/ 68 w 68"/>
                <a:gd name="T5" fmla="*/ 68 h 68"/>
                <a:gd name="T6" fmla="*/ 68 w 68"/>
                <a:gd name="T7" fmla="*/ 0 h 68"/>
              </a:gdLst>
              <a:ahLst/>
              <a:cxnLst>
                <a:cxn ang="0">
                  <a:pos x="T0" y="T1"/>
                </a:cxn>
                <a:cxn ang="0">
                  <a:pos x="T2" y="T3"/>
                </a:cxn>
                <a:cxn ang="0">
                  <a:pos x="T4" y="T5"/>
                </a:cxn>
                <a:cxn ang="0">
                  <a:pos x="T6" y="T7"/>
                </a:cxn>
              </a:cxnLst>
              <a:rect l="0" t="0" r="r" b="b"/>
              <a:pathLst>
                <a:path w="68" h="68">
                  <a:moveTo>
                    <a:pt x="68" y="0"/>
                  </a:moveTo>
                  <a:lnTo>
                    <a:pt x="0" y="68"/>
                  </a:lnTo>
                  <a:lnTo>
                    <a:pt x="68" y="68"/>
                  </a:lnTo>
                  <a:lnTo>
                    <a:pt x="6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242" name="Group 241"/>
          <p:cNvGrpSpPr/>
          <p:nvPr userDrawn="1"/>
        </p:nvGrpSpPr>
        <p:grpSpPr>
          <a:xfrm>
            <a:off x="7835901" y="1778000"/>
            <a:ext cx="474663" cy="490538"/>
            <a:chOff x="7835900" y="1778000"/>
            <a:chExt cx="474663" cy="490538"/>
          </a:xfrm>
        </p:grpSpPr>
        <p:sp>
          <p:nvSpPr>
            <p:cNvPr id="243" name="Freeform 207"/>
            <p:cNvSpPr>
              <a:spLocks/>
            </p:cNvSpPr>
            <p:nvPr userDrawn="1"/>
          </p:nvSpPr>
          <p:spPr bwMode="auto">
            <a:xfrm>
              <a:off x="7835900" y="1974850"/>
              <a:ext cx="309563" cy="293688"/>
            </a:xfrm>
            <a:custGeom>
              <a:avLst/>
              <a:gdLst>
                <a:gd name="T0" fmla="*/ 22 w 80"/>
                <a:gd name="T1" fmla="*/ 0 h 76"/>
                <a:gd name="T2" fmla="*/ 10 w 80"/>
                <a:gd name="T3" fmla="*/ 19 h 76"/>
                <a:gd name="T4" fmla="*/ 21 w 80"/>
                <a:gd name="T5" fmla="*/ 66 h 76"/>
                <a:gd name="T6" fmla="*/ 68 w 80"/>
                <a:gd name="T7" fmla="*/ 55 h 76"/>
                <a:gd name="T8" fmla="*/ 80 w 80"/>
                <a:gd name="T9" fmla="*/ 36 h 76"/>
                <a:gd name="T10" fmla="*/ 22 w 80"/>
                <a:gd name="T11" fmla="*/ 0 h 76"/>
              </a:gdLst>
              <a:ahLst/>
              <a:cxnLst>
                <a:cxn ang="0">
                  <a:pos x="T0" y="T1"/>
                </a:cxn>
                <a:cxn ang="0">
                  <a:pos x="T2" y="T3"/>
                </a:cxn>
                <a:cxn ang="0">
                  <a:pos x="T4" y="T5"/>
                </a:cxn>
                <a:cxn ang="0">
                  <a:pos x="T6" y="T7"/>
                </a:cxn>
                <a:cxn ang="0">
                  <a:pos x="T8" y="T9"/>
                </a:cxn>
                <a:cxn ang="0">
                  <a:pos x="T10" y="T11"/>
                </a:cxn>
              </a:cxnLst>
              <a:rect l="0" t="0" r="r" b="b"/>
              <a:pathLst>
                <a:path w="80" h="76">
                  <a:moveTo>
                    <a:pt x="22" y="0"/>
                  </a:moveTo>
                  <a:cubicBezTo>
                    <a:pt x="10" y="19"/>
                    <a:pt x="10" y="19"/>
                    <a:pt x="10" y="19"/>
                  </a:cubicBezTo>
                  <a:cubicBezTo>
                    <a:pt x="0" y="35"/>
                    <a:pt x="5" y="56"/>
                    <a:pt x="21" y="66"/>
                  </a:cubicBezTo>
                  <a:cubicBezTo>
                    <a:pt x="37" y="76"/>
                    <a:pt x="58" y="71"/>
                    <a:pt x="68" y="55"/>
                  </a:cubicBezTo>
                  <a:cubicBezTo>
                    <a:pt x="80" y="36"/>
                    <a:pt x="80" y="36"/>
                    <a:pt x="80" y="36"/>
                  </a:cubicBezTo>
                  <a:cubicBezTo>
                    <a:pt x="70" y="36"/>
                    <a:pt x="45" y="30"/>
                    <a:pt x="2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44" name="Freeform 208"/>
            <p:cNvSpPr>
              <a:spLocks noEditPoints="1"/>
            </p:cNvSpPr>
            <p:nvPr userDrawn="1"/>
          </p:nvSpPr>
          <p:spPr bwMode="auto">
            <a:xfrm>
              <a:off x="7929563" y="1778000"/>
              <a:ext cx="381000" cy="320675"/>
            </a:xfrm>
            <a:custGeom>
              <a:avLst/>
              <a:gdLst>
                <a:gd name="T0" fmla="*/ 94 w 99"/>
                <a:gd name="T1" fmla="*/ 0 h 83"/>
                <a:gd name="T2" fmla="*/ 88 w 99"/>
                <a:gd name="T3" fmla="*/ 19 h 83"/>
                <a:gd name="T4" fmla="*/ 67 w 99"/>
                <a:gd name="T5" fmla="*/ 24 h 83"/>
                <a:gd name="T6" fmla="*/ 48 w 99"/>
                <a:gd name="T7" fmla="*/ 26 h 83"/>
                <a:gd name="T8" fmla="*/ 5 w 99"/>
                <a:gd name="T9" fmla="*/ 39 h 83"/>
                <a:gd name="T10" fmla="*/ 0 w 99"/>
                <a:gd name="T11" fmla="*/ 47 h 83"/>
                <a:gd name="T12" fmla="*/ 59 w 99"/>
                <a:gd name="T13" fmla="*/ 83 h 83"/>
                <a:gd name="T14" fmla="*/ 64 w 99"/>
                <a:gd name="T15" fmla="*/ 75 h 83"/>
                <a:gd name="T16" fmla="*/ 56 w 99"/>
                <a:gd name="T17" fmla="*/ 31 h 83"/>
                <a:gd name="T18" fmla="*/ 66 w 99"/>
                <a:gd name="T19" fmla="*/ 29 h 83"/>
                <a:gd name="T20" fmla="*/ 94 w 99"/>
                <a:gd name="T21" fmla="*/ 21 h 83"/>
                <a:gd name="T22" fmla="*/ 98 w 99"/>
                <a:gd name="T23" fmla="*/ 3 h 83"/>
                <a:gd name="T24" fmla="*/ 40 w 99"/>
                <a:gd name="T25" fmla="*/ 59 h 83"/>
                <a:gd name="T26" fmla="*/ 32 w 99"/>
                <a:gd name="T27" fmla="*/ 61 h 83"/>
                <a:gd name="T28" fmla="*/ 30 w 99"/>
                <a:gd name="T29" fmla="*/ 53 h 83"/>
                <a:gd name="T30" fmla="*/ 38 w 99"/>
                <a:gd name="T31" fmla="*/ 39 h 83"/>
                <a:gd name="T32" fmla="*/ 47 w 99"/>
                <a:gd name="T33" fmla="*/ 37 h 83"/>
                <a:gd name="T34" fmla="*/ 49 w 99"/>
                <a:gd name="T35" fmla="*/ 45 h 83"/>
                <a:gd name="T36" fmla="*/ 40 w 99"/>
                <a:gd name="T37" fmla="*/ 5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3">
                  <a:moveTo>
                    <a:pt x="94" y="0"/>
                  </a:moveTo>
                  <a:cubicBezTo>
                    <a:pt x="93" y="8"/>
                    <a:pt x="88" y="19"/>
                    <a:pt x="88" y="19"/>
                  </a:cubicBezTo>
                  <a:cubicBezTo>
                    <a:pt x="79" y="33"/>
                    <a:pt x="67" y="24"/>
                    <a:pt x="67" y="24"/>
                  </a:cubicBezTo>
                  <a:cubicBezTo>
                    <a:pt x="56" y="17"/>
                    <a:pt x="50" y="22"/>
                    <a:pt x="48" y="26"/>
                  </a:cubicBezTo>
                  <a:cubicBezTo>
                    <a:pt x="32" y="19"/>
                    <a:pt x="14" y="25"/>
                    <a:pt x="5" y="39"/>
                  </a:cubicBezTo>
                  <a:cubicBezTo>
                    <a:pt x="0" y="47"/>
                    <a:pt x="0" y="47"/>
                    <a:pt x="0" y="47"/>
                  </a:cubicBezTo>
                  <a:cubicBezTo>
                    <a:pt x="7" y="57"/>
                    <a:pt x="28" y="81"/>
                    <a:pt x="59" y="83"/>
                  </a:cubicBezTo>
                  <a:cubicBezTo>
                    <a:pt x="64" y="75"/>
                    <a:pt x="64" y="75"/>
                    <a:pt x="64" y="75"/>
                  </a:cubicBezTo>
                  <a:cubicBezTo>
                    <a:pt x="73" y="60"/>
                    <a:pt x="69" y="41"/>
                    <a:pt x="56" y="31"/>
                  </a:cubicBezTo>
                  <a:cubicBezTo>
                    <a:pt x="59" y="26"/>
                    <a:pt x="66" y="29"/>
                    <a:pt x="66" y="29"/>
                  </a:cubicBezTo>
                  <a:cubicBezTo>
                    <a:pt x="86" y="42"/>
                    <a:pt x="94" y="21"/>
                    <a:pt x="94" y="21"/>
                  </a:cubicBezTo>
                  <a:cubicBezTo>
                    <a:pt x="94" y="21"/>
                    <a:pt x="99" y="12"/>
                    <a:pt x="98" y="3"/>
                  </a:cubicBezTo>
                  <a:moveTo>
                    <a:pt x="40" y="59"/>
                  </a:moveTo>
                  <a:cubicBezTo>
                    <a:pt x="38" y="62"/>
                    <a:pt x="35" y="63"/>
                    <a:pt x="32" y="61"/>
                  </a:cubicBezTo>
                  <a:cubicBezTo>
                    <a:pt x="29" y="59"/>
                    <a:pt x="28" y="56"/>
                    <a:pt x="30" y="53"/>
                  </a:cubicBezTo>
                  <a:cubicBezTo>
                    <a:pt x="38" y="39"/>
                    <a:pt x="38" y="39"/>
                    <a:pt x="38" y="39"/>
                  </a:cubicBezTo>
                  <a:cubicBezTo>
                    <a:pt x="40" y="36"/>
                    <a:pt x="44" y="35"/>
                    <a:pt x="47" y="37"/>
                  </a:cubicBezTo>
                  <a:cubicBezTo>
                    <a:pt x="49" y="39"/>
                    <a:pt x="50" y="43"/>
                    <a:pt x="49" y="45"/>
                  </a:cubicBezTo>
                  <a:lnTo>
                    <a:pt x="40" y="5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245" name="Group 244"/>
          <p:cNvGrpSpPr/>
          <p:nvPr userDrawn="1"/>
        </p:nvGrpSpPr>
        <p:grpSpPr>
          <a:xfrm>
            <a:off x="6727826" y="1284289"/>
            <a:ext cx="587375" cy="382587"/>
            <a:chOff x="6727825" y="1284288"/>
            <a:chExt cx="587375" cy="382587"/>
          </a:xfrm>
        </p:grpSpPr>
        <p:sp>
          <p:nvSpPr>
            <p:cNvPr id="246" name="Oval 209"/>
            <p:cNvSpPr>
              <a:spLocks noChangeArrowheads="1"/>
            </p:cNvSpPr>
            <p:nvPr userDrawn="1"/>
          </p:nvSpPr>
          <p:spPr bwMode="auto">
            <a:xfrm>
              <a:off x="68087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47" name="Oval 210"/>
            <p:cNvSpPr>
              <a:spLocks noChangeArrowheads="1"/>
            </p:cNvSpPr>
            <p:nvPr userDrawn="1"/>
          </p:nvSpPr>
          <p:spPr bwMode="auto">
            <a:xfrm>
              <a:off x="71135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48" name="Oval 211"/>
            <p:cNvSpPr>
              <a:spLocks noChangeArrowheads="1"/>
            </p:cNvSpPr>
            <p:nvPr userDrawn="1"/>
          </p:nvSpPr>
          <p:spPr bwMode="auto">
            <a:xfrm>
              <a:off x="6959600" y="1284288"/>
              <a:ext cx="123825" cy="12382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49" name="Freeform 212"/>
            <p:cNvSpPr>
              <a:spLocks/>
            </p:cNvSpPr>
            <p:nvPr userDrawn="1"/>
          </p:nvSpPr>
          <p:spPr bwMode="auto">
            <a:xfrm>
              <a:off x="6727825" y="1419225"/>
              <a:ext cx="587375" cy="247650"/>
            </a:xfrm>
            <a:custGeom>
              <a:avLst/>
              <a:gdLst>
                <a:gd name="T0" fmla="*/ 149 w 152"/>
                <a:gd name="T1" fmla="*/ 57 h 64"/>
                <a:gd name="T2" fmla="*/ 131 w 152"/>
                <a:gd name="T3" fmla="*/ 57 h 64"/>
                <a:gd name="T4" fmla="*/ 131 w 152"/>
                <a:gd name="T5" fmla="*/ 50 h 64"/>
                <a:gd name="T6" fmla="*/ 138 w 152"/>
                <a:gd name="T7" fmla="*/ 38 h 64"/>
                <a:gd name="T8" fmla="*/ 138 w 152"/>
                <a:gd name="T9" fmla="*/ 16 h 64"/>
                <a:gd name="T10" fmla="*/ 124 w 152"/>
                <a:gd name="T11" fmla="*/ 2 h 64"/>
                <a:gd name="T12" fmla="*/ 107 w 152"/>
                <a:gd name="T13" fmla="*/ 2 h 64"/>
                <a:gd name="T14" fmla="*/ 104 w 152"/>
                <a:gd name="T15" fmla="*/ 3 h 64"/>
                <a:gd name="T16" fmla="*/ 107 w 152"/>
                <a:gd name="T17" fmla="*/ 15 h 64"/>
                <a:gd name="T18" fmla="*/ 107 w 152"/>
                <a:gd name="T19" fmla="*/ 39 h 64"/>
                <a:gd name="T20" fmla="*/ 101 w 152"/>
                <a:gd name="T21" fmla="*/ 55 h 64"/>
                <a:gd name="T22" fmla="*/ 101 w 152"/>
                <a:gd name="T23" fmla="*/ 57 h 64"/>
                <a:gd name="T24" fmla="*/ 92 w 152"/>
                <a:gd name="T25" fmla="*/ 57 h 64"/>
                <a:gd name="T26" fmla="*/ 92 w 152"/>
                <a:gd name="T27" fmla="*/ 52 h 64"/>
                <a:gd name="T28" fmla="*/ 100 w 152"/>
                <a:gd name="T29" fmla="*/ 39 h 64"/>
                <a:gd name="T30" fmla="*/ 100 w 152"/>
                <a:gd name="T31" fmla="*/ 15 h 64"/>
                <a:gd name="T32" fmla="*/ 85 w 152"/>
                <a:gd name="T33" fmla="*/ 0 h 64"/>
                <a:gd name="T34" fmla="*/ 66 w 152"/>
                <a:gd name="T35" fmla="*/ 0 h 64"/>
                <a:gd name="T36" fmla="*/ 51 w 152"/>
                <a:gd name="T37" fmla="*/ 15 h 64"/>
                <a:gd name="T38" fmla="*/ 51 w 152"/>
                <a:gd name="T39" fmla="*/ 39 h 64"/>
                <a:gd name="T40" fmla="*/ 59 w 152"/>
                <a:gd name="T41" fmla="*/ 52 h 64"/>
                <a:gd name="T42" fmla="*/ 59 w 152"/>
                <a:gd name="T43" fmla="*/ 57 h 64"/>
                <a:gd name="T44" fmla="*/ 51 w 152"/>
                <a:gd name="T45" fmla="*/ 57 h 64"/>
                <a:gd name="T46" fmla="*/ 51 w 152"/>
                <a:gd name="T47" fmla="*/ 55 h 64"/>
                <a:gd name="T48" fmla="*/ 44 w 152"/>
                <a:gd name="T49" fmla="*/ 39 h 64"/>
                <a:gd name="T50" fmla="*/ 44 w 152"/>
                <a:gd name="T51" fmla="*/ 15 h 64"/>
                <a:gd name="T52" fmla="*/ 47 w 152"/>
                <a:gd name="T53" fmla="*/ 3 h 64"/>
                <a:gd name="T54" fmla="*/ 44 w 152"/>
                <a:gd name="T55" fmla="*/ 2 h 64"/>
                <a:gd name="T56" fmla="*/ 27 w 152"/>
                <a:gd name="T57" fmla="*/ 2 h 64"/>
                <a:gd name="T58" fmla="*/ 13 w 152"/>
                <a:gd name="T59" fmla="*/ 16 h 64"/>
                <a:gd name="T60" fmla="*/ 13 w 152"/>
                <a:gd name="T61" fmla="*/ 38 h 64"/>
                <a:gd name="T62" fmla="*/ 21 w 152"/>
                <a:gd name="T63" fmla="*/ 50 h 64"/>
                <a:gd name="T64" fmla="*/ 21 w 152"/>
                <a:gd name="T65" fmla="*/ 57 h 64"/>
                <a:gd name="T66" fmla="*/ 3 w 152"/>
                <a:gd name="T67" fmla="*/ 57 h 64"/>
                <a:gd name="T68" fmla="*/ 0 w 152"/>
                <a:gd name="T69" fmla="*/ 60 h 64"/>
                <a:gd name="T70" fmla="*/ 3 w 152"/>
                <a:gd name="T71" fmla="*/ 64 h 64"/>
                <a:gd name="T72" fmla="*/ 149 w 152"/>
                <a:gd name="T73" fmla="*/ 64 h 64"/>
                <a:gd name="T74" fmla="*/ 152 w 152"/>
                <a:gd name="T75" fmla="*/ 60 h 64"/>
                <a:gd name="T76" fmla="*/ 149 w 152"/>
                <a:gd name="T77" fmla="*/ 57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2" h="64">
                  <a:moveTo>
                    <a:pt x="149" y="57"/>
                  </a:moveTo>
                  <a:cubicBezTo>
                    <a:pt x="131" y="57"/>
                    <a:pt x="131" y="57"/>
                    <a:pt x="131" y="57"/>
                  </a:cubicBezTo>
                  <a:cubicBezTo>
                    <a:pt x="131" y="50"/>
                    <a:pt x="131" y="50"/>
                    <a:pt x="131" y="50"/>
                  </a:cubicBezTo>
                  <a:cubicBezTo>
                    <a:pt x="135" y="48"/>
                    <a:pt x="138" y="43"/>
                    <a:pt x="138" y="38"/>
                  </a:cubicBezTo>
                  <a:cubicBezTo>
                    <a:pt x="138" y="16"/>
                    <a:pt x="138" y="16"/>
                    <a:pt x="138" y="16"/>
                  </a:cubicBezTo>
                  <a:cubicBezTo>
                    <a:pt x="138" y="9"/>
                    <a:pt x="132" y="2"/>
                    <a:pt x="124" y="2"/>
                  </a:cubicBezTo>
                  <a:cubicBezTo>
                    <a:pt x="107" y="2"/>
                    <a:pt x="107" y="2"/>
                    <a:pt x="107" y="2"/>
                  </a:cubicBezTo>
                  <a:cubicBezTo>
                    <a:pt x="106" y="2"/>
                    <a:pt x="105" y="2"/>
                    <a:pt x="104" y="3"/>
                  </a:cubicBezTo>
                  <a:cubicBezTo>
                    <a:pt x="106" y="6"/>
                    <a:pt x="107" y="10"/>
                    <a:pt x="107" y="15"/>
                  </a:cubicBezTo>
                  <a:cubicBezTo>
                    <a:pt x="107" y="39"/>
                    <a:pt x="107" y="39"/>
                    <a:pt x="107" y="39"/>
                  </a:cubicBezTo>
                  <a:cubicBezTo>
                    <a:pt x="107" y="45"/>
                    <a:pt x="105" y="51"/>
                    <a:pt x="101" y="55"/>
                  </a:cubicBezTo>
                  <a:cubicBezTo>
                    <a:pt x="101" y="57"/>
                    <a:pt x="101" y="57"/>
                    <a:pt x="101" y="57"/>
                  </a:cubicBezTo>
                  <a:cubicBezTo>
                    <a:pt x="92" y="57"/>
                    <a:pt x="92" y="57"/>
                    <a:pt x="92" y="57"/>
                  </a:cubicBezTo>
                  <a:cubicBezTo>
                    <a:pt x="92" y="52"/>
                    <a:pt x="92" y="52"/>
                    <a:pt x="92" y="52"/>
                  </a:cubicBezTo>
                  <a:cubicBezTo>
                    <a:pt x="97" y="50"/>
                    <a:pt x="100" y="45"/>
                    <a:pt x="100" y="39"/>
                  </a:cubicBezTo>
                  <a:cubicBezTo>
                    <a:pt x="100" y="15"/>
                    <a:pt x="100" y="15"/>
                    <a:pt x="100" y="15"/>
                  </a:cubicBezTo>
                  <a:cubicBezTo>
                    <a:pt x="100" y="7"/>
                    <a:pt x="93" y="0"/>
                    <a:pt x="85" y="0"/>
                  </a:cubicBezTo>
                  <a:cubicBezTo>
                    <a:pt x="66" y="0"/>
                    <a:pt x="66" y="0"/>
                    <a:pt x="66" y="0"/>
                  </a:cubicBezTo>
                  <a:cubicBezTo>
                    <a:pt x="58" y="0"/>
                    <a:pt x="51" y="7"/>
                    <a:pt x="51" y="15"/>
                  </a:cubicBezTo>
                  <a:cubicBezTo>
                    <a:pt x="51" y="39"/>
                    <a:pt x="51" y="39"/>
                    <a:pt x="51" y="39"/>
                  </a:cubicBezTo>
                  <a:cubicBezTo>
                    <a:pt x="51" y="45"/>
                    <a:pt x="54" y="50"/>
                    <a:pt x="59" y="52"/>
                  </a:cubicBezTo>
                  <a:cubicBezTo>
                    <a:pt x="59" y="57"/>
                    <a:pt x="59" y="57"/>
                    <a:pt x="59" y="57"/>
                  </a:cubicBezTo>
                  <a:cubicBezTo>
                    <a:pt x="51" y="57"/>
                    <a:pt x="51" y="57"/>
                    <a:pt x="51" y="57"/>
                  </a:cubicBezTo>
                  <a:cubicBezTo>
                    <a:pt x="51" y="55"/>
                    <a:pt x="51" y="55"/>
                    <a:pt x="51" y="55"/>
                  </a:cubicBezTo>
                  <a:cubicBezTo>
                    <a:pt x="46" y="51"/>
                    <a:pt x="44" y="45"/>
                    <a:pt x="44" y="39"/>
                  </a:cubicBezTo>
                  <a:cubicBezTo>
                    <a:pt x="44" y="15"/>
                    <a:pt x="44" y="15"/>
                    <a:pt x="44" y="15"/>
                  </a:cubicBezTo>
                  <a:cubicBezTo>
                    <a:pt x="44" y="10"/>
                    <a:pt x="45" y="6"/>
                    <a:pt x="47" y="3"/>
                  </a:cubicBezTo>
                  <a:cubicBezTo>
                    <a:pt x="46" y="2"/>
                    <a:pt x="45" y="2"/>
                    <a:pt x="44" y="2"/>
                  </a:cubicBezTo>
                  <a:cubicBezTo>
                    <a:pt x="27" y="2"/>
                    <a:pt x="27" y="2"/>
                    <a:pt x="27" y="2"/>
                  </a:cubicBezTo>
                  <a:cubicBezTo>
                    <a:pt x="19" y="2"/>
                    <a:pt x="13" y="9"/>
                    <a:pt x="13" y="16"/>
                  </a:cubicBezTo>
                  <a:cubicBezTo>
                    <a:pt x="13" y="38"/>
                    <a:pt x="13" y="38"/>
                    <a:pt x="13" y="38"/>
                  </a:cubicBezTo>
                  <a:cubicBezTo>
                    <a:pt x="13" y="43"/>
                    <a:pt x="16" y="48"/>
                    <a:pt x="21" y="50"/>
                  </a:cubicBezTo>
                  <a:cubicBezTo>
                    <a:pt x="21" y="57"/>
                    <a:pt x="21" y="57"/>
                    <a:pt x="21" y="57"/>
                  </a:cubicBezTo>
                  <a:cubicBezTo>
                    <a:pt x="3" y="57"/>
                    <a:pt x="3" y="57"/>
                    <a:pt x="3" y="57"/>
                  </a:cubicBezTo>
                  <a:cubicBezTo>
                    <a:pt x="1" y="57"/>
                    <a:pt x="0" y="59"/>
                    <a:pt x="0" y="60"/>
                  </a:cubicBezTo>
                  <a:cubicBezTo>
                    <a:pt x="0" y="62"/>
                    <a:pt x="1" y="64"/>
                    <a:pt x="3" y="64"/>
                  </a:cubicBezTo>
                  <a:cubicBezTo>
                    <a:pt x="149" y="64"/>
                    <a:pt x="149" y="64"/>
                    <a:pt x="149" y="64"/>
                  </a:cubicBezTo>
                  <a:cubicBezTo>
                    <a:pt x="151" y="64"/>
                    <a:pt x="152" y="62"/>
                    <a:pt x="152" y="60"/>
                  </a:cubicBezTo>
                  <a:cubicBezTo>
                    <a:pt x="152" y="59"/>
                    <a:pt x="151" y="57"/>
                    <a:pt x="149" y="5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250" name="Group 249"/>
          <p:cNvGrpSpPr/>
          <p:nvPr userDrawn="1"/>
        </p:nvGrpSpPr>
        <p:grpSpPr>
          <a:xfrm>
            <a:off x="5248276" y="3883026"/>
            <a:ext cx="309563" cy="309563"/>
            <a:chOff x="5248275" y="3883025"/>
            <a:chExt cx="309563" cy="309563"/>
          </a:xfrm>
        </p:grpSpPr>
        <p:sp>
          <p:nvSpPr>
            <p:cNvPr id="251" name="Freeform 213"/>
            <p:cNvSpPr>
              <a:spLocks/>
            </p:cNvSpPr>
            <p:nvPr userDrawn="1"/>
          </p:nvSpPr>
          <p:spPr bwMode="auto">
            <a:xfrm>
              <a:off x="5264150" y="3887788"/>
              <a:ext cx="153988" cy="166688"/>
            </a:xfrm>
            <a:custGeom>
              <a:avLst/>
              <a:gdLst>
                <a:gd name="T0" fmla="*/ 19 w 40"/>
                <a:gd name="T1" fmla="*/ 43 h 43"/>
                <a:gd name="T2" fmla="*/ 35 w 40"/>
                <a:gd name="T3" fmla="*/ 38 h 43"/>
                <a:gd name="T4" fmla="*/ 35 w 40"/>
                <a:gd name="T5" fmla="*/ 36 h 43"/>
                <a:gd name="T6" fmla="*/ 40 w 40"/>
                <a:gd name="T7" fmla="*/ 29 h 43"/>
                <a:gd name="T8" fmla="*/ 27 w 40"/>
                <a:gd name="T9" fmla="*/ 0 h 43"/>
                <a:gd name="T10" fmla="*/ 0 w 40"/>
                <a:gd name="T11" fmla="*/ 21 h 43"/>
                <a:gd name="T12" fmla="*/ 8 w 40"/>
                <a:gd name="T13" fmla="*/ 38 h 43"/>
                <a:gd name="T14" fmla="*/ 11 w 40"/>
                <a:gd name="T15" fmla="*/ 37 h 43"/>
                <a:gd name="T16" fmla="*/ 19 w 40"/>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3">
                  <a:moveTo>
                    <a:pt x="19" y="43"/>
                  </a:moveTo>
                  <a:cubicBezTo>
                    <a:pt x="25" y="42"/>
                    <a:pt x="30" y="40"/>
                    <a:pt x="35" y="38"/>
                  </a:cubicBezTo>
                  <a:cubicBezTo>
                    <a:pt x="35" y="37"/>
                    <a:pt x="35" y="37"/>
                    <a:pt x="35" y="36"/>
                  </a:cubicBezTo>
                  <a:cubicBezTo>
                    <a:pt x="35" y="33"/>
                    <a:pt x="37" y="30"/>
                    <a:pt x="40" y="29"/>
                  </a:cubicBezTo>
                  <a:cubicBezTo>
                    <a:pt x="39" y="18"/>
                    <a:pt x="34" y="8"/>
                    <a:pt x="27" y="0"/>
                  </a:cubicBezTo>
                  <a:cubicBezTo>
                    <a:pt x="15" y="3"/>
                    <a:pt x="5" y="11"/>
                    <a:pt x="0" y="21"/>
                  </a:cubicBezTo>
                  <a:cubicBezTo>
                    <a:pt x="2" y="27"/>
                    <a:pt x="5" y="33"/>
                    <a:pt x="8" y="38"/>
                  </a:cubicBezTo>
                  <a:cubicBezTo>
                    <a:pt x="9" y="37"/>
                    <a:pt x="10" y="37"/>
                    <a:pt x="11" y="37"/>
                  </a:cubicBezTo>
                  <a:cubicBezTo>
                    <a:pt x="15" y="37"/>
                    <a:pt x="18" y="39"/>
                    <a:pt x="19"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52" name="Freeform 214"/>
            <p:cNvSpPr>
              <a:spLocks/>
            </p:cNvSpPr>
            <p:nvPr userDrawn="1"/>
          </p:nvSpPr>
          <p:spPr bwMode="auto">
            <a:xfrm>
              <a:off x="5253038" y="4060825"/>
              <a:ext cx="134938" cy="120650"/>
            </a:xfrm>
            <a:custGeom>
              <a:avLst/>
              <a:gdLst>
                <a:gd name="T0" fmla="*/ 18 w 35"/>
                <a:gd name="T1" fmla="*/ 8 h 31"/>
                <a:gd name="T2" fmla="*/ 14 w 35"/>
                <a:gd name="T3" fmla="*/ 9 h 31"/>
                <a:gd name="T4" fmla="*/ 6 w 35"/>
                <a:gd name="T5" fmla="*/ 2 h 31"/>
                <a:gd name="T6" fmla="*/ 0 w 35"/>
                <a:gd name="T7" fmla="*/ 0 h 31"/>
                <a:gd name="T8" fmla="*/ 25 w 35"/>
                <a:gd name="T9" fmla="*/ 31 h 31"/>
                <a:gd name="T10" fmla="*/ 35 w 35"/>
                <a:gd name="T11" fmla="*/ 21 h 31"/>
                <a:gd name="T12" fmla="*/ 33 w 35"/>
                <a:gd name="T13" fmla="*/ 17 h 31"/>
                <a:gd name="T14" fmla="*/ 18 w 35"/>
                <a:gd name="T15" fmla="*/ 8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1">
                  <a:moveTo>
                    <a:pt x="18" y="8"/>
                  </a:moveTo>
                  <a:cubicBezTo>
                    <a:pt x="17" y="8"/>
                    <a:pt x="16" y="9"/>
                    <a:pt x="14" y="9"/>
                  </a:cubicBezTo>
                  <a:cubicBezTo>
                    <a:pt x="10" y="9"/>
                    <a:pt x="7" y="6"/>
                    <a:pt x="6" y="2"/>
                  </a:cubicBezTo>
                  <a:cubicBezTo>
                    <a:pt x="4" y="1"/>
                    <a:pt x="2" y="1"/>
                    <a:pt x="0" y="0"/>
                  </a:cubicBezTo>
                  <a:cubicBezTo>
                    <a:pt x="2" y="15"/>
                    <a:pt x="12" y="26"/>
                    <a:pt x="25" y="31"/>
                  </a:cubicBezTo>
                  <a:cubicBezTo>
                    <a:pt x="29" y="28"/>
                    <a:pt x="32" y="25"/>
                    <a:pt x="35" y="21"/>
                  </a:cubicBezTo>
                  <a:cubicBezTo>
                    <a:pt x="34" y="20"/>
                    <a:pt x="33" y="18"/>
                    <a:pt x="33" y="17"/>
                  </a:cubicBezTo>
                  <a:cubicBezTo>
                    <a:pt x="27" y="14"/>
                    <a:pt x="22" y="11"/>
                    <a:pt x="18" y="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53" name="Freeform 215"/>
            <p:cNvSpPr>
              <a:spLocks/>
            </p:cNvSpPr>
            <p:nvPr userDrawn="1"/>
          </p:nvSpPr>
          <p:spPr bwMode="auto">
            <a:xfrm>
              <a:off x="5334000" y="4049713"/>
              <a:ext cx="84138" cy="58738"/>
            </a:xfrm>
            <a:custGeom>
              <a:avLst/>
              <a:gdLst>
                <a:gd name="T0" fmla="*/ 1 w 22"/>
                <a:gd name="T1" fmla="*/ 5 h 15"/>
                <a:gd name="T2" fmla="*/ 0 w 22"/>
                <a:gd name="T3" fmla="*/ 7 h 15"/>
                <a:gd name="T4" fmla="*/ 13 w 22"/>
                <a:gd name="T5" fmla="*/ 15 h 15"/>
                <a:gd name="T6" fmla="*/ 20 w 22"/>
                <a:gd name="T7" fmla="*/ 11 h 15"/>
                <a:gd name="T8" fmla="*/ 22 w 22"/>
                <a:gd name="T9" fmla="*/ 2 h 15"/>
                <a:gd name="T10" fmla="*/ 20 w 22"/>
                <a:gd name="T11" fmla="*/ 0 h 15"/>
                <a:gd name="T12" fmla="*/ 1 w 22"/>
                <a:gd name="T13" fmla="*/ 5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 y="5"/>
                  </a:moveTo>
                  <a:cubicBezTo>
                    <a:pt x="1" y="6"/>
                    <a:pt x="1" y="7"/>
                    <a:pt x="0" y="7"/>
                  </a:cubicBezTo>
                  <a:cubicBezTo>
                    <a:pt x="4" y="10"/>
                    <a:pt x="9" y="13"/>
                    <a:pt x="13" y="15"/>
                  </a:cubicBezTo>
                  <a:cubicBezTo>
                    <a:pt x="15" y="13"/>
                    <a:pt x="17" y="11"/>
                    <a:pt x="20" y="11"/>
                  </a:cubicBezTo>
                  <a:cubicBezTo>
                    <a:pt x="21" y="8"/>
                    <a:pt x="22" y="5"/>
                    <a:pt x="22" y="2"/>
                  </a:cubicBezTo>
                  <a:cubicBezTo>
                    <a:pt x="21" y="1"/>
                    <a:pt x="21" y="1"/>
                    <a:pt x="20" y="0"/>
                  </a:cubicBezTo>
                  <a:cubicBezTo>
                    <a:pt x="14" y="3"/>
                    <a:pt x="8" y="5"/>
                    <a:pt x="1"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54" name="Freeform 216"/>
            <p:cNvSpPr>
              <a:spLocks/>
            </p:cNvSpPr>
            <p:nvPr userDrawn="1"/>
          </p:nvSpPr>
          <p:spPr bwMode="auto">
            <a:xfrm>
              <a:off x="5430838" y="3938588"/>
              <a:ext cx="127000" cy="184150"/>
            </a:xfrm>
            <a:custGeom>
              <a:avLst/>
              <a:gdLst>
                <a:gd name="T0" fmla="*/ 29 w 33"/>
                <a:gd name="T1" fmla="*/ 44 h 48"/>
                <a:gd name="T2" fmla="*/ 33 w 33"/>
                <a:gd name="T3" fmla="*/ 26 h 48"/>
                <a:gd name="T4" fmla="*/ 23 w 33"/>
                <a:gd name="T5" fmla="*/ 0 h 48"/>
                <a:gd name="T6" fmla="*/ 8 w 33"/>
                <a:gd name="T7" fmla="*/ 21 h 48"/>
                <a:gd name="T8" fmla="*/ 8 w 33"/>
                <a:gd name="T9" fmla="*/ 23 h 48"/>
                <a:gd name="T10" fmla="*/ 2 w 33"/>
                <a:gd name="T11" fmla="*/ 31 h 48"/>
                <a:gd name="T12" fmla="*/ 0 w 33"/>
                <a:gd name="T13" fmla="*/ 42 h 48"/>
                <a:gd name="T14" fmla="*/ 3 w 33"/>
                <a:gd name="T15" fmla="*/ 48 h 48"/>
                <a:gd name="T16" fmla="*/ 8 w 33"/>
                <a:gd name="T17" fmla="*/ 48 h 48"/>
                <a:gd name="T18" fmla="*/ 29 w 33"/>
                <a:gd name="T19"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48">
                  <a:moveTo>
                    <a:pt x="29" y="44"/>
                  </a:moveTo>
                  <a:cubicBezTo>
                    <a:pt x="31" y="38"/>
                    <a:pt x="33" y="32"/>
                    <a:pt x="33" y="26"/>
                  </a:cubicBezTo>
                  <a:cubicBezTo>
                    <a:pt x="33" y="16"/>
                    <a:pt x="29" y="7"/>
                    <a:pt x="23" y="0"/>
                  </a:cubicBezTo>
                  <a:cubicBezTo>
                    <a:pt x="20" y="8"/>
                    <a:pt x="15" y="15"/>
                    <a:pt x="8" y="21"/>
                  </a:cubicBezTo>
                  <a:cubicBezTo>
                    <a:pt x="8" y="22"/>
                    <a:pt x="8" y="22"/>
                    <a:pt x="8" y="23"/>
                  </a:cubicBezTo>
                  <a:cubicBezTo>
                    <a:pt x="8" y="27"/>
                    <a:pt x="6" y="30"/>
                    <a:pt x="2" y="31"/>
                  </a:cubicBezTo>
                  <a:cubicBezTo>
                    <a:pt x="2" y="35"/>
                    <a:pt x="1" y="38"/>
                    <a:pt x="0" y="42"/>
                  </a:cubicBezTo>
                  <a:cubicBezTo>
                    <a:pt x="2" y="43"/>
                    <a:pt x="3" y="45"/>
                    <a:pt x="3" y="48"/>
                  </a:cubicBezTo>
                  <a:cubicBezTo>
                    <a:pt x="5" y="48"/>
                    <a:pt x="7" y="48"/>
                    <a:pt x="8" y="48"/>
                  </a:cubicBezTo>
                  <a:cubicBezTo>
                    <a:pt x="16" y="48"/>
                    <a:pt x="22" y="46"/>
                    <a:pt x="29" y="4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55" name="Freeform 217"/>
            <p:cNvSpPr>
              <a:spLocks/>
            </p:cNvSpPr>
            <p:nvPr userDrawn="1"/>
          </p:nvSpPr>
          <p:spPr bwMode="auto">
            <a:xfrm>
              <a:off x="5248275" y="3998913"/>
              <a:ext cx="31750" cy="50800"/>
            </a:xfrm>
            <a:custGeom>
              <a:avLst/>
              <a:gdLst>
                <a:gd name="T0" fmla="*/ 2 w 8"/>
                <a:gd name="T1" fmla="*/ 0 h 13"/>
                <a:gd name="T2" fmla="*/ 0 w 8"/>
                <a:gd name="T3" fmla="*/ 10 h 13"/>
                <a:gd name="T4" fmla="*/ 0 w 8"/>
                <a:gd name="T5" fmla="*/ 11 h 13"/>
                <a:gd name="T6" fmla="*/ 8 w 8"/>
                <a:gd name="T7" fmla="*/ 13 h 13"/>
                <a:gd name="T8" fmla="*/ 8 w 8"/>
                <a:gd name="T9" fmla="*/ 12 h 13"/>
                <a:gd name="T10" fmla="*/ 2 w 8"/>
                <a:gd name="T11" fmla="*/ 0 h 13"/>
              </a:gdLst>
              <a:ahLst/>
              <a:cxnLst>
                <a:cxn ang="0">
                  <a:pos x="T0" y="T1"/>
                </a:cxn>
                <a:cxn ang="0">
                  <a:pos x="T2" y="T3"/>
                </a:cxn>
                <a:cxn ang="0">
                  <a:pos x="T4" y="T5"/>
                </a:cxn>
                <a:cxn ang="0">
                  <a:pos x="T6" y="T7"/>
                </a:cxn>
                <a:cxn ang="0">
                  <a:pos x="T8" y="T9"/>
                </a:cxn>
                <a:cxn ang="0">
                  <a:pos x="T10" y="T11"/>
                </a:cxn>
              </a:cxnLst>
              <a:rect l="0" t="0" r="r" b="b"/>
              <a:pathLst>
                <a:path w="8" h="13">
                  <a:moveTo>
                    <a:pt x="2" y="0"/>
                  </a:moveTo>
                  <a:cubicBezTo>
                    <a:pt x="1" y="3"/>
                    <a:pt x="0" y="6"/>
                    <a:pt x="0" y="10"/>
                  </a:cubicBezTo>
                  <a:cubicBezTo>
                    <a:pt x="0" y="10"/>
                    <a:pt x="0" y="11"/>
                    <a:pt x="0" y="11"/>
                  </a:cubicBezTo>
                  <a:cubicBezTo>
                    <a:pt x="3" y="12"/>
                    <a:pt x="5" y="13"/>
                    <a:pt x="8" y="13"/>
                  </a:cubicBezTo>
                  <a:cubicBezTo>
                    <a:pt x="8" y="13"/>
                    <a:pt x="8" y="12"/>
                    <a:pt x="8" y="12"/>
                  </a:cubicBezTo>
                  <a:cubicBezTo>
                    <a:pt x="6" y="8"/>
                    <a:pt x="3" y="4"/>
                    <a:pt x="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56" name="Freeform 218"/>
            <p:cNvSpPr>
              <a:spLocks/>
            </p:cNvSpPr>
            <p:nvPr userDrawn="1"/>
          </p:nvSpPr>
          <p:spPr bwMode="auto">
            <a:xfrm>
              <a:off x="5372100" y="4130675"/>
              <a:ext cx="150813" cy="61913"/>
            </a:xfrm>
            <a:custGeom>
              <a:avLst/>
              <a:gdLst>
                <a:gd name="T0" fmla="*/ 10 w 39"/>
                <a:gd name="T1" fmla="*/ 7 h 16"/>
                <a:gd name="T2" fmla="*/ 7 w 39"/>
                <a:gd name="T3" fmla="*/ 6 h 16"/>
                <a:gd name="T4" fmla="*/ 0 w 39"/>
                <a:gd name="T5" fmla="*/ 15 h 16"/>
                <a:gd name="T6" fmla="*/ 8 w 39"/>
                <a:gd name="T7" fmla="*/ 16 h 16"/>
                <a:gd name="T8" fmla="*/ 39 w 39"/>
                <a:gd name="T9" fmla="*/ 0 h 16"/>
                <a:gd name="T10" fmla="*/ 23 w 39"/>
                <a:gd name="T11" fmla="*/ 3 h 16"/>
                <a:gd name="T12" fmla="*/ 17 w 39"/>
                <a:gd name="T13" fmla="*/ 2 h 16"/>
                <a:gd name="T14" fmla="*/ 10 w 39"/>
                <a:gd name="T15" fmla="*/ 7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16">
                  <a:moveTo>
                    <a:pt x="10" y="7"/>
                  </a:moveTo>
                  <a:cubicBezTo>
                    <a:pt x="9" y="7"/>
                    <a:pt x="8" y="6"/>
                    <a:pt x="7" y="6"/>
                  </a:cubicBezTo>
                  <a:cubicBezTo>
                    <a:pt x="5" y="9"/>
                    <a:pt x="3" y="12"/>
                    <a:pt x="0" y="15"/>
                  </a:cubicBezTo>
                  <a:cubicBezTo>
                    <a:pt x="3" y="15"/>
                    <a:pt x="5" y="16"/>
                    <a:pt x="8" y="16"/>
                  </a:cubicBezTo>
                  <a:cubicBezTo>
                    <a:pt x="21" y="16"/>
                    <a:pt x="32" y="10"/>
                    <a:pt x="39" y="0"/>
                  </a:cubicBezTo>
                  <a:cubicBezTo>
                    <a:pt x="34" y="2"/>
                    <a:pt x="29" y="3"/>
                    <a:pt x="23" y="3"/>
                  </a:cubicBezTo>
                  <a:cubicBezTo>
                    <a:pt x="21" y="3"/>
                    <a:pt x="19" y="3"/>
                    <a:pt x="17" y="2"/>
                  </a:cubicBezTo>
                  <a:cubicBezTo>
                    <a:pt x="16" y="5"/>
                    <a:pt x="13" y="7"/>
                    <a:pt x="10" y="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57" name="Freeform 219"/>
            <p:cNvSpPr>
              <a:spLocks/>
            </p:cNvSpPr>
            <p:nvPr userDrawn="1"/>
          </p:nvSpPr>
          <p:spPr bwMode="auto">
            <a:xfrm>
              <a:off x="5387975" y="3883025"/>
              <a:ext cx="119063" cy="120650"/>
            </a:xfrm>
            <a:custGeom>
              <a:avLst/>
              <a:gdLst>
                <a:gd name="T0" fmla="*/ 31 w 31"/>
                <a:gd name="T1" fmla="*/ 10 h 31"/>
                <a:gd name="T2" fmla="*/ 4 w 31"/>
                <a:gd name="T3" fmla="*/ 0 h 31"/>
                <a:gd name="T4" fmla="*/ 0 w 31"/>
                <a:gd name="T5" fmla="*/ 0 h 31"/>
                <a:gd name="T6" fmla="*/ 13 w 31"/>
                <a:gd name="T7" fmla="*/ 29 h 31"/>
                <a:gd name="T8" fmla="*/ 16 w 31"/>
                <a:gd name="T9" fmla="*/ 31 h 31"/>
                <a:gd name="T10" fmla="*/ 31 w 31"/>
                <a:gd name="T11" fmla="*/ 10 h 31"/>
              </a:gdLst>
              <a:ahLst/>
              <a:cxnLst>
                <a:cxn ang="0">
                  <a:pos x="T0" y="T1"/>
                </a:cxn>
                <a:cxn ang="0">
                  <a:pos x="T2" y="T3"/>
                </a:cxn>
                <a:cxn ang="0">
                  <a:pos x="T4" y="T5"/>
                </a:cxn>
                <a:cxn ang="0">
                  <a:pos x="T6" y="T7"/>
                </a:cxn>
                <a:cxn ang="0">
                  <a:pos x="T8" y="T9"/>
                </a:cxn>
                <a:cxn ang="0">
                  <a:pos x="T10" y="T11"/>
                </a:cxn>
              </a:cxnLst>
              <a:rect l="0" t="0" r="r" b="b"/>
              <a:pathLst>
                <a:path w="31" h="31">
                  <a:moveTo>
                    <a:pt x="31" y="10"/>
                  </a:moveTo>
                  <a:cubicBezTo>
                    <a:pt x="24" y="4"/>
                    <a:pt x="14" y="0"/>
                    <a:pt x="4" y="0"/>
                  </a:cubicBezTo>
                  <a:cubicBezTo>
                    <a:pt x="3" y="0"/>
                    <a:pt x="2" y="0"/>
                    <a:pt x="0" y="0"/>
                  </a:cubicBezTo>
                  <a:cubicBezTo>
                    <a:pt x="7" y="8"/>
                    <a:pt x="12" y="18"/>
                    <a:pt x="13" y="29"/>
                  </a:cubicBezTo>
                  <a:cubicBezTo>
                    <a:pt x="14" y="30"/>
                    <a:pt x="15" y="30"/>
                    <a:pt x="16" y="31"/>
                  </a:cubicBezTo>
                  <a:cubicBezTo>
                    <a:pt x="23" y="25"/>
                    <a:pt x="27" y="18"/>
                    <a:pt x="31" y="1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258" name="Group 257"/>
          <p:cNvGrpSpPr/>
          <p:nvPr userDrawn="1"/>
        </p:nvGrpSpPr>
        <p:grpSpPr>
          <a:xfrm>
            <a:off x="5040314" y="4292601"/>
            <a:ext cx="220663" cy="258763"/>
            <a:chOff x="5040313" y="4292600"/>
            <a:chExt cx="220663" cy="258763"/>
          </a:xfrm>
        </p:grpSpPr>
        <p:sp>
          <p:nvSpPr>
            <p:cNvPr id="259" name="Freeform 220"/>
            <p:cNvSpPr>
              <a:spLocks noEditPoints="1"/>
            </p:cNvSpPr>
            <p:nvPr userDrawn="1"/>
          </p:nvSpPr>
          <p:spPr bwMode="auto">
            <a:xfrm>
              <a:off x="5040313" y="4292600"/>
              <a:ext cx="220663" cy="258763"/>
            </a:xfrm>
            <a:custGeom>
              <a:avLst/>
              <a:gdLst>
                <a:gd name="T0" fmla="*/ 25 w 57"/>
                <a:gd name="T1" fmla="*/ 13 h 67"/>
                <a:gd name="T2" fmla="*/ 9 w 57"/>
                <a:gd name="T3" fmla="*/ 13 h 67"/>
                <a:gd name="T4" fmla="*/ 7 w 57"/>
                <a:gd name="T5" fmla="*/ 13 h 67"/>
                <a:gd name="T6" fmla="*/ 5 w 57"/>
                <a:gd name="T7" fmla="*/ 11 h 67"/>
                <a:gd name="T8" fmla="*/ 4 w 57"/>
                <a:gd name="T9" fmla="*/ 9 h 67"/>
                <a:gd name="T10" fmla="*/ 5 w 57"/>
                <a:gd name="T11" fmla="*/ 7 h 67"/>
                <a:gd name="T12" fmla="*/ 7 w 57"/>
                <a:gd name="T13" fmla="*/ 5 h 67"/>
                <a:gd name="T14" fmla="*/ 57 w 57"/>
                <a:gd name="T15" fmla="*/ 5 h 67"/>
                <a:gd name="T16" fmla="*/ 57 w 57"/>
                <a:gd name="T17" fmla="*/ 0 h 67"/>
                <a:gd name="T18" fmla="*/ 6 w 57"/>
                <a:gd name="T19" fmla="*/ 0 h 67"/>
                <a:gd name="T20" fmla="*/ 6 w 57"/>
                <a:gd name="T21" fmla="*/ 0 h 67"/>
                <a:gd name="T22" fmla="*/ 5 w 57"/>
                <a:gd name="T23" fmla="*/ 0 h 67"/>
                <a:gd name="T24" fmla="*/ 1 w 57"/>
                <a:gd name="T25" fmla="*/ 4 h 67"/>
                <a:gd name="T26" fmla="*/ 0 w 57"/>
                <a:gd name="T27" fmla="*/ 9 h 67"/>
                <a:gd name="T28" fmla="*/ 0 w 57"/>
                <a:gd name="T29" fmla="*/ 10 h 67"/>
                <a:gd name="T30" fmla="*/ 0 w 57"/>
                <a:gd name="T31" fmla="*/ 62 h 67"/>
                <a:gd name="T32" fmla="*/ 9 w 57"/>
                <a:gd name="T33" fmla="*/ 67 h 67"/>
                <a:gd name="T34" fmla="*/ 57 w 57"/>
                <a:gd name="T35" fmla="*/ 67 h 67"/>
                <a:gd name="T36" fmla="*/ 57 w 57"/>
                <a:gd name="T37" fmla="*/ 18 h 67"/>
                <a:gd name="T38" fmla="*/ 57 w 57"/>
                <a:gd name="T39" fmla="*/ 16 h 67"/>
                <a:gd name="T40" fmla="*/ 57 w 57"/>
                <a:gd name="T41" fmla="*/ 13 h 67"/>
                <a:gd name="T42" fmla="*/ 25 w 57"/>
                <a:gd name="T43" fmla="*/ 13 h 67"/>
                <a:gd name="T44" fmla="*/ 43 w 57"/>
                <a:gd name="T45" fmla="*/ 38 h 67"/>
                <a:gd name="T46" fmla="*/ 17 w 57"/>
                <a:gd name="T47" fmla="*/ 38 h 67"/>
                <a:gd name="T48" fmla="*/ 14 w 57"/>
                <a:gd name="T49" fmla="*/ 36 h 67"/>
                <a:gd name="T50" fmla="*/ 17 w 57"/>
                <a:gd name="T51" fmla="*/ 33 h 67"/>
                <a:gd name="T52" fmla="*/ 43 w 57"/>
                <a:gd name="T53" fmla="*/ 33 h 67"/>
                <a:gd name="T54" fmla="*/ 46 w 57"/>
                <a:gd name="T55" fmla="*/ 36 h 67"/>
                <a:gd name="T56" fmla="*/ 43 w 57"/>
                <a:gd name="T57" fmla="*/ 38 h 67"/>
                <a:gd name="T58" fmla="*/ 43 w 57"/>
                <a:gd name="T59" fmla="*/ 29 h 67"/>
                <a:gd name="T60" fmla="*/ 17 w 57"/>
                <a:gd name="T61" fmla="*/ 29 h 67"/>
                <a:gd name="T62" fmla="*/ 14 w 57"/>
                <a:gd name="T63" fmla="*/ 26 h 67"/>
                <a:gd name="T64" fmla="*/ 17 w 57"/>
                <a:gd name="T65" fmla="*/ 24 h 67"/>
                <a:gd name="T66" fmla="*/ 43 w 57"/>
                <a:gd name="T67" fmla="*/ 24 h 67"/>
                <a:gd name="T68" fmla="*/ 46 w 57"/>
                <a:gd name="T69" fmla="*/ 26 h 67"/>
                <a:gd name="T70" fmla="*/ 43 w 57"/>
                <a:gd name="T71" fmla="*/ 2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 h="67">
                  <a:moveTo>
                    <a:pt x="25" y="13"/>
                  </a:moveTo>
                  <a:cubicBezTo>
                    <a:pt x="9" y="13"/>
                    <a:pt x="9" y="13"/>
                    <a:pt x="9" y="13"/>
                  </a:cubicBezTo>
                  <a:cubicBezTo>
                    <a:pt x="7" y="13"/>
                    <a:pt x="7" y="13"/>
                    <a:pt x="7" y="13"/>
                  </a:cubicBezTo>
                  <a:cubicBezTo>
                    <a:pt x="6" y="13"/>
                    <a:pt x="5" y="12"/>
                    <a:pt x="5" y="11"/>
                  </a:cubicBezTo>
                  <a:cubicBezTo>
                    <a:pt x="5" y="10"/>
                    <a:pt x="4" y="10"/>
                    <a:pt x="4" y="9"/>
                  </a:cubicBezTo>
                  <a:cubicBezTo>
                    <a:pt x="4" y="8"/>
                    <a:pt x="5" y="7"/>
                    <a:pt x="5" y="7"/>
                  </a:cubicBezTo>
                  <a:cubicBezTo>
                    <a:pt x="5" y="6"/>
                    <a:pt x="6" y="5"/>
                    <a:pt x="7" y="5"/>
                  </a:cubicBezTo>
                  <a:cubicBezTo>
                    <a:pt x="57" y="5"/>
                    <a:pt x="57" y="5"/>
                    <a:pt x="57" y="5"/>
                  </a:cubicBezTo>
                  <a:cubicBezTo>
                    <a:pt x="57" y="0"/>
                    <a:pt x="57" y="0"/>
                    <a:pt x="57" y="0"/>
                  </a:cubicBezTo>
                  <a:cubicBezTo>
                    <a:pt x="6" y="0"/>
                    <a:pt x="6" y="0"/>
                    <a:pt x="6" y="0"/>
                  </a:cubicBezTo>
                  <a:cubicBezTo>
                    <a:pt x="6" y="0"/>
                    <a:pt x="6" y="0"/>
                    <a:pt x="6" y="0"/>
                  </a:cubicBezTo>
                  <a:cubicBezTo>
                    <a:pt x="5" y="0"/>
                    <a:pt x="5" y="0"/>
                    <a:pt x="5" y="0"/>
                  </a:cubicBezTo>
                  <a:cubicBezTo>
                    <a:pt x="3" y="1"/>
                    <a:pt x="2" y="3"/>
                    <a:pt x="1" y="4"/>
                  </a:cubicBezTo>
                  <a:cubicBezTo>
                    <a:pt x="0" y="6"/>
                    <a:pt x="0" y="7"/>
                    <a:pt x="0" y="9"/>
                  </a:cubicBezTo>
                  <a:cubicBezTo>
                    <a:pt x="0" y="9"/>
                    <a:pt x="0" y="9"/>
                    <a:pt x="0" y="10"/>
                  </a:cubicBezTo>
                  <a:cubicBezTo>
                    <a:pt x="0" y="62"/>
                    <a:pt x="0" y="62"/>
                    <a:pt x="0" y="62"/>
                  </a:cubicBezTo>
                  <a:cubicBezTo>
                    <a:pt x="1" y="65"/>
                    <a:pt x="4" y="66"/>
                    <a:pt x="9" y="67"/>
                  </a:cubicBezTo>
                  <a:cubicBezTo>
                    <a:pt x="57" y="67"/>
                    <a:pt x="57" y="67"/>
                    <a:pt x="57" y="67"/>
                  </a:cubicBezTo>
                  <a:cubicBezTo>
                    <a:pt x="57" y="18"/>
                    <a:pt x="57" y="18"/>
                    <a:pt x="57" y="18"/>
                  </a:cubicBezTo>
                  <a:cubicBezTo>
                    <a:pt x="57" y="16"/>
                    <a:pt x="57" y="16"/>
                    <a:pt x="57" y="16"/>
                  </a:cubicBezTo>
                  <a:cubicBezTo>
                    <a:pt x="57" y="13"/>
                    <a:pt x="57" y="13"/>
                    <a:pt x="57" y="13"/>
                  </a:cubicBezTo>
                  <a:lnTo>
                    <a:pt x="25" y="13"/>
                  </a:lnTo>
                  <a:close/>
                  <a:moveTo>
                    <a:pt x="43" y="38"/>
                  </a:moveTo>
                  <a:cubicBezTo>
                    <a:pt x="17" y="38"/>
                    <a:pt x="17" y="38"/>
                    <a:pt x="17" y="38"/>
                  </a:cubicBezTo>
                  <a:cubicBezTo>
                    <a:pt x="15" y="38"/>
                    <a:pt x="14" y="37"/>
                    <a:pt x="14" y="36"/>
                  </a:cubicBezTo>
                  <a:cubicBezTo>
                    <a:pt x="14" y="34"/>
                    <a:pt x="15" y="33"/>
                    <a:pt x="17" y="33"/>
                  </a:cubicBezTo>
                  <a:cubicBezTo>
                    <a:pt x="43" y="33"/>
                    <a:pt x="43" y="33"/>
                    <a:pt x="43" y="33"/>
                  </a:cubicBezTo>
                  <a:cubicBezTo>
                    <a:pt x="45" y="33"/>
                    <a:pt x="46" y="34"/>
                    <a:pt x="46" y="36"/>
                  </a:cubicBezTo>
                  <a:cubicBezTo>
                    <a:pt x="46" y="37"/>
                    <a:pt x="45" y="38"/>
                    <a:pt x="43" y="38"/>
                  </a:cubicBezTo>
                  <a:close/>
                  <a:moveTo>
                    <a:pt x="43" y="29"/>
                  </a:moveTo>
                  <a:cubicBezTo>
                    <a:pt x="17" y="29"/>
                    <a:pt x="17" y="29"/>
                    <a:pt x="17" y="29"/>
                  </a:cubicBezTo>
                  <a:cubicBezTo>
                    <a:pt x="15" y="29"/>
                    <a:pt x="14" y="28"/>
                    <a:pt x="14" y="26"/>
                  </a:cubicBezTo>
                  <a:cubicBezTo>
                    <a:pt x="14" y="25"/>
                    <a:pt x="15" y="24"/>
                    <a:pt x="17" y="24"/>
                  </a:cubicBezTo>
                  <a:cubicBezTo>
                    <a:pt x="43" y="24"/>
                    <a:pt x="43" y="24"/>
                    <a:pt x="43" y="24"/>
                  </a:cubicBezTo>
                  <a:cubicBezTo>
                    <a:pt x="45" y="24"/>
                    <a:pt x="46" y="25"/>
                    <a:pt x="46" y="26"/>
                  </a:cubicBezTo>
                  <a:cubicBezTo>
                    <a:pt x="46" y="28"/>
                    <a:pt x="45" y="29"/>
                    <a:pt x="43"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60" name="Freeform 221"/>
            <p:cNvSpPr>
              <a:spLocks/>
            </p:cNvSpPr>
            <p:nvPr userDrawn="1"/>
          </p:nvSpPr>
          <p:spPr bwMode="auto">
            <a:xfrm>
              <a:off x="5072063" y="4319588"/>
              <a:ext cx="184150" cy="15875"/>
            </a:xfrm>
            <a:custGeom>
              <a:avLst/>
              <a:gdLst>
                <a:gd name="T0" fmla="*/ 2 w 48"/>
                <a:gd name="T1" fmla="*/ 0 h 4"/>
                <a:gd name="T2" fmla="*/ 0 w 48"/>
                <a:gd name="T3" fmla="*/ 2 h 4"/>
                <a:gd name="T4" fmla="*/ 2 w 48"/>
                <a:gd name="T5" fmla="*/ 4 h 4"/>
                <a:gd name="T6" fmla="*/ 46 w 48"/>
                <a:gd name="T7" fmla="*/ 4 h 4"/>
                <a:gd name="T8" fmla="*/ 48 w 48"/>
                <a:gd name="T9" fmla="*/ 2 h 4"/>
                <a:gd name="T10" fmla="*/ 46 w 48"/>
                <a:gd name="T11" fmla="*/ 0 h 4"/>
                <a:gd name="T12" fmla="*/ 2 w 4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8" h="4">
                  <a:moveTo>
                    <a:pt x="2" y="0"/>
                  </a:moveTo>
                  <a:cubicBezTo>
                    <a:pt x="1" y="0"/>
                    <a:pt x="0" y="1"/>
                    <a:pt x="0" y="2"/>
                  </a:cubicBezTo>
                  <a:cubicBezTo>
                    <a:pt x="0" y="3"/>
                    <a:pt x="1" y="4"/>
                    <a:pt x="2" y="4"/>
                  </a:cubicBezTo>
                  <a:cubicBezTo>
                    <a:pt x="46" y="4"/>
                    <a:pt x="46" y="4"/>
                    <a:pt x="46" y="4"/>
                  </a:cubicBezTo>
                  <a:cubicBezTo>
                    <a:pt x="48" y="4"/>
                    <a:pt x="48" y="3"/>
                    <a:pt x="48" y="2"/>
                  </a:cubicBezTo>
                  <a:cubicBezTo>
                    <a:pt x="48" y="1"/>
                    <a:pt x="48" y="0"/>
                    <a:pt x="46" y="0"/>
                  </a:cubicBezTo>
                  <a:lnTo>
                    <a:pt x="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261" name="Group 260"/>
          <p:cNvGrpSpPr/>
          <p:nvPr userDrawn="1"/>
        </p:nvGrpSpPr>
        <p:grpSpPr>
          <a:xfrm>
            <a:off x="6762750" y="1933576"/>
            <a:ext cx="409576" cy="593725"/>
            <a:chOff x="6762750" y="1933575"/>
            <a:chExt cx="409576" cy="593725"/>
          </a:xfrm>
        </p:grpSpPr>
        <p:sp>
          <p:nvSpPr>
            <p:cNvPr id="262" name="Rectangle 222"/>
            <p:cNvSpPr>
              <a:spLocks noChangeArrowheads="1"/>
            </p:cNvSpPr>
            <p:nvPr userDrawn="1"/>
          </p:nvSpPr>
          <p:spPr bwMode="auto">
            <a:xfrm>
              <a:off x="6964363" y="2144713"/>
              <a:ext cx="119063" cy="79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63" name="Freeform 223"/>
            <p:cNvSpPr>
              <a:spLocks/>
            </p:cNvSpPr>
            <p:nvPr userDrawn="1"/>
          </p:nvSpPr>
          <p:spPr bwMode="auto">
            <a:xfrm>
              <a:off x="6875463" y="2144713"/>
              <a:ext cx="100013" cy="150813"/>
            </a:xfrm>
            <a:custGeom>
              <a:avLst/>
              <a:gdLst>
                <a:gd name="T0" fmla="*/ 0 w 26"/>
                <a:gd name="T1" fmla="*/ 1 h 39"/>
                <a:gd name="T2" fmla="*/ 1 w 26"/>
                <a:gd name="T3" fmla="*/ 39 h 39"/>
                <a:gd name="T4" fmla="*/ 26 w 26"/>
                <a:gd name="T5" fmla="*/ 20 h 39"/>
                <a:gd name="T6" fmla="*/ 0 w 26"/>
                <a:gd name="T7" fmla="*/ 0 h 39"/>
                <a:gd name="T8" fmla="*/ 0 w 26"/>
                <a:gd name="T9" fmla="*/ 1 h 39"/>
              </a:gdLst>
              <a:ahLst/>
              <a:cxnLst>
                <a:cxn ang="0">
                  <a:pos x="T0" y="T1"/>
                </a:cxn>
                <a:cxn ang="0">
                  <a:pos x="T2" y="T3"/>
                </a:cxn>
                <a:cxn ang="0">
                  <a:pos x="T4" y="T5"/>
                </a:cxn>
                <a:cxn ang="0">
                  <a:pos x="T6" y="T7"/>
                </a:cxn>
                <a:cxn ang="0">
                  <a:pos x="T8" y="T9"/>
                </a:cxn>
              </a:cxnLst>
              <a:rect l="0" t="0" r="r" b="b"/>
              <a:pathLst>
                <a:path w="26" h="39">
                  <a:moveTo>
                    <a:pt x="0" y="1"/>
                  </a:moveTo>
                  <a:cubicBezTo>
                    <a:pt x="1" y="39"/>
                    <a:pt x="1" y="39"/>
                    <a:pt x="1" y="39"/>
                  </a:cubicBezTo>
                  <a:cubicBezTo>
                    <a:pt x="26" y="20"/>
                    <a:pt x="26" y="20"/>
                    <a:pt x="26" y="20"/>
                  </a:cubicBezTo>
                  <a:cubicBezTo>
                    <a:pt x="0" y="0"/>
                    <a:pt x="0" y="0"/>
                    <a:pt x="0" y="0"/>
                  </a:cubicBezTo>
                  <a:cubicBezTo>
                    <a:pt x="0" y="0"/>
                    <a:pt x="0" y="1"/>
                    <a:pt x="0"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64" name="Freeform 224"/>
            <p:cNvSpPr>
              <a:spLocks/>
            </p:cNvSpPr>
            <p:nvPr userDrawn="1"/>
          </p:nvSpPr>
          <p:spPr bwMode="auto">
            <a:xfrm>
              <a:off x="6889750" y="2028825"/>
              <a:ext cx="266700" cy="142875"/>
            </a:xfrm>
            <a:custGeom>
              <a:avLst/>
              <a:gdLst>
                <a:gd name="T0" fmla="*/ 168 w 168"/>
                <a:gd name="T1" fmla="*/ 64 h 90"/>
                <a:gd name="T2" fmla="*/ 83 w 168"/>
                <a:gd name="T3" fmla="*/ 0 h 90"/>
                <a:gd name="T4" fmla="*/ 0 w 168"/>
                <a:gd name="T5" fmla="*/ 64 h 90"/>
                <a:gd name="T6" fmla="*/ 34 w 168"/>
                <a:gd name="T7" fmla="*/ 90 h 90"/>
                <a:gd name="T8" fmla="*/ 34 w 168"/>
                <a:gd name="T9" fmla="*/ 56 h 90"/>
                <a:gd name="T10" fmla="*/ 134 w 168"/>
                <a:gd name="T11" fmla="*/ 56 h 90"/>
                <a:gd name="T12" fmla="*/ 134 w 168"/>
                <a:gd name="T13" fmla="*/ 90 h 90"/>
                <a:gd name="T14" fmla="*/ 168 w 168"/>
                <a:gd name="T15" fmla="*/ 64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90">
                  <a:moveTo>
                    <a:pt x="168" y="64"/>
                  </a:moveTo>
                  <a:lnTo>
                    <a:pt x="83" y="0"/>
                  </a:lnTo>
                  <a:lnTo>
                    <a:pt x="0" y="64"/>
                  </a:lnTo>
                  <a:lnTo>
                    <a:pt x="34" y="90"/>
                  </a:lnTo>
                  <a:lnTo>
                    <a:pt x="34" y="56"/>
                  </a:lnTo>
                  <a:lnTo>
                    <a:pt x="134" y="56"/>
                  </a:lnTo>
                  <a:lnTo>
                    <a:pt x="134" y="90"/>
                  </a:lnTo>
                  <a:lnTo>
                    <a:pt x="168" y="6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65" name="Rectangle 225"/>
            <p:cNvSpPr>
              <a:spLocks noChangeArrowheads="1"/>
            </p:cNvSpPr>
            <p:nvPr userDrawn="1"/>
          </p:nvSpPr>
          <p:spPr bwMode="auto">
            <a:xfrm>
              <a:off x="6964363" y="2168525"/>
              <a:ext cx="11906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66" name="Freeform 226"/>
            <p:cNvSpPr>
              <a:spLocks/>
            </p:cNvSpPr>
            <p:nvPr userDrawn="1"/>
          </p:nvSpPr>
          <p:spPr bwMode="auto">
            <a:xfrm>
              <a:off x="7072313" y="2144713"/>
              <a:ext cx="100013" cy="147638"/>
            </a:xfrm>
            <a:custGeom>
              <a:avLst/>
              <a:gdLst>
                <a:gd name="T0" fmla="*/ 26 w 26"/>
                <a:gd name="T1" fmla="*/ 0 h 38"/>
                <a:gd name="T2" fmla="*/ 0 w 26"/>
                <a:gd name="T3" fmla="*/ 19 h 38"/>
                <a:gd name="T4" fmla="*/ 25 w 26"/>
                <a:gd name="T5" fmla="*/ 38 h 38"/>
                <a:gd name="T6" fmla="*/ 26 w 26"/>
                <a:gd name="T7" fmla="*/ 36 h 38"/>
                <a:gd name="T8" fmla="*/ 26 w 26"/>
                <a:gd name="T9" fmla="*/ 1 h 38"/>
                <a:gd name="T10" fmla="*/ 26 w 26"/>
                <a:gd name="T11" fmla="*/ 0 h 38"/>
              </a:gdLst>
              <a:ahLst/>
              <a:cxnLst>
                <a:cxn ang="0">
                  <a:pos x="T0" y="T1"/>
                </a:cxn>
                <a:cxn ang="0">
                  <a:pos x="T2" y="T3"/>
                </a:cxn>
                <a:cxn ang="0">
                  <a:pos x="T4" y="T5"/>
                </a:cxn>
                <a:cxn ang="0">
                  <a:pos x="T6" y="T7"/>
                </a:cxn>
                <a:cxn ang="0">
                  <a:pos x="T8" y="T9"/>
                </a:cxn>
                <a:cxn ang="0">
                  <a:pos x="T10" y="T11"/>
                </a:cxn>
              </a:cxnLst>
              <a:rect l="0" t="0" r="r" b="b"/>
              <a:pathLst>
                <a:path w="26" h="38">
                  <a:moveTo>
                    <a:pt x="26" y="0"/>
                  </a:moveTo>
                  <a:cubicBezTo>
                    <a:pt x="0" y="19"/>
                    <a:pt x="0" y="19"/>
                    <a:pt x="0" y="19"/>
                  </a:cubicBezTo>
                  <a:cubicBezTo>
                    <a:pt x="25" y="38"/>
                    <a:pt x="25" y="38"/>
                    <a:pt x="25" y="38"/>
                  </a:cubicBezTo>
                  <a:cubicBezTo>
                    <a:pt x="26" y="38"/>
                    <a:pt x="26" y="37"/>
                    <a:pt x="26" y="36"/>
                  </a:cubicBezTo>
                  <a:cubicBezTo>
                    <a:pt x="26" y="1"/>
                    <a:pt x="26" y="1"/>
                    <a:pt x="26" y="1"/>
                  </a:cubicBezTo>
                  <a:cubicBezTo>
                    <a:pt x="26" y="0"/>
                    <a:pt x="26" y="0"/>
                    <a:pt x="26"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67" name="Freeform 227"/>
            <p:cNvSpPr>
              <a:spLocks/>
            </p:cNvSpPr>
            <p:nvPr userDrawn="1"/>
          </p:nvSpPr>
          <p:spPr bwMode="auto">
            <a:xfrm>
              <a:off x="6894513" y="2233613"/>
              <a:ext cx="258763" cy="77788"/>
            </a:xfrm>
            <a:custGeom>
              <a:avLst/>
              <a:gdLst>
                <a:gd name="T0" fmla="*/ 35 w 67"/>
                <a:gd name="T1" fmla="*/ 4 h 20"/>
                <a:gd name="T2" fmla="*/ 33 w 67"/>
                <a:gd name="T3" fmla="*/ 6 h 20"/>
                <a:gd name="T4" fmla="*/ 32 w 67"/>
                <a:gd name="T5" fmla="*/ 4 h 20"/>
                <a:gd name="T6" fmla="*/ 26 w 67"/>
                <a:gd name="T7" fmla="*/ 1 h 20"/>
                <a:gd name="T8" fmla="*/ 0 w 67"/>
                <a:gd name="T9" fmla="*/ 20 h 20"/>
                <a:gd name="T10" fmla="*/ 2 w 67"/>
                <a:gd name="T11" fmla="*/ 20 h 20"/>
                <a:gd name="T12" fmla="*/ 65 w 67"/>
                <a:gd name="T13" fmla="*/ 20 h 20"/>
                <a:gd name="T14" fmla="*/ 67 w 67"/>
                <a:gd name="T15" fmla="*/ 20 h 20"/>
                <a:gd name="T16" fmla="*/ 41 w 67"/>
                <a:gd name="T17" fmla="*/ 0 h 20"/>
                <a:gd name="T18" fmla="*/ 35 w 67"/>
                <a:gd name="T19" fmla="*/ 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20">
                  <a:moveTo>
                    <a:pt x="35" y="4"/>
                  </a:moveTo>
                  <a:cubicBezTo>
                    <a:pt x="33" y="6"/>
                    <a:pt x="33" y="6"/>
                    <a:pt x="33" y="6"/>
                  </a:cubicBezTo>
                  <a:cubicBezTo>
                    <a:pt x="32" y="4"/>
                    <a:pt x="32" y="4"/>
                    <a:pt x="32" y="4"/>
                  </a:cubicBezTo>
                  <a:cubicBezTo>
                    <a:pt x="26" y="1"/>
                    <a:pt x="26" y="1"/>
                    <a:pt x="26" y="1"/>
                  </a:cubicBezTo>
                  <a:cubicBezTo>
                    <a:pt x="0" y="20"/>
                    <a:pt x="0" y="20"/>
                    <a:pt x="0" y="20"/>
                  </a:cubicBezTo>
                  <a:cubicBezTo>
                    <a:pt x="1" y="20"/>
                    <a:pt x="1" y="20"/>
                    <a:pt x="2" y="20"/>
                  </a:cubicBezTo>
                  <a:cubicBezTo>
                    <a:pt x="65" y="20"/>
                    <a:pt x="65" y="20"/>
                    <a:pt x="65" y="20"/>
                  </a:cubicBezTo>
                  <a:cubicBezTo>
                    <a:pt x="66" y="20"/>
                    <a:pt x="66" y="20"/>
                    <a:pt x="67" y="20"/>
                  </a:cubicBezTo>
                  <a:cubicBezTo>
                    <a:pt x="41" y="0"/>
                    <a:pt x="41" y="0"/>
                    <a:pt x="41" y="0"/>
                  </a:cubicBezTo>
                  <a:lnTo>
                    <a:pt x="35" y="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68" name="Freeform 228"/>
            <p:cNvSpPr>
              <a:spLocks noEditPoints="1"/>
            </p:cNvSpPr>
            <p:nvPr userDrawn="1"/>
          </p:nvSpPr>
          <p:spPr bwMode="auto">
            <a:xfrm>
              <a:off x="6762750" y="1933575"/>
              <a:ext cx="350838" cy="593725"/>
            </a:xfrm>
            <a:custGeom>
              <a:avLst/>
              <a:gdLst>
                <a:gd name="T0" fmla="*/ 80 w 91"/>
                <a:gd name="T1" fmla="*/ 133 h 154"/>
                <a:gd name="T2" fmla="*/ 13 w 91"/>
                <a:gd name="T3" fmla="*/ 133 h 154"/>
                <a:gd name="T4" fmla="*/ 13 w 91"/>
                <a:gd name="T5" fmla="*/ 11 h 154"/>
                <a:gd name="T6" fmla="*/ 80 w 91"/>
                <a:gd name="T7" fmla="*/ 11 h 154"/>
                <a:gd name="T8" fmla="*/ 80 w 91"/>
                <a:gd name="T9" fmla="*/ 25 h 154"/>
                <a:gd name="T10" fmla="*/ 91 w 91"/>
                <a:gd name="T11" fmla="*/ 34 h 154"/>
                <a:gd name="T12" fmla="*/ 91 w 91"/>
                <a:gd name="T13" fmla="*/ 5 h 154"/>
                <a:gd name="T14" fmla="*/ 86 w 91"/>
                <a:gd name="T15" fmla="*/ 0 h 154"/>
                <a:gd name="T16" fmla="*/ 6 w 91"/>
                <a:gd name="T17" fmla="*/ 0 h 154"/>
                <a:gd name="T18" fmla="*/ 0 w 91"/>
                <a:gd name="T19" fmla="*/ 5 h 154"/>
                <a:gd name="T20" fmla="*/ 0 w 91"/>
                <a:gd name="T21" fmla="*/ 149 h 154"/>
                <a:gd name="T22" fmla="*/ 6 w 91"/>
                <a:gd name="T23" fmla="*/ 154 h 154"/>
                <a:gd name="T24" fmla="*/ 86 w 91"/>
                <a:gd name="T25" fmla="*/ 154 h 154"/>
                <a:gd name="T26" fmla="*/ 91 w 91"/>
                <a:gd name="T27" fmla="*/ 149 h 154"/>
                <a:gd name="T28" fmla="*/ 91 w 91"/>
                <a:gd name="T29" fmla="*/ 106 h 154"/>
                <a:gd name="T30" fmla="*/ 80 w 91"/>
                <a:gd name="T31" fmla="*/ 106 h 154"/>
                <a:gd name="T32" fmla="*/ 80 w 91"/>
                <a:gd name="T33" fmla="*/ 133 h 154"/>
                <a:gd name="T34" fmla="*/ 47 w 91"/>
                <a:gd name="T35" fmla="*/ 151 h 154"/>
                <a:gd name="T36" fmla="*/ 40 w 91"/>
                <a:gd name="T37" fmla="*/ 144 h 154"/>
                <a:gd name="T38" fmla="*/ 47 w 91"/>
                <a:gd name="T39" fmla="*/ 137 h 154"/>
                <a:gd name="T40" fmla="*/ 53 w 91"/>
                <a:gd name="T41" fmla="*/ 144 h 154"/>
                <a:gd name="T42" fmla="*/ 47 w 91"/>
                <a:gd name="T43" fmla="*/ 15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154">
                  <a:moveTo>
                    <a:pt x="80" y="133"/>
                  </a:moveTo>
                  <a:cubicBezTo>
                    <a:pt x="13" y="133"/>
                    <a:pt x="13" y="133"/>
                    <a:pt x="13" y="133"/>
                  </a:cubicBezTo>
                  <a:cubicBezTo>
                    <a:pt x="13" y="11"/>
                    <a:pt x="13" y="11"/>
                    <a:pt x="13" y="11"/>
                  </a:cubicBezTo>
                  <a:cubicBezTo>
                    <a:pt x="80" y="11"/>
                    <a:pt x="80" y="11"/>
                    <a:pt x="80" y="11"/>
                  </a:cubicBezTo>
                  <a:cubicBezTo>
                    <a:pt x="80" y="25"/>
                    <a:pt x="80" y="25"/>
                    <a:pt x="80" y="25"/>
                  </a:cubicBezTo>
                  <a:cubicBezTo>
                    <a:pt x="91" y="34"/>
                    <a:pt x="91" y="34"/>
                    <a:pt x="91" y="34"/>
                  </a:cubicBezTo>
                  <a:cubicBezTo>
                    <a:pt x="91" y="5"/>
                    <a:pt x="91" y="5"/>
                    <a:pt x="91" y="5"/>
                  </a:cubicBezTo>
                  <a:cubicBezTo>
                    <a:pt x="91" y="2"/>
                    <a:pt x="89" y="0"/>
                    <a:pt x="86" y="0"/>
                  </a:cubicBezTo>
                  <a:cubicBezTo>
                    <a:pt x="6" y="0"/>
                    <a:pt x="6" y="0"/>
                    <a:pt x="6" y="0"/>
                  </a:cubicBezTo>
                  <a:cubicBezTo>
                    <a:pt x="3" y="0"/>
                    <a:pt x="0" y="2"/>
                    <a:pt x="0" y="5"/>
                  </a:cubicBezTo>
                  <a:cubicBezTo>
                    <a:pt x="0" y="149"/>
                    <a:pt x="0" y="149"/>
                    <a:pt x="0" y="149"/>
                  </a:cubicBezTo>
                  <a:cubicBezTo>
                    <a:pt x="0" y="152"/>
                    <a:pt x="3" y="154"/>
                    <a:pt x="6" y="154"/>
                  </a:cubicBezTo>
                  <a:cubicBezTo>
                    <a:pt x="86" y="154"/>
                    <a:pt x="86" y="154"/>
                    <a:pt x="86" y="154"/>
                  </a:cubicBezTo>
                  <a:cubicBezTo>
                    <a:pt x="89" y="154"/>
                    <a:pt x="91" y="152"/>
                    <a:pt x="91" y="149"/>
                  </a:cubicBezTo>
                  <a:cubicBezTo>
                    <a:pt x="91" y="106"/>
                    <a:pt x="91" y="106"/>
                    <a:pt x="91" y="106"/>
                  </a:cubicBezTo>
                  <a:cubicBezTo>
                    <a:pt x="80" y="106"/>
                    <a:pt x="80" y="106"/>
                    <a:pt x="80" y="106"/>
                  </a:cubicBezTo>
                  <a:lnTo>
                    <a:pt x="80" y="133"/>
                  </a:lnTo>
                  <a:close/>
                  <a:moveTo>
                    <a:pt x="47" y="151"/>
                  </a:moveTo>
                  <a:cubicBezTo>
                    <a:pt x="43" y="151"/>
                    <a:pt x="40" y="148"/>
                    <a:pt x="40" y="144"/>
                  </a:cubicBezTo>
                  <a:cubicBezTo>
                    <a:pt x="40" y="140"/>
                    <a:pt x="43" y="137"/>
                    <a:pt x="47" y="137"/>
                  </a:cubicBezTo>
                  <a:cubicBezTo>
                    <a:pt x="51" y="137"/>
                    <a:pt x="53" y="140"/>
                    <a:pt x="53" y="144"/>
                  </a:cubicBezTo>
                  <a:cubicBezTo>
                    <a:pt x="53" y="148"/>
                    <a:pt x="51" y="151"/>
                    <a:pt x="47" y="1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
        <p:nvSpPr>
          <p:cNvPr id="269" name="Freeform 229"/>
          <p:cNvSpPr>
            <a:spLocks noEditPoints="1"/>
          </p:cNvSpPr>
          <p:nvPr userDrawn="1"/>
        </p:nvSpPr>
        <p:spPr bwMode="auto">
          <a:xfrm>
            <a:off x="6905625" y="3378201"/>
            <a:ext cx="452438" cy="512763"/>
          </a:xfrm>
          <a:custGeom>
            <a:avLst/>
            <a:gdLst>
              <a:gd name="T0" fmla="*/ 61 w 117"/>
              <a:gd name="T1" fmla="*/ 118 h 133"/>
              <a:gd name="T2" fmla="*/ 96 w 117"/>
              <a:gd name="T3" fmla="*/ 96 h 133"/>
              <a:gd name="T4" fmla="*/ 97 w 117"/>
              <a:gd name="T5" fmla="*/ 95 h 133"/>
              <a:gd name="T6" fmla="*/ 96 w 117"/>
              <a:gd name="T7" fmla="*/ 20 h 133"/>
              <a:gd name="T8" fmla="*/ 95 w 117"/>
              <a:gd name="T9" fmla="*/ 19 h 133"/>
              <a:gd name="T10" fmla="*/ 23 w 117"/>
              <a:gd name="T11" fmla="*/ 18 h 133"/>
              <a:gd name="T12" fmla="*/ 21 w 117"/>
              <a:gd name="T13" fmla="*/ 20 h 133"/>
              <a:gd name="T14" fmla="*/ 19 w 117"/>
              <a:gd name="T15" fmla="*/ 94 h 133"/>
              <a:gd name="T16" fmla="*/ 20 w 117"/>
              <a:gd name="T17" fmla="*/ 95 h 133"/>
              <a:gd name="T18" fmla="*/ 55 w 117"/>
              <a:gd name="T19" fmla="*/ 111 h 133"/>
              <a:gd name="T20" fmla="*/ 41 w 117"/>
              <a:gd name="T21" fmla="*/ 118 h 133"/>
              <a:gd name="T22" fmla="*/ 5 w 117"/>
              <a:gd name="T23" fmla="*/ 121 h 133"/>
              <a:gd name="T24" fmla="*/ 41 w 117"/>
              <a:gd name="T25" fmla="*/ 130 h 133"/>
              <a:gd name="T26" fmla="*/ 75 w 117"/>
              <a:gd name="T27" fmla="*/ 133 h 133"/>
              <a:gd name="T28" fmla="*/ 111 w 117"/>
              <a:gd name="T29" fmla="*/ 130 h 133"/>
              <a:gd name="T30" fmla="*/ 75 w 117"/>
              <a:gd name="T31" fmla="*/ 121 h 133"/>
              <a:gd name="T32" fmla="*/ 101 w 117"/>
              <a:gd name="T33" fmla="*/ 42 h 133"/>
              <a:gd name="T34" fmla="*/ 99 w 117"/>
              <a:gd name="T35" fmla="*/ 50 h 133"/>
              <a:gd name="T36" fmla="*/ 15 w 117"/>
              <a:gd name="T37" fmla="*/ 70 h 133"/>
              <a:gd name="T38" fmla="*/ 18 w 117"/>
              <a:gd name="T39" fmla="*/ 61 h 133"/>
              <a:gd name="T40" fmla="*/ 63 w 117"/>
              <a:gd name="T41" fmla="*/ 92 h 133"/>
              <a:gd name="T42" fmla="*/ 87 w 117"/>
              <a:gd name="T43" fmla="*/ 92 h 133"/>
              <a:gd name="T44" fmla="*/ 58 w 117"/>
              <a:gd name="T45" fmla="*/ 52 h 133"/>
              <a:gd name="T46" fmla="*/ 64 w 117"/>
              <a:gd name="T47" fmla="*/ 25 h 133"/>
              <a:gd name="T48" fmla="*/ 58 w 117"/>
              <a:gd name="T49" fmla="*/ 52 h 133"/>
              <a:gd name="T50" fmla="*/ 90 w 117"/>
              <a:gd name="T51" fmla="*/ 51 h 133"/>
              <a:gd name="T52" fmla="*/ 64 w 117"/>
              <a:gd name="T53" fmla="*/ 58 h 133"/>
              <a:gd name="T54" fmla="*/ 52 w 117"/>
              <a:gd name="T55" fmla="*/ 58 h 133"/>
              <a:gd name="T56" fmla="*/ 27 w 117"/>
              <a:gd name="T57" fmla="*/ 61 h 133"/>
              <a:gd name="T58" fmla="*/ 52 w 117"/>
              <a:gd name="T59" fmla="*/ 58 h 133"/>
              <a:gd name="T60" fmla="*/ 71 w 117"/>
              <a:gd name="T61" fmla="*/ 76 h 133"/>
              <a:gd name="T62" fmla="*/ 42 w 117"/>
              <a:gd name="T63" fmla="*/ 80 h 133"/>
              <a:gd name="T64" fmla="*/ 93 w 117"/>
              <a:gd name="T65" fmla="*/ 87 h 133"/>
              <a:gd name="T66" fmla="*/ 94 w 117"/>
              <a:gd name="T67" fmla="*/ 60 h 133"/>
              <a:gd name="T68" fmla="*/ 92 w 117"/>
              <a:gd name="T69" fmla="*/ 29 h 133"/>
              <a:gd name="T70" fmla="*/ 88 w 117"/>
              <a:gd name="T71" fmla="*/ 34 h 133"/>
              <a:gd name="T72" fmla="*/ 87 w 117"/>
              <a:gd name="T73" fmla="*/ 23 h 133"/>
              <a:gd name="T74" fmla="*/ 74 w 117"/>
              <a:gd name="T75" fmla="*/ 22 h 133"/>
              <a:gd name="T76" fmla="*/ 71 w 117"/>
              <a:gd name="T77" fmla="*/ 14 h 133"/>
              <a:gd name="T78" fmla="*/ 53 w 117"/>
              <a:gd name="T79" fmla="*/ 13 h 133"/>
              <a:gd name="T80" fmla="*/ 54 w 117"/>
              <a:gd name="T81" fmla="*/ 21 h 133"/>
              <a:gd name="T82" fmla="*/ 29 w 117"/>
              <a:gd name="T83" fmla="*/ 23 h 133"/>
              <a:gd name="T84" fmla="*/ 24 w 117"/>
              <a:gd name="T85" fmla="*/ 29 h 133"/>
              <a:gd name="T86" fmla="*/ 23 w 117"/>
              <a:gd name="T87" fmla="*/ 51 h 133"/>
              <a:gd name="T88" fmla="*/ 23 w 117"/>
              <a:gd name="T89" fmla="*/ 70 h 133"/>
              <a:gd name="T90" fmla="*/ 24 w 117"/>
              <a:gd name="T91" fmla="*/ 87 h 133"/>
              <a:gd name="T92" fmla="*/ 30 w 117"/>
              <a:gd name="T93" fmla="*/ 92 h 133"/>
              <a:gd name="T94" fmla="*/ 44 w 117"/>
              <a:gd name="T95" fmla="*/ 92 h 133"/>
              <a:gd name="T96" fmla="*/ 53 w 117"/>
              <a:gd name="T97" fmla="*/ 97 h 133"/>
              <a:gd name="T98" fmla="*/ 43 w 117"/>
              <a:gd name="T99" fmla="*/ 10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7" h="133">
                <a:moveTo>
                  <a:pt x="75" y="118"/>
                </a:moveTo>
                <a:cubicBezTo>
                  <a:pt x="61" y="118"/>
                  <a:pt x="61" y="118"/>
                  <a:pt x="61" y="118"/>
                </a:cubicBezTo>
                <a:cubicBezTo>
                  <a:pt x="61" y="111"/>
                  <a:pt x="61" y="111"/>
                  <a:pt x="61" y="111"/>
                </a:cubicBezTo>
                <a:cubicBezTo>
                  <a:pt x="74" y="110"/>
                  <a:pt x="86" y="105"/>
                  <a:pt x="96" y="96"/>
                </a:cubicBezTo>
                <a:cubicBezTo>
                  <a:pt x="96" y="95"/>
                  <a:pt x="96" y="95"/>
                  <a:pt x="96" y="95"/>
                </a:cubicBezTo>
                <a:cubicBezTo>
                  <a:pt x="97" y="95"/>
                  <a:pt x="97" y="95"/>
                  <a:pt x="97" y="95"/>
                </a:cubicBezTo>
                <a:cubicBezTo>
                  <a:pt x="97" y="94"/>
                  <a:pt x="98" y="94"/>
                  <a:pt x="98" y="93"/>
                </a:cubicBezTo>
                <a:cubicBezTo>
                  <a:pt x="117" y="72"/>
                  <a:pt x="116" y="40"/>
                  <a:pt x="96" y="20"/>
                </a:cubicBezTo>
                <a:cubicBezTo>
                  <a:pt x="96" y="20"/>
                  <a:pt x="96" y="20"/>
                  <a:pt x="96" y="20"/>
                </a:cubicBezTo>
                <a:cubicBezTo>
                  <a:pt x="95" y="20"/>
                  <a:pt x="95" y="19"/>
                  <a:pt x="95" y="19"/>
                </a:cubicBezTo>
                <a:cubicBezTo>
                  <a:pt x="95" y="19"/>
                  <a:pt x="95" y="19"/>
                  <a:pt x="94" y="19"/>
                </a:cubicBezTo>
                <a:cubicBezTo>
                  <a:pt x="74" y="0"/>
                  <a:pt x="43" y="0"/>
                  <a:pt x="23" y="18"/>
                </a:cubicBezTo>
                <a:cubicBezTo>
                  <a:pt x="22" y="18"/>
                  <a:pt x="22" y="19"/>
                  <a:pt x="21" y="19"/>
                </a:cubicBezTo>
                <a:cubicBezTo>
                  <a:pt x="21" y="19"/>
                  <a:pt x="21" y="19"/>
                  <a:pt x="21" y="20"/>
                </a:cubicBezTo>
                <a:cubicBezTo>
                  <a:pt x="21" y="20"/>
                  <a:pt x="21" y="20"/>
                  <a:pt x="20" y="20"/>
                </a:cubicBezTo>
                <a:cubicBezTo>
                  <a:pt x="0" y="40"/>
                  <a:pt x="0" y="73"/>
                  <a:pt x="19" y="94"/>
                </a:cubicBezTo>
                <a:cubicBezTo>
                  <a:pt x="19" y="94"/>
                  <a:pt x="20" y="95"/>
                  <a:pt x="20" y="95"/>
                </a:cubicBezTo>
                <a:cubicBezTo>
                  <a:pt x="20" y="95"/>
                  <a:pt x="20" y="95"/>
                  <a:pt x="20" y="95"/>
                </a:cubicBezTo>
                <a:cubicBezTo>
                  <a:pt x="20" y="95"/>
                  <a:pt x="20" y="95"/>
                  <a:pt x="20" y="96"/>
                </a:cubicBezTo>
                <a:cubicBezTo>
                  <a:pt x="30" y="105"/>
                  <a:pt x="42" y="110"/>
                  <a:pt x="55" y="111"/>
                </a:cubicBezTo>
                <a:cubicBezTo>
                  <a:pt x="55" y="118"/>
                  <a:pt x="55" y="118"/>
                  <a:pt x="55" y="118"/>
                </a:cubicBezTo>
                <a:cubicBezTo>
                  <a:pt x="41" y="118"/>
                  <a:pt x="41" y="118"/>
                  <a:pt x="41" y="118"/>
                </a:cubicBezTo>
                <a:cubicBezTo>
                  <a:pt x="41" y="121"/>
                  <a:pt x="41" y="121"/>
                  <a:pt x="41" y="121"/>
                </a:cubicBezTo>
                <a:cubicBezTo>
                  <a:pt x="5" y="121"/>
                  <a:pt x="5" y="121"/>
                  <a:pt x="5" y="121"/>
                </a:cubicBezTo>
                <a:cubicBezTo>
                  <a:pt x="5" y="130"/>
                  <a:pt x="5" y="130"/>
                  <a:pt x="5" y="130"/>
                </a:cubicBezTo>
                <a:cubicBezTo>
                  <a:pt x="41" y="130"/>
                  <a:pt x="41" y="130"/>
                  <a:pt x="41" y="130"/>
                </a:cubicBezTo>
                <a:cubicBezTo>
                  <a:pt x="41" y="133"/>
                  <a:pt x="41" y="133"/>
                  <a:pt x="41" y="133"/>
                </a:cubicBezTo>
                <a:cubicBezTo>
                  <a:pt x="75" y="133"/>
                  <a:pt x="75" y="133"/>
                  <a:pt x="75" y="133"/>
                </a:cubicBezTo>
                <a:cubicBezTo>
                  <a:pt x="75" y="130"/>
                  <a:pt x="75" y="130"/>
                  <a:pt x="75" y="130"/>
                </a:cubicBezTo>
                <a:cubicBezTo>
                  <a:pt x="111" y="130"/>
                  <a:pt x="111" y="130"/>
                  <a:pt x="111" y="130"/>
                </a:cubicBezTo>
                <a:cubicBezTo>
                  <a:pt x="111" y="121"/>
                  <a:pt x="111" y="121"/>
                  <a:pt x="111" y="121"/>
                </a:cubicBezTo>
                <a:cubicBezTo>
                  <a:pt x="75" y="121"/>
                  <a:pt x="75" y="121"/>
                  <a:pt x="75" y="121"/>
                </a:cubicBezTo>
                <a:lnTo>
                  <a:pt x="75" y="118"/>
                </a:lnTo>
                <a:close/>
                <a:moveTo>
                  <a:pt x="101" y="42"/>
                </a:moveTo>
                <a:cubicBezTo>
                  <a:pt x="103" y="49"/>
                  <a:pt x="104" y="56"/>
                  <a:pt x="103" y="62"/>
                </a:cubicBezTo>
                <a:cubicBezTo>
                  <a:pt x="102" y="58"/>
                  <a:pt x="101" y="54"/>
                  <a:pt x="99" y="50"/>
                </a:cubicBezTo>
                <a:cubicBezTo>
                  <a:pt x="100" y="48"/>
                  <a:pt x="100" y="45"/>
                  <a:pt x="101" y="42"/>
                </a:cubicBezTo>
                <a:close/>
                <a:moveTo>
                  <a:pt x="15" y="70"/>
                </a:moveTo>
                <a:cubicBezTo>
                  <a:pt x="13" y="63"/>
                  <a:pt x="12" y="55"/>
                  <a:pt x="14" y="48"/>
                </a:cubicBezTo>
                <a:cubicBezTo>
                  <a:pt x="15" y="52"/>
                  <a:pt x="16" y="56"/>
                  <a:pt x="18" y="61"/>
                </a:cubicBezTo>
                <a:cubicBezTo>
                  <a:pt x="17" y="64"/>
                  <a:pt x="15" y="67"/>
                  <a:pt x="15" y="70"/>
                </a:cubicBezTo>
                <a:close/>
                <a:moveTo>
                  <a:pt x="63" y="92"/>
                </a:moveTo>
                <a:cubicBezTo>
                  <a:pt x="67" y="89"/>
                  <a:pt x="72" y="86"/>
                  <a:pt x="77" y="82"/>
                </a:cubicBezTo>
                <a:cubicBezTo>
                  <a:pt x="87" y="92"/>
                  <a:pt x="87" y="92"/>
                  <a:pt x="87" y="92"/>
                </a:cubicBezTo>
                <a:cubicBezTo>
                  <a:pt x="80" y="96"/>
                  <a:pt x="72" y="95"/>
                  <a:pt x="63" y="92"/>
                </a:cubicBezTo>
                <a:close/>
                <a:moveTo>
                  <a:pt x="58" y="52"/>
                </a:moveTo>
                <a:cubicBezTo>
                  <a:pt x="44" y="38"/>
                  <a:pt x="44" y="38"/>
                  <a:pt x="44" y="38"/>
                </a:cubicBezTo>
                <a:cubicBezTo>
                  <a:pt x="51" y="33"/>
                  <a:pt x="57" y="28"/>
                  <a:pt x="64" y="25"/>
                </a:cubicBezTo>
                <a:cubicBezTo>
                  <a:pt x="68" y="28"/>
                  <a:pt x="72" y="31"/>
                  <a:pt x="76" y="34"/>
                </a:cubicBezTo>
                <a:lnTo>
                  <a:pt x="58" y="52"/>
                </a:lnTo>
                <a:close/>
                <a:moveTo>
                  <a:pt x="82" y="40"/>
                </a:moveTo>
                <a:cubicBezTo>
                  <a:pt x="85" y="43"/>
                  <a:pt x="87" y="47"/>
                  <a:pt x="90" y="51"/>
                </a:cubicBezTo>
                <a:cubicBezTo>
                  <a:pt x="87" y="57"/>
                  <a:pt x="82" y="64"/>
                  <a:pt x="76" y="70"/>
                </a:cubicBezTo>
                <a:cubicBezTo>
                  <a:pt x="64" y="58"/>
                  <a:pt x="64" y="58"/>
                  <a:pt x="64" y="58"/>
                </a:cubicBezTo>
                <a:lnTo>
                  <a:pt x="82" y="40"/>
                </a:lnTo>
                <a:close/>
                <a:moveTo>
                  <a:pt x="52" y="58"/>
                </a:moveTo>
                <a:cubicBezTo>
                  <a:pt x="36" y="74"/>
                  <a:pt x="36" y="74"/>
                  <a:pt x="36" y="74"/>
                </a:cubicBezTo>
                <a:cubicBezTo>
                  <a:pt x="32" y="70"/>
                  <a:pt x="29" y="65"/>
                  <a:pt x="27" y="61"/>
                </a:cubicBezTo>
                <a:cubicBezTo>
                  <a:pt x="30" y="55"/>
                  <a:pt x="34" y="49"/>
                  <a:pt x="39" y="44"/>
                </a:cubicBezTo>
                <a:lnTo>
                  <a:pt x="52" y="58"/>
                </a:lnTo>
                <a:close/>
                <a:moveTo>
                  <a:pt x="58" y="64"/>
                </a:moveTo>
                <a:cubicBezTo>
                  <a:pt x="71" y="76"/>
                  <a:pt x="71" y="76"/>
                  <a:pt x="71" y="76"/>
                </a:cubicBezTo>
                <a:cubicBezTo>
                  <a:pt x="65" y="81"/>
                  <a:pt x="59" y="85"/>
                  <a:pt x="53" y="88"/>
                </a:cubicBezTo>
                <a:cubicBezTo>
                  <a:pt x="50" y="86"/>
                  <a:pt x="46" y="83"/>
                  <a:pt x="42" y="80"/>
                </a:cubicBezTo>
                <a:lnTo>
                  <a:pt x="58" y="64"/>
                </a:lnTo>
                <a:close/>
                <a:moveTo>
                  <a:pt x="93" y="87"/>
                </a:moveTo>
                <a:cubicBezTo>
                  <a:pt x="82" y="76"/>
                  <a:pt x="82" y="76"/>
                  <a:pt x="82" y="76"/>
                </a:cubicBezTo>
                <a:cubicBezTo>
                  <a:pt x="87" y="71"/>
                  <a:pt x="91" y="65"/>
                  <a:pt x="94" y="60"/>
                </a:cubicBezTo>
                <a:cubicBezTo>
                  <a:pt x="98" y="70"/>
                  <a:pt x="98" y="80"/>
                  <a:pt x="93" y="87"/>
                </a:cubicBezTo>
                <a:close/>
                <a:moveTo>
                  <a:pt x="92" y="29"/>
                </a:moveTo>
                <a:cubicBezTo>
                  <a:pt x="93" y="33"/>
                  <a:pt x="94" y="36"/>
                  <a:pt x="93" y="41"/>
                </a:cubicBezTo>
                <a:cubicBezTo>
                  <a:pt x="91" y="39"/>
                  <a:pt x="89" y="36"/>
                  <a:pt x="88" y="34"/>
                </a:cubicBezTo>
                <a:lnTo>
                  <a:pt x="92" y="29"/>
                </a:lnTo>
                <a:close/>
                <a:moveTo>
                  <a:pt x="87" y="23"/>
                </a:moveTo>
                <a:cubicBezTo>
                  <a:pt x="82" y="28"/>
                  <a:pt x="82" y="28"/>
                  <a:pt x="82" y="28"/>
                </a:cubicBezTo>
                <a:cubicBezTo>
                  <a:pt x="79" y="26"/>
                  <a:pt x="76" y="24"/>
                  <a:pt x="74" y="22"/>
                </a:cubicBezTo>
                <a:cubicBezTo>
                  <a:pt x="79" y="21"/>
                  <a:pt x="84" y="21"/>
                  <a:pt x="87" y="23"/>
                </a:cubicBezTo>
                <a:close/>
                <a:moveTo>
                  <a:pt x="71" y="14"/>
                </a:moveTo>
                <a:cubicBezTo>
                  <a:pt x="69" y="15"/>
                  <a:pt x="66" y="16"/>
                  <a:pt x="64" y="16"/>
                </a:cubicBezTo>
                <a:cubicBezTo>
                  <a:pt x="60" y="15"/>
                  <a:pt x="57" y="14"/>
                  <a:pt x="53" y="13"/>
                </a:cubicBezTo>
                <a:cubicBezTo>
                  <a:pt x="59" y="12"/>
                  <a:pt x="65" y="13"/>
                  <a:pt x="71" y="14"/>
                </a:cubicBezTo>
                <a:close/>
                <a:moveTo>
                  <a:pt x="54" y="21"/>
                </a:moveTo>
                <a:cubicBezTo>
                  <a:pt x="49" y="24"/>
                  <a:pt x="44" y="28"/>
                  <a:pt x="39" y="32"/>
                </a:cubicBezTo>
                <a:cubicBezTo>
                  <a:pt x="29" y="23"/>
                  <a:pt x="29" y="23"/>
                  <a:pt x="29" y="23"/>
                </a:cubicBezTo>
                <a:cubicBezTo>
                  <a:pt x="35" y="19"/>
                  <a:pt x="44" y="18"/>
                  <a:pt x="54" y="21"/>
                </a:cubicBezTo>
                <a:close/>
                <a:moveTo>
                  <a:pt x="24" y="29"/>
                </a:moveTo>
                <a:cubicBezTo>
                  <a:pt x="33" y="38"/>
                  <a:pt x="33" y="38"/>
                  <a:pt x="33" y="38"/>
                </a:cubicBezTo>
                <a:cubicBezTo>
                  <a:pt x="29" y="42"/>
                  <a:pt x="26" y="47"/>
                  <a:pt x="23" y="51"/>
                </a:cubicBezTo>
                <a:cubicBezTo>
                  <a:pt x="21" y="43"/>
                  <a:pt x="21" y="35"/>
                  <a:pt x="24" y="29"/>
                </a:cubicBezTo>
                <a:close/>
                <a:moveTo>
                  <a:pt x="23" y="70"/>
                </a:moveTo>
                <a:cubicBezTo>
                  <a:pt x="25" y="73"/>
                  <a:pt x="28" y="77"/>
                  <a:pt x="31" y="80"/>
                </a:cubicBezTo>
                <a:cubicBezTo>
                  <a:pt x="24" y="87"/>
                  <a:pt x="24" y="87"/>
                  <a:pt x="24" y="87"/>
                </a:cubicBezTo>
                <a:cubicBezTo>
                  <a:pt x="21" y="82"/>
                  <a:pt x="21" y="77"/>
                  <a:pt x="23" y="70"/>
                </a:cubicBezTo>
                <a:close/>
                <a:moveTo>
                  <a:pt x="30" y="92"/>
                </a:moveTo>
                <a:cubicBezTo>
                  <a:pt x="36" y="85"/>
                  <a:pt x="36" y="85"/>
                  <a:pt x="36" y="85"/>
                </a:cubicBezTo>
                <a:cubicBezTo>
                  <a:pt x="39" y="88"/>
                  <a:pt x="41" y="90"/>
                  <a:pt x="44" y="92"/>
                </a:cubicBezTo>
                <a:cubicBezTo>
                  <a:pt x="39" y="93"/>
                  <a:pt x="34" y="93"/>
                  <a:pt x="30" y="92"/>
                </a:cubicBezTo>
                <a:close/>
                <a:moveTo>
                  <a:pt x="53" y="97"/>
                </a:moveTo>
                <a:cubicBezTo>
                  <a:pt x="58" y="99"/>
                  <a:pt x="63" y="101"/>
                  <a:pt x="68" y="102"/>
                </a:cubicBezTo>
                <a:cubicBezTo>
                  <a:pt x="60" y="104"/>
                  <a:pt x="51" y="103"/>
                  <a:pt x="43" y="100"/>
                </a:cubicBezTo>
                <a:cubicBezTo>
                  <a:pt x="46" y="100"/>
                  <a:pt x="50" y="99"/>
                  <a:pt x="53" y="9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4375" tIns="22188" rIns="44375" bIns="22188" numCol="1" anchor="t" anchorCtr="0" compatLnSpc="1">
            <a:prstTxWarp prst="textNoShape">
              <a:avLst/>
            </a:prstTxWarp>
          </a:bodyPr>
          <a:lstStyle/>
          <a:p>
            <a:pPr defTabSz="645347"/>
            <a:endParaRPr lang="en-CA" sz="1398" dirty="0">
              <a:solidFill>
                <a:prstClr val="black"/>
              </a:solidFill>
            </a:endParaRPr>
          </a:p>
        </p:txBody>
      </p:sp>
      <p:grpSp>
        <p:nvGrpSpPr>
          <p:cNvPr id="270" name="Group 269"/>
          <p:cNvGrpSpPr/>
          <p:nvPr userDrawn="1"/>
        </p:nvGrpSpPr>
        <p:grpSpPr>
          <a:xfrm>
            <a:off x="6716713" y="2667001"/>
            <a:ext cx="417512" cy="587375"/>
            <a:chOff x="6716713" y="2667000"/>
            <a:chExt cx="417512" cy="587375"/>
          </a:xfrm>
        </p:grpSpPr>
        <p:sp>
          <p:nvSpPr>
            <p:cNvPr id="271" name="Freeform 158"/>
            <p:cNvSpPr>
              <a:spLocks noEditPoints="1"/>
            </p:cNvSpPr>
            <p:nvPr userDrawn="1"/>
          </p:nvSpPr>
          <p:spPr bwMode="auto">
            <a:xfrm>
              <a:off x="6716713" y="2667000"/>
              <a:ext cx="315913" cy="587375"/>
            </a:xfrm>
            <a:custGeom>
              <a:avLst/>
              <a:gdLst>
                <a:gd name="T0" fmla="*/ 72 w 82"/>
                <a:gd name="T1" fmla="*/ 0 h 152"/>
                <a:gd name="T2" fmla="*/ 10 w 82"/>
                <a:gd name="T3" fmla="*/ 0 h 152"/>
                <a:gd name="T4" fmla="*/ 0 w 82"/>
                <a:gd name="T5" fmla="*/ 10 h 152"/>
                <a:gd name="T6" fmla="*/ 0 w 82"/>
                <a:gd name="T7" fmla="*/ 141 h 152"/>
                <a:gd name="T8" fmla="*/ 10 w 82"/>
                <a:gd name="T9" fmla="*/ 152 h 152"/>
                <a:gd name="T10" fmla="*/ 72 w 82"/>
                <a:gd name="T11" fmla="*/ 152 h 152"/>
                <a:gd name="T12" fmla="*/ 82 w 82"/>
                <a:gd name="T13" fmla="*/ 141 h 152"/>
                <a:gd name="T14" fmla="*/ 82 w 82"/>
                <a:gd name="T15" fmla="*/ 10 h 152"/>
                <a:gd name="T16" fmla="*/ 72 w 82"/>
                <a:gd name="T17" fmla="*/ 0 h 152"/>
                <a:gd name="T18" fmla="*/ 41 w 82"/>
                <a:gd name="T19" fmla="*/ 145 h 152"/>
                <a:gd name="T20" fmla="*/ 36 w 82"/>
                <a:gd name="T21" fmla="*/ 140 h 152"/>
                <a:gd name="T22" fmla="*/ 41 w 82"/>
                <a:gd name="T23" fmla="*/ 134 h 152"/>
                <a:gd name="T24" fmla="*/ 47 w 82"/>
                <a:gd name="T25" fmla="*/ 140 h 152"/>
                <a:gd name="T26" fmla="*/ 41 w 82"/>
                <a:gd name="T27" fmla="*/ 145 h 152"/>
                <a:gd name="T28" fmla="*/ 77 w 82"/>
                <a:gd name="T29" fmla="*/ 130 h 152"/>
                <a:gd name="T30" fmla="*/ 6 w 82"/>
                <a:gd name="T31" fmla="*/ 130 h 152"/>
                <a:gd name="T32" fmla="*/ 6 w 82"/>
                <a:gd name="T33" fmla="*/ 9 h 152"/>
                <a:gd name="T34" fmla="*/ 77 w 82"/>
                <a:gd name="T35" fmla="*/ 9 h 152"/>
                <a:gd name="T36" fmla="*/ 77 w 82"/>
                <a:gd name="T37" fmla="*/ 13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2" h="152">
                  <a:moveTo>
                    <a:pt x="72" y="0"/>
                  </a:moveTo>
                  <a:cubicBezTo>
                    <a:pt x="10" y="0"/>
                    <a:pt x="10" y="0"/>
                    <a:pt x="10" y="0"/>
                  </a:cubicBezTo>
                  <a:cubicBezTo>
                    <a:pt x="5" y="0"/>
                    <a:pt x="0" y="4"/>
                    <a:pt x="0" y="10"/>
                  </a:cubicBezTo>
                  <a:cubicBezTo>
                    <a:pt x="0" y="141"/>
                    <a:pt x="0" y="141"/>
                    <a:pt x="0" y="141"/>
                  </a:cubicBezTo>
                  <a:cubicBezTo>
                    <a:pt x="0" y="147"/>
                    <a:pt x="5" y="152"/>
                    <a:pt x="10" y="152"/>
                  </a:cubicBezTo>
                  <a:cubicBezTo>
                    <a:pt x="72" y="152"/>
                    <a:pt x="72" y="152"/>
                    <a:pt x="72" y="152"/>
                  </a:cubicBezTo>
                  <a:cubicBezTo>
                    <a:pt x="78" y="152"/>
                    <a:pt x="82" y="147"/>
                    <a:pt x="82" y="141"/>
                  </a:cubicBezTo>
                  <a:cubicBezTo>
                    <a:pt x="82" y="10"/>
                    <a:pt x="82" y="10"/>
                    <a:pt x="82" y="10"/>
                  </a:cubicBezTo>
                  <a:cubicBezTo>
                    <a:pt x="82" y="4"/>
                    <a:pt x="78" y="0"/>
                    <a:pt x="72" y="0"/>
                  </a:cubicBezTo>
                  <a:close/>
                  <a:moveTo>
                    <a:pt x="41" y="145"/>
                  </a:moveTo>
                  <a:cubicBezTo>
                    <a:pt x="38" y="145"/>
                    <a:pt x="36" y="143"/>
                    <a:pt x="36" y="140"/>
                  </a:cubicBezTo>
                  <a:cubicBezTo>
                    <a:pt x="36" y="137"/>
                    <a:pt x="38" y="134"/>
                    <a:pt x="41" y="134"/>
                  </a:cubicBezTo>
                  <a:cubicBezTo>
                    <a:pt x="44" y="134"/>
                    <a:pt x="47" y="137"/>
                    <a:pt x="47" y="140"/>
                  </a:cubicBezTo>
                  <a:cubicBezTo>
                    <a:pt x="47" y="143"/>
                    <a:pt x="44" y="145"/>
                    <a:pt x="41" y="145"/>
                  </a:cubicBezTo>
                  <a:close/>
                  <a:moveTo>
                    <a:pt x="77" y="130"/>
                  </a:moveTo>
                  <a:cubicBezTo>
                    <a:pt x="6" y="130"/>
                    <a:pt x="6" y="130"/>
                    <a:pt x="6" y="130"/>
                  </a:cubicBezTo>
                  <a:cubicBezTo>
                    <a:pt x="6" y="9"/>
                    <a:pt x="6" y="9"/>
                    <a:pt x="6" y="9"/>
                  </a:cubicBezTo>
                  <a:cubicBezTo>
                    <a:pt x="77" y="9"/>
                    <a:pt x="77" y="9"/>
                    <a:pt x="77" y="9"/>
                  </a:cubicBezTo>
                  <a:lnTo>
                    <a:pt x="77" y="13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72" name="Oval 159"/>
            <p:cNvSpPr>
              <a:spLocks noChangeArrowheads="1"/>
            </p:cNvSpPr>
            <p:nvPr userDrawn="1"/>
          </p:nvSpPr>
          <p:spPr bwMode="auto">
            <a:xfrm>
              <a:off x="6854825" y="3184525"/>
              <a:ext cx="42863" cy="428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73" name="Freeform 230"/>
            <p:cNvSpPr>
              <a:spLocks noEditPoints="1"/>
            </p:cNvSpPr>
            <p:nvPr userDrawn="1"/>
          </p:nvSpPr>
          <p:spPr bwMode="auto">
            <a:xfrm>
              <a:off x="6832600" y="2782888"/>
              <a:ext cx="301625" cy="242888"/>
            </a:xfrm>
            <a:custGeom>
              <a:avLst/>
              <a:gdLst>
                <a:gd name="T0" fmla="*/ 65 w 78"/>
                <a:gd name="T1" fmla="*/ 0 h 63"/>
                <a:gd name="T2" fmla="*/ 13 w 78"/>
                <a:gd name="T3" fmla="*/ 0 h 63"/>
                <a:gd name="T4" fmla="*/ 0 w 78"/>
                <a:gd name="T5" fmla="*/ 14 h 63"/>
                <a:gd name="T6" fmla="*/ 0 w 78"/>
                <a:gd name="T7" fmla="*/ 39 h 63"/>
                <a:gd name="T8" fmla="*/ 13 w 78"/>
                <a:gd name="T9" fmla="*/ 52 h 63"/>
                <a:gd name="T10" fmla="*/ 15 w 78"/>
                <a:gd name="T11" fmla="*/ 52 h 63"/>
                <a:gd name="T12" fmla="*/ 15 w 78"/>
                <a:gd name="T13" fmla="*/ 63 h 63"/>
                <a:gd name="T14" fmla="*/ 26 w 78"/>
                <a:gd name="T15" fmla="*/ 52 h 63"/>
                <a:gd name="T16" fmla="*/ 65 w 78"/>
                <a:gd name="T17" fmla="*/ 52 h 63"/>
                <a:gd name="T18" fmla="*/ 78 w 78"/>
                <a:gd name="T19" fmla="*/ 39 h 63"/>
                <a:gd name="T20" fmla="*/ 78 w 78"/>
                <a:gd name="T21" fmla="*/ 14 h 63"/>
                <a:gd name="T22" fmla="*/ 65 w 78"/>
                <a:gd name="T23" fmla="*/ 0 h 63"/>
                <a:gd name="T24" fmla="*/ 20 w 78"/>
                <a:gd name="T25" fmla="*/ 30 h 63"/>
                <a:gd name="T26" fmla="*/ 15 w 78"/>
                <a:gd name="T27" fmla="*/ 25 h 63"/>
                <a:gd name="T28" fmla="*/ 20 w 78"/>
                <a:gd name="T29" fmla="*/ 20 h 63"/>
                <a:gd name="T30" fmla="*/ 25 w 78"/>
                <a:gd name="T31" fmla="*/ 25 h 63"/>
                <a:gd name="T32" fmla="*/ 20 w 78"/>
                <a:gd name="T33" fmla="*/ 30 h 63"/>
                <a:gd name="T34" fmla="*/ 40 w 78"/>
                <a:gd name="T35" fmla="*/ 30 h 63"/>
                <a:gd name="T36" fmla="*/ 35 w 78"/>
                <a:gd name="T37" fmla="*/ 25 h 63"/>
                <a:gd name="T38" fmla="*/ 40 w 78"/>
                <a:gd name="T39" fmla="*/ 20 h 63"/>
                <a:gd name="T40" fmla="*/ 45 w 78"/>
                <a:gd name="T41" fmla="*/ 25 h 63"/>
                <a:gd name="T42" fmla="*/ 40 w 78"/>
                <a:gd name="T43" fmla="*/ 30 h 63"/>
                <a:gd name="T44" fmla="*/ 61 w 78"/>
                <a:gd name="T45" fmla="*/ 30 h 63"/>
                <a:gd name="T46" fmla="*/ 56 w 78"/>
                <a:gd name="T47" fmla="*/ 25 h 63"/>
                <a:gd name="T48" fmla="*/ 61 w 78"/>
                <a:gd name="T49" fmla="*/ 20 h 63"/>
                <a:gd name="T50" fmla="*/ 65 w 78"/>
                <a:gd name="T51" fmla="*/ 25 h 63"/>
                <a:gd name="T52" fmla="*/ 61 w 78"/>
                <a:gd name="T53" fmla="*/ 3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8" h="63">
                  <a:moveTo>
                    <a:pt x="65" y="0"/>
                  </a:moveTo>
                  <a:cubicBezTo>
                    <a:pt x="13" y="0"/>
                    <a:pt x="13" y="0"/>
                    <a:pt x="13" y="0"/>
                  </a:cubicBezTo>
                  <a:cubicBezTo>
                    <a:pt x="6" y="0"/>
                    <a:pt x="0" y="6"/>
                    <a:pt x="0" y="14"/>
                  </a:cubicBezTo>
                  <a:cubicBezTo>
                    <a:pt x="0" y="39"/>
                    <a:pt x="0" y="39"/>
                    <a:pt x="0" y="39"/>
                  </a:cubicBezTo>
                  <a:cubicBezTo>
                    <a:pt x="0" y="46"/>
                    <a:pt x="6" y="52"/>
                    <a:pt x="13" y="52"/>
                  </a:cubicBezTo>
                  <a:cubicBezTo>
                    <a:pt x="15" y="52"/>
                    <a:pt x="15" y="52"/>
                    <a:pt x="15" y="52"/>
                  </a:cubicBezTo>
                  <a:cubicBezTo>
                    <a:pt x="15" y="63"/>
                    <a:pt x="15" y="63"/>
                    <a:pt x="15" y="63"/>
                  </a:cubicBezTo>
                  <a:cubicBezTo>
                    <a:pt x="26" y="52"/>
                    <a:pt x="26" y="52"/>
                    <a:pt x="26" y="52"/>
                  </a:cubicBezTo>
                  <a:cubicBezTo>
                    <a:pt x="65" y="52"/>
                    <a:pt x="65" y="52"/>
                    <a:pt x="65" y="52"/>
                  </a:cubicBezTo>
                  <a:cubicBezTo>
                    <a:pt x="72" y="52"/>
                    <a:pt x="78" y="46"/>
                    <a:pt x="78" y="39"/>
                  </a:cubicBezTo>
                  <a:cubicBezTo>
                    <a:pt x="78" y="14"/>
                    <a:pt x="78" y="14"/>
                    <a:pt x="78" y="14"/>
                  </a:cubicBezTo>
                  <a:cubicBezTo>
                    <a:pt x="78" y="6"/>
                    <a:pt x="72" y="0"/>
                    <a:pt x="65" y="0"/>
                  </a:cubicBezTo>
                  <a:close/>
                  <a:moveTo>
                    <a:pt x="20" y="30"/>
                  </a:moveTo>
                  <a:cubicBezTo>
                    <a:pt x="17" y="30"/>
                    <a:pt x="15" y="27"/>
                    <a:pt x="15" y="25"/>
                  </a:cubicBezTo>
                  <a:cubicBezTo>
                    <a:pt x="15" y="22"/>
                    <a:pt x="17" y="20"/>
                    <a:pt x="20" y="20"/>
                  </a:cubicBezTo>
                  <a:cubicBezTo>
                    <a:pt x="23" y="20"/>
                    <a:pt x="25" y="22"/>
                    <a:pt x="25" y="25"/>
                  </a:cubicBezTo>
                  <a:cubicBezTo>
                    <a:pt x="25" y="27"/>
                    <a:pt x="23" y="30"/>
                    <a:pt x="20" y="30"/>
                  </a:cubicBezTo>
                  <a:close/>
                  <a:moveTo>
                    <a:pt x="40" y="30"/>
                  </a:moveTo>
                  <a:cubicBezTo>
                    <a:pt x="37" y="30"/>
                    <a:pt x="35" y="27"/>
                    <a:pt x="35" y="25"/>
                  </a:cubicBezTo>
                  <a:cubicBezTo>
                    <a:pt x="35" y="22"/>
                    <a:pt x="37" y="20"/>
                    <a:pt x="40" y="20"/>
                  </a:cubicBezTo>
                  <a:cubicBezTo>
                    <a:pt x="43" y="20"/>
                    <a:pt x="45" y="22"/>
                    <a:pt x="45" y="25"/>
                  </a:cubicBezTo>
                  <a:cubicBezTo>
                    <a:pt x="45" y="27"/>
                    <a:pt x="43" y="30"/>
                    <a:pt x="40" y="30"/>
                  </a:cubicBezTo>
                  <a:close/>
                  <a:moveTo>
                    <a:pt x="61" y="30"/>
                  </a:moveTo>
                  <a:cubicBezTo>
                    <a:pt x="58" y="30"/>
                    <a:pt x="56" y="27"/>
                    <a:pt x="56" y="25"/>
                  </a:cubicBezTo>
                  <a:cubicBezTo>
                    <a:pt x="56" y="22"/>
                    <a:pt x="58" y="20"/>
                    <a:pt x="61" y="20"/>
                  </a:cubicBezTo>
                  <a:cubicBezTo>
                    <a:pt x="63" y="20"/>
                    <a:pt x="65" y="22"/>
                    <a:pt x="65" y="25"/>
                  </a:cubicBezTo>
                  <a:cubicBezTo>
                    <a:pt x="65" y="27"/>
                    <a:pt x="63" y="30"/>
                    <a:pt x="61" y="3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grpSp>
        <p:nvGrpSpPr>
          <p:cNvPr id="274" name="Group 273"/>
          <p:cNvGrpSpPr/>
          <p:nvPr userDrawn="1"/>
        </p:nvGrpSpPr>
        <p:grpSpPr>
          <a:xfrm>
            <a:off x="6705602" y="781050"/>
            <a:ext cx="469901" cy="339726"/>
            <a:chOff x="6705600" y="781050"/>
            <a:chExt cx="469901" cy="339726"/>
          </a:xfrm>
        </p:grpSpPr>
        <p:sp>
          <p:nvSpPr>
            <p:cNvPr id="275" name="Freeform 231"/>
            <p:cNvSpPr>
              <a:spLocks/>
            </p:cNvSpPr>
            <p:nvPr userDrawn="1"/>
          </p:nvSpPr>
          <p:spPr bwMode="auto">
            <a:xfrm>
              <a:off x="6816725" y="850900"/>
              <a:ext cx="317500" cy="61913"/>
            </a:xfrm>
            <a:custGeom>
              <a:avLst/>
              <a:gdLst>
                <a:gd name="T0" fmla="*/ 63 w 82"/>
                <a:gd name="T1" fmla="*/ 3 h 16"/>
                <a:gd name="T2" fmla="*/ 82 w 82"/>
                <a:gd name="T3" fmla="*/ 9 h 16"/>
                <a:gd name="T4" fmla="*/ 82 w 82"/>
                <a:gd name="T5" fmla="*/ 8 h 16"/>
                <a:gd name="T6" fmla="*/ 74 w 82"/>
                <a:gd name="T7" fmla="*/ 0 h 16"/>
                <a:gd name="T8" fmla="*/ 9 w 82"/>
                <a:gd name="T9" fmla="*/ 0 h 16"/>
                <a:gd name="T10" fmla="*/ 0 w 82"/>
                <a:gd name="T11" fmla="*/ 8 h 16"/>
                <a:gd name="T12" fmla="*/ 9 w 82"/>
                <a:gd name="T13" fmla="*/ 16 h 16"/>
                <a:gd name="T14" fmla="*/ 36 w 82"/>
                <a:gd name="T15" fmla="*/ 16 h 16"/>
                <a:gd name="T16" fmla="*/ 63 w 82"/>
                <a:gd name="T17" fmla="*/ 3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16">
                  <a:moveTo>
                    <a:pt x="63" y="3"/>
                  </a:moveTo>
                  <a:cubicBezTo>
                    <a:pt x="70" y="3"/>
                    <a:pt x="77" y="5"/>
                    <a:pt x="82" y="9"/>
                  </a:cubicBezTo>
                  <a:cubicBezTo>
                    <a:pt x="82" y="9"/>
                    <a:pt x="82" y="8"/>
                    <a:pt x="82" y="8"/>
                  </a:cubicBezTo>
                  <a:cubicBezTo>
                    <a:pt x="82" y="4"/>
                    <a:pt x="79" y="0"/>
                    <a:pt x="74" y="0"/>
                  </a:cubicBezTo>
                  <a:cubicBezTo>
                    <a:pt x="9" y="0"/>
                    <a:pt x="9" y="0"/>
                    <a:pt x="9" y="0"/>
                  </a:cubicBezTo>
                  <a:cubicBezTo>
                    <a:pt x="4" y="0"/>
                    <a:pt x="0" y="4"/>
                    <a:pt x="0" y="8"/>
                  </a:cubicBezTo>
                  <a:cubicBezTo>
                    <a:pt x="0" y="13"/>
                    <a:pt x="4" y="16"/>
                    <a:pt x="9" y="16"/>
                  </a:cubicBezTo>
                  <a:cubicBezTo>
                    <a:pt x="36" y="16"/>
                    <a:pt x="36" y="16"/>
                    <a:pt x="36" y="16"/>
                  </a:cubicBezTo>
                  <a:cubicBezTo>
                    <a:pt x="43" y="8"/>
                    <a:pt x="53" y="3"/>
                    <a:pt x="63" y="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76" name="Freeform 232"/>
            <p:cNvSpPr>
              <a:spLocks/>
            </p:cNvSpPr>
            <p:nvPr userDrawn="1"/>
          </p:nvSpPr>
          <p:spPr bwMode="auto">
            <a:xfrm>
              <a:off x="6762750" y="781050"/>
              <a:ext cx="312738" cy="61913"/>
            </a:xfrm>
            <a:custGeom>
              <a:avLst/>
              <a:gdLst>
                <a:gd name="T0" fmla="*/ 8 w 81"/>
                <a:gd name="T1" fmla="*/ 16 h 16"/>
                <a:gd name="T2" fmla="*/ 73 w 81"/>
                <a:gd name="T3" fmla="*/ 16 h 16"/>
                <a:gd name="T4" fmla="*/ 81 w 81"/>
                <a:gd name="T5" fmla="*/ 8 h 16"/>
                <a:gd name="T6" fmla="*/ 73 w 81"/>
                <a:gd name="T7" fmla="*/ 0 h 16"/>
                <a:gd name="T8" fmla="*/ 8 w 81"/>
                <a:gd name="T9" fmla="*/ 0 h 16"/>
                <a:gd name="T10" fmla="*/ 0 w 81"/>
                <a:gd name="T11" fmla="*/ 8 h 16"/>
                <a:gd name="T12" fmla="*/ 8 w 8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81" h="16">
                  <a:moveTo>
                    <a:pt x="8" y="16"/>
                  </a:moveTo>
                  <a:cubicBezTo>
                    <a:pt x="73" y="16"/>
                    <a:pt x="73" y="16"/>
                    <a:pt x="73" y="16"/>
                  </a:cubicBezTo>
                  <a:cubicBezTo>
                    <a:pt x="78" y="16"/>
                    <a:pt x="81" y="13"/>
                    <a:pt x="81" y="8"/>
                  </a:cubicBezTo>
                  <a:cubicBezTo>
                    <a:pt x="81" y="4"/>
                    <a:pt x="78" y="0"/>
                    <a:pt x="73" y="0"/>
                  </a:cubicBezTo>
                  <a:cubicBezTo>
                    <a:pt x="8" y="0"/>
                    <a:pt x="8" y="0"/>
                    <a:pt x="8" y="0"/>
                  </a:cubicBezTo>
                  <a:cubicBezTo>
                    <a:pt x="3" y="0"/>
                    <a:pt x="0" y="4"/>
                    <a:pt x="0" y="8"/>
                  </a:cubicBezTo>
                  <a:cubicBezTo>
                    <a:pt x="0" y="13"/>
                    <a:pt x="3" y="16"/>
                    <a:pt x="8" y="1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77" name="Freeform 233"/>
            <p:cNvSpPr>
              <a:spLocks/>
            </p:cNvSpPr>
            <p:nvPr userDrawn="1"/>
          </p:nvSpPr>
          <p:spPr bwMode="auto">
            <a:xfrm>
              <a:off x="6705600" y="920750"/>
              <a:ext cx="246063" cy="61913"/>
            </a:xfrm>
            <a:custGeom>
              <a:avLst/>
              <a:gdLst>
                <a:gd name="T0" fmla="*/ 8 w 64"/>
                <a:gd name="T1" fmla="*/ 0 h 16"/>
                <a:gd name="T2" fmla="*/ 0 w 64"/>
                <a:gd name="T3" fmla="*/ 8 h 16"/>
                <a:gd name="T4" fmla="*/ 8 w 64"/>
                <a:gd name="T5" fmla="*/ 16 h 16"/>
                <a:gd name="T6" fmla="*/ 58 w 64"/>
                <a:gd name="T7" fmla="*/ 16 h 16"/>
                <a:gd name="T8" fmla="*/ 64 w 64"/>
                <a:gd name="T9" fmla="*/ 0 h 16"/>
                <a:gd name="T10" fmla="*/ 8 w 64"/>
                <a:gd name="T11" fmla="*/ 0 h 16"/>
              </a:gdLst>
              <a:ahLst/>
              <a:cxnLst>
                <a:cxn ang="0">
                  <a:pos x="T0" y="T1"/>
                </a:cxn>
                <a:cxn ang="0">
                  <a:pos x="T2" y="T3"/>
                </a:cxn>
                <a:cxn ang="0">
                  <a:pos x="T4" y="T5"/>
                </a:cxn>
                <a:cxn ang="0">
                  <a:pos x="T6" y="T7"/>
                </a:cxn>
                <a:cxn ang="0">
                  <a:pos x="T8" y="T9"/>
                </a:cxn>
                <a:cxn ang="0">
                  <a:pos x="T10" y="T11"/>
                </a:cxn>
              </a:cxnLst>
              <a:rect l="0" t="0" r="r" b="b"/>
              <a:pathLst>
                <a:path w="64" h="16">
                  <a:moveTo>
                    <a:pt x="8" y="0"/>
                  </a:moveTo>
                  <a:cubicBezTo>
                    <a:pt x="4" y="0"/>
                    <a:pt x="0" y="3"/>
                    <a:pt x="0" y="8"/>
                  </a:cubicBezTo>
                  <a:cubicBezTo>
                    <a:pt x="0" y="12"/>
                    <a:pt x="4" y="16"/>
                    <a:pt x="8" y="16"/>
                  </a:cubicBezTo>
                  <a:cubicBezTo>
                    <a:pt x="58" y="16"/>
                    <a:pt x="58" y="16"/>
                    <a:pt x="58" y="16"/>
                  </a:cubicBezTo>
                  <a:cubicBezTo>
                    <a:pt x="59" y="10"/>
                    <a:pt x="61" y="5"/>
                    <a:pt x="64" y="0"/>
                  </a:cubicBezTo>
                  <a:lnTo>
                    <a:pt x="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78" name="Freeform 234"/>
            <p:cNvSpPr>
              <a:spLocks/>
            </p:cNvSpPr>
            <p:nvPr userDrawn="1"/>
          </p:nvSpPr>
          <p:spPr bwMode="auto">
            <a:xfrm>
              <a:off x="6781800" y="990600"/>
              <a:ext cx="158750" cy="61913"/>
            </a:xfrm>
            <a:custGeom>
              <a:avLst/>
              <a:gdLst>
                <a:gd name="T0" fmla="*/ 38 w 41"/>
                <a:gd name="T1" fmla="*/ 0 h 16"/>
                <a:gd name="T2" fmla="*/ 8 w 41"/>
                <a:gd name="T3" fmla="*/ 0 h 16"/>
                <a:gd name="T4" fmla="*/ 0 w 41"/>
                <a:gd name="T5" fmla="*/ 8 h 16"/>
                <a:gd name="T6" fmla="*/ 8 w 41"/>
                <a:gd name="T7" fmla="*/ 16 h 16"/>
                <a:gd name="T8" fmla="*/ 41 w 41"/>
                <a:gd name="T9" fmla="*/ 16 h 16"/>
                <a:gd name="T10" fmla="*/ 38 w 41"/>
                <a:gd name="T11" fmla="*/ 2 h 16"/>
                <a:gd name="T12" fmla="*/ 38 w 4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41" h="16">
                  <a:moveTo>
                    <a:pt x="38" y="0"/>
                  </a:moveTo>
                  <a:cubicBezTo>
                    <a:pt x="8" y="0"/>
                    <a:pt x="8" y="0"/>
                    <a:pt x="8" y="0"/>
                  </a:cubicBezTo>
                  <a:cubicBezTo>
                    <a:pt x="4" y="0"/>
                    <a:pt x="0" y="3"/>
                    <a:pt x="0" y="8"/>
                  </a:cubicBezTo>
                  <a:cubicBezTo>
                    <a:pt x="0" y="12"/>
                    <a:pt x="4" y="16"/>
                    <a:pt x="8" y="16"/>
                  </a:cubicBezTo>
                  <a:cubicBezTo>
                    <a:pt x="41" y="16"/>
                    <a:pt x="41" y="16"/>
                    <a:pt x="41" y="16"/>
                  </a:cubicBezTo>
                  <a:cubicBezTo>
                    <a:pt x="39" y="12"/>
                    <a:pt x="38" y="7"/>
                    <a:pt x="38" y="2"/>
                  </a:cubicBezTo>
                  <a:cubicBezTo>
                    <a:pt x="38" y="1"/>
                    <a:pt x="38" y="0"/>
                    <a:pt x="38"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79" name="Freeform 235"/>
            <p:cNvSpPr>
              <a:spLocks/>
            </p:cNvSpPr>
            <p:nvPr userDrawn="1"/>
          </p:nvSpPr>
          <p:spPr bwMode="auto">
            <a:xfrm>
              <a:off x="6770688" y="1055688"/>
              <a:ext cx="239713" cy="65088"/>
            </a:xfrm>
            <a:custGeom>
              <a:avLst/>
              <a:gdLst>
                <a:gd name="T0" fmla="*/ 45 w 62"/>
                <a:gd name="T1" fmla="*/ 0 h 17"/>
                <a:gd name="T2" fmla="*/ 8 w 62"/>
                <a:gd name="T3" fmla="*/ 0 h 17"/>
                <a:gd name="T4" fmla="*/ 0 w 62"/>
                <a:gd name="T5" fmla="*/ 8 h 17"/>
                <a:gd name="T6" fmla="*/ 8 w 62"/>
                <a:gd name="T7" fmla="*/ 17 h 17"/>
                <a:gd name="T8" fmla="*/ 62 w 62"/>
                <a:gd name="T9" fmla="*/ 17 h 17"/>
                <a:gd name="T10" fmla="*/ 45 w 62"/>
                <a:gd name="T11" fmla="*/ 0 h 17"/>
              </a:gdLst>
              <a:ahLst/>
              <a:cxnLst>
                <a:cxn ang="0">
                  <a:pos x="T0" y="T1"/>
                </a:cxn>
                <a:cxn ang="0">
                  <a:pos x="T2" y="T3"/>
                </a:cxn>
                <a:cxn ang="0">
                  <a:pos x="T4" y="T5"/>
                </a:cxn>
                <a:cxn ang="0">
                  <a:pos x="T6" y="T7"/>
                </a:cxn>
                <a:cxn ang="0">
                  <a:pos x="T8" y="T9"/>
                </a:cxn>
                <a:cxn ang="0">
                  <a:pos x="T10" y="T11"/>
                </a:cxn>
              </a:cxnLst>
              <a:rect l="0" t="0" r="r" b="b"/>
              <a:pathLst>
                <a:path w="62" h="17">
                  <a:moveTo>
                    <a:pt x="45" y="0"/>
                  </a:moveTo>
                  <a:cubicBezTo>
                    <a:pt x="8" y="0"/>
                    <a:pt x="8" y="0"/>
                    <a:pt x="8" y="0"/>
                  </a:cubicBezTo>
                  <a:cubicBezTo>
                    <a:pt x="3" y="0"/>
                    <a:pt x="0" y="4"/>
                    <a:pt x="0" y="8"/>
                  </a:cubicBezTo>
                  <a:cubicBezTo>
                    <a:pt x="0" y="13"/>
                    <a:pt x="3" y="17"/>
                    <a:pt x="8" y="17"/>
                  </a:cubicBezTo>
                  <a:cubicBezTo>
                    <a:pt x="62" y="17"/>
                    <a:pt x="62" y="17"/>
                    <a:pt x="62" y="17"/>
                  </a:cubicBezTo>
                  <a:cubicBezTo>
                    <a:pt x="54" y="13"/>
                    <a:pt x="48" y="8"/>
                    <a:pt x="4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0" name="Freeform 236"/>
            <p:cNvSpPr>
              <a:spLocks noEditPoints="1"/>
            </p:cNvSpPr>
            <p:nvPr userDrawn="1"/>
          </p:nvSpPr>
          <p:spPr bwMode="auto">
            <a:xfrm>
              <a:off x="6948488" y="882650"/>
              <a:ext cx="227013" cy="227013"/>
            </a:xfrm>
            <a:custGeom>
              <a:avLst/>
              <a:gdLst>
                <a:gd name="T0" fmla="*/ 52 w 59"/>
                <a:gd name="T1" fmla="*/ 11 h 59"/>
                <a:gd name="T2" fmla="*/ 9 w 59"/>
                <a:gd name="T3" fmla="*/ 8 h 59"/>
                <a:gd name="T4" fmla="*/ 1 w 59"/>
                <a:gd name="T5" fmla="*/ 24 h 59"/>
                <a:gd name="T6" fmla="*/ 0 w 59"/>
                <a:gd name="T7" fmla="*/ 34 h 59"/>
                <a:gd name="T8" fmla="*/ 10 w 59"/>
                <a:gd name="T9" fmla="*/ 52 h 59"/>
                <a:gd name="T10" fmla="*/ 22 w 59"/>
                <a:gd name="T11" fmla="*/ 58 h 59"/>
                <a:gd name="T12" fmla="*/ 50 w 59"/>
                <a:gd name="T13" fmla="*/ 51 h 59"/>
                <a:gd name="T14" fmla="*/ 55 w 59"/>
                <a:gd name="T15" fmla="*/ 24 h 59"/>
                <a:gd name="T16" fmla="*/ 52 w 59"/>
                <a:gd name="T17" fmla="*/ 23 h 59"/>
                <a:gd name="T18" fmla="*/ 52 w 59"/>
                <a:gd name="T19" fmla="*/ 15 h 59"/>
                <a:gd name="T20" fmla="*/ 50 w 59"/>
                <a:gd name="T21" fmla="*/ 18 h 59"/>
                <a:gd name="T22" fmla="*/ 35 w 59"/>
                <a:gd name="T23" fmla="*/ 4 h 59"/>
                <a:gd name="T24" fmla="*/ 33 w 59"/>
                <a:gd name="T25" fmla="*/ 6 h 59"/>
                <a:gd name="T26" fmla="*/ 27 w 59"/>
                <a:gd name="T27" fmla="*/ 3 h 59"/>
                <a:gd name="T28" fmla="*/ 26 w 59"/>
                <a:gd name="T29" fmla="*/ 6 h 59"/>
                <a:gd name="T30" fmla="*/ 4 w 59"/>
                <a:gd name="T31" fmla="*/ 21 h 59"/>
                <a:gd name="T32" fmla="*/ 5 w 59"/>
                <a:gd name="T33" fmla="*/ 24 h 59"/>
                <a:gd name="T34" fmla="*/ 3 w 59"/>
                <a:gd name="T35" fmla="*/ 30 h 59"/>
                <a:gd name="T36" fmla="*/ 6 w 59"/>
                <a:gd name="T37" fmla="*/ 30 h 59"/>
                <a:gd name="T38" fmla="*/ 4 w 59"/>
                <a:gd name="T39" fmla="*/ 37 h 59"/>
                <a:gd name="T40" fmla="*/ 7 w 59"/>
                <a:gd name="T41" fmla="*/ 37 h 59"/>
                <a:gd name="T42" fmla="*/ 8 w 59"/>
                <a:gd name="T43" fmla="*/ 45 h 59"/>
                <a:gd name="T44" fmla="*/ 8 w 59"/>
                <a:gd name="T45" fmla="*/ 41 h 59"/>
                <a:gd name="T46" fmla="*/ 8 w 59"/>
                <a:gd name="T47" fmla="*/ 18 h 59"/>
                <a:gd name="T48" fmla="*/ 10 w 59"/>
                <a:gd name="T49" fmla="*/ 14 h 59"/>
                <a:gd name="T50" fmla="*/ 13 w 59"/>
                <a:gd name="T51" fmla="*/ 50 h 59"/>
                <a:gd name="T52" fmla="*/ 13 w 59"/>
                <a:gd name="T53" fmla="*/ 47 h 59"/>
                <a:gd name="T54" fmla="*/ 14 w 59"/>
                <a:gd name="T55" fmla="*/ 12 h 59"/>
                <a:gd name="T56" fmla="*/ 13 w 59"/>
                <a:gd name="T57" fmla="*/ 9 h 59"/>
                <a:gd name="T58" fmla="*/ 19 w 59"/>
                <a:gd name="T59" fmla="*/ 54 h 59"/>
                <a:gd name="T60" fmla="*/ 18 w 59"/>
                <a:gd name="T61" fmla="*/ 51 h 59"/>
                <a:gd name="T62" fmla="*/ 19 w 59"/>
                <a:gd name="T63" fmla="*/ 8 h 59"/>
                <a:gd name="T64" fmla="*/ 22 w 59"/>
                <a:gd name="T65" fmla="*/ 6 h 59"/>
                <a:gd name="T66" fmla="*/ 26 w 59"/>
                <a:gd name="T67" fmla="*/ 56 h 59"/>
                <a:gd name="T68" fmla="*/ 26 w 59"/>
                <a:gd name="T69" fmla="*/ 54 h 59"/>
                <a:gd name="T70" fmla="*/ 31 w 59"/>
                <a:gd name="T71" fmla="*/ 56 h 59"/>
                <a:gd name="T72" fmla="*/ 33 w 59"/>
                <a:gd name="T73" fmla="*/ 54 h 59"/>
                <a:gd name="T74" fmla="*/ 32 w 59"/>
                <a:gd name="T75" fmla="*/ 45 h 59"/>
                <a:gd name="T76" fmla="*/ 21 w 59"/>
                <a:gd name="T77" fmla="*/ 39 h 59"/>
                <a:gd name="T78" fmla="*/ 27 w 59"/>
                <a:gd name="T79" fmla="*/ 32 h 59"/>
                <a:gd name="T80" fmla="*/ 32 w 59"/>
                <a:gd name="T81" fmla="*/ 15 h 59"/>
                <a:gd name="T82" fmla="*/ 31 w 59"/>
                <a:gd name="T83" fmla="*/ 23 h 59"/>
                <a:gd name="T84" fmla="*/ 32 w 59"/>
                <a:gd name="T85" fmla="*/ 41 h 59"/>
                <a:gd name="T86" fmla="*/ 37 w 59"/>
                <a:gd name="T87" fmla="*/ 54 h 59"/>
                <a:gd name="T88" fmla="*/ 41 w 59"/>
                <a:gd name="T89" fmla="*/ 54 h 59"/>
                <a:gd name="T90" fmla="*/ 39 w 59"/>
                <a:gd name="T91" fmla="*/ 8 h 59"/>
                <a:gd name="T92" fmla="*/ 43 w 59"/>
                <a:gd name="T93" fmla="*/ 8 h 59"/>
                <a:gd name="T94" fmla="*/ 44 w 59"/>
                <a:gd name="T95" fmla="*/ 51 h 59"/>
                <a:gd name="T96" fmla="*/ 47 w 59"/>
                <a:gd name="T97" fmla="*/ 50 h 59"/>
                <a:gd name="T98" fmla="*/ 45 w 59"/>
                <a:gd name="T99" fmla="*/ 10 h 59"/>
                <a:gd name="T100" fmla="*/ 47 w 59"/>
                <a:gd name="T101" fmla="*/ 13 h 59"/>
                <a:gd name="T102" fmla="*/ 49 w 59"/>
                <a:gd name="T103" fmla="*/ 46 h 59"/>
                <a:gd name="T104" fmla="*/ 52 w 59"/>
                <a:gd name="T105" fmla="*/ 44 h 59"/>
                <a:gd name="T106" fmla="*/ 53 w 59"/>
                <a:gd name="T107" fmla="*/ 40 h 59"/>
                <a:gd name="T108" fmla="*/ 55 w 59"/>
                <a:gd name="T109" fmla="*/ 37 h 59"/>
                <a:gd name="T110" fmla="*/ 53 w 59"/>
                <a:gd name="T111" fmla="*/ 32 h 59"/>
                <a:gd name="T112" fmla="*/ 56 w 59"/>
                <a:gd name="T113" fmla="*/ 3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59">
                  <a:moveTo>
                    <a:pt x="57" y="18"/>
                  </a:moveTo>
                  <a:cubicBezTo>
                    <a:pt x="56" y="18"/>
                    <a:pt x="56" y="17"/>
                    <a:pt x="56" y="16"/>
                  </a:cubicBezTo>
                  <a:cubicBezTo>
                    <a:pt x="55" y="15"/>
                    <a:pt x="54" y="14"/>
                    <a:pt x="54" y="13"/>
                  </a:cubicBezTo>
                  <a:cubicBezTo>
                    <a:pt x="53" y="12"/>
                    <a:pt x="53" y="12"/>
                    <a:pt x="52" y="11"/>
                  </a:cubicBezTo>
                  <a:cubicBezTo>
                    <a:pt x="51" y="9"/>
                    <a:pt x="48" y="7"/>
                    <a:pt x="46" y="6"/>
                  </a:cubicBezTo>
                  <a:cubicBezTo>
                    <a:pt x="41" y="2"/>
                    <a:pt x="36" y="0"/>
                    <a:pt x="29" y="0"/>
                  </a:cubicBezTo>
                  <a:cubicBezTo>
                    <a:pt x="24" y="0"/>
                    <a:pt x="18" y="2"/>
                    <a:pt x="14" y="5"/>
                  </a:cubicBezTo>
                  <a:cubicBezTo>
                    <a:pt x="12" y="6"/>
                    <a:pt x="11" y="7"/>
                    <a:pt x="9" y="8"/>
                  </a:cubicBezTo>
                  <a:cubicBezTo>
                    <a:pt x="9" y="9"/>
                    <a:pt x="8" y="9"/>
                    <a:pt x="8" y="10"/>
                  </a:cubicBezTo>
                  <a:cubicBezTo>
                    <a:pt x="6" y="12"/>
                    <a:pt x="4" y="15"/>
                    <a:pt x="2" y="18"/>
                  </a:cubicBezTo>
                  <a:cubicBezTo>
                    <a:pt x="2" y="19"/>
                    <a:pt x="2" y="20"/>
                    <a:pt x="2" y="20"/>
                  </a:cubicBezTo>
                  <a:cubicBezTo>
                    <a:pt x="1" y="21"/>
                    <a:pt x="1" y="23"/>
                    <a:pt x="1" y="24"/>
                  </a:cubicBezTo>
                  <a:cubicBezTo>
                    <a:pt x="0" y="25"/>
                    <a:pt x="0" y="25"/>
                    <a:pt x="0" y="26"/>
                  </a:cubicBezTo>
                  <a:cubicBezTo>
                    <a:pt x="0" y="27"/>
                    <a:pt x="0" y="27"/>
                    <a:pt x="0" y="28"/>
                  </a:cubicBezTo>
                  <a:cubicBezTo>
                    <a:pt x="0" y="28"/>
                    <a:pt x="0" y="29"/>
                    <a:pt x="0" y="30"/>
                  </a:cubicBezTo>
                  <a:cubicBezTo>
                    <a:pt x="0" y="31"/>
                    <a:pt x="0" y="32"/>
                    <a:pt x="0" y="34"/>
                  </a:cubicBezTo>
                  <a:cubicBezTo>
                    <a:pt x="1" y="36"/>
                    <a:pt x="1" y="38"/>
                    <a:pt x="2" y="41"/>
                  </a:cubicBezTo>
                  <a:cubicBezTo>
                    <a:pt x="2" y="42"/>
                    <a:pt x="3" y="43"/>
                    <a:pt x="4" y="44"/>
                  </a:cubicBezTo>
                  <a:cubicBezTo>
                    <a:pt x="4" y="44"/>
                    <a:pt x="4" y="45"/>
                    <a:pt x="4" y="45"/>
                  </a:cubicBezTo>
                  <a:cubicBezTo>
                    <a:pt x="6" y="48"/>
                    <a:pt x="8" y="50"/>
                    <a:pt x="10" y="52"/>
                  </a:cubicBezTo>
                  <a:cubicBezTo>
                    <a:pt x="11" y="53"/>
                    <a:pt x="12" y="54"/>
                    <a:pt x="13" y="55"/>
                  </a:cubicBezTo>
                  <a:cubicBezTo>
                    <a:pt x="14" y="55"/>
                    <a:pt x="15" y="56"/>
                    <a:pt x="17" y="56"/>
                  </a:cubicBezTo>
                  <a:cubicBezTo>
                    <a:pt x="18" y="57"/>
                    <a:pt x="19" y="57"/>
                    <a:pt x="20" y="58"/>
                  </a:cubicBezTo>
                  <a:cubicBezTo>
                    <a:pt x="21" y="58"/>
                    <a:pt x="21" y="58"/>
                    <a:pt x="22" y="58"/>
                  </a:cubicBezTo>
                  <a:cubicBezTo>
                    <a:pt x="24" y="59"/>
                    <a:pt x="27" y="59"/>
                    <a:pt x="29" y="59"/>
                  </a:cubicBezTo>
                  <a:cubicBezTo>
                    <a:pt x="31" y="59"/>
                    <a:pt x="32" y="59"/>
                    <a:pt x="33" y="59"/>
                  </a:cubicBezTo>
                  <a:cubicBezTo>
                    <a:pt x="39" y="58"/>
                    <a:pt x="45" y="55"/>
                    <a:pt x="50" y="51"/>
                  </a:cubicBezTo>
                  <a:cubicBezTo>
                    <a:pt x="50" y="51"/>
                    <a:pt x="50" y="51"/>
                    <a:pt x="50" y="51"/>
                  </a:cubicBezTo>
                  <a:cubicBezTo>
                    <a:pt x="55" y="46"/>
                    <a:pt x="59" y="38"/>
                    <a:pt x="59" y="30"/>
                  </a:cubicBezTo>
                  <a:cubicBezTo>
                    <a:pt x="59" y="26"/>
                    <a:pt x="58" y="22"/>
                    <a:pt x="57" y="18"/>
                  </a:cubicBezTo>
                  <a:close/>
                  <a:moveTo>
                    <a:pt x="55" y="22"/>
                  </a:moveTo>
                  <a:cubicBezTo>
                    <a:pt x="55" y="23"/>
                    <a:pt x="55" y="23"/>
                    <a:pt x="55" y="24"/>
                  </a:cubicBezTo>
                  <a:cubicBezTo>
                    <a:pt x="56" y="25"/>
                    <a:pt x="55" y="26"/>
                    <a:pt x="54" y="26"/>
                  </a:cubicBezTo>
                  <a:cubicBezTo>
                    <a:pt x="54" y="26"/>
                    <a:pt x="54" y="26"/>
                    <a:pt x="54" y="26"/>
                  </a:cubicBezTo>
                  <a:cubicBezTo>
                    <a:pt x="54" y="26"/>
                    <a:pt x="53" y="25"/>
                    <a:pt x="53" y="25"/>
                  </a:cubicBezTo>
                  <a:cubicBezTo>
                    <a:pt x="53" y="24"/>
                    <a:pt x="53" y="24"/>
                    <a:pt x="52" y="23"/>
                  </a:cubicBezTo>
                  <a:cubicBezTo>
                    <a:pt x="52" y="22"/>
                    <a:pt x="53" y="22"/>
                    <a:pt x="53" y="21"/>
                  </a:cubicBezTo>
                  <a:cubicBezTo>
                    <a:pt x="54" y="21"/>
                    <a:pt x="55" y="22"/>
                    <a:pt x="55" y="22"/>
                  </a:cubicBezTo>
                  <a:close/>
                  <a:moveTo>
                    <a:pt x="50" y="15"/>
                  </a:moveTo>
                  <a:cubicBezTo>
                    <a:pt x="51" y="15"/>
                    <a:pt x="51" y="15"/>
                    <a:pt x="52" y="15"/>
                  </a:cubicBezTo>
                  <a:cubicBezTo>
                    <a:pt x="52" y="16"/>
                    <a:pt x="53" y="16"/>
                    <a:pt x="53" y="17"/>
                  </a:cubicBezTo>
                  <a:cubicBezTo>
                    <a:pt x="53" y="18"/>
                    <a:pt x="53" y="18"/>
                    <a:pt x="52" y="19"/>
                  </a:cubicBezTo>
                  <a:cubicBezTo>
                    <a:pt x="52" y="19"/>
                    <a:pt x="52" y="19"/>
                    <a:pt x="52" y="19"/>
                  </a:cubicBezTo>
                  <a:cubicBezTo>
                    <a:pt x="51" y="19"/>
                    <a:pt x="51" y="19"/>
                    <a:pt x="50" y="18"/>
                  </a:cubicBezTo>
                  <a:cubicBezTo>
                    <a:pt x="50" y="18"/>
                    <a:pt x="50" y="17"/>
                    <a:pt x="50" y="17"/>
                  </a:cubicBezTo>
                  <a:cubicBezTo>
                    <a:pt x="49" y="16"/>
                    <a:pt x="49" y="15"/>
                    <a:pt x="50" y="15"/>
                  </a:cubicBezTo>
                  <a:close/>
                  <a:moveTo>
                    <a:pt x="33" y="3"/>
                  </a:moveTo>
                  <a:cubicBezTo>
                    <a:pt x="34" y="4"/>
                    <a:pt x="34" y="4"/>
                    <a:pt x="35" y="4"/>
                  </a:cubicBezTo>
                  <a:cubicBezTo>
                    <a:pt x="36" y="4"/>
                    <a:pt x="36" y="5"/>
                    <a:pt x="36" y="5"/>
                  </a:cubicBezTo>
                  <a:cubicBezTo>
                    <a:pt x="36" y="6"/>
                    <a:pt x="35" y="6"/>
                    <a:pt x="35" y="6"/>
                  </a:cubicBezTo>
                  <a:cubicBezTo>
                    <a:pt x="35" y="6"/>
                    <a:pt x="35" y="6"/>
                    <a:pt x="34" y="6"/>
                  </a:cubicBezTo>
                  <a:cubicBezTo>
                    <a:pt x="34" y="6"/>
                    <a:pt x="33" y="6"/>
                    <a:pt x="33" y="6"/>
                  </a:cubicBezTo>
                  <a:cubicBezTo>
                    <a:pt x="32" y="6"/>
                    <a:pt x="32" y="5"/>
                    <a:pt x="32" y="5"/>
                  </a:cubicBezTo>
                  <a:cubicBezTo>
                    <a:pt x="32" y="4"/>
                    <a:pt x="32" y="3"/>
                    <a:pt x="33" y="3"/>
                  </a:cubicBezTo>
                  <a:close/>
                  <a:moveTo>
                    <a:pt x="26" y="3"/>
                  </a:moveTo>
                  <a:cubicBezTo>
                    <a:pt x="26" y="3"/>
                    <a:pt x="27" y="3"/>
                    <a:pt x="27" y="3"/>
                  </a:cubicBezTo>
                  <a:cubicBezTo>
                    <a:pt x="28" y="3"/>
                    <a:pt x="29" y="4"/>
                    <a:pt x="29" y="5"/>
                  </a:cubicBezTo>
                  <a:cubicBezTo>
                    <a:pt x="29" y="5"/>
                    <a:pt x="28" y="6"/>
                    <a:pt x="28" y="6"/>
                  </a:cubicBezTo>
                  <a:cubicBezTo>
                    <a:pt x="27" y="6"/>
                    <a:pt x="27" y="6"/>
                    <a:pt x="26" y="6"/>
                  </a:cubicBezTo>
                  <a:cubicBezTo>
                    <a:pt x="26" y="6"/>
                    <a:pt x="26" y="6"/>
                    <a:pt x="26" y="6"/>
                  </a:cubicBezTo>
                  <a:cubicBezTo>
                    <a:pt x="25" y="6"/>
                    <a:pt x="25" y="6"/>
                    <a:pt x="24" y="5"/>
                  </a:cubicBezTo>
                  <a:cubicBezTo>
                    <a:pt x="24" y="4"/>
                    <a:pt x="25" y="4"/>
                    <a:pt x="26" y="3"/>
                  </a:cubicBezTo>
                  <a:close/>
                  <a:moveTo>
                    <a:pt x="4" y="22"/>
                  </a:moveTo>
                  <a:cubicBezTo>
                    <a:pt x="4" y="22"/>
                    <a:pt x="4" y="21"/>
                    <a:pt x="4" y="21"/>
                  </a:cubicBezTo>
                  <a:cubicBezTo>
                    <a:pt x="5" y="20"/>
                    <a:pt x="6" y="20"/>
                    <a:pt x="6" y="20"/>
                  </a:cubicBezTo>
                  <a:cubicBezTo>
                    <a:pt x="7" y="20"/>
                    <a:pt x="7" y="21"/>
                    <a:pt x="7" y="22"/>
                  </a:cubicBezTo>
                  <a:cubicBezTo>
                    <a:pt x="7" y="22"/>
                    <a:pt x="7" y="23"/>
                    <a:pt x="6" y="23"/>
                  </a:cubicBezTo>
                  <a:cubicBezTo>
                    <a:pt x="6" y="24"/>
                    <a:pt x="6" y="24"/>
                    <a:pt x="5" y="24"/>
                  </a:cubicBezTo>
                  <a:cubicBezTo>
                    <a:pt x="5" y="24"/>
                    <a:pt x="5" y="24"/>
                    <a:pt x="5" y="24"/>
                  </a:cubicBezTo>
                  <a:cubicBezTo>
                    <a:pt x="4" y="24"/>
                    <a:pt x="4" y="23"/>
                    <a:pt x="4" y="22"/>
                  </a:cubicBezTo>
                  <a:close/>
                  <a:moveTo>
                    <a:pt x="3" y="30"/>
                  </a:moveTo>
                  <a:cubicBezTo>
                    <a:pt x="3" y="30"/>
                    <a:pt x="3" y="30"/>
                    <a:pt x="3" y="30"/>
                  </a:cubicBezTo>
                  <a:cubicBezTo>
                    <a:pt x="3" y="29"/>
                    <a:pt x="3" y="29"/>
                    <a:pt x="3" y="28"/>
                  </a:cubicBezTo>
                  <a:cubicBezTo>
                    <a:pt x="3" y="27"/>
                    <a:pt x="4" y="27"/>
                    <a:pt x="4" y="27"/>
                  </a:cubicBezTo>
                  <a:cubicBezTo>
                    <a:pt x="5" y="27"/>
                    <a:pt x="6" y="27"/>
                    <a:pt x="6" y="28"/>
                  </a:cubicBezTo>
                  <a:cubicBezTo>
                    <a:pt x="6" y="29"/>
                    <a:pt x="6" y="29"/>
                    <a:pt x="6" y="30"/>
                  </a:cubicBezTo>
                  <a:cubicBezTo>
                    <a:pt x="6" y="31"/>
                    <a:pt x="5" y="31"/>
                    <a:pt x="4" y="31"/>
                  </a:cubicBezTo>
                  <a:cubicBezTo>
                    <a:pt x="3" y="31"/>
                    <a:pt x="3" y="31"/>
                    <a:pt x="3" y="30"/>
                  </a:cubicBezTo>
                  <a:close/>
                  <a:moveTo>
                    <a:pt x="5" y="38"/>
                  </a:moveTo>
                  <a:cubicBezTo>
                    <a:pt x="5" y="38"/>
                    <a:pt x="4" y="38"/>
                    <a:pt x="4" y="37"/>
                  </a:cubicBezTo>
                  <a:cubicBezTo>
                    <a:pt x="4" y="37"/>
                    <a:pt x="4" y="36"/>
                    <a:pt x="3" y="36"/>
                  </a:cubicBezTo>
                  <a:cubicBezTo>
                    <a:pt x="3" y="35"/>
                    <a:pt x="4" y="34"/>
                    <a:pt x="4" y="34"/>
                  </a:cubicBezTo>
                  <a:cubicBezTo>
                    <a:pt x="5" y="34"/>
                    <a:pt x="6" y="34"/>
                    <a:pt x="6" y="35"/>
                  </a:cubicBezTo>
                  <a:cubicBezTo>
                    <a:pt x="6" y="36"/>
                    <a:pt x="6" y="36"/>
                    <a:pt x="7" y="37"/>
                  </a:cubicBezTo>
                  <a:cubicBezTo>
                    <a:pt x="7" y="37"/>
                    <a:pt x="6" y="38"/>
                    <a:pt x="6" y="38"/>
                  </a:cubicBezTo>
                  <a:cubicBezTo>
                    <a:pt x="5" y="38"/>
                    <a:pt x="5" y="38"/>
                    <a:pt x="5" y="38"/>
                  </a:cubicBezTo>
                  <a:close/>
                  <a:moveTo>
                    <a:pt x="9" y="45"/>
                  </a:moveTo>
                  <a:cubicBezTo>
                    <a:pt x="9" y="45"/>
                    <a:pt x="8" y="45"/>
                    <a:pt x="8" y="45"/>
                  </a:cubicBezTo>
                  <a:cubicBezTo>
                    <a:pt x="8" y="45"/>
                    <a:pt x="7" y="45"/>
                    <a:pt x="7" y="44"/>
                  </a:cubicBezTo>
                  <a:cubicBezTo>
                    <a:pt x="7" y="44"/>
                    <a:pt x="6" y="43"/>
                    <a:pt x="6" y="43"/>
                  </a:cubicBezTo>
                  <a:cubicBezTo>
                    <a:pt x="6" y="42"/>
                    <a:pt x="6" y="41"/>
                    <a:pt x="7" y="41"/>
                  </a:cubicBezTo>
                  <a:cubicBezTo>
                    <a:pt x="7" y="40"/>
                    <a:pt x="8" y="41"/>
                    <a:pt x="8" y="41"/>
                  </a:cubicBezTo>
                  <a:cubicBezTo>
                    <a:pt x="9" y="42"/>
                    <a:pt x="9" y="42"/>
                    <a:pt x="9" y="43"/>
                  </a:cubicBezTo>
                  <a:cubicBezTo>
                    <a:pt x="10" y="43"/>
                    <a:pt x="10" y="44"/>
                    <a:pt x="9" y="45"/>
                  </a:cubicBezTo>
                  <a:close/>
                  <a:moveTo>
                    <a:pt x="9" y="17"/>
                  </a:moveTo>
                  <a:cubicBezTo>
                    <a:pt x="9" y="17"/>
                    <a:pt x="9" y="18"/>
                    <a:pt x="8" y="18"/>
                  </a:cubicBezTo>
                  <a:cubicBezTo>
                    <a:pt x="8" y="18"/>
                    <a:pt x="8" y="17"/>
                    <a:pt x="7" y="17"/>
                  </a:cubicBezTo>
                  <a:cubicBezTo>
                    <a:pt x="7" y="17"/>
                    <a:pt x="7" y="16"/>
                    <a:pt x="7" y="15"/>
                  </a:cubicBezTo>
                  <a:cubicBezTo>
                    <a:pt x="7" y="15"/>
                    <a:pt x="8" y="14"/>
                    <a:pt x="8" y="14"/>
                  </a:cubicBezTo>
                  <a:cubicBezTo>
                    <a:pt x="9" y="13"/>
                    <a:pt x="9" y="13"/>
                    <a:pt x="10" y="14"/>
                  </a:cubicBezTo>
                  <a:cubicBezTo>
                    <a:pt x="11" y="14"/>
                    <a:pt x="11" y="15"/>
                    <a:pt x="10" y="16"/>
                  </a:cubicBezTo>
                  <a:cubicBezTo>
                    <a:pt x="10" y="16"/>
                    <a:pt x="10" y="16"/>
                    <a:pt x="9" y="17"/>
                  </a:cubicBezTo>
                  <a:close/>
                  <a:moveTo>
                    <a:pt x="14" y="50"/>
                  </a:moveTo>
                  <a:cubicBezTo>
                    <a:pt x="14" y="50"/>
                    <a:pt x="13" y="50"/>
                    <a:pt x="13" y="50"/>
                  </a:cubicBezTo>
                  <a:cubicBezTo>
                    <a:pt x="13" y="50"/>
                    <a:pt x="12" y="50"/>
                    <a:pt x="12" y="50"/>
                  </a:cubicBezTo>
                  <a:cubicBezTo>
                    <a:pt x="12" y="50"/>
                    <a:pt x="11" y="49"/>
                    <a:pt x="11" y="49"/>
                  </a:cubicBezTo>
                  <a:cubicBezTo>
                    <a:pt x="10" y="48"/>
                    <a:pt x="10" y="47"/>
                    <a:pt x="11" y="47"/>
                  </a:cubicBezTo>
                  <a:cubicBezTo>
                    <a:pt x="11" y="46"/>
                    <a:pt x="12" y="46"/>
                    <a:pt x="13" y="47"/>
                  </a:cubicBezTo>
                  <a:cubicBezTo>
                    <a:pt x="13" y="47"/>
                    <a:pt x="13" y="48"/>
                    <a:pt x="14" y="48"/>
                  </a:cubicBezTo>
                  <a:cubicBezTo>
                    <a:pt x="14" y="48"/>
                    <a:pt x="14" y="49"/>
                    <a:pt x="14" y="50"/>
                  </a:cubicBezTo>
                  <a:close/>
                  <a:moveTo>
                    <a:pt x="15" y="11"/>
                  </a:moveTo>
                  <a:cubicBezTo>
                    <a:pt x="15" y="11"/>
                    <a:pt x="14" y="11"/>
                    <a:pt x="14" y="12"/>
                  </a:cubicBezTo>
                  <a:cubicBezTo>
                    <a:pt x="13" y="12"/>
                    <a:pt x="13" y="12"/>
                    <a:pt x="13" y="12"/>
                  </a:cubicBezTo>
                  <a:cubicBezTo>
                    <a:pt x="12" y="12"/>
                    <a:pt x="12" y="12"/>
                    <a:pt x="12" y="12"/>
                  </a:cubicBezTo>
                  <a:cubicBezTo>
                    <a:pt x="11" y="11"/>
                    <a:pt x="11" y="10"/>
                    <a:pt x="12" y="10"/>
                  </a:cubicBezTo>
                  <a:cubicBezTo>
                    <a:pt x="12" y="9"/>
                    <a:pt x="13" y="9"/>
                    <a:pt x="13" y="9"/>
                  </a:cubicBezTo>
                  <a:cubicBezTo>
                    <a:pt x="14" y="8"/>
                    <a:pt x="15" y="8"/>
                    <a:pt x="15" y="9"/>
                  </a:cubicBezTo>
                  <a:cubicBezTo>
                    <a:pt x="16" y="9"/>
                    <a:pt x="16" y="10"/>
                    <a:pt x="15" y="11"/>
                  </a:cubicBezTo>
                  <a:close/>
                  <a:moveTo>
                    <a:pt x="20" y="53"/>
                  </a:moveTo>
                  <a:cubicBezTo>
                    <a:pt x="20" y="54"/>
                    <a:pt x="20" y="54"/>
                    <a:pt x="19" y="54"/>
                  </a:cubicBezTo>
                  <a:cubicBezTo>
                    <a:pt x="19" y="54"/>
                    <a:pt x="19" y="54"/>
                    <a:pt x="18" y="54"/>
                  </a:cubicBezTo>
                  <a:cubicBezTo>
                    <a:pt x="18" y="54"/>
                    <a:pt x="17" y="54"/>
                    <a:pt x="17" y="53"/>
                  </a:cubicBezTo>
                  <a:cubicBezTo>
                    <a:pt x="16" y="53"/>
                    <a:pt x="16" y="52"/>
                    <a:pt x="16" y="51"/>
                  </a:cubicBezTo>
                  <a:cubicBezTo>
                    <a:pt x="17" y="51"/>
                    <a:pt x="17" y="51"/>
                    <a:pt x="18" y="51"/>
                  </a:cubicBezTo>
                  <a:cubicBezTo>
                    <a:pt x="19" y="51"/>
                    <a:pt x="19" y="51"/>
                    <a:pt x="20" y="52"/>
                  </a:cubicBezTo>
                  <a:cubicBezTo>
                    <a:pt x="20" y="52"/>
                    <a:pt x="21" y="53"/>
                    <a:pt x="20" y="53"/>
                  </a:cubicBezTo>
                  <a:close/>
                  <a:moveTo>
                    <a:pt x="19" y="8"/>
                  </a:moveTo>
                  <a:cubicBezTo>
                    <a:pt x="19" y="8"/>
                    <a:pt x="19" y="8"/>
                    <a:pt x="19" y="8"/>
                  </a:cubicBezTo>
                  <a:cubicBezTo>
                    <a:pt x="18" y="8"/>
                    <a:pt x="18" y="8"/>
                    <a:pt x="18" y="7"/>
                  </a:cubicBezTo>
                  <a:cubicBezTo>
                    <a:pt x="17" y="7"/>
                    <a:pt x="18" y="6"/>
                    <a:pt x="18" y="6"/>
                  </a:cubicBezTo>
                  <a:cubicBezTo>
                    <a:pt x="19" y="5"/>
                    <a:pt x="19" y="5"/>
                    <a:pt x="20" y="5"/>
                  </a:cubicBezTo>
                  <a:cubicBezTo>
                    <a:pt x="21" y="5"/>
                    <a:pt x="22" y="5"/>
                    <a:pt x="22" y="6"/>
                  </a:cubicBezTo>
                  <a:cubicBezTo>
                    <a:pt x="22" y="6"/>
                    <a:pt x="22" y="7"/>
                    <a:pt x="21" y="7"/>
                  </a:cubicBezTo>
                  <a:cubicBezTo>
                    <a:pt x="21" y="8"/>
                    <a:pt x="20" y="8"/>
                    <a:pt x="19" y="8"/>
                  </a:cubicBezTo>
                  <a:close/>
                  <a:moveTo>
                    <a:pt x="26" y="56"/>
                  </a:moveTo>
                  <a:cubicBezTo>
                    <a:pt x="26" y="56"/>
                    <a:pt x="26" y="56"/>
                    <a:pt x="26" y="56"/>
                  </a:cubicBezTo>
                  <a:cubicBezTo>
                    <a:pt x="25" y="56"/>
                    <a:pt x="24" y="56"/>
                    <a:pt x="24" y="56"/>
                  </a:cubicBezTo>
                  <a:cubicBezTo>
                    <a:pt x="23" y="56"/>
                    <a:pt x="23" y="55"/>
                    <a:pt x="23" y="54"/>
                  </a:cubicBezTo>
                  <a:cubicBezTo>
                    <a:pt x="23" y="54"/>
                    <a:pt x="24" y="53"/>
                    <a:pt x="24" y="53"/>
                  </a:cubicBezTo>
                  <a:cubicBezTo>
                    <a:pt x="25" y="53"/>
                    <a:pt x="26" y="53"/>
                    <a:pt x="26" y="54"/>
                  </a:cubicBezTo>
                  <a:cubicBezTo>
                    <a:pt x="27" y="54"/>
                    <a:pt x="27" y="54"/>
                    <a:pt x="27" y="55"/>
                  </a:cubicBezTo>
                  <a:cubicBezTo>
                    <a:pt x="27" y="56"/>
                    <a:pt x="27" y="56"/>
                    <a:pt x="26" y="56"/>
                  </a:cubicBezTo>
                  <a:close/>
                  <a:moveTo>
                    <a:pt x="33" y="56"/>
                  </a:moveTo>
                  <a:cubicBezTo>
                    <a:pt x="33" y="56"/>
                    <a:pt x="32" y="56"/>
                    <a:pt x="31" y="56"/>
                  </a:cubicBezTo>
                  <a:cubicBezTo>
                    <a:pt x="31" y="56"/>
                    <a:pt x="31" y="56"/>
                    <a:pt x="31" y="56"/>
                  </a:cubicBezTo>
                  <a:cubicBezTo>
                    <a:pt x="31" y="56"/>
                    <a:pt x="30" y="56"/>
                    <a:pt x="30" y="55"/>
                  </a:cubicBezTo>
                  <a:cubicBezTo>
                    <a:pt x="30" y="54"/>
                    <a:pt x="30" y="54"/>
                    <a:pt x="31" y="54"/>
                  </a:cubicBezTo>
                  <a:cubicBezTo>
                    <a:pt x="32" y="54"/>
                    <a:pt x="32" y="54"/>
                    <a:pt x="33" y="54"/>
                  </a:cubicBezTo>
                  <a:cubicBezTo>
                    <a:pt x="34" y="53"/>
                    <a:pt x="34" y="54"/>
                    <a:pt x="34" y="55"/>
                  </a:cubicBezTo>
                  <a:cubicBezTo>
                    <a:pt x="35" y="55"/>
                    <a:pt x="34" y="56"/>
                    <a:pt x="33" y="56"/>
                  </a:cubicBezTo>
                  <a:close/>
                  <a:moveTo>
                    <a:pt x="32" y="41"/>
                  </a:moveTo>
                  <a:cubicBezTo>
                    <a:pt x="32" y="45"/>
                    <a:pt x="32" y="45"/>
                    <a:pt x="32" y="45"/>
                  </a:cubicBezTo>
                  <a:cubicBezTo>
                    <a:pt x="29" y="45"/>
                    <a:pt x="29" y="45"/>
                    <a:pt x="29" y="45"/>
                  </a:cubicBezTo>
                  <a:cubicBezTo>
                    <a:pt x="29" y="42"/>
                    <a:pt x="29" y="42"/>
                    <a:pt x="29" y="42"/>
                  </a:cubicBezTo>
                  <a:cubicBezTo>
                    <a:pt x="28" y="42"/>
                    <a:pt x="26" y="41"/>
                    <a:pt x="25" y="41"/>
                  </a:cubicBezTo>
                  <a:cubicBezTo>
                    <a:pt x="24" y="40"/>
                    <a:pt x="22" y="40"/>
                    <a:pt x="21" y="39"/>
                  </a:cubicBezTo>
                  <a:cubicBezTo>
                    <a:pt x="24" y="34"/>
                    <a:pt x="24" y="34"/>
                    <a:pt x="24" y="34"/>
                  </a:cubicBezTo>
                  <a:cubicBezTo>
                    <a:pt x="25" y="35"/>
                    <a:pt x="27" y="37"/>
                    <a:pt x="29" y="37"/>
                  </a:cubicBezTo>
                  <a:cubicBezTo>
                    <a:pt x="31" y="37"/>
                    <a:pt x="32" y="36"/>
                    <a:pt x="32" y="35"/>
                  </a:cubicBezTo>
                  <a:cubicBezTo>
                    <a:pt x="32" y="33"/>
                    <a:pt x="30" y="33"/>
                    <a:pt x="27" y="32"/>
                  </a:cubicBezTo>
                  <a:cubicBezTo>
                    <a:pt x="25" y="31"/>
                    <a:pt x="23" y="29"/>
                    <a:pt x="23" y="26"/>
                  </a:cubicBezTo>
                  <a:cubicBezTo>
                    <a:pt x="23" y="22"/>
                    <a:pt x="25" y="19"/>
                    <a:pt x="29" y="19"/>
                  </a:cubicBezTo>
                  <a:cubicBezTo>
                    <a:pt x="29" y="15"/>
                    <a:pt x="29" y="15"/>
                    <a:pt x="29" y="15"/>
                  </a:cubicBezTo>
                  <a:cubicBezTo>
                    <a:pt x="32" y="15"/>
                    <a:pt x="32" y="15"/>
                    <a:pt x="32" y="15"/>
                  </a:cubicBezTo>
                  <a:cubicBezTo>
                    <a:pt x="32" y="19"/>
                    <a:pt x="32" y="19"/>
                    <a:pt x="32" y="19"/>
                  </a:cubicBezTo>
                  <a:cubicBezTo>
                    <a:pt x="34" y="19"/>
                    <a:pt x="36" y="19"/>
                    <a:pt x="37" y="20"/>
                  </a:cubicBezTo>
                  <a:cubicBezTo>
                    <a:pt x="35" y="25"/>
                    <a:pt x="35" y="25"/>
                    <a:pt x="35" y="25"/>
                  </a:cubicBezTo>
                  <a:cubicBezTo>
                    <a:pt x="34" y="24"/>
                    <a:pt x="32" y="23"/>
                    <a:pt x="31" y="23"/>
                  </a:cubicBezTo>
                  <a:cubicBezTo>
                    <a:pt x="30" y="23"/>
                    <a:pt x="28" y="24"/>
                    <a:pt x="28" y="25"/>
                  </a:cubicBezTo>
                  <a:cubicBezTo>
                    <a:pt x="28" y="26"/>
                    <a:pt x="30" y="27"/>
                    <a:pt x="31" y="27"/>
                  </a:cubicBezTo>
                  <a:cubicBezTo>
                    <a:pt x="35" y="28"/>
                    <a:pt x="38" y="30"/>
                    <a:pt x="38" y="34"/>
                  </a:cubicBezTo>
                  <a:cubicBezTo>
                    <a:pt x="38" y="38"/>
                    <a:pt x="36" y="40"/>
                    <a:pt x="32" y="41"/>
                  </a:cubicBezTo>
                  <a:close/>
                  <a:moveTo>
                    <a:pt x="41" y="54"/>
                  </a:moveTo>
                  <a:cubicBezTo>
                    <a:pt x="40" y="54"/>
                    <a:pt x="39" y="55"/>
                    <a:pt x="39" y="55"/>
                  </a:cubicBezTo>
                  <a:cubicBezTo>
                    <a:pt x="39" y="55"/>
                    <a:pt x="39" y="55"/>
                    <a:pt x="38" y="55"/>
                  </a:cubicBezTo>
                  <a:cubicBezTo>
                    <a:pt x="38" y="55"/>
                    <a:pt x="37" y="55"/>
                    <a:pt x="37" y="54"/>
                  </a:cubicBezTo>
                  <a:cubicBezTo>
                    <a:pt x="37" y="53"/>
                    <a:pt x="37" y="53"/>
                    <a:pt x="38" y="52"/>
                  </a:cubicBezTo>
                  <a:cubicBezTo>
                    <a:pt x="38" y="52"/>
                    <a:pt x="39" y="52"/>
                    <a:pt x="39" y="52"/>
                  </a:cubicBezTo>
                  <a:cubicBezTo>
                    <a:pt x="40" y="51"/>
                    <a:pt x="41" y="52"/>
                    <a:pt x="41" y="52"/>
                  </a:cubicBezTo>
                  <a:cubicBezTo>
                    <a:pt x="42" y="53"/>
                    <a:pt x="41" y="54"/>
                    <a:pt x="41" y="54"/>
                  </a:cubicBezTo>
                  <a:close/>
                  <a:moveTo>
                    <a:pt x="43" y="8"/>
                  </a:moveTo>
                  <a:cubicBezTo>
                    <a:pt x="42" y="9"/>
                    <a:pt x="42" y="9"/>
                    <a:pt x="42" y="9"/>
                  </a:cubicBezTo>
                  <a:cubicBezTo>
                    <a:pt x="41" y="9"/>
                    <a:pt x="41" y="9"/>
                    <a:pt x="41" y="9"/>
                  </a:cubicBezTo>
                  <a:cubicBezTo>
                    <a:pt x="40" y="9"/>
                    <a:pt x="40" y="8"/>
                    <a:pt x="39" y="8"/>
                  </a:cubicBezTo>
                  <a:cubicBezTo>
                    <a:pt x="39" y="8"/>
                    <a:pt x="38" y="7"/>
                    <a:pt x="39" y="6"/>
                  </a:cubicBezTo>
                  <a:cubicBezTo>
                    <a:pt x="39" y="6"/>
                    <a:pt x="40" y="5"/>
                    <a:pt x="40" y="6"/>
                  </a:cubicBezTo>
                  <a:cubicBezTo>
                    <a:pt x="41" y="6"/>
                    <a:pt x="42" y="6"/>
                    <a:pt x="42" y="6"/>
                  </a:cubicBezTo>
                  <a:cubicBezTo>
                    <a:pt x="43" y="7"/>
                    <a:pt x="43" y="8"/>
                    <a:pt x="43" y="8"/>
                  </a:cubicBezTo>
                  <a:close/>
                  <a:moveTo>
                    <a:pt x="47" y="50"/>
                  </a:moveTo>
                  <a:cubicBezTo>
                    <a:pt x="46" y="50"/>
                    <a:pt x="46" y="51"/>
                    <a:pt x="45" y="51"/>
                  </a:cubicBezTo>
                  <a:cubicBezTo>
                    <a:pt x="45" y="51"/>
                    <a:pt x="45" y="51"/>
                    <a:pt x="45" y="51"/>
                  </a:cubicBezTo>
                  <a:cubicBezTo>
                    <a:pt x="44" y="51"/>
                    <a:pt x="44" y="51"/>
                    <a:pt x="44" y="51"/>
                  </a:cubicBezTo>
                  <a:cubicBezTo>
                    <a:pt x="43" y="50"/>
                    <a:pt x="43" y="49"/>
                    <a:pt x="44" y="49"/>
                  </a:cubicBezTo>
                  <a:cubicBezTo>
                    <a:pt x="44" y="49"/>
                    <a:pt x="45" y="48"/>
                    <a:pt x="45" y="48"/>
                  </a:cubicBezTo>
                  <a:cubicBezTo>
                    <a:pt x="46" y="47"/>
                    <a:pt x="47" y="48"/>
                    <a:pt x="47" y="48"/>
                  </a:cubicBezTo>
                  <a:cubicBezTo>
                    <a:pt x="48" y="49"/>
                    <a:pt x="48" y="49"/>
                    <a:pt x="47" y="50"/>
                  </a:cubicBezTo>
                  <a:close/>
                  <a:moveTo>
                    <a:pt x="47" y="13"/>
                  </a:moveTo>
                  <a:cubicBezTo>
                    <a:pt x="47" y="13"/>
                    <a:pt x="47" y="13"/>
                    <a:pt x="46" y="13"/>
                  </a:cubicBezTo>
                  <a:cubicBezTo>
                    <a:pt x="46" y="12"/>
                    <a:pt x="46" y="12"/>
                    <a:pt x="45" y="12"/>
                  </a:cubicBezTo>
                  <a:cubicBezTo>
                    <a:pt x="45" y="11"/>
                    <a:pt x="44" y="10"/>
                    <a:pt x="45" y="10"/>
                  </a:cubicBezTo>
                  <a:cubicBezTo>
                    <a:pt x="45" y="9"/>
                    <a:pt x="46" y="9"/>
                    <a:pt x="47" y="10"/>
                  </a:cubicBezTo>
                  <a:cubicBezTo>
                    <a:pt x="47" y="10"/>
                    <a:pt x="48" y="10"/>
                    <a:pt x="48" y="11"/>
                  </a:cubicBezTo>
                  <a:cubicBezTo>
                    <a:pt x="49" y="11"/>
                    <a:pt x="49" y="12"/>
                    <a:pt x="48" y="13"/>
                  </a:cubicBezTo>
                  <a:cubicBezTo>
                    <a:pt x="48" y="13"/>
                    <a:pt x="48" y="13"/>
                    <a:pt x="47" y="13"/>
                  </a:cubicBezTo>
                  <a:close/>
                  <a:moveTo>
                    <a:pt x="52" y="44"/>
                  </a:moveTo>
                  <a:cubicBezTo>
                    <a:pt x="52" y="45"/>
                    <a:pt x="51" y="45"/>
                    <a:pt x="51" y="46"/>
                  </a:cubicBezTo>
                  <a:cubicBezTo>
                    <a:pt x="51" y="46"/>
                    <a:pt x="50" y="46"/>
                    <a:pt x="50" y="46"/>
                  </a:cubicBezTo>
                  <a:cubicBezTo>
                    <a:pt x="49" y="46"/>
                    <a:pt x="49" y="46"/>
                    <a:pt x="49" y="46"/>
                  </a:cubicBezTo>
                  <a:cubicBezTo>
                    <a:pt x="48" y="46"/>
                    <a:pt x="48" y="45"/>
                    <a:pt x="49" y="44"/>
                  </a:cubicBezTo>
                  <a:cubicBezTo>
                    <a:pt x="49" y="44"/>
                    <a:pt x="49" y="43"/>
                    <a:pt x="50" y="43"/>
                  </a:cubicBezTo>
                  <a:cubicBezTo>
                    <a:pt x="50" y="42"/>
                    <a:pt x="51" y="42"/>
                    <a:pt x="52" y="42"/>
                  </a:cubicBezTo>
                  <a:cubicBezTo>
                    <a:pt x="52" y="43"/>
                    <a:pt x="52" y="44"/>
                    <a:pt x="52" y="44"/>
                  </a:cubicBezTo>
                  <a:close/>
                  <a:moveTo>
                    <a:pt x="55" y="37"/>
                  </a:moveTo>
                  <a:cubicBezTo>
                    <a:pt x="55" y="38"/>
                    <a:pt x="55" y="39"/>
                    <a:pt x="54" y="39"/>
                  </a:cubicBezTo>
                  <a:cubicBezTo>
                    <a:pt x="54" y="40"/>
                    <a:pt x="54" y="40"/>
                    <a:pt x="53" y="40"/>
                  </a:cubicBezTo>
                  <a:cubicBezTo>
                    <a:pt x="53" y="40"/>
                    <a:pt x="53" y="40"/>
                    <a:pt x="53" y="40"/>
                  </a:cubicBezTo>
                  <a:cubicBezTo>
                    <a:pt x="52" y="40"/>
                    <a:pt x="52" y="39"/>
                    <a:pt x="52" y="38"/>
                  </a:cubicBezTo>
                  <a:cubicBezTo>
                    <a:pt x="52" y="38"/>
                    <a:pt x="52" y="37"/>
                    <a:pt x="52" y="37"/>
                  </a:cubicBezTo>
                  <a:cubicBezTo>
                    <a:pt x="53" y="36"/>
                    <a:pt x="53" y="35"/>
                    <a:pt x="54" y="36"/>
                  </a:cubicBezTo>
                  <a:cubicBezTo>
                    <a:pt x="55" y="36"/>
                    <a:pt x="55" y="37"/>
                    <a:pt x="55" y="37"/>
                  </a:cubicBezTo>
                  <a:close/>
                  <a:moveTo>
                    <a:pt x="56" y="32"/>
                  </a:moveTo>
                  <a:cubicBezTo>
                    <a:pt x="56" y="32"/>
                    <a:pt x="55" y="33"/>
                    <a:pt x="55" y="33"/>
                  </a:cubicBezTo>
                  <a:cubicBezTo>
                    <a:pt x="55" y="33"/>
                    <a:pt x="55" y="33"/>
                    <a:pt x="55" y="33"/>
                  </a:cubicBezTo>
                  <a:cubicBezTo>
                    <a:pt x="54" y="33"/>
                    <a:pt x="53" y="32"/>
                    <a:pt x="53" y="32"/>
                  </a:cubicBezTo>
                  <a:cubicBezTo>
                    <a:pt x="53" y="31"/>
                    <a:pt x="53" y="30"/>
                    <a:pt x="53" y="30"/>
                  </a:cubicBezTo>
                  <a:cubicBezTo>
                    <a:pt x="53" y="29"/>
                    <a:pt x="54" y="28"/>
                    <a:pt x="55" y="28"/>
                  </a:cubicBezTo>
                  <a:cubicBezTo>
                    <a:pt x="56" y="28"/>
                    <a:pt x="56" y="29"/>
                    <a:pt x="56" y="30"/>
                  </a:cubicBezTo>
                  <a:cubicBezTo>
                    <a:pt x="56" y="30"/>
                    <a:pt x="56" y="30"/>
                    <a:pt x="56" y="30"/>
                  </a:cubicBezTo>
                  <a:cubicBezTo>
                    <a:pt x="56" y="30"/>
                    <a:pt x="56" y="31"/>
                    <a:pt x="56"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1" name="Freeform 237"/>
            <p:cNvSpPr>
              <a:spLocks/>
            </p:cNvSpPr>
            <p:nvPr userDrawn="1"/>
          </p:nvSpPr>
          <p:spPr bwMode="auto">
            <a:xfrm>
              <a:off x="6959600" y="1012825"/>
              <a:ext cx="15875" cy="15875"/>
            </a:xfrm>
            <a:custGeom>
              <a:avLst/>
              <a:gdLst>
                <a:gd name="T0" fmla="*/ 4 w 4"/>
                <a:gd name="T1" fmla="*/ 3 h 4"/>
                <a:gd name="T2" fmla="*/ 3 w 4"/>
                <a:gd name="T3" fmla="*/ 1 h 4"/>
                <a:gd name="T4" fmla="*/ 1 w 4"/>
                <a:gd name="T5" fmla="*/ 0 h 4"/>
                <a:gd name="T6" fmla="*/ 0 w 4"/>
                <a:gd name="T7" fmla="*/ 2 h 4"/>
                <a:gd name="T8" fmla="*/ 1 w 4"/>
                <a:gd name="T9" fmla="*/ 3 h 4"/>
                <a:gd name="T10" fmla="*/ 2 w 4"/>
                <a:gd name="T11" fmla="*/ 4 h 4"/>
                <a:gd name="T12" fmla="*/ 3 w 4"/>
                <a:gd name="T13" fmla="*/ 4 h 4"/>
                <a:gd name="T14" fmla="*/ 4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3"/>
                  </a:moveTo>
                  <a:cubicBezTo>
                    <a:pt x="3" y="2"/>
                    <a:pt x="3" y="2"/>
                    <a:pt x="3" y="1"/>
                  </a:cubicBezTo>
                  <a:cubicBezTo>
                    <a:pt x="3" y="0"/>
                    <a:pt x="2" y="0"/>
                    <a:pt x="1" y="0"/>
                  </a:cubicBezTo>
                  <a:cubicBezTo>
                    <a:pt x="1" y="0"/>
                    <a:pt x="0" y="1"/>
                    <a:pt x="0" y="2"/>
                  </a:cubicBezTo>
                  <a:cubicBezTo>
                    <a:pt x="1" y="2"/>
                    <a:pt x="1" y="3"/>
                    <a:pt x="1" y="3"/>
                  </a:cubicBezTo>
                  <a:cubicBezTo>
                    <a:pt x="1" y="4"/>
                    <a:pt x="2" y="4"/>
                    <a:pt x="2" y="4"/>
                  </a:cubicBezTo>
                  <a:cubicBezTo>
                    <a:pt x="2" y="4"/>
                    <a:pt x="2" y="4"/>
                    <a:pt x="3" y="4"/>
                  </a:cubicBezTo>
                  <a:cubicBezTo>
                    <a:pt x="3" y="4"/>
                    <a:pt x="4" y="3"/>
                    <a:pt x="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2" name="Freeform 238"/>
            <p:cNvSpPr>
              <a:spLocks/>
            </p:cNvSpPr>
            <p:nvPr userDrawn="1"/>
          </p:nvSpPr>
          <p:spPr bwMode="auto">
            <a:xfrm>
              <a:off x="6970713" y="1036638"/>
              <a:ext cx="15875" cy="19050"/>
            </a:xfrm>
            <a:custGeom>
              <a:avLst/>
              <a:gdLst>
                <a:gd name="T0" fmla="*/ 2 w 4"/>
                <a:gd name="T1" fmla="*/ 1 h 5"/>
                <a:gd name="T2" fmla="*/ 1 w 4"/>
                <a:gd name="T3" fmla="*/ 1 h 5"/>
                <a:gd name="T4" fmla="*/ 0 w 4"/>
                <a:gd name="T5" fmla="*/ 3 h 5"/>
                <a:gd name="T6" fmla="*/ 1 w 4"/>
                <a:gd name="T7" fmla="*/ 4 h 5"/>
                <a:gd name="T8" fmla="*/ 2 w 4"/>
                <a:gd name="T9" fmla="*/ 5 h 5"/>
                <a:gd name="T10" fmla="*/ 3 w 4"/>
                <a:gd name="T11" fmla="*/ 5 h 5"/>
                <a:gd name="T12" fmla="*/ 3 w 4"/>
                <a:gd name="T13" fmla="*/ 3 h 5"/>
                <a:gd name="T14" fmla="*/ 2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2" y="1"/>
                  </a:moveTo>
                  <a:cubicBezTo>
                    <a:pt x="2" y="1"/>
                    <a:pt x="1" y="0"/>
                    <a:pt x="1" y="1"/>
                  </a:cubicBezTo>
                  <a:cubicBezTo>
                    <a:pt x="0" y="1"/>
                    <a:pt x="0" y="2"/>
                    <a:pt x="0" y="3"/>
                  </a:cubicBezTo>
                  <a:cubicBezTo>
                    <a:pt x="0" y="3"/>
                    <a:pt x="1" y="4"/>
                    <a:pt x="1" y="4"/>
                  </a:cubicBezTo>
                  <a:cubicBezTo>
                    <a:pt x="1" y="5"/>
                    <a:pt x="2" y="5"/>
                    <a:pt x="2" y="5"/>
                  </a:cubicBezTo>
                  <a:cubicBezTo>
                    <a:pt x="2" y="5"/>
                    <a:pt x="3" y="5"/>
                    <a:pt x="3" y="5"/>
                  </a:cubicBezTo>
                  <a:cubicBezTo>
                    <a:pt x="4" y="4"/>
                    <a:pt x="4" y="3"/>
                    <a:pt x="3" y="3"/>
                  </a:cubicBezTo>
                  <a:cubicBezTo>
                    <a:pt x="3" y="2"/>
                    <a:pt x="3" y="2"/>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3" name="Freeform 239"/>
            <p:cNvSpPr>
              <a:spLocks/>
            </p:cNvSpPr>
            <p:nvPr userDrawn="1"/>
          </p:nvSpPr>
          <p:spPr bwMode="auto">
            <a:xfrm>
              <a:off x="6986588" y="1060450"/>
              <a:ext cx="15875" cy="14288"/>
            </a:xfrm>
            <a:custGeom>
              <a:avLst/>
              <a:gdLst>
                <a:gd name="T0" fmla="*/ 3 w 4"/>
                <a:gd name="T1" fmla="*/ 1 h 4"/>
                <a:gd name="T2" fmla="*/ 1 w 4"/>
                <a:gd name="T3" fmla="*/ 1 h 4"/>
                <a:gd name="T4" fmla="*/ 1 w 4"/>
                <a:gd name="T5" fmla="*/ 3 h 4"/>
                <a:gd name="T6" fmla="*/ 2 w 4"/>
                <a:gd name="T7" fmla="*/ 4 h 4"/>
                <a:gd name="T8" fmla="*/ 3 w 4"/>
                <a:gd name="T9" fmla="*/ 4 h 4"/>
                <a:gd name="T10" fmla="*/ 4 w 4"/>
                <a:gd name="T11" fmla="*/ 4 h 4"/>
                <a:gd name="T12" fmla="*/ 4 w 4"/>
                <a:gd name="T13" fmla="*/ 2 h 4"/>
                <a:gd name="T14" fmla="*/ 3 w 4"/>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3" y="1"/>
                  </a:moveTo>
                  <a:cubicBezTo>
                    <a:pt x="2" y="0"/>
                    <a:pt x="1" y="0"/>
                    <a:pt x="1" y="1"/>
                  </a:cubicBezTo>
                  <a:cubicBezTo>
                    <a:pt x="0" y="1"/>
                    <a:pt x="0" y="2"/>
                    <a:pt x="1" y="3"/>
                  </a:cubicBezTo>
                  <a:cubicBezTo>
                    <a:pt x="1" y="3"/>
                    <a:pt x="2" y="4"/>
                    <a:pt x="2" y="4"/>
                  </a:cubicBezTo>
                  <a:cubicBezTo>
                    <a:pt x="2" y="4"/>
                    <a:pt x="3" y="4"/>
                    <a:pt x="3" y="4"/>
                  </a:cubicBezTo>
                  <a:cubicBezTo>
                    <a:pt x="3" y="4"/>
                    <a:pt x="4" y="4"/>
                    <a:pt x="4" y="4"/>
                  </a:cubicBezTo>
                  <a:cubicBezTo>
                    <a:pt x="4" y="3"/>
                    <a:pt x="4" y="2"/>
                    <a:pt x="4" y="2"/>
                  </a:cubicBezTo>
                  <a:cubicBezTo>
                    <a:pt x="3" y="2"/>
                    <a:pt x="3"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4" name="Freeform 240"/>
            <p:cNvSpPr>
              <a:spLocks/>
            </p:cNvSpPr>
            <p:nvPr userDrawn="1"/>
          </p:nvSpPr>
          <p:spPr bwMode="auto">
            <a:xfrm>
              <a:off x="6975475" y="931863"/>
              <a:ext cx="15875" cy="19050"/>
            </a:xfrm>
            <a:custGeom>
              <a:avLst/>
              <a:gdLst>
                <a:gd name="T0" fmla="*/ 3 w 4"/>
                <a:gd name="T1" fmla="*/ 1 h 5"/>
                <a:gd name="T2" fmla="*/ 1 w 4"/>
                <a:gd name="T3" fmla="*/ 1 h 5"/>
                <a:gd name="T4" fmla="*/ 0 w 4"/>
                <a:gd name="T5" fmla="*/ 2 h 5"/>
                <a:gd name="T6" fmla="*/ 0 w 4"/>
                <a:gd name="T7" fmla="*/ 4 h 5"/>
                <a:gd name="T8" fmla="*/ 1 w 4"/>
                <a:gd name="T9" fmla="*/ 5 h 5"/>
                <a:gd name="T10" fmla="*/ 2 w 4"/>
                <a:gd name="T11" fmla="*/ 4 h 5"/>
                <a:gd name="T12" fmla="*/ 3 w 4"/>
                <a:gd name="T13" fmla="*/ 3 h 5"/>
                <a:gd name="T14" fmla="*/ 3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3" y="1"/>
                  </a:moveTo>
                  <a:cubicBezTo>
                    <a:pt x="2" y="0"/>
                    <a:pt x="2" y="0"/>
                    <a:pt x="1" y="1"/>
                  </a:cubicBezTo>
                  <a:cubicBezTo>
                    <a:pt x="1" y="1"/>
                    <a:pt x="0" y="2"/>
                    <a:pt x="0" y="2"/>
                  </a:cubicBezTo>
                  <a:cubicBezTo>
                    <a:pt x="0" y="3"/>
                    <a:pt x="0" y="4"/>
                    <a:pt x="0" y="4"/>
                  </a:cubicBezTo>
                  <a:cubicBezTo>
                    <a:pt x="1" y="4"/>
                    <a:pt x="1" y="5"/>
                    <a:pt x="1" y="5"/>
                  </a:cubicBezTo>
                  <a:cubicBezTo>
                    <a:pt x="2" y="5"/>
                    <a:pt x="2" y="4"/>
                    <a:pt x="2" y="4"/>
                  </a:cubicBezTo>
                  <a:cubicBezTo>
                    <a:pt x="3" y="3"/>
                    <a:pt x="3" y="3"/>
                    <a:pt x="3" y="3"/>
                  </a:cubicBezTo>
                  <a:cubicBezTo>
                    <a:pt x="4" y="2"/>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5" name="Freeform 241"/>
            <p:cNvSpPr>
              <a:spLocks/>
            </p:cNvSpPr>
            <p:nvPr userDrawn="1"/>
          </p:nvSpPr>
          <p:spPr bwMode="auto">
            <a:xfrm>
              <a:off x="7040563" y="893763"/>
              <a:ext cx="19050" cy="11113"/>
            </a:xfrm>
            <a:custGeom>
              <a:avLst/>
              <a:gdLst>
                <a:gd name="T0" fmla="*/ 2 w 5"/>
                <a:gd name="T1" fmla="*/ 3 h 3"/>
                <a:gd name="T2" fmla="*/ 2 w 5"/>
                <a:gd name="T3" fmla="*/ 3 h 3"/>
                <a:gd name="T4" fmla="*/ 4 w 5"/>
                <a:gd name="T5" fmla="*/ 3 h 3"/>
                <a:gd name="T6" fmla="*/ 5 w 5"/>
                <a:gd name="T7" fmla="*/ 2 h 3"/>
                <a:gd name="T8" fmla="*/ 3 w 5"/>
                <a:gd name="T9" fmla="*/ 0 h 3"/>
                <a:gd name="T10" fmla="*/ 2 w 5"/>
                <a:gd name="T11" fmla="*/ 0 h 3"/>
                <a:gd name="T12" fmla="*/ 0 w 5"/>
                <a:gd name="T13" fmla="*/ 2 h 3"/>
                <a:gd name="T14" fmla="*/ 2 w 5"/>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2" y="3"/>
                  </a:moveTo>
                  <a:cubicBezTo>
                    <a:pt x="2" y="3"/>
                    <a:pt x="2" y="3"/>
                    <a:pt x="2" y="3"/>
                  </a:cubicBezTo>
                  <a:cubicBezTo>
                    <a:pt x="3" y="3"/>
                    <a:pt x="3" y="3"/>
                    <a:pt x="4" y="3"/>
                  </a:cubicBezTo>
                  <a:cubicBezTo>
                    <a:pt x="4" y="3"/>
                    <a:pt x="5" y="2"/>
                    <a:pt x="5" y="2"/>
                  </a:cubicBezTo>
                  <a:cubicBezTo>
                    <a:pt x="5" y="1"/>
                    <a:pt x="4" y="0"/>
                    <a:pt x="3" y="0"/>
                  </a:cubicBezTo>
                  <a:cubicBezTo>
                    <a:pt x="3" y="0"/>
                    <a:pt x="2" y="0"/>
                    <a:pt x="2" y="0"/>
                  </a:cubicBezTo>
                  <a:cubicBezTo>
                    <a:pt x="1" y="1"/>
                    <a:pt x="0" y="1"/>
                    <a:pt x="0" y="2"/>
                  </a:cubicBezTo>
                  <a:cubicBezTo>
                    <a:pt x="1" y="3"/>
                    <a:pt x="1" y="3"/>
                    <a:pt x="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6" name="Freeform 242"/>
            <p:cNvSpPr>
              <a:spLocks/>
            </p:cNvSpPr>
            <p:nvPr userDrawn="1"/>
          </p:nvSpPr>
          <p:spPr bwMode="auto">
            <a:xfrm>
              <a:off x="7072313" y="893763"/>
              <a:ext cx="14288" cy="11113"/>
            </a:xfrm>
            <a:custGeom>
              <a:avLst/>
              <a:gdLst>
                <a:gd name="T0" fmla="*/ 1 w 4"/>
                <a:gd name="T1" fmla="*/ 3 h 3"/>
                <a:gd name="T2" fmla="*/ 2 w 4"/>
                <a:gd name="T3" fmla="*/ 3 h 3"/>
                <a:gd name="T4" fmla="*/ 3 w 4"/>
                <a:gd name="T5" fmla="*/ 3 h 3"/>
                <a:gd name="T6" fmla="*/ 4 w 4"/>
                <a:gd name="T7" fmla="*/ 2 h 3"/>
                <a:gd name="T8" fmla="*/ 3 w 4"/>
                <a:gd name="T9" fmla="*/ 1 h 3"/>
                <a:gd name="T10" fmla="*/ 1 w 4"/>
                <a:gd name="T11" fmla="*/ 0 h 3"/>
                <a:gd name="T12" fmla="*/ 0 w 4"/>
                <a:gd name="T13" fmla="*/ 2 h 3"/>
                <a:gd name="T14" fmla="*/ 1 w 4"/>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1" y="3"/>
                  </a:moveTo>
                  <a:cubicBezTo>
                    <a:pt x="1" y="3"/>
                    <a:pt x="2" y="3"/>
                    <a:pt x="2" y="3"/>
                  </a:cubicBezTo>
                  <a:cubicBezTo>
                    <a:pt x="3" y="3"/>
                    <a:pt x="3" y="3"/>
                    <a:pt x="3" y="3"/>
                  </a:cubicBezTo>
                  <a:cubicBezTo>
                    <a:pt x="3" y="3"/>
                    <a:pt x="4" y="3"/>
                    <a:pt x="4" y="2"/>
                  </a:cubicBezTo>
                  <a:cubicBezTo>
                    <a:pt x="4" y="2"/>
                    <a:pt x="4" y="1"/>
                    <a:pt x="3" y="1"/>
                  </a:cubicBezTo>
                  <a:cubicBezTo>
                    <a:pt x="2" y="1"/>
                    <a:pt x="2" y="1"/>
                    <a:pt x="1" y="0"/>
                  </a:cubicBezTo>
                  <a:cubicBezTo>
                    <a:pt x="0" y="0"/>
                    <a:pt x="0" y="1"/>
                    <a:pt x="0" y="2"/>
                  </a:cubicBezTo>
                  <a:cubicBezTo>
                    <a:pt x="0" y="2"/>
                    <a:pt x="0"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7" name="Freeform 243"/>
            <p:cNvSpPr>
              <a:spLocks/>
            </p:cNvSpPr>
            <p:nvPr userDrawn="1"/>
          </p:nvSpPr>
          <p:spPr bwMode="auto">
            <a:xfrm>
              <a:off x="7137400" y="939800"/>
              <a:ext cx="15875" cy="15875"/>
            </a:xfrm>
            <a:custGeom>
              <a:avLst/>
              <a:gdLst>
                <a:gd name="T0" fmla="*/ 1 w 4"/>
                <a:gd name="T1" fmla="*/ 3 h 4"/>
                <a:gd name="T2" fmla="*/ 3 w 4"/>
                <a:gd name="T3" fmla="*/ 4 h 4"/>
                <a:gd name="T4" fmla="*/ 3 w 4"/>
                <a:gd name="T5" fmla="*/ 4 h 4"/>
                <a:gd name="T6" fmla="*/ 4 w 4"/>
                <a:gd name="T7" fmla="*/ 2 h 4"/>
                <a:gd name="T8" fmla="*/ 3 w 4"/>
                <a:gd name="T9" fmla="*/ 0 h 4"/>
                <a:gd name="T10" fmla="*/ 1 w 4"/>
                <a:gd name="T11" fmla="*/ 0 h 4"/>
                <a:gd name="T12" fmla="*/ 1 w 4"/>
                <a:gd name="T13" fmla="*/ 2 h 4"/>
                <a:gd name="T14" fmla="*/ 1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1" y="3"/>
                  </a:moveTo>
                  <a:cubicBezTo>
                    <a:pt x="2" y="4"/>
                    <a:pt x="2" y="4"/>
                    <a:pt x="3" y="4"/>
                  </a:cubicBezTo>
                  <a:cubicBezTo>
                    <a:pt x="3" y="4"/>
                    <a:pt x="3" y="4"/>
                    <a:pt x="3" y="4"/>
                  </a:cubicBezTo>
                  <a:cubicBezTo>
                    <a:pt x="4" y="3"/>
                    <a:pt x="4" y="3"/>
                    <a:pt x="4" y="2"/>
                  </a:cubicBezTo>
                  <a:cubicBezTo>
                    <a:pt x="4" y="1"/>
                    <a:pt x="3" y="1"/>
                    <a:pt x="3" y="0"/>
                  </a:cubicBezTo>
                  <a:cubicBezTo>
                    <a:pt x="2" y="0"/>
                    <a:pt x="2" y="0"/>
                    <a:pt x="1" y="0"/>
                  </a:cubicBezTo>
                  <a:cubicBezTo>
                    <a:pt x="0" y="0"/>
                    <a:pt x="0" y="1"/>
                    <a:pt x="1" y="2"/>
                  </a:cubicBezTo>
                  <a:cubicBezTo>
                    <a:pt x="1" y="2"/>
                    <a:pt x="1"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8" name="Freeform 244"/>
            <p:cNvSpPr>
              <a:spLocks/>
            </p:cNvSpPr>
            <p:nvPr userDrawn="1"/>
          </p:nvSpPr>
          <p:spPr bwMode="auto">
            <a:xfrm>
              <a:off x="7148513" y="963613"/>
              <a:ext cx="15875" cy="19050"/>
            </a:xfrm>
            <a:custGeom>
              <a:avLst/>
              <a:gdLst>
                <a:gd name="T0" fmla="*/ 0 w 4"/>
                <a:gd name="T1" fmla="*/ 2 h 5"/>
                <a:gd name="T2" fmla="*/ 1 w 4"/>
                <a:gd name="T3" fmla="*/ 4 h 5"/>
                <a:gd name="T4" fmla="*/ 2 w 4"/>
                <a:gd name="T5" fmla="*/ 5 h 5"/>
                <a:gd name="T6" fmla="*/ 2 w 4"/>
                <a:gd name="T7" fmla="*/ 5 h 5"/>
                <a:gd name="T8" fmla="*/ 3 w 4"/>
                <a:gd name="T9" fmla="*/ 3 h 5"/>
                <a:gd name="T10" fmla="*/ 3 w 4"/>
                <a:gd name="T11" fmla="*/ 1 h 5"/>
                <a:gd name="T12" fmla="*/ 1 w 4"/>
                <a:gd name="T13" fmla="*/ 0 h 5"/>
                <a:gd name="T14" fmla="*/ 0 w 4"/>
                <a:gd name="T15" fmla="*/ 2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0" y="2"/>
                  </a:moveTo>
                  <a:cubicBezTo>
                    <a:pt x="1" y="3"/>
                    <a:pt x="1" y="3"/>
                    <a:pt x="1" y="4"/>
                  </a:cubicBezTo>
                  <a:cubicBezTo>
                    <a:pt x="1" y="4"/>
                    <a:pt x="2" y="5"/>
                    <a:pt x="2" y="5"/>
                  </a:cubicBezTo>
                  <a:cubicBezTo>
                    <a:pt x="2" y="5"/>
                    <a:pt x="2" y="5"/>
                    <a:pt x="2" y="5"/>
                  </a:cubicBezTo>
                  <a:cubicBezTo>
                    <a:pt x="3" y="5"/>
                    <a:pt x="4" y="4"/>
                    <a:pt x="3" y="3"/>
                  </a:cubicBezTo>
                  <a:cubicBezTo>
                    <a:pt x="3" y="2"/>
                    <a:pt x="3" y="2"/>
                    <a:pt x="3" y="1"/>
                  </a:cubicBezTo>
                  <a:cubicBezTo>
                    <a:pt x="3" y="1"/>
                    <a:pt x="2" y="0"/>
                    <a:pt x="1" y="0"/>
                  </a:cubicBezTo>
                  <a:cubicBezTo>
                    <a:pt x="1" y="1"/>
                    <a:pt x="0" y="1"/>
                    <a:pt x="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89" name="Freeform 245"/>
            <p:cNvSpPr>
              <a:spLocks/>
            </p:cNvSpPr>
            <p:nvPr userDrawn="1"/>
          </p:nvSpPr>
          <p:spPr bwMode="auto">
            <a:xfrm>
              <a:off x="6991350" y="912813"/>
              <a:ext cx="19050" cy="15875"/>
            </a:xfrm>
            <a:custGeom>
              <a:avLst/>
              <a:gdLst>
                <a:gd name="T0" fmla="*/ 2 w 5"/>
                <a:gd name="T1" fmla="*/ 1 h 4"/>
                <a:gd name="T2" fmla="*/ 1 w 5"/>
                <a:gd name="T3" fmla="*/ 2 h 4"/>
                <a:gd name="T4" fmla="*/ 1 w 5"/>
                <a:gd name="T5" fmla="*/ 4 h 4"/>
                <a:gd name="T6" fmla="*/ 2 w 5"/>
                <a:gd name="T7" fmla="*/ 4 h 4"/>
                <a:gd name="T8" fmla="*/ 3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2"/>
                  </a:cubicBezTo>
                  <a:cubicBezTo>
                    <a:pt x="0" y="2"/>
                    <a:pt x="0" y="3"/>
                    <a:pt x="1" y="4"/>
                  </a:cubicBezTo>
                  <a:cubicBezTo>
                    <a:pt x="1" y="4"/>
                    <a:pt x="1" y="4"/>
                    <a:pt x="2" y="4"/>
                  </a:cubicBezTo>
                  <a:cubicBezTo>
                    <a:pt x="2" y="4"/>
                    <a:pt x="2" y="4"/>
                    <a:pt x="3" y="4"/>
                  </a:cubicBezTo>
                  <a:cubicBezTo>
                    <a:pt x="3" y="3"/>
                    <a:pt x="4" y="3"/>
                    <a:pt x="4" y="3"/>
                  </a:cubicBezTo>
                  <a:cubicBezTo>
                    <a:pt x="5" y="2"/>
                    <a:pt x="5" y="1"/>
                    <a:pt x="4" y="1"/>
                  </a:cubicBezTo>
                  <a:cubicBezTo>
                    <a:pt x="4" y="0"/>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0" name="Freeform 246"/>
            <p:cNvSpPr>
              <a:spLocks/>
            </p:cNvSpPr>
            <p:nvPr userDrawn="1"/>
          </p:nvSpPr>
          <p:spPr bwMode="auto">
            <a:xfrm>
              <a:off x="6959600" y="985838"/>
              <a:ext cx="11113" cy="15875"/>
            </a:xfrm>
            <a:custGeom>
              <a:avLst/>
              <a:gdLst>
                <a:gd name="T0" fmla="*/ 3 w 3"/>
                <a:gd name="T1" fmla="*/ 3 h 4"/>
                <a:gd name="T2" fmla="*/ 3 w 3"/>
                <a:gd name="T3" fmla="*/ 1 h 4"/>
                <a:gd name="T4" fmla="*/ 1 w 3"/>
                <a:gd name="T5" fmla="*/ 0 h 4"/>
                <a:gd name="T6" fmla="*/ 0 w 3"/>
                <a:gd name="T7" fmla="*/ 1 h 4"/>
                <a:gd name="T8" fmla="*/ 0 w 3"/>
                <a:gd name="T9" fmla="*/ 3 h 4"/>
                <a:gd name="T10" fmla="*/ 0 w 3"/>
                <a:gd name="T11" fmla="*/ 3 h 4"/>
                <a:gd name="T12" fmla="*/ 1 w 3"/>
                <a:gd name="T13" fmla="*/ 4 h 4"/>
                <a:gd name="T14" fmla="*/ 3 w 3"/>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3" y="3"/>
                  </a:moveTo>
                  <a:cubicBezTo>
                    <a:pt x="3" y="2"/>
                    <a:pt x="3" y="2"/>
                    <a:pt x="3" y="1"/>
                  </a:cubicBezTo>
                  <a:cubicBezTo>
                    <a:pt x="3" y="0"/>
                    <a:pt x="2" y="0"/>
                    <a:pt x="1" y="0"/>
                  </a:cubicBezTo>
                  <a:cubicBezTo>
                    <a:pt x="1" y="0"/>
                    <a:pt x="0" y="0"/>
                    <a:pt x="0" y="1"/>
                  </a:cubicBezTo>
                  <a:cubicBezTo>
                    <a:pt x="0" y="2"/>
                    <a:pt x="0" y="2"/>
                    <a:pt x="0" y="3"/>
                  </a:cubicBezTo>
                  <a:cubicBezTo>
                    <a:pt x="0" y="3"/>
                    <a:pt x="0" y="3"/>
                    <a:pt x="0" y="3"/>
                  </a:cubicBezTo>
                  <a:cubicBezTo>
                    <a:pt x="0" y="4"/>
                    <a:pt x="0" y="4"/>
                    <a:pt x="1" y="4"/>
                  </a:cubicBezTo>
                  <a:cubicBezTo>
                    <a:pt x="2" y="4"/>
                    <a:pt x="3" y="4"/>
                    <a:pt x="3"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1" name="Freeform 247"/>
            <p:cNvSpPr>
              <a:spLocks/>
            </p:cNvSpPr>
            <p:nvPr userDrawn="1"/>
          </p:nvSpPr>
          <p:spPr bwMode="auto">
            <a:xfrm>
              <a:off x="6964363" y="958850"/>
              <a:ext cx="11113" cy="15875"/>
            </a:xfrm>
            <a:custGeom>
              <a:avLst/>
              <a:gdLst>
                <a:gd name="T0" fmla="*/ 1 w 3"/>
                <a:gd name="T1" fmla="*/ 4 h 4"/>
                <a:gd name="T2" fmla="*/ 1 w 3"/>
                <a:gd name="T3" fmla="*/ 4 h 4"/>
                <a:gd name="T4" fmla="*/ 2 w 3"/>
                <a:gd name="T5" fmla="*/ 3 h 4"/>
                <a:gd name="T6" fmla="*/ 3 w 3"/>
                <a:gd name="T7" fmla="*/ 2 h 4"/>
                <a:gd name="T8" fmla="*/ 2 w 3"/>
                <a:gd name="T9" fmla="*/ 0 h 4"/>
                <a:gd name="T10" fmla="*/ 0 w 3"/>
                <a:gd name="T11" fmla="*/ 1 h 4"/>
                <a:gd name="T12" fmla="*/ 0 w 3"/>
                <a:gd name="T13" fmla="*/ 2 h 4"/>
                <a:gd name="T14" fmla="*/ 1 w 3"/>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1" y="4"/>
                  </a:moveTo>
                  <a:cubicBezTo>
                    <a:pt x="1" y="4"/>
                    <a:pt x="1" y="4"/>
                    <a:pt x="1" y="4"/>
                  </a:cubicBezTo>
                  <a:cubicBezTo>
                    <a:pt x="2" y="4"/>
                    <a:pt x="2" y="4"/>
                    <a:pt x="2" y="3"/>
                  </a:cubicBezTo>
                  <a:cubicBezTo>
                    <a:pt x="3" y="3"/>
                    <a:pt x="3" y="2"/>
                    <a:pt x="3" y="2"/>
                  </a:cubicBezTo>
                  <a:cubicBezTo>
                    <a:pt x="3" y="1"/>
                    <a:pt x="3" y="0"/>
                    <a:pt x="2" y="0"/>
                  </a:cubicBezTo>
                  <a:cubicBezTo>
                    <a:pt x="2" y="0"/>
                    <a:pt x="1" y="0"/>
                    <a:pt x="0" y="1"/>
                  </a:cubicBezTo>
                  <a:cubicBezTo>
                    <a:pt x="0" y="1"/>
                    <a:pt x="0" y="2"/>
                    <a:pt x="0" y="2"/>
                  </a:cubicBezTo>
                  <a:cubicBezTo>
                    <a:pt x="0" y="3"/>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2" name="Freeform 248"/>
            <p:cNvSpPr>
              <a:spLocks/>
            </p:cNvSpPr>
            <p:nvPr userDrawn="1"/>
          </p:nvSpPr>
          <p:spPr bwMode="auto">
            <a:xfrm>
              <a:off x="7010400" y="1079500"/>
              <a:ext cx="19050" cy="11113"/>
            </a:xfrm>
            <a:custGeom>
              <a:avLst/>
              <a:gdLst>
                <a:gd name="T0" fmla="*/ 4 w 5"/>
                <a:gd name="T1" fmla="*/ 1 h 3"/>
                <a:gd name="T2" fmla="*/ 2 w 5"/>
                <a:gd name="T3" fmla="*/ 0 h 3"/>
                <a:gd name="T4" fmla="*/ 0 w 5"/>
                <a:gd name="T5" fmla="*/ 0 h 3"/>
                <a:gd name="T6" fmla="*/ 1 w 5"/>
                <a:gd name="T7" fmla="*/ 2 h 3"/>
                <a:gd name="T8" fmla="*/ 2 w 5"/>
                <a:gd name="T9" fmla="*/ 3 h 3"/>
                <a:gd name="T10" fmla="*/ 3 w 5"/>
                <a:gd name="T11" fmla="*/ 3 h 3"/>
                <a:gd name="T12" fmla="*/ 4 w 5"/>
                <a:gd name="T13" fmla="*/ 2 h 3"/>
                <a:gd name="T14" fmla="*/ 4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4" y="1"/>
                  </a:moveTo>
                  <a:cubicBezTo>
                    <a:pt x="3" y="0"/>
                    <a:pt x="3" y="0"/>
                    <a:pt x="2" y="0"/>
                  </a:cubicBezTo>
                  <a:cubicBezTo>
                    <a:pt x="1" y="0"/>
                    <a:pt x="1" y="0"/>
                    <a:pt x="0" y="0"/>
                  </a:cubicBezTo>
                  <a:cubicBezTo>
                    <a:pt x="0" y="1"/>
                    <a:pt x="0" y="2"/>
                    <a:pt x="1" y="2"/>
                  </a:cubicBezTo>
                  <a:cubicBezTo>
                    <a:pt x="1" y="3"/>
                    <a:pt x="2" y="3"/>
                    <a:pt x="2" y="3"/>
                  </a:cubicBezTo>
                  <a:cubicBezTo>
                    <a:pt x="3" y="3"/>
                    <a:pt x="3" y="3"/>
                    <a:pt x="3" y="3"/>
                  </a:cubicBezTo>
                  <a:cubicBezTo>
                    <a:pt x="4" y="3"/>
                    <a:pt x="4" y="3"/>
                    <a:pt x="4" y="2"/>
                  </a:cubicBezTo>
                  <a:cubicBezTo>
                    <a:pt x="5" y="2"/>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3" name="Freeform 249"/>
            <p:cNvSpPr>
              <a:spLocks/>
            </p:cNvSpPr>
            <p:nvPr userDrawn="1"/>
          </p:nvSpPr>
          <p:spPr bwMode="auto">
            <a:xfrm>
              <a:off x="7134225" y="1044575"/>
              <a:ext cx="14288" cy="15875"/>
            </a:xfrm>
            <a:custGeom>
              <a:avLst/>
              <a:gdLst>
                <a:gd name="T0" fmla="*/ 4 w 4"/>
                <a:gd name="T1" fmla="*/ 0 h 4"/>
                <a:gd name="T2" fmla="*/ 2 w 4"/>
                <a:gd name="T3" fmla="*/ 1 h 4"/>
                <a:gd name="T4" fmla="*/ 1 w 4"/>
                <a:gd name="T5" fmla="*/ 2 h 4"/>
                <a:gd name="T6" fmla="*/ 1 w 4"/>
                <a:gd name="T7" fmla="*/ 4 h 4"/>
                <a:gd name="T8" fmla="*/ 2 w 4"/>
                <a:gd name="T9" fmla="*/ 4 h 4"/>
                <a:gd name="T10" fmla="*/ 3 w 4"/>
                <a:gd name="T11" fmla="*/ 4 h 4"/>
                <a:gd name="T12" fmla="*/ 4 w 4"/>
                <a:gd name="T13" fmla="*/ 2 h 4"/>
                <a:gd name="T14" fmla="*/ 4 w 4"/>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0"/>
                  </a:moveTo>
                  <a:cubicBezTo>
                    <a:pt x="3" y="0"/>
                    <a:pt x="2" y="0"/>
                    <a:pt x="2" y="1"/>
                  </a:cubicBezTo>
                  <a:cubicBezTo>
                    <a:pt x="1" y="1"/>
                    <a:pt x="1" y="2"/>
                    <a:pt x="1" y="2"/>
                  </a:cubicBezTo>
                  <a:cubicBezTo>
                    <a:pt x="0" y="3"/>
                    <a:pt x="0" y="4"/>
                    <a:pt x="1" y="4"/>
                  </a:cubicBezTo>
                  <a:cubicBezTo>
                    <a:pt x="1" y="4"/>
                    <a:pt x="1" y="4"/>
                    <a:pt x="2" y="4"/>
                  </a:cubicBezTo>
                  <a:cubicBezTo>
                    <a:pt x="2" y="4"/>
                    <a:pt x="3" y="4"/>
                    <a:pt x="3" y="4"/>
                  </a:cubicBezTo>
                  <a:cubicBezTo>
                    <a:pt x="3" y="3"/>
                    <a:pt x="4" y="3"/>
                    <a:pt x="4" y="2"/>
                  </a:cubicBezTo>
                  <a:cubicBezTo>
                    <a:pt x="4" y="2"/>
                    <a:pt x="4"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4" name="Freeform 250"/>
            <p:cNvSpPr>
              <a:spLocks/>
            </p:cNvSpPr>
            <p:nvPr userDrawn="1"/>
          </p:nvSpPr>
          <p:spPr bwMode="auto">
            <a:xfrm>
              <a:off x="7118350" y="917575"/>
              <a:ext cx="19050" cy="14288"/>
            </a:xfrm>
            <a:custGeom>
              <a:avLst/>
              <a:gdLst>
                <a:gd name="T0" fmla="*/ 4 w 5"/>
                <a:gd name="T1" fmla="*/ 2 h 4"/>
                <a:gd name="T2" fmla="*/ 3 w 5"/>
                <a:gd name="T3" fmla="*/ 1 h 4"/>
                <a:gd name="T4" fmla="*/ 1 w 5"/>
                <a:gd name="T5" fmla="*/ 1 h 4"/>
                <a:gd name="T6" fmla="*/ 1 w 5"/>
                <a:gd name="T7" fmla="*/ 3 h 4"/>
                <a:gd name="T8" fmla="*/ 2 w 5"/>
                <a:gd name="T9" fmla="*/ 4 h 4"/>
                <a:gd name="T10" fmla="*/ 3 w 5"/>
                <a:gd name="T11" fmla="*/ 4 h 4"/>
                <a:gd name="T12" fmla="*/ 4 w 5"/>
                <a:gd name="T13" fmla="*/ 4 h 4"/>
                <a:gd name="T14" fmla="*/ 4 w 5"/>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2"/>
                  </a:moveTo>
                  <a:cubicBezTo>
                    <a:pt x="4" y="1"/>
                    <a:pt x="3" y="1"/>
                    <a:pt x="3" y="1"/>
                  </a:cubicBezTo>
                  <a:cubicBezTo>
                    <a:pt x="2" y="0"/>
                    <a:pt x="1" y="0"/>
                    <a:pt x="1" y="1"/>
                  </a:cubicBezTo>
                  <a:cubicBezTo>
                    <a:pt x="0" y="1"/>
                    <a:pt x="1" y="2"/>
                    <a:pt x="1" y="3"/>
                  </a:cubicBezTo>
                  <a:cubicBezTo>
                    <a:pt x="2" y="3"/>
                    <a:pt x="2" y="3"/>
                    <a:pt x="2" y="4"/>
                  </a:cubicBezTo>
                  <a:cubicBezTo>
                    <a:pt x="3" y="4"/>
                    <a:pt x="3" y="4"/>
                    <a:pt x="3" y="4"/>
                  </a:cubicBezTo>
                  <a:cubicBezTo>
                    <a:pt x="4" y="4"/>
                    <a:pt x="4" y="4"/>
                    <a:pt x="4" y="4"/>
                  </a:cubicBezTo>
                  <a:cubicBezTo>
                    <a:pt x="5" y="3"/>
                    <a:pt x="5" y="2"/>
                    <a:pt x="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5" name="Freeform 251"/>
            <p:cNvSpPr>
              <a:spLocks/>
            </p:cNvSpPr>
            <p:nvPr userDrawn="1"/>
          </p:nvSpPr>
          <p:spPr bwMode="auto">
            <a:xfrm>
              <a:off x="7148513" y="1017588"/>
              <a:ext cx="12700" cy="19050"/>
            </a:xfrm>
            <a:custGeom>
              <a:avLst/>
              <a:gdLst>
                <a:gd name="T0" fmla="*/ 2 w 3"/>
                <a:gd name="T1" fmla="*/ 1 h 5"/>
                <a:gd name="T2" fmla="*/ 0 w 3"/>
                <a:gd name="T3" fmla="*/ 2 h 5"/>
                <a:gd name="T4" fmla="*/ 0 w 3"/>
                <a:gd name="T5" fmla="*/ 3 h 5"/>
                <a:gd name="T6" fmla="*/ 1 w 3"/>
                <a:gd name="T7" fmla="*/ 5 h 5"/>
                <a:gd name="T8" fmla="*/ 1 w 3"/>
                <a:gd name="T9" fmla="*/ 5 h 5"/>
                <a:gd name="T10" fmla="*/ 2 w 3"/>
                <a:gd name="T11" fmla="*/ 4 h 5"/>
                <a:gd name="T12" fmla="*/ 3 w 3"/>
                <a:gd name="T13" fmla="*/ 2 h 5"/>
                <a:gd name="T14" fmla="*/ 2 w 3"/>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1"/>
                  </a:moveTo>
                  <a:cubicBezTo>
                    <a:pt x="1" y="0"/>
                    <a:pt x="1" y="1"/>
                    <a:pt x="0" y="2"/>
                  </a:cubicBezTo>
                  <a:cubicBezTo>
                    <a:pt x="0" y="2"/>
                    <a:pt x="0" y="3"/>
                    <a:pt x="0" y="3"/>
                  </a:cubicBezTo>
                  <a:cubicBezTo>
                    <a:pt x="0" y="4"/>
                    <a:pt x="0" y="5"/>
                    <a:pt x="1" y="5"/>
                  </a:cubicBezTo>
                  <a:cubicBezTo>
                    <a:pt x="1" y="5"/>
                    <a:pt x="1" y="5"/>
                    <a:pt x="1" y="5"/>
                  </a:cubicBezTo>
                  <a:cubicBezTo>
                    <a:pt x="2" y="5"/>
                    <a:pt x="2" y="5"/>
                    <a:pt x="2" y="4"/>
                  </a:cubicBezTo>
                  <a:cubicBezTo>
                    <a:pt x="3" y="4"/>
                    <a:pt x="3" y="3"/>
                    <a:pt x="3" y="2"/>
                  </a:cubicBezTo>
                  <a:cubicBezTo>
                    <a:pt x="3" y="2"/>
                    <a:pt x="3" y="1"/>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6" name="Freeform 252"/>
            <p:cNvSpPr>
              <a:spLocks/>
            </p:cNvSpPr>
            <p:nvPr userDrawn="1"/>
          </p:nvSpPr>
          <p:spPr bwMode="auto">
            <a:xfrm>
              <a:off x="7153275" y="990600"/>
              <a:ext cx="11113" cy="19050"/>
            </a:xfrm>
            <a:custGeom>
              <a:avLst/>
              <a:gdLst>
                <a:gd name="T0" fmla="*/ 2 w 3"/>
                <a:gd name="T1" fmla="*/ 0 h 5"/>
                <a:gd name="T2" fmla="*/ 0 w 3"/>
                <a:gd name="T3" fmla="*/ 2 h 5"/>
                <a:gd name="T4" fmla="*/ 0 w 3"/>
                <a:gd name="T5" fmla="*/ 4 h 5"/>
                <a:gd name="T6" fmla="*/ 2 w 3"/>
                <a:gd name="T7" fmla="*/ 5 h 5"/>
                <a:gd name="T8" fmla="*/ 2 w 3"/>
                <a:gd name="T9" fmla="*/ 5 h 5"/>
                <a:gd name="T10" fmla="*/ 3 w 3"/>
                <a:gd name="T11" fmla="*/ 4 h 5"/>
                <a:gd name="T12" fmla="*/ 3 w 3"/>
                <a:gd name="T13" fmla="*/ 2 h 5"/>
                <a:gd name="T14" fmla="*/ 3 w 3"/>
                <a:gd name="T15" fmla="*/ 2 h 5"/>
                <a:gd name="T16" fmla="*/ 2 w 3"/>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5">
                  <a:moveTo>
                    <a:pt x="2" y="0"/>
                  </a:moveTo>
                  <a:cubicBezTo>
                    <a:pt x="1" y="0"/>
                    <a:pt x="0" y="1"/>
                    <a:pt x="0" y="2"/>
                  </a:cubicBezTo>
                  <a:cubicBezTo>
                    <a:pt x="0" y="2"/>
                    <a:pt x="0" y="3"/>
                    <a:pt x="0" y="4"/>
                  </a:cubicBezTo>
                  <a:cubicBezTo>
                    <a:pt x="0" y="4"/>
                    <a:pt x="1" y="5"/>
                    <a:pt x="2" y="5"/>
                  </a:cubicBezTo>
                  <a:cubicBezTo>
                    <a:pt x="2" y="5"/>
                    <a:pt x="2" y="5"/>
                    <a:pt x="2" y="5"/>
                  </a:cubicBezTo>
                  <a:cubicBezTo>
                    <a:pt x="2" y="5"/>
                    <a:pt x="3" y="4"/>
                    <a:pt x="3" y="4"/>
                  </a:cubicBezTo>
                  <a:cubicBezTo>
                    <a:pt x="3" y="3"/>
                    <a:pt x="3" y="2"/>
                    <a:pt x="3" y="2"/>
                  </a:cubicBezTo>
                  <a:cubicBezTo>
                    <a:pt x="3" y="2"/>
                    <a:pt x="3" y="2"/>
                    <a:pt x="3" y="2"/>
                  </a:cubicBezTo>
                  <a:cubicBezTo>
                    <a:pt x="3" y="1"/>
                    <a:pt x="3"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7" name="Freeform 253"/>
            <p:cNvSpPr>
              <a:spLocks/>
            </p:cNvSpPr>
            <p:nvPr userDrawn="1"/>
          </p:nvSpPr>
          <p:spPr bwMode="auto">
            <a:xfrm>
              <a:off x="7113588" y="1063625"/>
              <a:ext cx="20638" cy="15875"/>
            </a:xfrm>
            <a:custGeom>
              <a:avLst/>
              <a:gdLst>
                <a:gd name="T0" fmla="*/ 2 w 5"/>
                <a:gd name="T1" fmla="*/ 1 h 4"/>
                <a:gd name="T2" fmla="*/ 1 w 5"/>
                <a:gd name="T3" fmla="*/ 2 h 4"/>
                <a:gd name="T4" fmla="*/ 1 w 5"/>
                <a:gd name="T5" fmla="*/ 4 h 4"/>
                <a:gd name="T6" fmla="*/ 2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2"/>
                    <a:pt x="1" y="2"/>
                  </a:cubicBezTo>
                  <a:cubicBezTo>
                    <a:pt x="0" y="2"/>
                    <a:pt x="0" y="3"/>
                    <a:pt x="1" y="4"/>
                  </a:cubicBezTo>
                  <a:cubicBezTo>
                    <a:pt x="1" y="4"/>
                    <a:pt x="1" y="4"/>
                    <a:pt x="2" y="4"/>
                  </a:cubicBezTo>
                  <a:cubicBezTo>
                    <a:pt x="2" y="4"/>
                    <a:pt x="2" y="4"/>
                    <a:pt x="2" y="4"/>
                  </a:cubicBezTo>
                  <a:cubicBezTo>
                    <a:pt x="3" y="4"/>
                    <a:pt x="3" y="3"/>
                    <a:pt x="4" y="3"/>
                  </a:cubicBezTo>
                  <a:cubicBezTo>
                    <a:pt x="5" y="2"/>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8" name="Freeform 254"/>
            <p:cNvSpPr>
              <a:spLocks/>
            </p:cNvSpPr>
            <p:nvPr userDrawn="1"/>
          </p:nvSpPr>
          <p:spPr bwMode="auto">
            <a:xfrm>
              <a:off x="7091363" y="1079500"/>
              <a:ext cx="19050" cy="14288"/>
            </a:xfrm>
            <a:custGeom>
              <a:avLst/>
              <a:gdLst>
                <a:gd name="T0" fmla="*/ 2 w 5"/>
                <a:gd name="T1" fmla="*/ 1 h 4"/>
                <a:gd name="T2" fmla="*/ 1 w 5"/>
                <a:gd name="T3" fmla="*/ 1 h 4"/>
                <a:gd name="T4" fmla="*/ 0 w 5"/>
                <a:gd name="T5" fmla="*/ 3 h 4"/>
                <a:gd name="T6" fmla="*/ 1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1"/>
                  </a:cubicBezTo>
                  <a:cubicBezTo>
                    <a:pt x="0" y="2"/>
                    <a:pt x="0" y="2"/>
                    <a:pt x="0" y="3"/>
                  </a:cubicBezTo>
                  <a:cubicBezTo>
                    <a:pt x="0" y="4"/>
                    <a:pt x="1" y="4"/>
                    <a:pt x="1" y="4"/>
                  </a:cubicBezTo>
                  <a:cubicBezTo>
                    <a:pt x="2" y="4"/>
                    <a:pt x="2" y="4"/>
                    <a:pt x="2" y="4"/>
                  </a:cubicBezTo>
                  <a:cubicBezTo>
                    <a:pt x="2" y="4"/>
                    <a:pt x="3" y="3"/>
                    <a:pt x="4" y="3"/>
                  </a:cubicBezTo>
                  <a:cubicBezTo>
                    <a:pt x="4" y="3"/>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299" name="Freeform 255"/>
            <p:cNvSpPr>
              <a:spLocks/>
            </p:cNvSpPr>
            <p:nvPr userDrawn="1"/>
          </p:nvSpPr>
          <p:spPr bwMode="auto">
            <a:xfrm>
              <a:off x="7037388" y="1087438"/>
              <a:ext cx="14288" cy="11113"/>
            </a:xfrm>
            <a:custGeom>
              <a:avLst/>
              <a:gdLst>
                <a:gd name="T0" fmla="*/ 3 w 4"/>
                <a:gd name="T1" fmla="*/ 1 h 3"/>
                <a:gd name="T2" fmla="*/ 1 w 4"/>
                <a:gd name="T3" fmla="*/ 0 h 3"/>
                <a:gd name="T4" fmla="*/ 0 w 4"/>
                <a:gd name="T5" fmla="*/ 1 h 3"/>
                <a:gd name="T6" fmla="*/ 1 w 4"/>
                <a:gd name="T7" fmla="*/ 3 h 3"/>
                <a:gd name="T8" fmla="*/ 3 w 4"/>
                <a:gd name="T9" fmla="*/ 3 h 3"/>
                <a:gd name="T10" fmla="*/ 3 w 4"/>
                <a:gd name="T11" fmla="*/ 3 h 3"/>
                <a:gd name="T12" fmla="*/ 4 w 4"/>
                <a:gd name="T13" fmla="*/ 2 h 3"/>
                <a:gd name="T14" fmla="*/ 3 w 4"/>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3" y="1"/>
                  </a:moveTo>
                  <a:cubicBezTo>
                    <a:pt x="3" y="0"/>
                    <a:pt x="2" y="0"/>
                    <a:pt x="1" y="0"/>
                  </a:cubicBezTo>
                  <a:cubicBezTo>
                    <a:pt x="1" y="0"/>
                    <a:pt x="0" y="1"/>
                    <a:pt x="0" y="1"/>
                  </a:cubicBezTo>
                  <a:cubicBezTo>
                    <a:pt x="0" y="2"/>
                    <a:pt x="0" y="3"/>
                    <a:pt x="1" y="3"/>
                  </a:cubicBezTo>
                  <a:cubicBezTo>
                    <a:pt x="1" y="3"/>
                    <a:pt x="2" y="3"/>
                    <a:pt x="3" y="3"/>
                  </a:cubicBezTo>
                  <a:cubicBezTo>
                    <a:pt x="3" y="3"/>
                    <a:pt x="3" y="3"/>
                    <a:pt x="3" y="3"/>
                  </a:cubicBezTo>
                  <a:cubicBezTo>
                    <a:pt x="4" y="3"/>
                    <a:pt x="4" y="3"/>
                    <a:pt x="4" y="2"/>
                  </a:cubicBezTo>
                  <a:cubicBezTo>
                    <a:pt x="4" y="1"/>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300" name="Freeform 256"/>
            <p:cNvSpPr>
              <a:spLocks/>
            </p:cNvSpPr>
            <p:nvPr userDrawn="1"/>
          </p:nvSpPr>
          <p:spPr bwMode="auto">
            <a:xfrm>
              <a:off x="7064375" y="1087438"/>
              <a:ext cx="19050" cy="11113"/>
            </a:xfrm>
            <a:custGeom>
              <a:avLst/>
              <a:gdLst>
                <a:gd name="T0" fmla="*/ 3 w 5"/>
                <a:gd name="T1" fmla="*/ 1 h 3"/>
                <a:gd name="T2" fmla="*/ 1 w 5"/>
                <a:gd name="T3" fmla="*/ 1 h 3"/>
                <a:gd name="T4" fmla="*/ 0 w 5"/>
                <a:gd name="T5" fmla="*/ 2 h 3"/>
                <a:gd name="T6" fmla="*/ 1 w 5"/>
                <a:gd name="T7" fmla="*/ 3 h 3"/>
                <a:gd name="T8" fmla="*/ 1 w 5"/>
                <a:gd name="T9" fmla="*/ 3 h 3"/>
                <a:gd name="T10" fmla="*/ 3 w 5"/>
                <a:gd name="T11" fmla="*/ 3 h 3"/>
                <a:gd name="T12" fmla="*/ 4 w 5"/>
                <a:gd name="T13" fmla="*/ 2 h 3"/>
                <a:gd name="T14" fmla="*/ 3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3" y="1"/>
                  </a:moveTo>
                  <a:cubicBezTo>
                    <a:pt x="2" y="1"/>
                    <a:pt x="2" y="1"/>
                    <a:pt x="1" y="1"/>
                  </a:cubicBezTo>
                  <a:cubicBezTo>
                    <a:pt x="0" y="1"/>
                    <a:pt x="0" y="1"/>
                    <a:pt x="0" y="2"/>
                  </a:cubicBezTo>
                  <a:cubicBezTo>
                    <a:pt x="0" y="3"/>
                    <a:pt x="1" y="3"/>
                    <a:pt x="1" y="3"/>
                  </a:cubicBezTo>
                  <a:cubicBezTo>
                    <a:pt x="1" y="3"/>
                    <a:pt x="1" y="3"/>
                    <a:pt x="1" y="3"/>
                  </a:cubicBezTo>
                  <a:cubicBezTo>
                    <a:pt x="2" y="3"/>
                    <a:pt x="3" y="3"/>
                    <a:pt x="3" y="3"/>
                  </a:cubicBezTo>
                  <a:cubicBezTo>
                    <a:pt x="4" y="3"/>
                    <a:pt x="5" y="2"/>
                    <a:pt x="4" y="2"/>
                  </a:cubicBezTo>
                  <a:cubicBezTo>
                    <a:pt x="4" y="1"/>
                    <a:pt x="4" y="0"/>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301" name="Freeform 257"/>
            <p:cNvSpPr>
              <a:spLocks/>
            </p:cNvSpPr>
            <p:nvPr userDrawn="1"/>
          </p:nvSpPr>
          <p:spPr bwMode="auto">
            <a:xfrm>
              <a:off x="7013575" y="901700"/>
              <a:ext cx="19050" cy="11113"/>
            </a:xfrm>
            <a:custGeom>
              <a:avLst/>
              <a:gdLst>
                <a:gd name="T0" fmla="*/ 5 w 5"/>
                <a:gd name="T1" fmla="*/ 1 h 3"/>
                <a:gd name="T2" fmla="*/ 3 w 5"/>
                <a:gd name="T3" fmla="*/ 0 h 3"/>
                <a:gd name="T4" fmla="*/ 1 w 5"/>
                <a:gd name="T5" fmla="*/ 1 h 3"/>
                <a:gd name="T6" fmla="*/ 1 w 5"/>
                <a:gd name="T7" fmla="*/ 2 h 3"/>
                <a:gd name="T8" fmla="*/ 2 w 5"/>
                <a:gd name="T9" fmla="*/ 3 h 3"/>
                <a:gd name="T10" fmla="*/ 2 w 5"/>
                <a:gd name="T11" fmla="*/ 3 h 3"/>
                <a:gd name="T12" fmla="*/ 4 w 5"/>
                <a:gd name="T13" fmla="*/ 2 h 3"/>
                <a:gd name="T14" fmla="*/ 5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5" y="1"/>
                  </a:moveTo>
                  <a:cubicBezTo>
                    <a:pt x="5" y="0"/>
                    <a:pt x="4" y="0"/>
                    <a:pt x="3" y="0"/>
                  </a:cubicBezTo>
                  <a:cubicBezTo>
                    <a:pt x="2" y="0"/>
                    <a:pt x="2" y="0"/>
                    <a:pt x="1" y="1"/>
                  </a:cubicBezTo>
                  <a:cubicBezTo>
                    <a:pt x="1" y="1"/>
                    <a:pt x="0" y="2"/>
                    <a:pt x="1" y="2"/>
                  </a:cubicBezTo>
                  <a:cubicBezTo>
                    <a:pt x="1" y="3"/>
                    <a:pt x="1" y="3"/>
                    <a:pt x="2" y="3"/>
                  </a:cubicBezTo>
                  <a:cubicBezTo>
                    <a:pt x="2" y="3"/>
                    <a:pt x="2" y="3"/>
                    <a:pt x="2" y="3"/>
                  </a:cubicBezTo>
                  <a:cubicBezTo>
                    <a:pt x="3" y="3"/>
                    <a:pt x="4" y="3"/>
                    <a:pt x="4" y="2"/>
                  </a:cubicBezTo>
                  <a:cubicBezTo>
                    <a:pt x="5" y="2"/>
                    <a:pt x="5" y="1"/>
                    <a:pt x="5"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sp>
          <p:nvSpPr>
            <p:cNvPr id="302" name="Freeform 258"/>
            <p:cNvSpPr>
              <a:spLocks/>
            </p:cNvSpPr>
            <p:nvPr userDrawn="1"/>
          </p:nvSpPr>
          <p:spPr bwMode="auto">
            <a:xfrm>
              <a:off x="7094538" y="901700"/>
              <a:ext cx="19050" cy="15875"/>
            </a:xfrm>
            <a:custGeom>
              <a:avLst/>
              <a:gdLst>
                <a:gd name="T0" fmla="*/ 4 w 5"/>
                <a:gd name="T1" fmla="*/ 1 h 4"/>
                <a:gd name="T2" fmla="*/ 2 w 5"/>
                <a:gd name="T3" fmla="*/ 1 h 4"/>
                <a:gd name="T4" fmla="*/ 1 w 5"/>
                <a:gd name="T5" fmla="*/ 1 h 4"/>
                <a:gd name="T6" fmla="*/ 1 w 5"/>
                <a:gd name="T7" fmla="*/ 3 h 4"/>
                <a:gd name="T8" fmla="*/ 3 w 5"/>
                <a:gd name="T9" fmla="*/ 4 h 4"/>
                <a:gd name="T10" fmla="*/ 4 w 5"/>
                <a:gd name="T11" fmla="*/ 4 h 4"/>
                <a:gd name="T12" fmla="*/ 5 w 5"/>
                <a:gd name="T13" fmla="*/ 3 h 4"/>
                <a:gd name="T14" fmla="*/ 4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1"/>
                  </a:moveTo>
                  <a:cubicBezTo>
                    <a:pt x="4" y="1"/>
                    <a:pt x="3" y="1"/>
                    <a:pt x="2" y="1"/>
                  </a:cubicBezTo>
                  <a:cubicBezTo>
                    <a:pt x="2" y="0"/>
                    <a:pt x="1" y="1"/>
                    <a:pt x="1" y="1"/>
                  </a:cubicBezTo>
                  <a:cubicBezTo>
                    <a:pt x="0" y="2"/>
                    <a:pt x="1" y="3"/>
                    <a:pt x="1" y="3"/>
                  </a:cubicBezTo>
                  <a:cubicBezTo>
                    <a:pt x="2" y="3"/>
                    <a:pt x="2" y="4"/>
                    <a:pt x="3" y="4"/>
                  </a:cubicBezTo>
                  <a:cubicBezTo>
                    <a:pt x="3" y="4"/>
                    <a:pt x="3" y="4"/>
                    <a:pt x="4" y="4"/>
                  </a:cubicBezTo>
                  <a:cubicBezTo>
                    <a:pt x="4" y="4"/>
                    <a:pt x="4" y="4"/>
                    <a:pt x="5" y="3"/>
                  </a:cubicBezTo>
                  <a:cubicBezTo>
                    <a:pt x="5" y="3"/>
                    <a:pt x="5" y="2"/>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45347"/>
              <a:endParaRPr lang="en-CA" sz="1398" dirty="0">
                <a:solidFill>
                  <a:prstClr val="black"/>
                </a:solidFill>
              </a:endParaRPr>
            </a:p>
          </p:txBody>
        </p:sp>
      </p:grpSp>
    </p:spTree>
    <p:extLst>
      <p:ext uri="{BB962C8B-B14F-4D97-AF65-F5344CB8AC3E}">
        <p14:creationId xmlns:p14="http://schemas.microsoft.com/office/powerpoint/2010/main" val="25508364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582">
                <a:solidFill>
                  <a:schemeClr val="tx1">
                    <a:tint val="75000"/>
                  </a:schemeClr>
                </a:solidFill>
              </a:defRPr>
            </a:lvl1pPr>
          </a:lstStyle>
          <a:p>
            <a:pPr defTabSz="645347"/>
            <a:fld id="{32D4B517-E49B-41B6-9DBC-23634E0F1CDC}" type="slidenum">
              <a:rPr lang="en-CA" smtClean="0">
                <a:solidFill>
                  <a:prstClr val="black">
                    <a:tint val="75000"/>
                  </a:prstClr>
                </a:solidFill>
              </a:rPr>
              <a:pPr defTabSz="645347"/>
              <a:t>‹#›</a:t>
            </a:fld>
            <a:endParaRPr lang="en-CA" dirty="0">
              <a:solidFill>
                <a:prstClr val="black">
                  <a:tint val="75000"/>
                </a:prstClr>
              </a:solidFill>
            </a:endParaRPr>
          </a:p>
        </p:txBody>
      </p:sp>
      <p:sp>
        <p:nvSpPr>
          <p:cNvPr id="3" name="Title Placeholder 2"/>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2" name="hl"/>
          <p:cNvSpPr txBox="1"/>
          <p:nvPr userDrawn="1"/>
        </p:nvSpPr>
        <p:spPr>
          <a:xfrm>
            <a:off x="0" y="0"/>
            <a:ext cx="9144000" cy="369332"/>
          </a:xfrm>
          <a:prstGeom prst="rect">
            <a:avLst/>
          </a:prstGeom>
          <a:noFill/>
        </p:spPr>
        <p:txBody>
          <a:bodyPr vert="horz" rtlCol="0">
            <a:spAutoFit/>
          </a:bodyPr>
          <a:lstStyle/>
          <a:p>
            <a:endParaRPr lang="en-CA" dirty="0">
              <a:solidFill>
                <a:schemeClr val="tx1"/>
              </a:solidFill>
            </a:endParaRPr>
          </a:p>
        </p:txBody>
      </p:sp>
    </p:spTree>
    <p:extLst>
      <p:ext uri="{BB962C8B-B14F-4D97-AF65-F5344CB8AC3E}">
        <p14:creationId xmlns:p14="http://schemas.microsoft.com/office/powerpoint/2010/main" val="22265003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96" r:id="rId10"/>
    <p:sldLayoutId id="2147483697" r:id="rId11"/>
  </p:sldLayoutIdLst>
  <p:timing>
    <p:tnLst>
      <p:par>
        <p:cTn id="1" dur="indefinite" restart="never" nodeType="tmRoot"/>
      </p:par>
    </p:tnLst>
  </p:timing>
  <p:hf hdr="0" ftr="0" dt="0"/>
  <p:txStyles>
    <p:titleStyle>
      <a:lvl1pPr algn="l" defTabSz="443777" rtl="0" eaLnBrk="1" latinLnBrk="0" hangingPunct="1">
        <a:spcBef>
          <a:spcPct val="0"/>
        </a:spcBef>
        <a:buNone/>
        <a:defRPr sz="2135" kern="1200">
          <a:solidFill>
            <a:schemeClr val="tx1"/>
          </a:solidFill>
          <a:latin typeface="+mj-lt"/>
          <a:ea typeface="+mj-ea"/>
          <a:cs typeface="+mj-cs"/>
        </a:defRPr>
      </a:lvl1pPr>
    </p:titleStyle>
    <p:bodyStyle>
      <a:lvl1pPr marL="166416" indent="-166416" algn="l" defTabSz="443777" rtl="0" eaLnBrk="1" latinLnBrk="0" hangingPunct="1">
        <a:spcBef>
          <a:spcPct val="20000"/>
        </a:spcBef>
        <a:buFont typeface="Arial" panose="020B0604020202020204" pitchFamily="34" charset="0"/>
        <a:buChar char="•"/>
        <a:defRPr sz="1553" kern="1200">
          <a:solidFill>
            <a:schemeClr val="tx1"/>
          </a:solidFill>
          <a:latin typeface="+mn-lt"/>
          <a:ea typeface="+mn-ea"/>
          <a:cs typeface="+mn-cs"/>
        </a:defRPr>
      </a:lvl1pPr>
      <a:lvl2pPr marL="360568" indent="-138680" algn="l" defTabSz="443777" rtl="0" eaLnBrk="1" latinLnBrk="0" hangingPunct="1">
        <a:spcBef>
          <a:spcPct val="20000"/>
        </a:spcBef>
        <a:buFont typeface="Arial" panose="020B0604020202020204" pitchFamily="34" charset="0"/>
        <a:buChar char="–"/>
        <a:defRPr sz="1359" kern="1200">
          <a:solidFill>
            <a:schemeClr val="tx1"/>
          </a:solidFill>
          <a:latin typeface="+mn-lt"/>
          <a:ea typeface="+mn-ea"/>
          <a:cs typeface="+mn-cs"/>
        </a:defRPr>
      </a:lvl2pPr>
      <a:lvl3pPr marL="554721" indent="-110944" algn="l" defTabSz="443777" rtl="0" eaLnBrk="1" latinLnBrk="0" hangingPunct="1">
        <a:spcBef>
          <a:spcPct val="20000"/>
        </a:spcBef>
        <a:buFont typeface="Arial" panose="020B0604020202020204" pitchFamily="34" charset="0"/>
        <a:buChar char="•"/>
        <a:defRPr sz="1165" kern="1200">
          <a:solidFill>
            <a:schemeClr val="tx1"/>
          </a:solidFill>
          <a:latin typeface="+mn-lt"/>
          <a:ea typeface="+mn-ea"/>
          <a:cs typeface="+mn-cs"/>
        </a:defRPr>
      </a:lvl3pPr>
      <a:lvl4pPr marL="776609"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4pPr>
      <a:lvl5pPr marL="998497"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5pPr>
      <a:lvl6pPr marL="1220386"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6pPr>
      <a:lvl7pPr marL="1442274"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7pPr>
      <a:lvl8pPr marL="1664162"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8pPr>
      <a:lvl9pPr marL="1886051"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9pPr>
    </p:bodyStyle>
    <p:otherStyle>
      <a:defPPr>
        <a:defRPr lang="en-US"/>
      </a:defPPr>
      <a:lvl1pPr marL="0" algn="l" defTabSz="443777" rtl="0" eaLnBrk="1" latinLnBrk="0" hangingPunct="1">
        <a:defRPr sz="874" kern="1200">
          <a:solidFill>
            <a:schemeClr val="tx1"/>
          </a:solidFill>
          <a:latin typeface="+mn-lt"/>
          <a:ea typeface="+mn-ea"/>
          <a:cs typeface="+mn-cs"/>
        </a:defRPr>
      </a:lvl1pPr>
      <a:lvl2pPr marL="221888" algn="l" defTabSz="443777" rtl="0" eaLnBrk="1" latinLnBrk="0" hangingPunct="1">
        <a:defRPr sz="874" kern="1200">
          <a:solidFill>
            <a:schemeClr val="tx1"/>
          </a:solidFill>
          <a:latin typeface="+mn-lt"/>
          <a:ea typeface="+mn-ea"/>
          <a:cs typeface="+mn-cs"/>
        </a:defRPr>
      </a:lvl2pPr>
      <a:lvl3pPr marL="443777" algn="l" defTabSz="443777" rtl="0" eaLnBrk="1" latinLnBrk="0" hangingPunct="1">
        <a:defRPr sz="874" kern="1200">
          <a:solidFill>
            <a:schemeClr val="tx1"/>
          </a:solidFill>
          <a:latin typeface="+mn-lt"/>
          <a:ea typeface="+mn-ea"/>
          <a:cs typeface="+mn-cs"/>
        </a:defRPr>
      </a:lvl3pPr>
      <a:lvl4pPr marL="665665" algn="l" defTabSz="443777" rtl="0" eaLnBrk="1" latinLnBrk="0" hangingPunct="1">
        <a:defRPr sz="874" kern="1200">
          <a:solidFill>
            <a:schemeClr val="tx1"/>
          </a:solidFill>
          <a:latin typeface="+mn-lt"/>
          <a:ea typeface="+mn-ea"/>
          <a:cs typeface="+mn-cs"/>
        </a:defRPr>
      </a:lvl4pPr>
      <a:lvl5pPr marL="887553" algn="l" defTabSz="443777" rtl="0" eaLnBrk="1" latinLnBrk="0" hangingPunct="1">
        <a:defRPr sz="874" kern="1200">
          <a:solidFill>
            <a:schemeClr val="tx1"/>
          </a:solidFill>
          <a:latin typeface="+mn-lt"/>
          <a:ea typeface="+mn-ea"/>
          <a:cs typeface="+mn-cs"/>
        </a:defRPr>
      </a:lvl5pPr>
      <a:lvl6pPr marL="1109442" algn="l" defTabSz="443777" rtl="0" eaLnBrk="1" latinLnBrk="0" hangingPunct="1">
        <a:defRPr sz="874" kern="1200">
          <a:solidFill>
            <a:schemeClr val="tx1"/>
          </a:solidFill>
          <a:latin typeface="+mn-lt"/>
          <a:ea typeface="+mn-ea"/>
          <a:cs typeface="+mn-cs"/>
        </a:defRPr>
      </a:lvl6pPr>
      <a:lvl7pPr marL="1331330" algn="l" defTabSz="443777" rtl="0" eaLnBrk="1" latinLnBrk="0" hangingPunct="1">
        <a:defRPr sz="874" kern="1200">
          <a:solidFill>
            <a:schemeClr val="tx1"/>
          </a:solidFill>
          <a:latin typeface="+mn-lt"/>
          <a:ea typeface="+mn-ea"/>
          <a:cs typeface="+mn-cs"/>
        </a:defRPr>
      </a:lvl7pPr>
      <a:lvl8pPr marL="1553218" algn="l" defTabSz="443777" rtl="0" eaLnBrk="1" latinLnBrk="0" hangingPunct="1">
        <a:defRPr sz="874" kern="1200">
          <a:solidFill>
            <a:schemeClr val="tx1"/>
          </a:solidFill>
          <a:latin typeface="+mn-lt"/>
          <a:ea typeface="+mn-ea"/>
          <a:cs typeface="+mn-cs"/>
        </a:defRPr>
      </a:lvl8pPr>
      <a:lvl9pPr marL="1775106" algn="l" defTabSz="443777" rtl="0" eaLnBrk="1" latinLnBrk="0" hangingPunct="1">
        <a:defRPr sz="87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4B517-E49B-41B6-9DBC-23634E0F1CDC}" type="slidenum">
              <a:rPr lang="en-CA" smtClean="0">
                <a:solidFill>
                  <a:prstClr val="black">
                    <a:tint val="75000"/>
                  </a:prstClr>
                </a:solidFill>
              </a:rPr>
              <a:pPr/>
              <a:t>‹#›</a:t>
            </a:fld>
            <a:endParaRPr lang="en-CA" dirty="0">
              <a:solidFill>
                <a:prstClr val="black">
                  <a:tint val="75000"/>
                </a:prstClr>
              </a:solidFill>
            </a:endParaRPr>
          </a:p>
        </p:txBody>
      </p:sp>
      <p:sp>
        <p:nvSpPr>
          <p:cNvPr id="3" name="Title Placeholder 2"/>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4" name="hl"/>
          <p:cNvSpPr txBox="1"/>
          <p:nvPr userDrawn="1"/>
        </p:nvSpPr>
        <p:spPr>
          <a:xfrm>
            <a:off x="0" y="0"/>
            <a:ext cx="9144000" cy="369332"/>
          </a:xfrm>
          <a:prstGeom prst="rect">
            <a:avLst/>
          </a:prstGeom>
          <a:noFill/>
        </p:spPr>
        <p:txBody>
          <a:bodyPr vert="horz" rtlCol="0">
            <a:spAutoFit/>
          </a:bodyPr>
          <a:lstStyle/>
          <a:p>
            <a:endParaRPr lang="en-CA" dirty="0">
              <a:solidFill>
                <a:prstClr val="black"/>
              </a:solidFill>
            </a:endParaRPr>
          </a:p>
        </p:txBody>
      </p:sp>
    </p:spTree>
    <p:extLst>
      <p:ext uri="{BB962C8B-B14F-4D97-AF65-F5344CB8AC3E}">
        <p14:creationId xmlns:p14="http://schemas.microsoft.com/office/powerpoint/2010/main" val="259412567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timing>
    <p:tnLst>
      <p:par>
        <p:cTn id="1" dur="indefinite" restart="never" nodeType="tmRoot"/>
      </p:par>
    </p:tnLst>
  </p:timing>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www.gcpedia.gc.ca/wiki/ATI"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hyperlink" Target="mailto:ippd-dpiprp@tbs-sct.gc.ca"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1950" y="1764145"/>
            <a:ext cx="7702550" cy="1616363"/>
          </a:xfrm>
        </p:spPr>
        <p:txBody>
          <a:bodyPr>
            <a:normAutofit fontScale="90000"/>
          </a:bodyPr>
          <a:lstStyle/>
          <a:p>
            <a:r>
              <a:rPr lang="en-CA" dirty="0" smtClean="0"/>
              <a:t/>
            </a:r>
            <a:br>
              <a:rPr lang="en-CA" dirty="0" smtClean="0"/>
            </a:br>
            <a:r>
              <a:rPr lang="en-CA" sz="4000" dirty="0" smtClean="0"/>
              <a:t>Bill C-58 – First </a:t>
            </a:r>
            <a:r>
              <a:rPr lang="en-CA" sz="4000" dirty="0"/>
              <a:t>things </a:t>
            </a:r>
            <a:r>
              <a:rPr lang="en-CA" sz="4000" dirty="0" smtClean="0"/>
              <a:t>ATIP Practitioners </a:t>
            </a:r>
            <a:r>
              <a:rPr lang="en-CA" sz="4000" dirty="0"/>
              <a:t>need to </a:t>
            </a:r>
            <a:r>
              <a:rPr lang="en-CA" sz="4000" dirty="0" smtClean="0"/>
              <a:t>know</a:t>
            </a:r>
            <a:endParaRPr lang="en-CA" sz="4000" dirty="0"/>
          </a:p>
        </p:txBody>
      </p:sp>
      <p:sp>
        <p:nvSpPr>
          <p:cNvPr id="3" name="Text Placeholder 2"/>
          <p:cNvSpPr>
            <a:spLocks noGrp="1"/>
          </p:cNvSpPr>
          <p:nvPr>
            <p:ph type="body" sz="quarter" idx="13"/>
          </p:nvPr>
        </p:nvSpPr>
        <p:spPr>
          <a:xfrm>
            <a:off x="827584" y="3261090"/>
            <a:ext cx="7704856" cy="715992"/>
          </a:xfrm>
        </p:spPr>
        <p:txBody>
          <a:bodyPr/>
          <a:lstStyle/>
          <a:p>
            <a:endParaRPr lang="en-CA" dirty="0" smtClean="0"/>
          </a:p>
          <a:p>
            <a:r>
              <a:rPr lang="en-CA" dirty="0" smtClean="0"/>
              <a:t>June 2019</a:t>
            </a:r>
            <a:endParaRPr lang="en-CA" dirty="0"/>
          </a:p>
        </p:txBody>
      </p:sp>
      <p:sp>
        <p:nvSpPr>
          <p:cNvPr id="4" name="TextBox 3"/>
          <p:cNvSpPr txBox="1"/>
          <p:nvPr/>
        </p:nvSpPr>
        <p:spPr>
          <a:xfrm>
            <a:off x="358027" y="6190735"/>
            <a:ext cx="5251940" cy="523220"/>
          </a:xfrm>
          <a:prstGeom prst="rect">
            <a:avLst/>
          </a:prstGeom>
          <a:noFill/>
        </p:spPr>
        <p:txBody>
          <a:bodyPr wrap="square" rtlCol="0">
            <a:spAutoFit/>
          </a:bodyPr>
          <a:lstStyle/>
          <a:p>
            <a:r>
              <a:rPr lang="en-US" sz="1400" dirty="0" smtClean="0">
                <a:solidFill>
                  <a:srgbClr val="767171"/>
                </a:solidFill>
              </a:rPr>
              <a:t>June 24, 2019</a:t>
            </a:r>
          </a:p>
          <a:p>
            <a:r>
              <a:rPr lang="en-US" sz="1400" dirty="0" smtClean="0">
                <a:solidFill>
                  <a:srgbClr val="767171"/>
                </a:solidFill>
              </a:rPr>
              <a:t>GCDocs </a:t>
            </a:r>
            <a:r>
              <a:rPr lang="en-US" sz="1400" dirty="0">
                <a:solidFill>
                  <a:srgbClr val="767171"/>
                </a:solidFill>
              </a:rPr>
              <a:t># 35080026 </a:t>
            </a:r>
            <a:endParaRPr lang="en-CA" sz="1400" dirty="0">
              <a:solidFill>
                <a:srgbClr val="767171"/>
              </a:solidFill>
            </a:endParaRPr>
          </a:p>
        </p:txBody>
      </p:sp>
    </p:spTree>
    <p:extLst>
      <p:ext uri="{BB962C8B-B14F-4D97-AF65-F5344CB8AC3E}">
        <p14:creationId xmlns:p14="http://schemas.microsoft.com/office/powerpoint/2010/main" val="230654546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619" y="332509"/>
            <a:ext cx="7924800" cy="527210"/>
          </a:xfrm>
        </p:spPr>
        <p:txBody>
          <a:bodyPr/>
          <a:lstStyle/>
          <a:p>
            <a:pPr defTabSz="914400">
              <a:spcBef>
                <a:spcPct val="20000"/>
              </a:spcBef>
            </a:pPr>
            <a:r>
              <a:rPr lang="en-CA" sz="2800" dirty="0" smtClean="0">
                <a:solidFill>
                  <a:srgbClr val="778C9F"/>
                </a:solidFill>
                <a:latin typeface="+mn-lt"/>
              </a:rPr>
              <a:t>Complaints process</a:t>
            </a:r>
            <a:endParaRPr lang="en-CA" sz="2800" dirty="0">
              <a:solidFill>
                <a:srgbClr val="778C9F"/>
              </a:solidFill>
              <a:latin typeface="+mn-lt"/>
            </a:endParaRPr>
          </a:p>
        </p:txBody>
      </p:sp>
      <p:sp>
        <p:nvSpPr>
          <p:cNvPr id="2" name="TextBox 1"/>
          <p:cNvSpPr txBox="1"/>
          <p:nvPr/>
        </p:nvSpPr>
        <p:spPr>
          <a:xfrm>
            <a:off x="1025775" y="1108747"/>
            <a:ext cx="7988985" cy="430887"/>
          </a:xfrm>
          <a:prstGeom prst="rect">
            <a:avLst/>
          </a:prstGeom>
          <a:noFill/>
        </p:spPr>
        <p:txBody>
          <a:bodyPr wrap="square" rtlCol="0">
            <a:spAutoFit/>
          </a:bodyPr>
          <a:lstStyle/>
          <a:p>
            <a:pPr lvl="0"/>
            <a:r>
              <a:rPr lang="en-CA" sz="2200" dirty="0">
                <a:solidFill>
                  <a:srgbClr val="004D71"/>
                </a:solidFill>
              </a:rPr>
              <a:t>A strengthened role for the Information </a:t>
            </a:r>
            <a:r>
              <a:rPr lang="en-CA" sz="2200" dirty="0" smtClean="0">
                <a:solidFill>
                  <a:srgbClr val="004D71"/>
                </a:solidFill>
              </a:rPr>
              <a:t>Commissioner s</a:t>
            </a:r>
            <a:r>
              <a:rPr lang="en-CA" sz="2200" dirty="0">
                <a:solidFill>
                  <a:srgbClr val="004D71"/>
                </a:solidFill>
              </a:rPr>
              <a:t>. </a:t>
            </a:r>
            <a:r>
              <a:rPr lang="en-CA" sz="2200" dirty="0" smtClean="0">
                <a:solidFill>
                  <a:srgbClr val="004D71"/>
                </a:solidFill>
              </a:rPr>
              <a:t>36-41</a:t>
            </a:r>
            <a:endParaRPr lang="en-CA" sz="2200" dirty="0">
              <a:solidFill>
                <a:srgbClr val="004D71"/>
              </a:solidFill>
            </a:endParaRPr>
          </a:p>
        </p:txBody>
      </p:sp>
      <p:sp>
        <p:nvSpPr>
          <p:cNvPr id="11" name="Freeform 10"/>
          <p:cNvSpPr>
            <a:spLocks noEditPoints="1"/>
          </p:cNvSpPr>
          <p:nvPr/>
        </p:nvSpPr>
        <p:spPr bwMode="auto">
          <a:xfrm>
            <a:off x="492621" y="1108747"/>
            <a:ext cx="533154" cy="393193"/>
          </a:xfrm>
          <a:custGeom>
            <a:avLst/>
            <a:gdLst>
              <a:gd name="T0" fmla="*/ 268 w 271"/>
              <a:gd name="T1" fmla="*/ 3 h 250"/>
              <a:gd name="T2" fmla="*/ 261 w 271"/>
              <a:gd name="T3" fmla="*/ 0 h 250"/>
              <a:gd name="T4" fmla="*/ 11 w 271"/>
              <a:gd name="T5" fmla="*/ 0 h 250"/>
              <a:gd name="T6" fmla="*/ 4 w 271"/>
              <a:gd name="T7" fmla="*/ 3 h 250"/>
              <a:gd name="T8" fmla="*/ 0 w 271"/>
              <a:gd name="T9" fmla="*/ 10 h 250"/>
              <a:gd name="T10" fmla="*/ 0 w 271"/>
              <a:gd name="T11" fmla="*/ 52 h 250"/>
              <a:gd name="T12" fmla="*/ 4 w 271"/>
              <a:gd name="T13" fmla="*/ 59 h 250"/>
              <a:gd name="T14" fmla="*/ 11 w 271"/>
              <a:gd name="T15" fmla="*/ 62 h 250"/>
              <a:gd name="T16" fmla="*/ 261 w 271"/>
              <a:gd name="T17" fmla="*/ 62 h 250"/>
              <a:gd name="T18" fmla="*/ 268 w 271"/>
              <a:gd name="T19" fmla="*/ 59 h 250"/>
              <a:gd name="T20" fmla="*/ 271 w 271"/>
              <a:gd name="T21" fmla="*/ 52 h 250"/>
              <a:gd name="T22" fmla="*/ 271 w 271"/>
              <a:gd name="T23" fmla="*/ 10 h 250"/>
              <a:gd name="T24" fmla="*/ 268 w 271"/>
              <a:gd name="T25" fmla="*/ 3 h 250"/>
              <a:gd name="T26" fmla="*/ 258 w 271"/>
              <a:gd name="T27" fmla="*/ 76 h 250"/>
              <a:gd name="T28" fmla="*/ 250 w 271"/>
              <a:gd name="T29" fmla="*/ 73 h 250"/>
              <a:gd name="T30" fmla="*/ 21 w 271"/>
              <a:gd name="T31" fmla="*/ 73 h 250"/>
              <a:gd name="T32" fmla="*/ 14 w 271"/>
              <a:gd name="T33" fmla="*/ 76 h 250"/>
              <a:gd name="T34" fmla="*/ 11 w 271"/>
              <a:gd name="T35" fmla="*/ 83 h 250"/>
              <a:gd name="T36" fmla="*/ 11 w 271"/>
              <a:gd name="T37" fmla="*/ 239 h 250"/>
              <a:gd name="T38" fmla="*/ 14 w 271"/>
              <a:gd name="T39" fmla="*/ 247 h 250"/>
              <a:gd name="T40" fmla="*/ 21 w 271"/>
              <a:gd name="T41" fmla="*/ 250 h 250"/>
              <a:gd name="T42" fmla="*/ 250 w 271"/>
              <a:gd name="T43" fmla="*/ 250 h 250"/>
              <a:gd name="T44" fmla="*/ 258 w 271"/>
              <a:gd name="T45" fmla="*/ 247 h 250"/>
              <a:gd name="T46" fmla="*/ 261 w 271"/>
              <a:gd name="T47" fmla="*/ 239 h 250"/>
              <a:gd name="T48" fmla="*/ 261 w 271"/>
              <a:gd name="T49" fmla="*/ 83 h 250"/>
              <a:gd name="T50" fmla="*/ 258 w 271"/>
              <a:gd name="T51" fmla="*/ 76 h 250"/>
              <a:gd name="T52" fmla="*/ 157 w 271"/>
              <a:gd name="T53" fmla="*/ 125 h 250"/>
              <a:gd name="T54" fmla="*/ 115 w 271"/>
              <a:gd name="T55" fmla="*/ 125 h 250"/>
              <a:gd name="T56" fmla="*/ 108 w 271"/>
              <a:gd name="T57" fmla="*/ 122 h 250"/>
              <a:gd name="T58" fmla="*/ 105 w 271"/>
              <a:gd name="T59" fmla="*/ 114 h 250"/>
              <a:gd name="T60" fmla="*/ 108 w 271"/>
              <a:gd name="T61" fmla="*/ 107 h 250"/>
              <a:gd name="T62" fmla="*/ 115 w 271"/>
              <a:gd name="T63" fmla="*/ 104 h 250"/>
              <a:gd name="T64" fmla="*/ 157 w 271"/>
              <a:gd name="T65" fmla="*/ 104 h 250"/>
              <a:gd name="T66" fmla="*/ 164 w 271"/>
              <a:gd name="T67" fmla="*/ 107 h 250"/>
              <a:gd name="T68" fmla="*/ 167 w 271"/>
              <a:gd name="T69" fmla="*/ 114 h 250"/>
              <a:gd name="T70" fmla="*/ 164 w 271"/>
              <a:gd name="T71" fmla="*/ 122 h 250"/>
              <a:gd name="T72" fmla="*/ 157 w 271"/>
              <a:gd name="T73" fmla="*/ 125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71" h="250">
                <a:moveTo>
                  <a:pt x="268" y="3"/>
                </a:moveTo>
                <a:cubicBezTo>
                  <a:pt x="266" y="1"/>
                  <a:pt x="264" y="0"/>
                  <a:pt x="261" y="0"/>
                </a:cubicBezTo>
                <a:cubicBezTo>
                  <a:pt x="11" y="0"/>
                  <a:pt x="11" y="0"/>
                  <a:pt x="11" y="0"/>
                </a:cubicBezTo>
                <a:cubicBezTo>
                  <a:pt x="8" y="0"/>
                  <a:pt x="6" y="1"/>
                  <a:pt x="4" y="3"/>
                </a:cubicBezTo>
                <a:cubicBezTo>
                  <a:pt x="2" y="5"/>
                  <a:pt x="0" y="8"/>
                  <a:pt x="0" y="10"/>
                </a:cubicBezTo>
                <a:cubicBezTo>
                  <a:pt x="0" y="52"/>
                  <a:pt x="0" y="52"/>
                  <a:pt x="0" y="52"/>
                </a:cubicBezTo>
                <a:cubicBezTo>
                  <a:pt x="0" y="55"/>
                  <a:pt x="2" y="57"/>
                  <a:pt x="4" y="59"/>
                </a:cubicBezTo>
                <a:cubicBezTo>
                  <a:pt x="6" y="61"/>
                  <a:pt x="8" y="62"/>
                  <a:pt x="11" y="62"/>
                </a:cubicBezTo>
                <a:cubicBezTo>
                  <a:pt x="261" y="62"/>
                  <a:pt x="261" y="62"/>
                  <a:pt x="261" y="62"/>
                </a:cubicBezTo>
                <a:cubicBezTo>
                  <a:pt x="264" y="62"/>
                  <a:pt x="266" y="61"/>
                  <a:pt x="268" y="59"/>
                </a:cubicBezTo>
                <a:cubicBezTo>
                  <a:pt x="270" y="57"/>
                  <a:pt x="271" y="55"/>
                  <a:pt x="271" y="52"/>
                </a:cubicBezTo>
                <a:cubicBezTo>
                  <a:pt x="271" y="10"/>
                  <a:pt x="271" y="10"/>
                  <a:pt x="271" y="10"/>
                </a:cubicBezTo>
                <a:cubicBezTo>
                  <a:pt x="271" y="8"/>
                  <a:pt x="270" y="5"/>
                  <a:pt x="268" y="3"/>
                </a:cubicBezTo>
                <a:close/>
                <a:moveTo>
                  <a:pt x="258" y="76"/>
                </a:moveTo>
                <a:cubicBezTo>
                  <a:pt x="256" y="74"/>
                  <a:pt x="253" y="73"/>
                  <a:pt x="250" y="73"/>
                </a:cubicBezTo>
                <a:cubicBezTo>
                  <a:pt x="21" y="73"/>
                  <a:pt x="21" y="73"/>
                  <a:pt x="21" y="73"/>
                </a:cubicBezTo>
                <a:cubicBezTo>
                  <a:pt x="18" y="73"/>
                  <a:pt x="16" y="74"/>
                  <a:pt x="14" y="76"/>
                </a:cubicBezTo>
                <a:cubicBezTo>
                  <a:pt x="12" y="78"/>
                  <a:pt x="11" y="80"/>
                  <a:pt x="11" y="83"/>
                </a:cubicBezTo>
                <a:cubicBezTo>
                  <a:pt x="11" y="239"/>
                  <a:pt x="11" y="239"/>
                  <a:pt x="11" y="239"/>
                </a:cubicBezTo>
                <a:cubicBezTo>
                  <a:pt x="11" y="242"/>
                  <a:pt x="12" y="245"/>
                  <a:pt x="14" y="247"/>
                </a:cubicBezTo>
                <a:cubicBezTo>
                  <a:pt x="16" y="249"/>
                  <a:pt x="18" y="250"/>
                  <a:pt x="21" y="250"/>
                </a:cubicBezTo>
                <a:cubicBezTo>
                  <a:pt x="250" y="250"/>
                  <a:pt x="250" y="250"/>
                  <a:pt x="250" y="250"/>
                </a:cubicBezTo>
                <a:cubicBezTo>
                  <a:pt x="253" y="250"/>
                  <a:pt x="256" y="249"/>
                  <a:pt x="258" y="247"/>
                </a:cubicBezTo>
                <a:cubicBezTo>
                  <a:pt x="260" y="245"/>
                  <a:pt x="261" y="242"/>
                  <a:pt x="261" y="239"/>
                </a:cubicBezTo>
                <a:cubicBezTo>
                  <a:pt x="261" y="83"/>
                  <a:pt x="261" y="83"/>
                  <a:pt x="261" y="83"/>
                </a:cubicBezTo>
                <a:cubicBezTo>
                  <a:pt x="261" y="80"/>
                  <a:pt x="260" y="78"/>
                  <a:pt x="258" y="76"/>
                </a:cubicBezTo>
                <a:close/>
                <a:moveTo>
                  <a:pt x="157" y="125"/>
                </a:moveTo>
                <a:cubicBezTo>
                  <a:pt x="115" y="125"/>
                  <a:pt x="115" y="125"/>
                  <a:pt x="115" y="125"/>
                </a:cubicBezTo>
                <a:cubicBezTo>
                  <a:pt x="112" y="125"/>
                  <a:pt x="110" y="124"/>
                  <a:pt x="108" y="122"/>
                </a:cubicBezTo>
                <a:cubicBezTo>
                  <a:pt x="106" y="120"/>
                  <a:pt x="105" y="117"/>
                  <a:pt x="105" y="114"/>
                </a:cubicBezTo>
                <a:cubicBezTo>
                  <a:pt x="105" y="112"/>
                  <a:pt x="106" y="109"/>
                  <a:pt x="108" y="107"/>
                </a:cubicBezTo>
                <a:cubicBezTo>
                  <a:pt x="110" y="105"/>
                  <a:pt x="112" y="104"/>
                  <a:pt x="115" y="104"/>
                </a:cubicBezTo>
                <a:cubicBezTo>
                  <a:pt x="157" y="104"/>
                  <a:pt x="157" y="104"/>
                  <a:pt x="157" y="104"/>
                </a:cubicBezTo>
                <a:cubicBezTo>
                  <a:pt x="159" y="104"/>
                  <a:pt x="162" y="105"/>
                  <a:pt x="164" y="107"/>
                </a:cubicBezTo>
                <a:cubicBezTo>
                  <a:pt x="166" y="109"/>
                  <a:pt x="167" y="112"/>
                  <a:pt x="167" y="114"/>
                </a:cubicBezTo>
                <a:cubicBezTo>
                  <a:pt x="167" y="117"/>
                  <a:pt x="166" y="120"/>
                  <a:pt x="164" y="122"/>
                </a:cubicBezTo>
                <a:cubicBezTo>
                  <a:pt x="162" y="124"/>
                  <a:pt x="159" y="125"/>
                  <a:pt x="157" y="125"/>
                </a:cubicBez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3" name="Slide Number Placeholder 2"/>
          <p:cNvSpPr>
            <a:spLocks noGrp="1"/>
          </p:cNvSpPr>
          <p:nvPr>
            <p:ph type="sldNum" sz="quarter" idx="12"/>
          </p:nvPr>
        </p:nvSpPr>
        <p:spPr>
          <a:xfrm>
            <a:off x="6683984" y="6492875"/>
            <a:ext cx="2133600" cy="365125"/>
          </a:xfrm>
        </p:spPr>
        <p:txBody>
          <a:bodyPr/>
          <a:lstStyle/>
          <a:p>
            <a:fld id="{32D4B517-E49B-41B6-9DBC-23634E0F1CDC}" type="slidenum">
              <a:rPr lang="en-CA" sz="1000" smtClean="0">
                <a:solidFill>
                  <a:prstClr val="black">
                    <a:tint val="75000"/>
                  </a:prstClr>
                </a:solidFill>
              </a:rPr>
              <a:pPr/>
              <a:t>10</a:t>
            </a:fld>
            <a:endParaRPr lang="en-CA" sz="1000" dirty="0">
              <a:solidFill>
                <a:prstClr val="black">
                  <a:tint val="75000"/>
                </a:prstClr>
              </a:solidFill>
            </a:endParaRPr>
          </a:p>
        </p:txBody>
      </p:sp>
      <p:sp>
        <p:nvSpPr>
          <p:cNvPr id="5" name="Rectangle 4"/>
          <p:cNvSpPr/>
          <p:nvPr/>
        </p:nvSpPr>
        <p:spPr>
          <a:xfrm>
            <a:off x="492621" y="1623647"/>
            <a:ext cx="7958921" cy="4816703"/>
          </a:xfrm>
          <a:prstGeom prst="rect">
            <a:avLst/>
          </a:prstGeom>
          <a:noFill/>
          <a:ln w="25400">
            <a:noFill/>
          </a:ln>
        </p:spPr>
        <p:txBody>
          <a:bodyPr wrap="square">
            <a:spAutoFit/>
          </a:bodyPr>
          <a:lstStyle/>
          <a:p>
            <a:pPr marL="342900" indent="-342900" defTabSz="645347">
              <a:buFont typeface="Wingdings" panose="05000000000000000000" pitchFamily="2" charset="2"/>
              <a:buChar char="ü"/>
            </a:pPr>
            <a:r>
              <a:rPr lang="en-CA" sz="2000" dirty="0" smtClean="0">
                <a:solidFill>
                  <a:srgbClr val="767171"/>
                </a:solidFill>
              </a:rPr>
              <a:t>The Information Commissioner can refuse to investigate or cease to investigate a complaint that is trivial, frivolous or vexatious or made in bad faith, or if an investigation is unnecessary under the circumstances (s. 30(4))</a:t>
            </a:r>
          </a:p>
          <a:p>
            <a:pPr marL="800100" lvl="1" indent="-342900" defTabSz="645347">
              <a:spcAft>
                <a:spcPts val="600"/>
              </a:spcAft>
              <a:buFont typeface="Arial" panose="020B0604020202020204" pitchFamily="34" charset="0"/>
              <a:buChar char="•"/>
            </a:pPr>
            <a:r>
              <a:rPr lang="en-CA" sz="1600" dirty="0" smtClean="0">
                <a:solidFill>
                  <a:srgbClr val="767171"/>
                </a:solidFill>
              </a:rPr>
              <a:t>The Information Commissioner must notify the complainant, the government institution, any third party that made representations, and the Privacy Commissioner if he or she was consulted.</a:t>
            </a:r>
          </a:p>
          <a:p>
            <a:pPr lvl="1" defTabSz="645347">
              <a:spcAft>
                <a:spcPts val="600"/>
              </a:spcAft>
            </a:pPr>
            <a:endParaRPr lang="en-CA" sz="1600" dirty="0" smtClean="0">
              <a:solidFill>
                <a:srgbClr val="767171"/>
              </a:solidFill>
            </a:endParaRPr>
          </a:p>
          <a:p>
            <a:pPr marL="360363" indent="-342900" defTabSz="645347">
              <a:spcAft>
                <a:spcPts val="600"/>
              </a:spcAft>
              <a:buFont typeface="Wingdings" panose="05000000000000000000" pitchFamily="2" charset="2"/>
              <a:buChar char="ü"/>
            </a:pPr>
            <a:r>
              <a:rPr lang="en-CA" sz="2000" dirty="0" smtClean="0">
                <a:solidFill>
                  <a:srgbClr val="767171"/>
                </a:solidFill>
              </a:rPr>
              <a:t>Amendments to clarify that the Information Commissioner and the Privacy Commissioner may examine records over which the exemption for solicitor-client privilege has been claimed (</a:t>
            </a:r>
            <a:r>
              <a:rPr lang="en-CA" sz="2000" i="1" dirty="0" smtClean="0">
                <a:solidFill>
                  <a:srgbClr val="767171"/>
                </a:solidFill>
              </a:rPr>
              <a:t>Access </a:t>
            </a:r>
            <a:r>
              <a:rPr lang="en-CA" sz="2000" i="1" dirty="0">
                <a:solidFill>
                  <a:srgbClr val="767171"/>
                </a:solidFill>
              </a:rPr>
              <a:t>to Information </a:t>
            </a:r>
            <a:r>
              <a:rPr lang="en-CA" sz="2000" i="1" dirty="0" smtClean="0">
                <a:solidFill>
                  <a:srgbClr val="767171"/>
                </a:solidFill>
              </a:rPr>
              <a:t>Act </a:t>
            </a:r>
            <a:r>
              <a:rPr lang="en-CA" sz="2000" dirty="0" smtClean="0">
                <a:solidFill>
                  <a:srgbClr val="767171"/>
                </a:solidFill>
              </a:rPr>
              <a:t>s.23, s.36(2), s.36(2.1), s.36(2.2); </a:t>
            </a:r>
            <a:r>
              <a:rPr lang="en-CA" sz="2000" i="1" dirty="0">
                <a:solidFill>
                  <a:srgbClr val="767171"/>
                </a:solidFill>
              </a:rPr>
              <a:t>Privacy Act </a:t>
            </a:r>
            <a:r>
              <a:rPr lang="en-CA" sz="2000" dirty="0" smtClean="0">
                <a:solidFill>
                  <a:srgbClr val="767171"/>
                </a:solidFill>
              </a:rPr>
              <a:t>s.27, s.34(2), s.34(2.1), s.34(2.2))</a:t>
            </a:r>
          </a:p>
          <a:p>
            <a:pPr marL="800100" lvl="1" indent="-342900" defTabSz="645347">
              <a:spcAft>
                <a:spcPts val="600"/>
              </a:spcAft>
              <a:buFont typeface="Arial" panose="020B0604020202020204" pitchFamily="34" charset="0"/>
              <a:buChar char="•"/>
            </a:pPr>
            <a:r>
              <a:rPr lang="en-CA" sz="1600" dirty="0" smtClean="0">
                <a:solidFill>
                  <a:srgbClr val="767171"/>
                </a:solidFill>
              </a:rPr>
              <a:t>Records </a:t>
            </a:r>
            <a:r>
              <a:rPr lang="en-CA" sz="1600" dirty="0">
                <a:solidFill>
                  <a:srgbClr val="767171"/>
                </a:solidFill>
              </a:rPr>
              <a:t>subject to solicitor-client privilege created for the purpose of consulting legal services on the application of either the </a:t>
            </a:r>
            <a:r>
              <a:rPr lang="en-CA" sz="1600" dirty="0" smtClean="0">
                <a:solidFill>
                  <a:srgbClr val="767171"/>
                </a:solidFill>
              </a:rPr>
              <a:t>ATIA </a:t>
            </a:r>
            <a:r>
              <a:rPr lang="en-CA" sz="1600" dirty="0">
                <a:solidFill>
                  <a:srgbClr val="767171"/>
                </a:solidFill>
              </a:rPr>
              <a:t>or </a:t>
            </a:r>
            <a:r>
              <a:rPr lang="en-CA" sz="1600" dirty="0" smtClean="0">
                <a:solidFill>
                  <a:srgbClr val="767171"/>
                </a:solidFill>
              </a:rPr>
              <a:t>PA </a:t>
            </a:r>
            <a:r>
              <a:rPr lang="en-CA" sz="1600" dirty="0">
                <a:solidFill>
                  <a:srgbClr val="767171"/>
                </a:solidFill>
              </a:rPr>
              <a:t>are not provided the Commissioners</a:t>
            </a:r>
            <a:r>
              <a:rPr lang="en-CA" sz="1600" dirty="0" smtClean="0">
                <a:solidFill>
                  <a:srgbClr val="767171"/>
                </a:solidFill>
              </a:rPr>
              <a:t>. </a:t>
            </a:r>
            <a:endParaRPr lang="en-CA" sz="1600" dirty="0">
              <a:solidFill>
                <a:srgbClr val="767171"/>
              </a:solidFill>
            </a:endParaRPr>
          </a:p>
        </p:txBody>
      </p:sp>
    </p:spTree>
    <p:extLst>
      <p:ext uri="{BB962C8B-B14F-4D97-AF65-F5344CB8AC3E}">
        <p14:creationId xmlns:p14="http://schemas.microsoft.com/office/powerpoint/2010/main" val="1296291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z="1000" smtClean="0">
                <a:solidFill>
                  <a:prstClr val="black">
                    <a:tint val="75000"/>
                  </a:prstClr>
                </a:solidFill>
              </a:rPr>
              <a:pPr/>
              <a:t>11</a:t>
            </a:fld>
            <a:endParaRPr lang="en-CA" sz="1000" dirty="0">
              <a:solidFill>
                <a:prstClr val="black">
                  <a:tint val="75000"/>
                </a:prstClr>
              </a:solidFill>
            </a:endParaRPr>
          </a:p>
        </p:txBody>
      </p:sp>
      <p:sp>
        <p:nvSpPr>
          <p:cNvPr id="4" name="Title 3"/>
          <p:cNvSpPr>
            <a:spLocks noGrp="1"/>
          </p:cNvSpPr>
          <p:nvPr>
            <p:ph type="title"/>
          </p:nvPr>
        </p:nvSpPr>
        <p:spPr>
          <a:xfrm>
            <a:off x="506027" y="101786"/>
            <a:ext cx="5432982" cy="878670"/>
          </a:xfrm>
        </p:spPr>
        <p:txBody>
          <a:bodyPr>
            <a:normAutofit/>
          </a:bodyPr>
          <a:lstStyle/>
          <a:p>
            <a:r>
              <a:rPr lang="en-CA" sz="2800" dirty="0">
                <a:solidFill>
                  <a:srgbClr val="778C9F"/>
                </a:solidFill>
              </a:rPr>
              <a:t>Request processing</a:t>
            </a:r>
            <a:endParaRPr lang="en-CA" sz="2800" dirty="0"/>
          </a:p>
        </p:txBody>
      </p:sp>
      <p:sp>
        <p:nvSpPr>
          <p:cNvPr id="7" name="Content Placeholder 6"/>
          <p:cNvSpPr>
            <a:spLocks noGrp="1"/>
          </p:cNvSpPr>
          <p:nvPr>
            <p:ph idx="10"/>
          </p:nvPr>
        </p:nvSpPr>
        <p:spPr>
          <a:xfrm>
            <a:off x="618411" y="2023266"/>
            <a:ext cx="7870962" cy="3659081"/>
          </a:xfrm>
        </p:spPr>
        <p:txBody>
          <a:bodyPr/>
          <a:lstStyle/>
          <a:p>
            <a:pPr marL="342900" indent="-342900" defTabSz="914400">
              <a:spcBef>
                <a:spcPts val="0"/>
              </a:spcBef>
              <a:buFont typeface="Wingdings" panose="05000000000000000000" pitchFamily="2" charset="2"/>
              <a:buChar char="ü"/>
            </a:pPr>
            <a:r>
              <a:rPr lang="en-CA" sz="2000" dirty="0" smtClean="0">
                <a:solidFill>
                  <a:srgbClr val="767171"/>
                </a:solidFill>
              </a:rPr>
              <a:t>The ATIA has been amended to facilitate institutions </a:t>
            </a:r>
            <a:r>
              <a:rPr lang="en-CA" sz="2000" dirty="0">
                <a:solidFill>
                  <a:srgbClr val="767171"/>
                </a:solidFill>
              </a:rPr>
              <a:t>in the same ministerial portfolio to share request processing </a:t>
            </a:r>
            <a:r>
              <a:rPr lang="en-CA" sz="2000" dirty="0" smtClean="0">
                <a:solidFill>
                  <a:srgbClr val="767171"/>
                </a:solidFill>
              </a:rPr>
              <a:t>services.</a:t>
            </a:r>
          </a:p>
          <a:p>
            <a:pPr marL="342900" indent="-342900">
              <a:spcBef>
                <a:spcPts val="600"/>
              </a:spcBef>
              <a:spcAft>
                <a:spcPts val="600"/>
              </a:spcAft>
              <a:buFont typeface="Wingdings" panose="05000000000000000000" pitchFamily="2" charset="2"/>
              <a:buChar char="ü"/>
            </a:pPr>
            <a:r>
              <a:rPr lang="en-CA" sz="2000" dirty="0" smtClean="0">
                <a:solidFill>
                  <a:srgbClr val="767171"/>
                </a:solidFill>
              </a:rPr>
              <a:t>There must be a written agreement between the institutions, and the agreement must be provided to the Information Commissioner, the Privacy Commissioner, and TBS.</a:t>
            </a:r>
          </a:p>
          <a:p>
            <a:pPr marL="342900" indent="-342900">
              <a:spcBef>
                <a:spcPts val="600"/>
              </a:spcBef>
              <a:spcAft>
                <a:spcPts val="600"/>
              </a:spcAft>
              <a:buFont typeface="Wingdings" panose="05000000000000000000" pitchFamily="2" charset="2"/>
              <a:buChar char="ü"/>
            </a:pPr>
            <a:r>
              <a:rPr lang="en-CA" sz="2000" dirty="0" smtClean="0">
                <a:solidFill>
                  <a:srgbClr val="767171"/>
                </a:solidFill>
              </a:rPr>
              <a:t>Records would not be under the control of the institution that provides the request processing services (s.97)</a:t>
            </a:r>
            <a:endParaRPr lang="en-CA" sz="2000" dirty="0">
              <a:solidFill>
                <a:srgbClr val="767171"/>
              </a:solidFill>
            </a:endParaRPr>
          </a:p>
          <a:p>
            <a:pPr marL="342900" indent="-342900">
              <a:spcBef>
                <a:spcPts val="600"/>
              </a:spcBef>
              <a:spcAft>
                <a:spcPts val="600"/>
              </a:spcAft>
              <a:buFont typeface="Wingdings" panose="05000000000000000000" pitchFamily="2" charset="2"/>
              <a:buChar char="ü"/>
            </a:pPr>
            <a:endParaRPr lang="en-CA" sz="2000" dirty="0">
              <a:solidFill>
                <a:srgbClr val="767171"/>
              </a:solidFill>
            </a:endParaRPr>
          </a:p>
          <a:p>
            <a:endParaRPr lang="en-CA" dirty="0"/>
          </a:p>
        </p:txBody>
      </p:sp>
      <p:sp>
        <p:nvSpPr>
          <p:cNvPr id="11" name="Rectangle 10"/>
          <p:cNvSpPr/>
          <p:nvPr/>
        </p:nvSpPr>
        <p:spPr>
          <a:xfrm>
            <a:off x="1080193" y="1224133"/>
            <a:ext cx="7692420" cy="769441"/>
          </a:xfrm>
          <a:prstGeom prst="rect">
            <a:avLst/>
          </a:prstGeom>
        </p:spPr>
        <p:txBody>
          <a:bodyPr wrap="square">
            <a:spAutoFit/>
          </a:bodyPr>
          <a:lstStyle/>
          <a:p>
            <a:r>
              <a:rPr lang="en-CA" sz="2200" dirty="0" smtClean="0">
                <a:solidFill>
                  <a:srgbClr val="004D71"/>
                </a:solidFill>
              </a:rPr>
              <a:t>Shared </a:t>
            </a:r>
            <a:r>
              <a:rPr lang="en-CA" sz="2200" dirty="0">
                <a:solidFill>
                  <a:srgbClr val="004D71"/>
                </a:solidFill>
              </a:rPr>
              <a:t>request </a:t>
            </a:r>
            <a:r>
              <a:rPr lang="en-CA" sz="2200" dirty="0" smtClean="0">
                <a:solidFill>
                  <a:srgbClr val="004D71"/>
                </a:solidFill>
              </a:rPr>
              <a:t>processing, s</a:t>
            </a:r>
            <a:r>
              <a:rPr lang="en-CA" sz="2200" dirty="0">
                <a:solidFill>
                  <a:srgbClr val="004D71"/>
                </a:solidFill>
              </a:rPr>
              <a:t>. 96, 97 ATIA; s. 73.1, 73.2 </a:t>
            </a:r>
            <a:r>
              <a:rPr lang="en-CA" sz="2200" i="1" dirty="0">
                <a:solidFill>
                  <a:srgbClr val="004D71"/>
                </a:solidFill>
              </a:rPr>
              <a:t>Privacy Act</a:t>
            </a:r>
          </a:p>
          <a:p>
            <a:r>
              <a:rPr lang="en-CA" sz="2200" dirty="0" smtClean="0">
                <a:solidFill>
                  <a:srgbClr val="004D71"/>
                </a:solidFill>
              </a:rPr>
              <a:t> </a:t>
            </a:r>
            <a:endParaRPr lang="en-CA" sz="2200" dirty="0">
              <a:solidFill>
                <a:srgbClr val="004D71"/>
              </a:solidFill>
            </a:endParaRPr>
          </a:p>
        </p:txBody>
      </p:sp>
      <p:sp>
        <p:nvSpPr>
          <p:cNvPr id="12" name="Freeform 11"/>
          <p:cNvSpPr>
            <a:spLocks noEditPoints="1"/>
          </p:cNvSpPr>
          <p:nvPr/>
        </p:nvSpPr>
        <p:spPr bwMode="auto">
          <a:xfrm>
            <a:off x="578763" y="1224133"/>
            <a:ext cx="501430" cy="402764"/>
          </a:xfrm>
          <a:custGeom>
            <a:avLst/>
            <a:gdLst>
              <a:gd name="T0" fmla="*/ 202 w 203"/>
              <a:gd name="T1" fmla="*/ 38 h 153"/>
              <a:gd name="T2" fmla="*/ 166 w 203"/>
              <a:gd name="T3" fmla="*/ 2 h 153"/>
              <a:gd name="T4" fmla="*/ 163 w 203"/>
              <a:gd name="T5" fmla="*/ 0 h 153"/>
              <a:gd name="T6" fmla="*/ 161 w 203"/>
              <a:gd name="T7" fmla="*/ 0 h 153"/>
              <a:gd name="T8" fmla="*/ 159 w 203"/>
              <a:gd name="T9" fmla="*/ 3 h 153"/>
              <a:gd name="T10" fmla="*/ 159 w 203"/>
              <a:gd name="T11" fmla="*/ 26 h 153"/>
              <a:gd name="T12" fmla="*/ 4 w 203"/>
              <a:gd name="T13" fmla="*/ 26 h 153"/>
              <a:gd name="T14" fmla="*/ 1 w 203"/>
              <a:gd name="T15" fmla="*/ 26 h 153"/>
              <a:gd name="T16" fmla="*/ 0 w 203"/>
              <a:gd name="T17" fmla="*/ 29 h 153"/>
              <a:gd name="T18" fmla="*/ 0 w 203"/>
              <a:gd name="T19" fmla="*/ 50 h 153"/>
              <a:gd name="T20" fmla="*/ 1 w 203"/>
              <a:gd name="T21" fmla="*/ 53 h 153"/>
              <a:gd name="T22" fmla="*/ 4 w 203"/>
              <a:gd name="T23" fmla="*/ 55 h 153"/>
              <a:gd name="T24" fmla="*/ 159 w 203"/>
              <a:gd name="T25" fmla="*/ 55 h 153"/>
              <a:gd name="T26" fmla="*/ 159 w 203"/>
              <a:gd name="T27" fmla="*/ 76 h 153"/>
              <a:gd name="T28" fmla="*/ 161 w 203"/>
              <a:gd name="T29" fmla="*/ 79 h 153"/>
              <a:gd name="T30" fmla="*/ 163 w 203"/>
              <a:gd name="T31" fmla="*/ 80 h 153"/>
              <a:gd name="T32" fmla="*/ 166 w 203"/>
              <a:gd name="T33" fmla="*/ 79 h 153"/>
              <a:gd name="T34" fmla="*/ 202 w 203"/>
              <a:gd name="T35" fmla="*/ 43 h 153"/>
              <a:gd name="T36" fmla="*/ 203 w 203"/>
              <a:gd name="T37" fmla="*/ 40 h 153"/>
              <a:gd name="T38" fmla="*/ 202 w 203"/>
              <a:gd name="T39" fmla="*/ 38 h 153"/>
              <a:gd name="T40" fmla="*/ 202 w 203"/>
              <a:gd name="T41" fmla="*/ 99 h 153"/>
              <a:gd name="T42" fmla="*/ 199 w 203"/>
              <a:gd name="T43" fmla="*/ 97 h 153"/>
              <a:gd name="T44" fmla="*/ 44 w 203"/>
              <a:gd name="T45" fmla="*/ 97 h 153"/>
              <a:gd name="T46" fmla="*/ 44 w 203"/>
              <a:gd name="T47" fmla="*/ 76 h 153"/>
              <a:gd name="T48" fmla="*/ 42 w 203"/>
              <a:gd name="T49" fmla="*/ 73 h 153"/>
              <a:gd name="T50" fmla="*/ 40 w 203"/>
              <a:gd name="T51" fmla="*/ 73 h 153"/>
              <a:gd name="T52" fmla="*/ 38 w 203"/>
              <a:gd name="T53" fmla="*/ 73 h 153"/>
              <a:gd name="T54" fmla="*/ 1 w 203"/>
              <a:gd name="T55" fmla="*/ 110 h 153"/>
              <a:gd name="T56" fmla="*/ 0 w 203"/>
              <a:gd name="T57" fmla="*/ 113 h 153"/>
              <a:gd name="T58" fmla="*/ 1 w 203"/>
              <a:gd name="T59" fmla="*/ 115 h 153"/>
              <a:gd name="T60" fmla="*/ 38 w 203"/>
              <a:gd name="T61" fmla="*/ 152 h 153"/>
              <a:gd name="T62" fmla="*/ 40 w 203"/>
              <a:gd name="T63" fmla="*/ 153 h 153"/>
              <a:gd name="T64" fmla="*/ 42 w 203"/>
              <a:gd name="T65" fmla="*/ 152 h 153"/>
              <a:gd name="T66" fmla="*/ 44 w 203"/>
              <a:gd name="T67" fmla="*/ 149 h 153"/>
              <a:gd name="T68" fmla="*/ 44 w 203"/>
              <a:gd name="T69" fmla="*/ 127 h 153"/>
              <a:gd name="T70" fmla="*/ 199 w 203"/>
              <a:gd name="T71" fmla="*/ 127 h 153"/>
              <a:gd name="T72" fmla="*/ 202 w 203"/>
              <a:gd name="T73" fmla="*/ 126 h 153"/>
              <a:gd name="T74" fmla="*/ 203 w 203"/>
              <a:gd name="T75" fmla="*/ 123 h 153"/>
              <a:gd name="T76" fmla="*/ 203 w 203"/>
              <a:gd name="T77" fmla="*/ 102 h 153"/>
              <a:gd name="T78" fmla="*/ 202 w 203"/>
              <a:gd name="T79" fmla="*/ 99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03" h="153">
                <a:moveTo>
                  <a:pt x="202" y="38"/>
                </a:moveTo>
                <a:lnTo>
                  <a:pt x="166" y="2"/>
                </a:lnTo>
                <a:lnTo>
                  <a:pt x="163" y="0"/>
                </a:lnTo>
                <a:lnTo>
                  <a:pt x="161" y="0"/>
                </a:lnTo>
                <a:lnTo>
                  <a:pt x="159" y="3"/>
                </a:lnTo>
                <a:lnTo>
                  <a:pt x="159" y="26"/>
                </a:lnTo>
                <a:lnTo>
                  <a:pt x="4" y="26"/>
                </a:lnTo>
                <a:lnTo>
                  <a:pt x="1" y="26"/>
                </a:lnTo>
                <a:lnTo>
                  <a:pt x="0" y="29"/>
                </a:lnTo>
                <a:lnTo>
                  <a:pt x="0" y="50"/>
                </a:lnTo>
                <a:lnTo>
                  <a:pt x="1" y="53"/>
                </a:lnTo>
                <a:lnTo>
                  <a:pt x="4" y="55"/>
                </a:lnTo>
                <a:lnTo>
                  <a:pt x="159" y="55"/>
                </a:lnTo>
                <a:lnTo>
                  <a:pt x="159" y="76"/>
                </a:lnTo>
                <a:lnTo>
                  <a:pt x="161" y="79"/>
                </a:lnTo>
                <a:lnTo>
                  <a:pt x="163" y="80"/>
                </a:lnTo>
                <a:lnTo>
                  <a:pt x="166" y="79"/>
                </a:lnTo>
                <a:lnTo>
                  <a:pt x="202" y="43"/>
                </a:lnTo>
                <a:lnTo>
                  <a:pt x="203" y="40"/>
                </a:lnTo>
                <a:lnTo>
                  <a:pt x="202" y="38"/>
                </a:lnTo>
                <a:close/>
                <a:moveTo>
                  <a:pt x="202" y="99"/>
                </a:moveTo>
                <a:lnTo>
                  <a:pt x="199" y="97"/>
                </a:lnTo>
                <a:lnTo>
                  <a:pt x="44" y="97"/>
                </a:lnTo>
                <a:lnTo>
                  <a:pt x="44" y="76"/>
                </a:lnTo>
                <a:lnTo>
                  <a:pt x="42" y="73"/>
                </a:lnTo>
                <a:lnTo>
                  <a:pt x="40" y="73"/>
                </a:lnTo>
                <a:lnTo>
                  <a:pt x="38" y="73"/>
                </a:lnTo>
                <a:lnTo>
                  <a:pt x="1" y="110"/>
                </a:lnTo>
                <a:lnTo>
                  <a:pt x="0" y="113"/>
                </a:lnTo>
                <a:lnTo>
                  <a:pt x="1" y="115"/>
                </a:lnTo>
                <a:lnTo>
                  <a:pt x="38" y="152"/>
                </a:lnTo>
                <a:lnTo>
                  <a:pt x="40" y="153"/>
                </a:lnTo>
                <a:lnTo>
                  <a:pt x="42" y="152"/>
                </a:lnTo>
                <a:lnTo>
                  <a:pt x="44" y="149"/>
                </a:lnTo>
                <a:lnTo>
                  <a:pt x="44" y="127"/>
                </a:lnTo>
                <a:lnTo>
                  <a:pt x="199" y="127"/>
                </a:lnTo>
                <a:lnTo>
                  <a:pt x="202" y="126"/>
                </a:lnTo>
                <a:lnTo>
                  <a:pt x="203" y="123"/>
                </a:lnTo>
                <a:lnTo>
                  <a:pt x="203" y="102"/>
                </a:lnTo>
                <a:lnTo>
                  <a:pt x="202" y="99"/>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a:p>
        </p:txBody>
      </p:sp>
    </p:spTree>
    <p:extLst>
      <p:ext uri="{BB962C8B-B14F-4D97-AF65-F5344CB8AC3E}">
        <p14:creationId xmlns:p14="http://schemas.microsoft.com/office/powerpoint/2010/main" val="35897875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z="1000" smtClean="0">
                <a:solidFill>
                  <a:prstClr val="black">
                    <a:tint val="75000"/>
                  </a:prstClr>
                </a:solidFill>
              </a:rPr>
              <a:pPr/>
              <a:t>12</a:t>
            </a:fld>
            <a:endParaRPr lang="en-CA" sz="1000" dirty="0">
              <a:solidFill>
                <a:prstClr val="black">
                  <a:tint val="75000"/>
                </a:prstClr>
              </a:solidFill>
            </a:endParaRPr>
          </a:p>
        </p:txBody>
      </p:sp>
      <p:sp>
        <p:nvSpPr>
          <p:cNvPr id="4" name="Title 3"/>
          <p:cNvSpPr>
            <a:spLocks noGrp="1"/>
          </p:cNvSpPr>
          <p:nvPr>
            <p:ph type="title"/>
          </p:nvPr>
        </p:nvSpPr>
        <p:spPr>
          <a:xfrm>
            <a:off x="741444" y="128255"/>
            <a:ext cx="5432982" cy="878670"/>
          </a:xfrm>
        </p:spPr>
        <p:txBody>
          <a:bodyPr>
            <a:normAutofit/>
          </a:bodyPr>
          <a:lstStyle/>
          <a:p>
            <a:r>
              <a:rPr lang="en-CA" sz="2800" dirty="0">
                <a:solidFill>
                  <a:srgbClr val="778C9F"/>
                </a:solidFill>
              </a:rPr>
              <a:t>Request processing</a:t>
            </a:r>
            <a:endParaRPr lang="en-CA" sz="2800" dirty="0"/>
          </a:p>
        </p:txBody>
      </p:sp>
      <p:sp>
        <p:nvSpPr>
          <p:cNvPr id="11" name="Rectangle 10"/>
          <p:cNvSpPr/>
          <p:nvPr/>
        </p:nvSpPr>
        <p:spPr>
          <a:xfrm>
            <a:off x="1057533" y="1283547"/>
            <a:ext cx="7629267" cy="430887"/>
          </a:xfrm>
          <a:prstGeom prst="rect">
            <a:avLst/>
          </a:prstGeom>
        </p:spPr>
        <p:txBody>
          <a:bodyPr wrap="square">
            <a:spAutoFit/>
          </a:bodyPr>
          <a:lstStyle/>
          <a:p>
            <a:r>
              <a:rPr lang="en-CA" sz="2200" dirty="0" smtClean="0">
                <a:solidFill>
                  <a:srgbClr val="004D71"/>
                </a:solidFill>
              </a:rPr>
              <a:t>Relationship between requests and proactive publication </a:t>
            </a:r>
            <a:endParaRPr lang="en-CA" sz="2200" dirty="0">
              <a:solidFill>
                <a:srgbClr val="004D71"/>
              </a:solidFill>
            </a:endParaRPr>
          </a:p>
        </p:txBody>
      </p:sp>
      <p:sp>
        <p:nvSpPr>
          <p:cNvPr id="10" name="Freeform 9"/>
          <p:cNvSpPr>
            <a:spLocks noEditPoints="1"/>
          </p:cNvSpPr>
          <p:nvPr/>
        </p:nvSpPr>
        <p:spPr bwMode="auto">
          <a:xfrm>
            <a:off x="647740" y="1273533"/>
            <a:ext cx="361528" cy="413013"/>
          </a:xfrm>
          <a:custGeom>
            <a:avLst/>
            <a:gdLst>
              <a:gd name="T0" fmla="*/ 8 w 105"/>
              <a:gd name="T1" fmla="*/ 114 h 123"/>
              <a:gd name="T2" fmla="*/ 8 w 105"/>
              <a:gd name="T3" fmla="*/ 9 h 123"/>
              <a:gd name="T4" fmla="*/ 61 w 105"/>
              <a:gd name="T5" fmla="*/ 9 h 123"/>
              <a:gd name="T6" fmla="*/ 61 w 105"/>
              <a:gd name="T7" fmla="*/ 37 h 123"/>
              <a:gd name="T8" fmla="*/ 63 w 105"/>
              <a:gd name="T9" fmla="*/ 42 h 123"/>
              <a:gd name="T10" fmla="*/ 68 w 105"/>
              <a:gd name="T11" fmla="*/ 44 h 123"/>
              <a:gd name="T12" fmla="*/ 96 w 105"/>
              <a:gd name="T13" fmla="*/ 44 h 123"/>
              <a:gd name="T14" fmla="*/ 96 w 105"/>
              <a:gd name="T15" fmla="*/ 114 h 123"/>
              <a:gd name="T16" fmla="*/ 8 w 105"/>
              <a:gd name="T17" fmla="*/ 114 h 123"/>
              <a:gd name="T18" fmla="*/ 73 w 105"/>
              <a:gd name="T19" fmla="*/ 11 h 123"/>
              <a:gd name="T20" fmla="*/ 94 w 105"/>
              <a:gd name="T21" fmla="*/ 32 h 123"/>
              <a:gd name="T22" fmla="*/ 96 w 105"/>
              <a:gd name="T23" fmla="*/ 35 h 123"/>
              <a:gd name="T24" fmla="*/ 70 w 105"/>
              <a:gd name="T25" fmla="*/ 35 h 123"/>
              <a:gd name="T26" fmla="*/ 70 w 105"/>
              <a:gd name="T27" fmla="*/ 9 h 123"/>
              <a:gd name="T28" fmla="*/ 73 w 105"/>
              <a:gd name="T29" fmla="*/ 11 h 123"/>
              <a:gd name="T30" fmla="*/ 79 w 105"/>
              <a:gd name="T31" fmla="*/ 5 h 123"/>
              <a:gd name="T32" fmla="*/ 74 w 105"/>
              <a:gd name="T33" fmla="*/ 1 h 123"/>
              <a:gd name="T34" fmla="*/ 68 w 105"/>
              <a:gd name="T35" fmla="*/ 0 h 123"/>
              <a:gd name="T36" fmla="*/ 6 w 105"/>
              <a:gd name="T37" fmla="*/ 0 h 123"/>
              <a:gd name="T38" fmla="*/ 1 w 105"/>
              <a:gd name="T39" fmla="*/ 2 h 123"/>
              <a:gd name="T40" fmla="*/ 0 w 105"/>
              <a:gd name="T41" fmla="*/ 7 h 123"/>
              <a:gd name="T42" fmla="*/ 0 w 105"/>
              <a:gd name="T43" fmla="*/ 116 h 123"/>
              <a:gd name="T44" fmla="*/ 1 w 105"/>
              <a:gd name="T45" fmla="*/ 121 h 123"/>
              <a:gd name="T46" fmla="*/ 6 w 105"/>
              <a:gd name="T47" fmla="*/ 123 h 123"/>
              <a:gd name="T48" fmla="*/ 98 w 105"/>
              <a:gd name="T49" fmla="*/ 123 h 123"/>
              <a:gd name="T50" fmla="*/ 103 w 105"/>
              <a:gd name="T51" fmla="*/ 121 h 123"/>
              <a:gd name="T52" fmla="*/ 105 w 105"/>
              <a:gd name="T53" fmla="*/ 116 h 123"/>
              <a:gd name="T54" fmla="*/ 105 w 105"/>
              <a:gd name="T55" fmla="*/ 37 h 123"/>
              <a:gd name="T56" fmla="*/ 104 w 105"/>
              <a:gd name="T57" fmla="*/ 31 h 123"/>
              <a:gd name="T58" fmla="*/ 100 w 105"/>
              <a:gd name="T59" fmla="*/ 26 h 123"/>
              <a:gd name="T60" fmla="*/ 79 w 105"/>
              <a:gd name="T61" fmla="*/ 5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5" h="123">
                <a:moveTo>
                  <a:pt x="8" y="114"/>
                </a:moveTo>
                <a:cubicBezTo>
                  <a:pt x="8" y="9"/>
                  <a:pt x="8" y="9"/>
                  <a:pt x="8" y="9"/>
                </a:cubicBezTo>
                <a:cubicBezTo>
                  <a:pt x="61" y="9"/>
                  <a:pt x="61" y="9"/>
                  <a:pt x="61" y="9"/>
                </a:cubicBezTo>
                <a:cubicBezTo>
                  <a:pt x="61" y="37"/>
                  <a:pt x="61" y="37"/>
                  <a:pt x="61" y="37"/>
                </a:cubicBezTo>
                <a:cubicBezTo>
                  <a:pt x="61" y="39"/>
                  <a:pt x="62" y="41"/>
                  <a:pt x="63" y="42"/>
                </a:cubicBezTo>
                <a:cubicBezTo>
                  <a:pt x="64" y="43"/>
                  <a:pt x="66" y="44"/>
                  <a:pt x="68" y="44"/>
                </a:cubicBezTo>
                <a:cubicBezTo>
                  <a:pt x="96" y="44"/>
                  <a:pt x="96" y="44"/>
                  <a:pt x="96" y="44"/>
                </a:cubicBezTo>
                <a:cubicBezTo>
                  <a:pt x="96" y="114"/>
                  <a:pt x="96" y="114"/>
                  <a:pt x="96" y="114"/>
                </a:cubicBezTo>
                <a:lnTo>
                  <a:pt x="8" y="114"/>
                </a:lnTo>
                <a:close/>
                <a:moveTo>
                  <a:pt x="73" y="11"/>
                </a:moveTo>
                <a:cubicBezTo>
                  <a:pt x="94" y="32"/>
                  <a:pt x="94" y="32"/>
                  <a:pt x="94" y="32"/>
                </a:cubicBezTo>
                <a:cubicBezTo>
                  <a:pt x="95" y="33"/>
                  <a:pt x="95" y="34"/>
                  <a:pt x="96" y="35"/>
                </a:cubicBezTo>
                <a:cubicBezTo>
                  <a:pt x="70" y="35"/>
                  <a:pt x="70" y="35"/>
                  <a:pt x="70" y="35"/>
                </a:cubicBezTo>
                <a:cubicBezTo>
                  <a:pt x="70" y="9"/>
                  <a:pt x="70" y="9"/>
                  <a:pt x="70" y="9"/>
                </a:cubicBezTo>
                <a:cubicBezTo>
                  <a:pt x="71" y="10"/>
                  <a:pt x="72" y="10"/>
                  <a:pt x="73" y="11"/>
                </a:cubicBezTo>
                <a:close/>
                <a:moveTo>
                  <a:pt x="79" y="5"/>
                </a:moveTo>
                <a:cubicBezTo>
                  <a:pt x="78" y="3"/>
                  <a:pt x="76" y="2"/>
                  <a:pt x="74" y="1"/>
                </a:cubicBezTo>
                <a:cubicBezTo>
                  <a:pt x="71" y="0"/>
                  <a:pt x="69" y="0"/>
                  <a:pt x="68" y="0"/>
                </a:cubicBezTo>
                <a:cubicBezTo>
                  <a:pt x="6" y="0"/>
                  <a:pt x="6" y="0"/>
                  <a:pt x="6" y="0"/>
                </a:cubicBezTo>
                <a:cubicBezTo>
                  <a:pt x="4" y="0"/>
                  <a:pt x="3" y="1"/>
                  <a:pt x="1" y="2"/>
                </a:cubicBezTo>
                <a:cubicBezTo>
                  <a:pt x="0" y="3"/>
                  <a:pt x="0" y="5"/>
                  <a:pt x="0" y="7"/>
                </a:cubicBezTo>
                <a:cubicBezTo>
                  <a:pt x="0" y="116"/>
                  <a:pt x="0" y="116"/>
                  <a:pt x="0" y="116"/>
                </a:cubicBezTo>
                <a:cubicBezTo>
                  <a:pt x="0" y="118"/>
                  <a:pt x="0" y="120"/>
                  <a:pt x="1" y="121"/>
                </a:cubicBezTo>
                <a:cubicBezTo>
                  <a:pt x="3" y="122"/>
                  <a:pt x="4" y="123"/>
                  <a:pt x="6" y="123"/>
                </a:cubicBezTo>
                <a:cubicBezTo>
                  <a:pt x="98" y="123"/>
                  <a:pt x="98" y="123"/>
                  <a:pt x="98" y="123"/>
                </a:cubicBezTo>
                <a:cubicBezTo>
                  <a:pt x="100" y="123"/>
                  <a:pt x="102" y="122"/>
                  <a:pt x="103" y="121"/>
                </a:cubicBezTo>
                <a:cubicBezTo>
                  <a:pt x="104" y="120"/>
                  <a:pt x="105" y="118"/>
                  <a:pt x="105" y="116"/>
                </a:cubicBezTo>
                <a:cubicBezTo>
                  <a:pt x="105" y="37"/>
                  <a:pt x="105" y="37"/>
                  <a:pt x="105" y="37"/>
                </a:cubicBezTo>
                <a:cubicBezTo>
                  <a:pt x="105" y="35"/>
                  <a:pt x="105" y="33"/>
                  <a:pt x="104" y="31"/>
                </a:cubicBezTo>
                <a:cubicBezTo>
                  <a:pt x="103" y="29"/>
                  <a:pt x="102" y="27"/>
                  <a:pt x="100" y="26"/>
                </a:cubicBezTo>
                <a:lnTo>
                  <a:pt x="79" y="5"/>
                </a:lnTo>
                <a:close/>
              </a:path>
            </a:pathLst>
          </a:custGeom>
          <a:solidFill>
            <a:srgbClr val="999999"/>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a:solidFill>
                <a:prstClr val="white">
                  <a:lumMod val="50000"/>
                </a:prstClr>
              </a:solidFill>
            </a:endParaRPr>
          </a:p>
        </p:txBody>
      </p:sp>
      <p:sp>
        <p:nvSpPr>
          <p:cNvPr id="8" name="TextBox 7"/>
          <p:cNvSpPr txBox="1"/>
          <p:nvPr/>
        </p:nvSpPr>
        <p:spPr>
          <a:xfrm>
            <a:off x="560680" y="2071670"/>
            <a:ext cx="8271592" cy="4678204"/>
          </a:xfrm>
          <a:prstGeom prst="rect">
            <a:avLst/>
          </a:prstGeom>
          <a:noFill/>
        </p:spPr>
        <p:txBody>
          <a:bodyPr wrap="square" rtlCol="0">
            <a:spAutoFit/>
          </a:bodyPr>
          <a:lstStyle/>
          <a:p>
            <a:pPr marL="342900" indent="-342900">
              <a:buFont typeface="Wingdings" panose="05000000000000000000" pitchFamily="2" charset="2"/>
              <a:buChar char="ü"/>
            </a:pPr>
            <a:r>
              <a:rPr lang="en-US" sz="2000" dirty="0" smtClean="0">
                <a:solidFill>
                  <a:srgbClr val="767171"/>
                </a:solidFill>
              </a:rPr>
              <a:t>Requesters can request materials that have been proactively published.</a:t>
            </a:r>
          </a:p>
          <a:p>
            <a:pPr marL="342900" indent="-342900">
              <a:buFont typeface="Wingdings" panose="05000000000000000000" pitchFamily="2" charset="2"/>
              <a:buChar char="ü"/>
            </a:pPr>
            <a:endParaRPr lang="en-US" sz="2000" dirty="0">
              <a:solidFill>
                <a:srgbClr val="767171"/>
              </a:solidFill>
            </a:endParaRPr>
          </a:p>
          <a:p>
            <a:pPr marL="342900" indent="-342900">
              <a:buFont typeface="Wingdings" panose="05000000000000000000" pitchFamily="2" charset="2"/>
              <a:buChar char="ü"/>
            </a:pPr>
            <a:r>
              <a:rPr lang="en-US" sz="2000" dirty="0" smtClean="0">
                <a:solidFill>
                  <a:srgbClr val="767171"/>
                </a:solidFill>
              </a:rPr>
              <a:t>Exemptions and exclusions for materials that have been or will be published cannot be applied to materials that are published under the Part 2 proactive publication requirements. </a:t>
            </a:r>
          </a:p>
          <a:p>
            <a:pPr marL="342900" indent="-342900">
              <a:buFont typeface="Wingdings" panose="05000000000000000000" pitchFamily="2" charset="2"/>
              <a:buChar char="ü"/>
            </a:pPr>
            <a:endParaRPr lang="en-US" sz="2000" dirty="0">
              <a:solidFill>
                <a:srgbClr val="767171"/>
              </a:solidFill>
            </a:endParaRPr>
          </a:p>
          <a:p>
            <a:pPr marL="342900" indent="-342900">
              <a:buFont typeface="Wingdings" panose="05000000000000000000" pitchFamily="2" charset="2"/>
              <a:buChar char="ü"/>
            </a:pPr>
            <a:r>
              <a:rPr lang="en-CA" sz="2000" dirty="0" smtClean="0">
                <a:solidFill>
                  <a:srgbClr val="767171"/>
                </a:solidFill>
              </a:rPr>
              <a:t>The section 26 exemption for material that </a:t>
            </a:r>
            <a:r>
              <a:rPr lang="en-CA" sz="2000" u="sng" dirty="0" smtClean="0">
                <a:solidFill>
                  <a:srgbClr val="767171"/>
                </a:solidFill>
              </a:rPr>
              <a:t>will</a:t>
            </a:r>
            <a:r>
              <a:rPr lang="en-CA" sz="2000" dirty="0" smtClean="0">
                <a:solidFill>
                  <a:srgbClr val="767171"/>
                </a:solidFill>
              </a:rPr>
              <a:t> be published cannot be applied to materials that will be published under Part 2 of the </a:t>
            </a:r>
            <a:r>
              <a:rPr lang="en-CA" sz="2000" i="1" dirty="0" smtClean="0">
                <a:solidFill>
                  <a:srgbClr val="767171"/>
                </a:solidFill>
              </a:rPr>
              <a:t>Access to Information Act</a:t>
            </a:r>
            <a:r>
              <a:rPr lang="en-CA" sz="2000" dirty="0" smtClean="0">
                <a:solidFill>
                  <a:srgbClr val="767171"/>
                </a:solidFill>
              </a:rPr>
              <a:t>.</a:t>
            </a:r>
          </a:p>
          <a:p>
            <a:pPr marL="342900" indent="-342900">
              <a:buFont typeface="Wingdings" panose="05000000000000000000" pitchFamily="2" charset="2"/>
              <a:buChar char="ü"/>
            </a:pPr>
            <a:endParaRPr lang="en-CA" sz="2000" dirty="0" smtClean="0">
              <a:solidFill>
                <a:srgbClr val="767171"/>
              </a:solidFill>
            </a:endParaRPr>
          </a:p>
          <a:p>
            <a:pPr marL="342900" indent="-342900">
              <a:buFont typeface="Wingdings" panose="05000000000000000000" pitchFamily="2" charset="2"/>
              <a:buChar char="ü"/>
            </a:pPr>
            <a:r>
              <a:rPr lang="en-CA" sz="2000" dirty="0" smtClean="0">
                <a:solidFill>
                  <a:srgbClr val="767171"/>
                </a:solidFill>
              </a:rPr>
              <a:t>The </a:t>
            </a:r>
            <a:r>
              <a:rPr lang="en-CA" sz="2000" dirty="0">
                <a:solidFill>
                  <a:srgbClr val="767171"/>
                </a:solidFill>
              </a:rPr>
              <a:t>section 68 exclusion </a:t>
            </a:r>
            <a:r>
              <a:rPr lang="en-CA" sz="2000" dirty="0" smtClean="0">
                <a:solidFill>
                  <a:srgbClr val="767171"/>
                </a:solidFill>
              </a:rPr>
              <a:t>for material that </a:t>
            </a:r>
            <a:r>
              <a:rPr lang="en-CA" sz="2000" u="sng" dirty="0" smtClean="0">
                <a:solidFill>
                  <a:srgbClr val="767171"/>
                </a:solidFill>
              </a:rPr>
              <a:t>has</a:t>
            </a:r>
            <a:r>
              <a:rPr lang="en-CA" sz="2000" dirty="0" smtClean="0">
                <a:solidFill>
                  <a:srgbClr val="767171"/>
                </a:solidFill>
              </a:rPr>
              <a:t> been published cannot </a:t>
            </a:r>
            <a:r>
              <a:rPr lang="en-CA" sz="2000" dirty="0">
                <a:solidFill>
                  <a:srgbClr val="767171"/>
                </a:solidFill>
              </a:rPr>
              <a:t>be applied to materials </a:t>
            </a:r>
            <a:r>
              <a:rPr lang="en-CA" sz="2000" dirty="0" smtClean="0">
                <a:solidFill>
                  <a:srgbClr val="767171"/>
                </a:solidFill>
              </a:rPr>
              <a:t>published </a:t>
            </a:r>
            <a:r>
              <a:rPr lang="en-CA" sz="2000" dirty="0">
                <a:solidFill>
                  <a:srgbClr val="767171"/>
                </a:solidFill>
              </a:rPr>
              <a:t>under Part 2 of the </a:t>
            </a:r>
            <a:r>
              <a:rPr lang="en-CA" sz="2000" i="1" dirty="0">
                <a:solidFill>
                  <a:srgbClr val="767171"/>
                </a:solidFill>
              </a:rPr>
              <a:t>Access to Information Act</a:t>
            </a:r>
            <a:r>
              <a:rPr lang="en-CA" sz="2000" dirty="0">
                <a:solidFill>
                  <a:srgbClr val="767171"/>
                </a:solidFill>
              </a:rPr>
              <a:t>.</a:t>
            </a:r>
          </a:p>
          <a:p>
            <a:pPr marL="742950" lvl="1" indent="-285750">
              <a:buFont typeface="Wingdings" panose="05000000000000000000" pitchFamily="2" charset="2"/>
              <a:buChar char="ü"/>
            </a:pPr>
            <a:endParaRPr lang="en-CA" sz="2000" b="1" dirty="0">
              <a:solidFill>
                <a:srgbClr val="767171"/>
              </a:solidFill>
            </a:endParaRPr>
          </a:p>
          <a:p>
            <a:pPr marL="285750" indent="-285750">
              <a:buFont typeface="Wingdings" panose="05000000000000000000" pitchFamily="2" charset="2"/>
              <a:buChar char="ü"/>
            </a:pPr>
            <a:endParaRPr lang="en-CA" dirty="0">
              <a:solidFill>
                <a:srgbClr val="767171"/>
              </a:solidFill>
            </a:endParaRPr>
          </a:p>
        </p:txBody>
      </p:sp>
    </p:spTree>
    <p:extLst>
      <p:ext uri="{BB962C8B-B14F-4D97-AF65-F5344CB8AC3E}">
        <p14:creationId xmlns:p14="http://schemas.microsoft.com/office/powerpoint/2010/main" val="11625931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726739" y="6350524"/>
            <a:ext cx="2133600" cy="365125"/>
          </a:xfrm>
        </p:spPr>
        <p:txBody>
          <a:bodyPr/>
          <a:lstStyle/>
          <a:p>
            <a:fld id="{32D4B517-E49B-41B6-9DBC-23634E0F1CDC}" type="slidenum">
              <a:rPr lang="en-CA" sz="1000" smtClean="0">
                <a:solidFill>
                  <a:prstClr val="black">
                    <a:tint val="75000"/>
                  </a:prstClr>
                </a:solidFill>
              </a:rPr>
              <a:pPr/>
              <a:t>13</a:t>
            </a:fld>
            <a:endParaRPr lang="en-CA" sz="1000" dirty="0">
              <a:solidFill>
                <a:prstClr val="black">
                  <a:tint val="75000"/>
                </a:prstClr>
              </a:solidFill>
            </a:endParaRPr>
          </a:p>
        </p:txBody>
      </p:sp>
      <p:sp>
        <p:nvSpPr>
          <p:cNvPr id="3" name="Text Placeholder 2"/>
          <p:cNvSpPr>
            <a:spLocks noGrp="1"/>
          </p:cNvSpPr>
          <p:nvPr>
            <p:ph type="body" sz="quarter" idx="11"/>
          </p:nvPr>
        </p:nvSpPr>
        <p:spPr>
          <a:xfrm>
            <a:off x="396420" y="425780"/>
            <a:ext cx="8100900" cy="720080"/>
          </a:xfrm>
        </p:spPr>
        <p:txBody>
          <a:bodyPr vert="horz" lIns="0" tIns="0" rIns="0" bIns="0" rtlCol="0">
            <a:noAutofit/>
          </a:bodyPr>
          <a:lstStyle/>
          <a:p>
            <a:r>
              <a:rPr lang="en-US" dirty="0">
                <a:solidFill>
                  <a:srgbClr val="778C9F"/>
                </a:solidFill>
              </a:rPr>
              <a:t>Part 2 – </a:t>
            </a:r>
            <a:r>
              <a:rPr lang="en-CA" dirty="0">
                <a:solidFill>
                  <a:srgbClr val="778C9F"/>
                </a:solidFill>
              </a:rPr>
              <a:t>All Government Institutions Subject to the ATIA</a:t>
            </a:r>
            <a:endParaRPr lang="en-CA" i="1" dirty="0">
              <a:solidFill>
                <a:srgbClr val="778C9F"/>
              </a:solidFill>
            </a:endParaRPr>
          </a:p>
          <a:p>
            <a:pPr lvl="0"/>
            <a:endParaRPr lang="en-CA" dirty="0">
              <a:solidFill>
                <a:srgbClr val="778C9F"/>
              </a:solidFill>
              <a:latin typeface="Calibri"/>
              <a:cs typeface="Arial" pitchFamily="34" charset="0"/>
            </a:endParaRPr>
          </a:p>
        </p:txBody>
      </p:sp>
      <p:graphicFrame>
        <p:nvGraphicFramePr>
          <p:cNvPr id="8" name="Content Placeholder 10"/>
          <p:cNvGraphicFramePr>
            <a:graphicFrameLocks/>
          </p:cNvGraphicFramePr>
          <p:nvPr>
            <p:extLst>
              <p:ext uri="{D42A27DB-BD31-4B8C-83A1-F6EECF244321}">
                <p14:modId xmlns:p14="http://schemas.microsoft.com/office/powerpoint/2010/main" val="4158068551"/>
              </p:ext>
            </p:extLst>
          </p:nvPr>
        </p:nvGraphicFramePr>
        <p:xfrm>
          <a:off x="396420" y="1169068"/>
          <a:ext cx="8449288" cy="1951347"/>
        </p:xfrm>
        <a:graphic>
          <a:graphicData uri="http://schemas.openxmlformats.org/drawingml/2006/table">
            <a:tbl>
              <a:tblPr firstRow="1" bandRow="1">
                <a:tableStyleId>{9D7B26C5-4107-4FEC-AEDC-1716B250A1EF}</a:tableStyleId>
              </a:tblPr>
              <a:tblGrid>
                <a:gridCol w="3964112"/>
                <a:gridCol w="4485176"/>
              </a:tblGrid>
              <a:tr h="283787">
                <a:tc grid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u="none" strike="noStrike" kern="1200" cap="none" spc="0" normalizeH="0" baseline="0" noProof="0" dirty="0" smtClean="0">
                          <a:ln>
                            <a:noFill/>
                          </a:ln>
                          <a:effectLst/>
                          <a:uLnTx/>
                          <a:uFillTx/>
                        </a:rPr>
                        <a:t>Travel Expenses (s. 82) </a:t>
                      </a:r>
                      <a:endParaRPr lang="en-CA" sz="1600" i="0" dirty="0">
                        <a:solidFill>
                          <a:schemeClr val="bg1"/>
                        </a:solidFill>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44467">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943397">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rgbClr val="767171"/>
                          </a:solidFill>
                          <a:effectLst/>
                          <a:uLnTx/>
                          <a:uFillTx/>
                        </a:rPr>
                        <a:t>Travel expenses of senior officers or employees, within 30 days after the end of the month of reimbursement (s.82)</a:t>
                      </a:r>
                      <a:endParaRPr kumimoji="0" lang="en-CA" sz="1200" b="0" i="0" u="none" strike="noStrike" kern="1200" cap="none" spc="0" normalizeH="0" baseline="0" noProof="0" dirty="0" smtClean="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kern="1200" dirty="0" smtClean="0">
                          <a:solidFill>
                            <a:srgbClr val="767171"/>
                          </a:solidFill>
                          <a:effectLst/>
                        </a:rPr>
                        <a:t>For the month when Royal Assent is received, publish the travel expenses for the full month under the requirements of Bill C-58.</a:t>
                      </a:r>
                    </a:p>
                    <a:p>
                      <a:endParaRPr lang="en-CA" sz="1200" kern="1200" dirty="0" smtClean="0">
                        <a:solidFill>
                          <a:srgbClr val="767171"/>
                        </a:solidFill>
                        <a:effectLst/>
                      </a:endParaRPr>
                    </a:p>
                    <a:p>
                      <a:r>
                        <a:rPr lang="en-CA" sz="1200" i="1" kern="1200" dirty="0" smtClean="0">
                          <a:solidFill>
                            <a:srgbClr val="767171"/>
                          </a:solidFill>
                          <a:effectLst/>
                          <a:latin typeface="+mn-lt"/>
                          <a:ea typeface="+mn-ea"/>
                          <a:cs typeface="+mn-cs"/>
                        </a:rPr>
                        <a:t>Travel expenses reimbursed in the period from June 1 to June 30 must be published by July 30.</a:t>
                      </a: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159813">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nSpc>
                          <a:spcPct val="150000"/>
                        </a:lnSpc>
                      </a:pPr>
                      <a:endParaRPr lang="en-CA" sz="400" dirty="0">
                        <a:solidFill>
                          <a:srgbClr val="767171"/>
                        </a:solidFill>
                        <a:latin typeface="+mn-lt"/>
                      </a:endParaRPr>
                    </a:p>
                  </a:txBody>
                  <a:tcPr>
                    <a:lnT w="12700" cap="flat" cmpd="sng" algn="ctr">
                      <a:solidFill>
                        <a:srgbClr val="999999"/>
                      </a:solidFill>
                      <a:prstDash val="solid"/>
                      <a:round/>
                      <a:headEnd type="none" w="med" len="med"/>
                      <a:tailEnd type="none" w="med" len="med"/>
                    </a:lnT>
                    <a:noFill/>
                  </a:tcPr>
                </a:tc>
                <a:tc hMerge="1">
                  <a:txBody>
                    <a:bodyPr/>
                    <a:lstStyle/>
                    <a:p>
                      <a:endParaRPr lang="en-CA"/>
                    </a:p>
                  </a:txBody>
                  <a:tcPr/>
                </a:tc>
              </a:tr>
              <a:tr h="159813">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nSpc>
                          <a:spcPct val="150000"/>
                        </a:lnSpc>
                      </a:pPr>
                      <a:endParaRPr lang="en-CA" sz="400" dirty="0">
                        <a:solidFill>
                          <a:srgbClr val="767171"/>
                        </a:solidFill>
                        <a:latin typeface="+mn-lt"/>
                      </a:endParaRPr>
                    </a:p>
                  </a:txBody>
                  <a:tcPr>
                    <a:lnB w="12700" cap="flat" cmpd="sng" algn="ctr">
                      <a:noFill/>
                      <a:prstDash val="solid"/>
                      <a:round/>
                      <a:headEnd type="none" w="med" len="med"/>
                      <a:tailEnd type="none" w="med" len="med"/>
                    </a:lnB>
                    <a:noFill/>
                  </a:tcPr>
                </a:tc>
                <a:tc hMerge="1">
                  <a:txBody>
                    <a:bodyPr/>
                    <a:lstStyle/>
                    <a:p>
                      <a:endParaRPr lang="en-CA"/>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871732805"/>
              </p:ext>
            </p:extLst>
          </p:nvPr>
        </p:nvGraphicFramePr>
        <p:xfrm>
          <a:off x="411051" y="4959200"/>
          <a:ext cx="8449289" cy="1130684"/>
        </p:xfrm>
        <a:graphic>
          <a:graphicData uri="http://schemas.openxmlformats.org/drawingml/2006/table">
            <a:tbl>
              <a:tblPr firstRow="1" bandRow="1">
                <a:tableStyleId>{9D7B26C5-4107-4FEC-AEDC-1716B250A1EF}</a:tableStyleId>
              </a:tblPr>
              <a:tblGrid>
                <a:gridCol w="4027482"/>
                <a:gridCol w="4421807"/>
              </a:tblGrid>
              <a:tr h="333832">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600" b="1" u="none" strike="noStrike" kern="1200" cap="none" spc="0" normalizeH="0" baseline="0" noProof="0" dirty="0" smtClean="0">
                          <a:ln>
                            <a:noFill/>
                          </a:ln>
                          <a:solidFill>
                            <a:schemeClr val="bg1"/>
                          </a:solidFill>
                          <a:effectLst/>
                          <a:uLnTx/>
                          <a:uFillTx/>
                        </a:rPr>
                        <a:t>Reports Tabled in Parliament (s. 84)</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11375">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lvl="0" indent="0" algn="ctr" defTabSz="443777" rtl="0" eaLnBrk="1" fontAlgn="auto" latinLnBrk="0" hangingPunct="1">
                        <a:lnSpc>
                          <a:spcPct val="107000"/>
                        </a:lnSpc>
                        <a:spcBef>
                          <a:spcPts val="0"/>
                        </a:spcBef>
                        <a:spcAft>
                          <a:spcPts val="0"/>
                        </a:spcAft>
                        <a:buClrTx/>
                        <a:buSzTx/>
                        <a:buFontTx/>
                        <a:buNone/>
                        <a:tabLst/>
                        <a:defRPr/>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567121">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rgbClr val="767171"/>
                          </a:solidFill>
                          <a:effectLst/>
                          <a:uLnTx/>
                          <a:uFillTx/>
                        </a:rPr>
                        <a:t>Reports tabled in Parliament under an Act of Parliament, within 30 days after tabling (s.84)</a:t>
                      </a:r>
                      <a:endParaRPr kumimoji="0" lang="en-CA" sz="1200" b="0" i="0" u="none" strike="noStrike" kern="1200" cap="none" spc="0" normalizeH="0" baseline="0" noProof="0" dirty="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dirty="0" smtClean="0">
                          <a:solidFill>
                            <a:srgbClr val="767171"/>
                          </a:solidFill>
                        </a:rPr>
                        <a:t>Publish any report that, under an Act of Parliament, was tabled in Parliament on or after the date of Royal Assent.</a:t>
                      </a:r>
                      <a:endParaRPr lang="en-CA" sz="1200" dirty="0">
                        <a:solidFill>
                          <a:srgbClr val="767171"/>
                        </a:solidFill>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03993756"/>
              </p:ext>
            </p:extLst>
          </p:nvPr>
        </p:nvGraphicFramePr>
        <p:xfrm>
          <a:off x="411051" y="2984645"/>
          <a:ext cx="8449289" cy="1578145"/>
        </p:xfrm>
        <a:graphic>
          <a:graphicData uri="http://schemas.openxmlformats.org/drawingml/2006/table">
            <a:tbl>
              <a:tblPr firstRow="1" bandRow="1">
                <a:tableStyleId>{9D7B26C5-4107-4FEC-AEDC-1716B250A1EF}</a:tableStyleId>
              </a:tblPr>
              <a:tblGrid>
                <a:gridCol w="4027482"/>
                <a:gridCol w="4421807"/>
              </a:tblGrid>
              <a:tr h="344629">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1" u="none" strike="noStrike" kern="1200" cap="none" spc="0" normalizeH="0" baseline="0" noProof="0" dirty="0" smtClean="0">
                          <a:ln>
                            <a:noFill/>
                          </a:ln>
                          <a:solidFill>
                            <a:schemeClr val="bg1"/>
                          </a:solidFill>
                          <a:effectLst/>
                          <a:uLnTx/>
                          <a:uFillTx/>
                        </a:rPr>
                        <a:t>Hospitality Expenses (s. 83)</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42916">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lvl="0" indent="0" algn="ctr" defTabSz="443777" rtl="0" eaLnBrk="1" fontAlgn="auto" latinLnBrk="0" hangingPunct="1">
                        <a:lnSpc>
                          <a:spcPct val="107000"/>
                        </a:lnSpc>
                        <a:spcBef>
                          <a:spcPts val="0"/>
                        </a:spcBef>
                        <a:spcAft>
                          <a:spcPts val="0"/>
                        </a:spcAft>
                        <a:buClrTx/>
                        <a:buSzTx/>
                        <a:buFontTx/>
                        <a:buNone/>
                        <a:tabLst/>
                        <a:defRPr/>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70984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rgbClr val="767171"/>
                          </a:solidFill>
                          <a:effectLst/>
                          <a:uLnTx/>
                          <a:uFillTx/>
                        </a:rPr>
                        <a:t>Hospitality expenses of senior officers or employees, within 30 days after the end of the month of reimbursement (s.83)</a:t>
                      </a:r>
                      <a:endParaRPr kumimoji="0" lang="en-CA" sz="1200" b="0" i="0" u="none" strike="noStrike" kern="1200" cap="none" spc="0" normalizeH="0" baseline="0" noProof="0" dirty="0" smtClean="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dirty="0" smtClean="0">
                          <a:solidFill>
                            <a:srgbClr val="767171"/>
                          </a:solidFill>
                        </a:rPr>
                        <a:t>For the month when Royal Assent is received, publish the hospitality expenses for that full month under the requirements of Bill C-58.</a:t>
                      </a:r>
                    </a:p>
                    <a:p>
                      <a:endParaRPr lang="en-CA" sz="1100" dirty="0" smtClean="0">
                        <a:solidFill>
                          <a:srgbClr val="767171"/>
                        </a:solidFill>
                      </a:endParaRPr>
                    </a:p>
                    <a:p>
                      <a:r>
                        <a:rPr lang="en-CA" sz="1200" i="1" dirty="0" smtClean="0">
                          <a:solidFill>
                            <a:srgbClr val="767171"/>
                          </a:solidFill>
                        </a:rPr>
                        <a:t>Hospitality expenses reimbursed in the period from June 1 to June 30 must be published by July 30.</a:t>
                      </a:r>
                      <a:endParaRPr lang="en-CA" sz="1200" i="1" dirty="0">
                        <a:solidFill>
                          <a:srgbClr val="767171"/>
                        </a:solidFill>
                      </a:endParaRP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04936403"/>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mtClean="0">
                <a:solidFill>
                  <a:prstClr val="black">
                    <a:tint val="75000"/>
                  </a:prstClr>
                </a:solidFill>
              </a:rPr>
              <a:pPr/>
              <a:t>14</a:t>
            </a:fld>
            <a:endParaRPr lang="en-CA" dirty="0">
              <a:solidFill>
                <a:prstClr val="black">
                  <a:tint val="75000"/>
                </a:prstClr>
              </a:solidFill>
            </a:endParaRPr>
          </a:p>
        </p:txBody>
      </p:sp>
      <p:sp>
        <p:nvSpPr>
          <p:cNvPr id="3" name="Text Placeholder 2"/>
          <p:cNvSpPr>
            <a:spLocks noGrp="1"/>
          </p:cNvSpPr>
          <p:nvPr>
            <p:ph type="body" sz="quarter" idx="11"/>
          </p:nvPr>
        </p:nvSpPr>
        <p:spPr>
          <a:xfrm>
            <a:off x="427741" y="167062"/>
            <a:ext cx="8638438" cy="878670"/>
          </a:xfrm>
        </p:spPr>
        <p:txBody>
          <a:bodyPr/>
          <a:lstStyle/>
          <a:p>
            <a:r>
              <a:rPr lang="en-US" sz="2400" dirty="0">
                <a:solidFill>
                  <a:srgbClr val="778C9F"/>
                </a:solidFill>
              </a:rPr>
              <a:t>Part 2 – </a:t>
            </a:r>
            <a:r>
              <a:rPr lang="en-CA" sz="2400" dirty="0">
                <a:solidFill>
                  <a:srgbClr val="778C9F"/>
                </a:solidFill>
              </a:rPr>
              <a:t>Departments, agencies and other bodies subject to the </a:t>
            </a:r>
            <a:r>
              <a:rPr lang="en-CA" sz="2400" i="1" dirty="0">
                <a:solidFill>
                  <a:srgbClr val="778C9F"/>
                </a:solidFill>
              </a:rPr>
              <a:t>ATIA</a:t>
            </a:r>
            <a:r>
              <a:rPr lang="en-CA" sz="2400" dirty="0">
                <a:solidFill>
                  <a:srgbClr val="778C9F"/>
                </a:solidFill>
              </a:rPr>
              <a:t> and listed in Schedules I, I.1, or II of the </a:t>
            </a:r>
            <a:r>
              <a:rPr lang="en-CA" sz="2400" i="1" dirty="0">
                <a:solidFill>
                  <a:srgbClr val="778C9F"/>
                </a:solidFill>
              </a:rPr>
              <a:t>FAA </a:t>
            </a:r>
          </a:p>
          <a:p>
            <a:endParaRPr lang="fr-CA" dirty="0"/>
          </a:p>
        </p:txBody>
      </p:sp>
      <p:graphicFrame>
        <p:nvGraphicFramePr>
          <p:cNvPr id="11" name="Table 10"/>
          <p:cNvGraphicFramePr>
            <a:graphicFrameLocks noGrp="1"/>
          </p:cNvGraphicFramePr>
          <p:nvPr>
            <p:extLst>
              <p:ext uri="{D42A27DB-BD31-4B8C-83A1-F6EECF244321}">
                <p14:modId xmlns:p14="http://schemas.microsoft.com/office/powerpoint/2010/main" val="3834044364"/>
              </p:ext>
            </p:extLst>
          </p:nvPr>
        </p:nvGraphicFramePr>
        <p:xfrm>
          <a:off x="427741" y="2620272"/>
          <a:ext cx="8395243" cy="1706563"/>
        </p:xfrm>
        <a:graphic>
          <a:graphicData uri="http://schemas.openxmlformats.org/drawingml/2006/table">
            <a:tbl>
              <a:tblPr firstRow="1" bandRow="1">
                <a:tableStyleId>{9D7B26C5-4107-4FEC-AEDC-1716B250A1EF}</a:tableStyleId>
              </a:tblPr>
              <a:tblGrid>
                <a:gridCol w="4001720"/>
                <a:gridCol w="4393523"/>
              </a:tblGrid>
              <a:tr h="261713">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600" b="1" u="none" strike="noStrike" kern="1200" cap="none" spc="0" normalizeH="0" baseline="0" noProof="0" dirty="0" smtClean="0">
                          <a:ln>
                            <a:noFill/>
                          </a:ln>
                          <a:solidFill>
                            <a:schemeClr val="bg1"/>
                          </a:solidFill>
                          <a:effectLst/>
                          <a:uLnTx/>
                          <a:uFillTx/>
                        </a:rPr>
                        <a:t>Briefing Notes Titles (s. 88(b))</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181519">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1036378">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rgbClr val="767171"/>
                          </a:solidFill>
                          <a:effectLst/>
                          <a:uLnTx/>
                          <a:uFillTx/>
                        </a:rPr>
                        <a:t>Titles and reference numbers of any memorandum prepared for a deputy head or equivalent that is received by his or her office, within 30 days after the end of the month received (s.88(b))</a:t>
                      </a:r>
                      <a:endParaRPr kumimoji="0" lang="en-CA" sz="1200" b="0" i="0" u="none" strike="noStrike" kern="1200" cap="none" spc="0" normalizeH="0" baseline="0" noProof="0" dirty="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lvl="0"/>
                      <a:r>
                        <a:rPr lang="en-CA" sz="1200" b="0" dirty="0" smtClean="0">
                          <a:solidFill>
                            <a:schemeClr val="tx1">
                              <a:lumMod val="50000"/>
                              <a:lumOff val="50000"/>
                            </a:schemeClr>
                          </a:solidFill>
                          <a:latin typeface="+mn-lt"/>
                          <a:ea typeface="Times New Roman" panose="02020603050405020304" pitchFamily="18" charset="0"/>
                        </a:rPr>
                        <a:t>For the month when Royal Assent is received, publish the title and reference number of all memoranda received in that month under the requirements of Bill C-58.</a:t>
                      </a:r>
                    </a:p>
                    <a:p>
                      <a:pPr lvl="0"/>
                      <a:endParaRPr lang="en-CA" sz="1100" b="0" dirty="0" smtClean="0">
                        <a:solidFill>
                          <a:schemeClr val="tx1">
                            <a:lumMod val="65000"/>
                            <a:lumOff val="35000"/>
                          </a:schemeClr>
                        </a:solidFill>
                        <a:latin typeface="+mn-lt"/>
                        <a:ea typeface="Times New Roman" panose="02020603050405020304" pitchFamily="18" charset="0"/>
                      </a:endParaRPr>
                    </a:p>
                    <a:p>
                      <a:pPr marL="0" marR="0" lvl="0" indent="0" algn="l" defTabSz="443777" rtl="0" eaLnBrk="1" fontAlgn="auto" latinLnBrk="0" hangingPunct="1">
                        <a:lnSpc>
                          <a:spcPct val="100000"/>
                        </a:lnSpc>
                        <a:spcBef>
                          <a:spcPts val="0"/>
                        </a:spcBef>
                        <a:spcAft>
                          <a:spcPts val="0"/>
                        </a:spcAft>
                        <a:buClrTx/>
                        <a:buSzTx/>
                        <a:buFontTx/>
                        <a:buNone/>
                        <a:tabLst/>
                        <a:defRPr/>
                      </a:pPr>
                      <a:r>
                        <a:rPr lang="en-CA" sz="1100" i="1" kern="1200" dirty="0" smtClean="0">
                          <a:solidFill>
                            <a:srgbClr val="767171"/>
                          </a:solidFill>
                          <a:effectLst/>
                          <a:latin typeface="+mn-lt"/>
                          <a:ea typeface="+mn-ea"/>
                          <a:cs typeface="+mn-cs"/>
                        </a:rPr>
                        <a:t>Title and reference numbers of memoranda received from June 1 to June 30 must be published by July 30.</a:t>
                      </a: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2383415399"/>
              </p:ext>
            </p:extLst>
          </p:nvPr>
        </p:nvGraphicFramePr>
        <p:xfrm>
          <a:off x="429943" y="4574100"/>
          <a:ext cx="8393042" cy="1394204"/>
        </p:xfrm>
        <a:graphic>
          <a:graphicData uri="http://schemas.openxmlformats.org/drawingml/2006/table">
            <a:tbl>
              <a:tblPr firstRow="1" bandRow="1">
                <a:tableStyleId>{9D7B26C5-4107-4FEC-AEDC-1716B250A1EF}</a:tableStyleId>
              </a:tblPr>
              <a:tblGrid>
                <a:gridCol w="3963917"/>
                <a:gridCol w="4429125"/>
              </a:tblGrid>
              <a:tr h="0">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600" b="1" u="none" strike="noStrike" kern="1200" cap="none" spc="0" normalizeH="0" baseline="0" noProof="0" dirty="0" smtClean="0">
                          <a:ln>
                            <a:noFill/>
                          </a:ln>
                          <a:solidFill>
                            <a:schemeClr val="bg1"/>
                          </a:solidFill>
                          <a:effectLst/>
                          <a:uLnTx/>
                          <a:uFillTx/>
                        </a:rPr>
                        <a:t>Parliamentary Committee Binders (s. 88(c))</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35964">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5058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rgbClr val="767171"/>
                          </a:solidFill>
                          <a:effectLst/>
                          <a:uLnTx/>
                          <a:uFillTx/>
                        </a:rPr>
                        <a:t>Package of briefing materials prepared for a deputy head or equivalent for a Parliamentary Committee appearance, within 120 days after appearance (s.88(c)) </a:t>
                      </a: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lvl="0" indent="0" algn="l" defTabSz="443777" rtl="0" eaLnBrk="1" fontAlgn="auto" latinLnBrk="0" hangingPunct="1">
                        <a:lnSpc>
                          <a:spcPct val="100000"/>
                        </a:lnSpc>
                        <a:spcBef>
                          <a:spcPts val="0"/>
                        </a:spcBef>
                        <a:spcAft>
                          <a:spcPts val="0"/>
                        </a:spcAft>
                        <a:buClrTx/>
                        <a:buSzTx/>
                        <a:buFontTx/>
                        <a:buNone/>
                        <a:tabLst/>
                        <a:defRPr/>
                      </a:pPr>
                      <a:r>
                        <a:rPr lang="en-CA" sz="1200" dirty="0" smtClean="0">
                          <a:solidFill>
                            <a:schemeClr val="tx1">
                              <a:lumMod val="50000"/>
                              <a:lumOff val="50000"/>
                            </a:schemeClr>
                          </a:solidFill>
                          <a:latin typeface="+mn-lt"/>
                          <a:ea typeface="Times New Roman" panose="02020603050405020304" pitchFamily="18" charset="0"/>
                        </a:rPr>
                        <a:t>Publish full package of briefing materials for any </a:t>
                      </a:r>
                      <a:r>
                        <a:rPr lang="en-CA" sz="1200" dirty="0" smtClean="0">
                          <a:solidFill>
                            <a:schemeClr val="tx1">
                              <a:lumMod val="50000"/>
                              <a:lumOff val="50000"/>
                            </a:schemeClr>
                          </a:solidFill>
                          <a:latin typeface="+mn-lt"/>
                        </a:rPr>
                        <a:t>Parliamentary Committee appearance </a:t>
                      </a:r>
                      <a:r>
                        <a:rPr lang="en-CA" sz="1200" dirty="0" smtClean="0">
                          <a:solidFill>
                            <a:schemeClr val="tx1">
                              <a:lumMod val="50000"/>
                              <a:lumOff val="50000"/>
                            </a:schemeClr>
                          </a:solidFill>
                          <a:latin typeface="+mn-lt"/>
                          <a:ea typeface="Times New Roman" panose="02020603050405020304" pitchFamily="18" charset="0"/>
                        </a:rPr>
                        <a:t>that occurs on or after the date of Royal Assent.</a:t>
                      </a:r>
                      <a:endParaRPr lang="en-CA" sz="1000" dirty="0" smtClean="0">
                        <a:solidFill>
                          <a:schemeClr val="tx1">
                            <a:lumMod val="50000"/>
                            <a:lumOff val="50000"/>
                          </a:schemeClr>
                        </a:solidFill>
                        <a:latin typeface="Century Gothic" panose="020B0502020202020204" pitchFamily="34" charset="0"/>
                        <a:ea typeface="Times New Roman" panose="02020603050405020304" pitchFamily="18" charset="0"/>
                      </a:endParaRPr>
                    </a:p>
                    <a:p>
                      <a:endParaRPr lang="en-CA" sz="1200" dirty="0">
                        <a:solidFill>
                          <a:srgbClr val="767171"/>
                        </a:solidFill>
                      </a:endParaRP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2528517575"/>
              </p:ext>
            </p:extLst>
          </p:nvPr>
        </p:nvGraphicFramePr>
        <p:xfrm>
          <a:off x="427741" y="1169364"/>
          <a:ext cx="8395243" cy="1203643"/>
        </p:xfrm>
        <a:graphic>
          <a:graphicData uri="http://schemas.openxmlformats.org/drawingml/2006/table">
            <a:tbl>
              <a:tblPr firstRow="1" bandRow="1">
                <a:tableStyleId>{9D7B26C5-4107-4FEC-AEDC-1716B250A1EF}</a:tableStyleId>
              </a:tblPr>
              <a:tblGrid>
                <a:gridCol w="4001720"/>
                <a:gridCol w="4393523"/>
              </a:tblGrid>
              <a:tr h="260687">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600" b="1" u="none" strike="noStrike" kern="1200" cap="none" spc="0" normalizeH="0" baseline="0" noProof="0" dirty="0" smtClean="0">
                          <a:ln>
                            <a:noFill/>
                          </a:ln>
                          <a:solidFill>
                            <a:schemeClr val="bg1"/>
                          </a:solidFill>
                          <a:effectLst/>
                          <a:uLnTx/>
                          <a:uFillTx/>
                        </a:rPr>
                        <a:t>Transition Binders (s. 88(a))</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188784">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617373">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273050" marR="0" lvl="0" indent="-2730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chemeClr val="tx1">
                              <a:lumMod val="50000"/>
                              <a:lumOff val="50000"/>
                            </a:schemeClr>
                          </a:solidFill>
                          <a:effectLst/>
                          <a:uLnTx/>
                          <a:uFillTx/>
                        </a:rPr>
                        <a:t>Packages of briefing materials prepared for deputy heads or persons in a position of equivalent rank, within 120 days after the date of appointment (s.88(a))</a:t>
                      </a:r>
                      <a:endParaRPr kumimoji="0" lang="en-CA" sz="12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dirty="0" smtClean="0">
                          <a:solidFill>
                            <a:schemeClr val="tx1">
                              <a:lumMod val="50000"/>
                              <a:lumOff val="50000"/>
                            </a:schemeClr>
                          </a:solidFill>
                          <a:latin typeface="+mn-lt"/>
                          <a:ea typeface="Times New Roman" panose="02020603050405020304" pitchFamily="18" charset="0"/>
                        </a:rPr>
                        <a:t>Publish full package of briefing materials for any appointment (first date in new role) that occurs on or after the date of Royal Assent.</a:t>
                      </a: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51263169"/>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mtClean="0">
                <a:solidFill>
                  <a:prstClr val="black">
                    <a:tint val="75000"/>
                  </a:prstClr>
                </a:solidFill>
              </a:rPr>
              <a:pPr/>
              <a:t>15</a:t>
            </a:fld>
            <a:endParaRPr lang="en-CA" dirty="0">
              <a:solidFill>
                <a:prstClr val="black">
                  <a:tint val="75000"/>
                </a:prstClr>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285617249"/>
              </p:ext>
            </p:extLst>
          </p:nvPr>
        </p:nvGraphicFramePr>
        <p:xfrm>
          <a:off x="457198" y="3791419"/>
          <a:ext cx="8395243" cy="2300923"/>
        </p:xfrm>
        <a:graphic>
          <a:graphicData uri="http://schemas.openxmlformats.org/drawingml/2006/table">
            <a:tbl>
              <a:tblPr firstRow="1" bandRow="1">
                <a:tableStyleId>{9D7B26C5-4107-4FEC-AEDC-1716B250A1EF}</a:tableStyleId>
              </a:tblPr>
              <a:tblGrid>
                <a:gridCol w="4001720"/>
                <a:gridCol w="4393523"/>
              </a:tblGrid>
              <a:tr h="261713">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600" b="1" u="none" strike="noStrike" kern="1200" cap="none" spc="0" normalizeH="0" baseline="0" noProof="0" dirty="0" smtClean="0">
                          <a:ln>
                            <a:noFill/>
                          </a:ln>
                          <a:solidFill>
                            <a:schemeClr val="bg1"/>
                          </a:solidFill>
                          <a:effectLst/>
                          <a:uLnTx/>
                          <a:uFillTx/>
                        </a:rPr>
                        <a:t>Contracts over $10,000 (s. 86)</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181519">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5058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chemeClr val="tx1">
                              <a:lumMod val="50000"/>
                              <a:lumOff val="50000"/>
                            </a:schemeClr>
                          </a:solidFill>
                          <a:effectLst/>
                          <a:uLnTx/>
                          <a:uFillTx/>
                        </a:rPr>
                        <a:t>Contracts over $10,000;</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CA" sz="1200" u="none" strike="noStrike" kern="1200" cap="none" spc="0" normalizeH="0" baseline="0" noProof="0" dirty="0" smtClean="0">
                        <a:ln>
                          <a:noFill/>
                        </a:ln>
                        <a:solidFill>
                          <a:schemeClr val="tx1">
                            <a:lumMod val="50000"/>
                            <a:lumOff val="50000"/>
                          </a:schemeClr>
                        </a:solidFill>
                        <a:effectLst/>
                        <a:uLnTx/>
                        <a:uFillTx/>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b="0" i="0" u="none" strike="noStrike" kern="1200" cap="none" spc="0" normalizeH="0" baseline="0" noProof="0" dirty="0" smtClean="0">
                          <a:ln>
                            <a:noFill/>
                          </a:ln>
                          <a:solidFill>
                            <a:schemeClr val="tx1">
                              <a:lumMod val="50000"/>
                              <a:lumOff val="50000"/>
                            </a:schemeClr>
                          </a:solidFill>
                          <a:effectLst/>
                          <a:uLnTx/>
                          <a:uFillTx/>
                          <a:latin typeface="Calibri"/>
                          <a:ea typeface="+mn-ea"/>
                          <a:cs typeface="+mn-cs"/>
                        </a:rPr>
                        <a:t>Contracts of $10,000 or less that are amended so that the values exceeds $10,000;</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CA" sz="1200" b="0" i="0" u="none" strike="noStrike" kern="1200" cap="none" spc="0" normalizeH="0" baseline="0" noProof="0" dirty="0" smtClean="0">
                        <a:ln>
                          <a:noFill/>
                        </a:ln>
                        <a:solidFill>
                          <a:schemeClr val="tx1">
                            <a:lumMod val="50000"/>
                            <a:lumOff val="50000"/>
                          </a:schemeClr>
                        </a:solidFill>
                        <a:effectLst/>
                        <a:uLnTx/>
                        <a:uFillTx/>
                        <a:latin typeface="Calibri"/>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b="0" i="0" u="none" strike="noStrike" kern="1200" cap="none" spc="0" normalizeH="0" baseline="0" noProof="0" dirty="0" smtClean="0">
                          <a:ln>
                            <a:noFill/>
                          </a:ln>
                          <a:solidFill>
                            <a:schemeClr val="tx1">
                              <a:lumMod val="50000"/>
                              <a:lumOff val="50000"/>
                            </a:schemeClr>
                          </a:solidFill>
                          <a:effectLst/>
                          <a:uLnTx/>
                          <a:uFillTx/>
                          <a:latin typeface="Calibri"/>
                          <a:ea typeface="+mn-ea"/>
                          <a:cs typeface="+mn-cs"/>
                        </a:rPr>
                        <a:t>Amendments to contracts over $10,000 that increase or decrease the value of the contract by more than $10,000, within 30 days after the quarter for Q1-Q3, 60 days after the quarter Q4 (s.86)</a:t>
                      </a: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b="0" kern="1200" dirty="0" smtClean="0">
                          <a:solidFill>
                            <a:schemeClr val="tx1">
                              <a:lumMod val="50000"/>
                              <a:lumOff val="50000"/>
                            </a:schemeClr>
                          </a:solidFill>
                          <a:effectLst/>
                          <a:latin typeface="+mn-lt"/>
                          <a:ea typeface="+mn-ea"/>
                          <a:cs typeface="+mn-cs"/>
                        </a:rPr>
                        <a:t>For the month when Royal Assent is received, publish contract information for contracts that were entered into or amended for that full month under the requirements of Bill C-58</a:t>
                      </a:r>
                      <a:r>
                        <a:rPr lang="en-CA" sz="1200" b="0" kern="1200" baseline="0" dirty="0" smtClean="0">
                          <a:solidFill>
                            <a:schemeClr val="tx1">
                              <a:lumMod val="50000"/>
                              <a:lumOff val="50000"/>
                            </a:schemeClr>
                          </a:solidFill>
                          <a:effectLst/>
                          <a:latin typeface="+mn-lt"/>
                          <a:ea typeface="+mn-ea"/>
                          <a:cs typeface="+mn-cs"/>
                        </a:rPr>
                        <a:t> </a:t>
                      </a:r>
                    </a:p>
                    <a:p>
                      <a:endParaRPr lang="en-CA" sz="1200" b="0" kern="1200" baseline="0" dirty="0" smtClean="0">
                        <a:solidFill>
                          <a:schemeClr val="tx1">
                            <a:lumMod val="65000"/>
                            <a:lumOff val="35000"/>
                          </a:schemeClr>
                        </a:solidFill>
                        <a:effectLst/>
                        <a:latin typeface="+mn-lt"/>
                        <a:ea typeface="+mn-ea"/>
                        <a:cs typeface="+mn-cs"/>
                      </a:endParaRPr>
                    </a:p>
                    <a:p>
                      <a:pPr marL="0" marR="0" lvl="0" indent="0" algn="l" defTabSz="443777" rtl="0" eaLnBrk="1" fontAlgn="auto" latinLnBrk="0" hangingPunct="1">
                        <a:lnSpc>
                          <a:spcPct val="100000"/>
                        </a:lnSpc>
                        <a:spcBef>
                          <a:spcPts val="0"/>
                        </a:spcBef>
                        <a:spcAft>
                          <a:spcPts val="0"/>
                        </a:spcAft>
                        <a:buClrTx/>
                        <a:buSzTx/>
                        <a:buFontTx/>
                        <a:buNone/>
                        <a:tabLst/>
                        <a:defRPr/>
                      </a:pPr>
                      <a:endParaRPr lang="en-CA" sz="1100" i="1" kern="1200" dirty="0" smtClean="0">
                        <a:solidFill>
                          <a:srgbClr val="767171"/>
                        </a:solidFill>
                        <a:effectLst/>
                        <a:latin typeface="+mn-lt"/>
                        <a:ea typeface="+mn-ea"/>
                        <a:cs typeface="+mn-cs"/>
                      </a:endParaRPr>
                    </a:p>
                    <a:p>
                      <a:pPr marL="0" marR="0" lvl="0" indent="0" algn="l" defTabSz="443777" rtl="0" eaLnBrk="1" fontAlgn="auto" latinLnBrk="0" hangingPunct="1">
                        <a:lnSpc>
                          <a:spcPct val="100000"/>
                        </a:lnSpc>
                        <a:spcBef>
                          <a:spcPts val="0"/>
                        </a:spcBef>
                        <a:spcAft>
                          <a:spcPts val="0"/>
                        </a:spcAft>
                        <a:buClrTx/>
                        <a:buSzTx/>
                        <a:buFontTx/>
                        <a:buNone/>
                        <a:tabLst/>
                        <a:defRPr/>
                      </a:pPr>
                      <a:r>
                        <a:rPr lang="en-CA" sz="1200" i="1" kern="1200" dirty="0" smtClean="0">
                          <a:solidFill>
                            <a:srgbClr val="767171"/>
                          </a:solidFill>
                          <a:effectLst/>
                          <a:latin typeface="+mn-lt"/>
                          <a:ea typeface="+mn-ea"/>
                          <a:cs typeface="+mn-cs"/>
                        </a:rPr>
                        <a:t>Contracts entered into or amended from June 1 to June 30 must be published by July 30.</a:t>
                      </a:r>
                      <a:endParaRPr lang="en-CA" sz="1200" b="0" baseline="0" dirty="0" smtClean="0">
                        <a:solidFill>
                          <a:schemeClr val="tx1">
                            <a:lumMod val="65000"/>
                            <a:lumOff val="35000"/>
                          </a:schemeClr>
                        </a:solidFill>
                        <a:latin typeface="+mn-lt"/>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773459879"/>
              </p:ext>
            </p:extLst>
          </p:nvPr>
        </p:nvGraphicFramePr>
        <p:xfrm>
          <a:off x="457199" y="1188747"/>
          <a:ext cx="8395243" cy="2338663"/>
        </p:xfrm>
        <a:graphic>
          <a:graphicData uri="http://schemas.openxmlformats.org/drawingml/2006/table">
            <a:tbl>
              <a:tblPr firstRow="1" bandRow="1">
                <a:tableStyleId>{9D7B26C5-4107-4FEC-AEDC-1716B250A1EF}</a:tableStyleId>
              </a:tblPr>
              <a:tblGrid>
                <a:gridCol w="4001720"/>
                <a:gridCol w="4393523"/>
              </a:tblGrid>
              <a:tr h="312418">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600" b="1" u="none" strike="noStrike" kern="1200" cap="none" spc="0" normalizeH="0" baseline="0" noProof="0" dirty="0" smtClean="0">
                          <a:ln>
                            <a:noFill/>
                          </a:ln>
                          <a:solidFill>
                            <a:schemeClr val="bg1"/>
                          </a:solidFill>
                          <a:effectLst/>
                          <a:uLnTx/>
                          <a:uFillTx/>
                        </a:rPr>
                        <a:t>Grants &amp; Contributions (s. 87) </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03308">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mn-lt"/>
                          <a:ea typeface="+mn-ea"/>
                          <a:cs typeface="+mn-cs"/>
                        </a:rPr>
                        <a:t>When</a:t>
                      </a:r>
                      <a:r>
                        <a:rPr lang="en-CA" sz="1400" b="1" baseline="0" dirty="0" smtClean="0">
                          <a:solidFill>
                            <a:srgbClr val="767171"/>
                          </a:solidFill>
                          <a:effectLst/>
                          <a:latin typeface="+mn-lt"/>
                          <a:ea typeface="+mn-ea"/>
                          <a:cs typeface="+mn-cs"/>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17751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chemeClr val="tx1">
                              <a:lumMod val="50000"/>
                              <a:lumOff val="50000"/>
                            </a:schemeClr>
                          </a:solidFill>
                          <a:effectLst/>
                          <a:uLnTx/>
                          <a:uFillTx/>
                        </a:rPr>
                        <a:t>Grants or contributions over $25,000;</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CA" sz="1200" u="none" strike="noStrike" kern="1200" cap="none" spc="0" normalizeH="0" baseline="0" noProof="0" dirty="0" smtClean="0">
                        <a:ln>
                          <a:noFill/>
                        </a:ln>
                        <a:solidFill>
                          <a:schemeClr val="tx1">
                            <a:lumMod val="50000"/>
                            <a:lumOff val="50000"/>
                          </a:schemeClr>
                        </a:solidFill>
                        <a:effectLst/>
                        <a:uLnTx/>
                        <a:uFillTx/>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Grants or contributions of $25,000 or less that are amended so that the values exceeds $25,000;</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CA" sz="12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Amendments that increase or decrease the value of the grant or contribution, within 30 days after the end of the quarter in which grant or contribution agreement is entered (s.87) </a:t>
                      </a: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b="0" dirty="0" smtClean="0">
                          <a:solidFill>
                            <a:schemeClr val="tx1">
                              <a:lumMod val="50000"/>
                              <a:lumOff val="50000"/>
                            </a:schemeClr>
                          </a:solidFill>
                          <a:latin typeface="+mn-lt"/>
                        </a:rPr>
                        <a:t>For the month when Royal Assent is received, publish information about grants or contributions entered into or amended for that full month under the requirements of Bill C-58</a:t>
                      </a:r>
                      <a:r>
                        <a:rPr lang="en-CA" sz="1200" b="0" baseline="0" dirty="0" smtClean="0">
                          <a:solidFill>
                            <a:schemeClr val="tx1">
                              <a:lumMod val="50000"/>
                              <a:lumOff val="50000"/>
                            </a:schemeClr>
                          </a:solidFill>
                          <a:latin typeface="+mn-lt"/>
                        </a:rPr>
                        <a:t>.</a:t>
                      </a:r>
                    </a:p>
                    <a:p>
                      <a:pPr marL="0" marR="0" lvl="0" indent="0" algn="l" defTabSz="443777" rtl="0" eaLnBrk="1" fontAlgn="auto" latinLnBrk="0" hangingPunct="1">
                        <a:lnSpc>
                          <a:spcPct val="100000"/>
                        </a:lnSpc>
                        <a:spcBef>
                          <a:spcPts val="0"/>
                        </a:spcBef>
                        <a:spcAft>
                          <a:spcPts val="0"/>
                        </a:spcAft>
                        <a:buClrTx/>
                        <a:buSzTx/>
                        <a:buFontTx/>
                        <a:buNone/>
                        <a:tabLst/>
                        <a:defRPr/>
                      </a:pPr>
                      <a:endParaRPr lang="en-CA" sz="1200" i="1" kern="1200" dirty="0" smtClean="0">
                        <a:solidFill>
                          <a:srgbClr val="767171"/>
                        </a:solidFill>
                        <a:effectLst/>
                        <a:latin typeface="+mn-lt"/>
                        <a:ea typeface="+mn-ea"/>
                        <a:cs typeface="+mn-cs"/>
                      </a:endParaRPr>
                    </a:p>
                    <a:p>
                      <a:pPr marL="0" marR="0" lvl="0" indent="0" algn="l" defTabSz="443777" rtl="0" eaLnBrk="1" fontAlgn="auto" latinLnBrk="0" hangingPunct="1">
                        <a:lnSpc>
                          <a:spcPct val="100000"/>
                        </a:lnSpc>
                        <a:spcBef>
                          <a:spcPts val="0"/>
                        </a:spcBef>
                        <a:spcAft>
                          <a:spcPts val="0"/>
                        </a:spcAft>
                        <a:buClrTx/>
                        <a:buSzTx/>
                        <a:buFontTx/>
                        <a:buNone/>
                        <a:tabLst/>
                        <a:defRPr/>
                      </a:pPr>
                      <a:r>
                        <a:rPr lang="en-CA" sz="1200" i="1" kern="1200" dirty="0" smtClean="0">
                          <a:solidFill>
                            <a:srgbClr val="767171"/>
                          </a:solidFill>
                          <a:effectLst/>
                          <a:latin typeface="+mn-lt"/>
                          <a:ea typeface="+mn-ea"/>
                          <a:cs typeface="+mn-cs"/>
                        </a:rPr>
                        <a:t>Grants and contribution agreements entered into or amended from June 1 to June 30 must be published by July 30.</a:t>
                      </a:r>
                      <a:endParaRPr lang="en-CA" sz="1200" b="0" baseline="0" dirty="0" smtClean="0">
                        <a:solidFill>
                          <a:schemeClr val="tx1">
                            <a:lumMod val="65000"/>
                            <a:lumOff val="35000"/>
                          </a:schemeClr>
                        </a:solidFill>
                        <a:latin typeface="+mn-lt"/>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sp>
        <p:nvSpPr>
          <p:cNvPr id="10" name="Text Placeholder 2"/>
          <p:cNvSpPr>
            <a:spLocks noGrp="1"/>
          </p:cNvSpPr>
          <p:nvPr>
            <p:ph type="body" sz="quarter" idx="11"/>
          </p:nvPr>
        </p:nvSpPr>
        <p:spPr>
          <a:xfrm>
            <a:off x="457198" y="178073"/>
            <a:ext cx="8686802" cy="878670"/>
          </a:xfrm>
        </p:spPr>
        <p:txBody>
          <a:bodyPr/>
          <a:lstStyle/>
          <a:p>
            <a:r>
              <a:rPr lang="en-US" sz="2400" dirty="0">
                <a:solidFill>
                  <a:srgbClr val="778C9F"/>
                </a:solidFill>
              </a:rPr>
              <a:t>Part 2 – </a:t>
            </a:r>
            <a:r>
              <a:rPr lang="en-CA" sz="2400" dirty="0">
                <a:solidFill>
                  <a:srgbClr val="778C9F"/>
                </a:solidFill>
              </a:rPr>
              <a:t>Departments, agencies and other bodies subject to the </a:t>
            </a:r>
            <a:r>
              <a:rPr lang="en-CA" sz="2400" i="1" dirty="0">
                <a:solidFill>
                  <a:srgbClr val="778C9F"/>
                </a:solidFill>
              </a:rPr>
              <a:t>ATIA</a:t>
            </a:r>
            <a:r>
              <a:rPr lang="en-CA" sz="2400" dirty="0">
                <a:solidFill>
                  <a:srgbClr val="778C9F"/>
                </a:solidFill>
              </a:rPr>
              <a:t> and listed in Schedules I, I.1, or II of the </a:t>
            </a:r>
            <a:r>
              <a:rPr lang="en-CA" sz="2400" i="1" dirty="0">
                <a:solidFill>
                  <a:srgbClr val="778C9F"/>
                </a:solidFill>
              </a:rPr>
              <a:t>FAA </a:t>
            </a:r>
          </a:p>
          <a:p>
            <a:endParaRPr lang="fr-CA" dirty="0"/>
          </a:p>
        </p:txBody>
      </p:sp>
    </p:spTree>
    <p:extLst>
      <p:ext uri="{BB962C8B-B14F-4D97-AF65-F5344CB8AC3E}">
        <p14:creationId xmlns:p14="http://schemas.microsoft.com/office/powerpoint/2010/main" val="3281449308"/>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z="1000" smtClean="0">
                <a:solidFill>
                  <a:prstClr val="black">
                    <a:tint val="75000"/>
                  </a:prstClr>
                </a:solidFill>
              </a:rPr>
              <a:pPr/>
              <a:t>16</a:t>
            </a:fld>
            <a:endParaRPr lang="en-CA" sz="1000" dirty="0">
              <a:solidFill>
                <a:prstClr val="black">
                  <a:tint val="75000"/>
                </a:prstClr>
              </a:solidFill>
            </a:endParaRPr>
          </a:p>
        </p:txBody>
      </p:sp>
      <p:sp>
        <p:nvSpPr>
          <p:cNvPr id="3" name="Text Placeholder 2"/>
          <p:cNvSpPr>
            <a:spLocks noGrp="1"/>
          </p:cNvSpPr>
          <p:nvPr>
            <p:ph type="body" sz="quarter" idx="11"/>
          </p:nvPr>
        </p:nvSpPr>
        <p:spPr>
          <a:xfrm>
            <a:off x="508806" y="485421"/>
            <a:ext cx="8543299" cy="720080"/>
          </a:xfrm>
        </p:spPr>
        <p:txBody>
          <a:bodyPr vert="horz" lIns="0" tIns="0" rIns="0" bIns="0" rtlCol="0">
            <a:noAutofit/>
          </a:bodyPr>
          <a:lstStyle/>
          <a:p>
            <a:r>
              <a:rPr lang="en-US" sz="2000" dirty="0" smtClean="0">
                <a:solidFill>
                  <a:srgbClr val="778C9F"/>
                </a:solidFill>
              </a:rPr>
              <a:t>Part 2 – </a:t>
            </a:r>
            <a:r>
              <a:rPr lang="en-CA" sz="2000" dirty="0">
                <a:solidFill>
                  <a:srgbClr val="778C9F"/>
                </a:solidFill>
              </a:rPr>
              <a:t>Government Institutions for which the Treasury Board is the </a:t>
            </a:r>
            <a:r>
              <a:rPr lang="en-CA" sz="2000" dirty="0" smtClean="0">
                <a:solidFill>
                  <a:srgbClr val="778C9F"/>
                </a:solidFill>
              </a:rPr>
              <a:t>employer*</a:t>
            </a:r>
            <a:endParaRPr lang="en-CA" sz="2000" i="1" dirty="0">
              <a:solidFill>
                <a:srgbClr val="778C9F"/>
              </a:solidFill>
            </a:endParaRPr>
          </a:p>
          <a:p>
            <a:endParaRPr lang="en-CA" dirty="0">
              <a:solidFill>
                <a:srgbClr val="778C9F"/>
              </a:solidFill>
              <a:latin typeface="+mj-lt"/>
              <a:cs typeface="Arial"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955461467"/>
              </p:ext>
            </p:extLst>
          </p:nvPr>
        </p:nvGraphicFramePr>
        <p:xfrm>
          <a:off x="508806" y="1541201"/>
          <a:ext cx="8333637" cy="1874203"/>
        </p:xfrm>
        <a:graphic>
          <a:graphicData uri="http://schemas.openxmlformats.org/drawingml/2006/table">
            <a:tbl>
              <a:tblPr firstRow="1" bandRow="1">
                <a:tableStyleId>{9D7B26C5-4107-4FEC-AEDC-1716B250A1EF}</a:tableStyleId>
              </a:tblPr>
              <a:tblGrid>
                <a:gridCol w="3972355"/>
                <a:gridCol w="4361282"/>
              </a:tblGrid>
              <a:tr h="333832">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600" b="1" u="none" strike="noStrike" kern="1200" cap="none" spc="0" normalizeH="0" baseline="0" noProof="0" dirty="0" smtClean="0">
                          <a:ln>
                            <a:noFill/>
                          </a:ln>
                          <a:solidFill>
                            <a:schemeClr val="bg1"/>
                          </a:solidFill>
                          <a:effectLst/>
                          <a:uLnTx/>
                          <a:uFillTx/>
                        </a:rPr>
                        <a:t>Reclassification of Positions (s. 85)</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09321">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70984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400" u="none" strike="noStrike" kern="1200" cap="none" spc="0" normalizeH="0" baseline="0" noProof="0" dirty="0" smtClean="0">
                          <a:ln>
                            <a:noFill/>
                          </a:ln>
                          <a:solidFill>
                            <a:schemeClr val="tx1">
                              <a:lumMod val="50000"/>
                              <a:lumOff val="50000"/>
                            </a:schemeClr>
                          </a:solidFill>
                          <a:effectLst/>
                          <a:uLnTx/>
                          <a:uFillTx/>
                        </a:rPr>
                        <a:t>Reclassification of occupied positions, within 30 days after the end of the quarter (s.85)</a:t>
                      </a:r>
                      <a:endParaRPr kumimoji="0" lang="en-CA" sz="14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400" dirty="0" smtClean="0">
                          <a:solidFill>
                            <a:schemeClr val="tx1">
                              <a:lumMod val="50000"/>
                              <a:lumOff val="50000"/>
                            </a:schemeClr>
                          </a:solidFill>
                        </a:rPr>
                        <a:t>For the month when Royal Assent is received, publish the reclassification information for that full quarter under the requirements of Bill C-58.</a:t>
                      </a:r>
                    </a:p>
                    <a:p>
                      <a:endParaRPr lang="en-CA" sz="1400" dirty="0" smtClean="0">
                        <a:solidFill>
                          <a:schemeClr val="tx1">
                            <a:lumMod val="50000"/>
                            <a:lumOff val="50000"/>
                          </a:schemeClr>
                        </a:solidFill>
                      </a:endParaRPr>
                    </a:p>
                    <a:p>
                      <a:r>
                        <a:rPr lang="en-CA" sz="1200" i="1" dirty="0" smtClean="0">
                          <a:solidFill>
                            <a:schemeClr val="tx1">
                              <a:lumMod val="50000"/>
                              <a:lumOff val="50000"/>
                            </a:schemeClr>
                          </a:solidFill>
                        </a:rPr>
                        <a:t>Reclassifications that occurred in the period from April 1 to June 30 must be published by July 30.</a:t>
                      </a: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sp>
        <p:nvSpPr>
          <p:cNvPr id="7" name="Rectangle 6"/>
          <p:cNvSpPr/>
          <p:nvPr/>
        </p:nvSpPr>
        <p:spPr>
          <a:xfrm>
            <a:off x="324075" y="1035386"/>
            <a:ext cx="184731" cy="461665"/>
          </a:xfrm>
          <a:prstGeom prst="rect">
            <a:avLst/>
          </a:prstGeom>
        </p:spPr>
        <p:txBody>
          <a:bodyPr wrap="none">
            <a:spAutoFit/>
          </a:bodyPr>
          <a:lstStyle/>
          <a:p>
            <a:endParaRPr lang="en-CA" sz="2400" i="1" dirty="0">
              <a:solidFill>
                <a:srgbClr val="778C9F"/>
              </a:solidFill>
            </a:endParaRPr>
          </a:p>
        </p:txBody>
      </p:sp>
      <p:sp>
        <p:nvSpPr>
          <p:cNvPr id="4" name="TextBox 3"/>
          <p:cNvSpPr txBox="1"/>
          <p:nvPr/>
        </p:nvSpPr>
        <p:spPr>
          <a:xfrm>
            <a:off x="508806" y="3459554"/>
            <a:ext cx="5074871" cy="261610"/>
          </a:xfrm>
          <a:prstGeom prst="rect">
            <a:avLst/>
          </a:prstGeom>
          <a:noFill/>
        </p:spPr>
        <p:txBody>
          <a:bodyPr wrap="square" rtlCol="0">
            <a:spAutoFit/>
          </a:bodyPr>
          <a:lstStyle/>
          <a:p>
            <a:r>
              <a:rPr lang="fr-CA" sz="1100" i="1" dirty="0" smtClean="0">
                <a:solidFill>
                  <a:schemeClr val="tx2"/>
                </a:solidFill>
              </a:rPr>
              <a:t>*</a:t>
            </a:r>
            <a:r>
              <a:rPr lang="fr-CA" sz="1100" i="1" dirty="0" err="1">
                <a:solidFill>
                  <a:schemeClr val="tx2"/>
                </a:solidFill>
              </a:rPr>
              <a:t>i</a:t>
            </a:r>
            <a:r>
              <a:rPr lang="fr-CA" sz="1100" i="1" dirty="0" err="1" smtClean="0">
                <a:solidFill>
                  <a:schemeClr val="tx2"/>
                </a:solidFill>
              </a:rPr>
              <a:t>ncludes</a:t>
            </a:r>
            <a:r>
              <a:rPr lang="fr-CA" sz="1100" i="1" dirty="0" smtClean="0">
                <a:solidFill>
                  <a:schemeClr val="tx2"/>
                </a:solidFill>
              </a:rPr>
              <a:t> Canadian </a:t>
            </a:r>
            <a:r>
              <a:rPr lang="fr-CA" sz="1100" i="1" dirty="0" err="1" smtClean="0">
                <a:solidFill>
                  <a:schemeClr val="tx2"/>
                </a:solidFill>
              </a:rPr>
              <a:t>Dairy</a:t>
            </a:r>
            <a:r>
              <a:rPr lang="fr-CA" sz="1100" i="1" dirty="0" smtClean="0">
                <a:solidFill>
                  <a:schemeClr val="tx2"/>
                </a:solidFill>
              </a:rPr>
              <a:t> Commission.</a:t>
            </a:r>
            <a:endParaRPr lang="fr-CA" sz="1100" i="1" dirty="0">
              <a:solidFill>
                <a:schemeClr val="tx2"/>
              </a:solidFill>
            </a:endParaRPr>
          </a:p>
        </p:txBody>
      </p:sp>
    </p:spTree>
    <p:extLst>
      <p:ext uri="{BB962C8B-B14F-4D97-AF65-F5344CB8AC3E}">
        <p14:creationId xmlns:p14="http://schemas.microsoft.com/office/powerpoint/2010/main" val="632581934"/>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mtClean="0">
                <a:solidFill>
                  <a:prstClr val="black">
                    <a:tint val="75000"/>
                  </a:prstClr>
                </a:solidFill>
              </a:rPr>
              <a:pPr/>
              <a:t>17</a:t>
            </a:fld>
            <a:endParaRPr lang="en-CA" dirty="0">
              <a:solidFill>
                <a:prstClr val="black">
                  <a:tint val="75000"/>
                </a:prstClr>
              </a:solidFill>
            </a:endParaRPr>
          </a:p>
        </p:txBody>
      </p:sp>
      <p:sp>
        <p:nvSpPr>
          <p:cNvPr id="6" name="Text Placeholder 2"/>
          <p:cNvSpPr txBox="1">
            <a:spLocks/>
          </p:cNvSpPr>
          <p:nvPr/>
        </p:nvSpPr>
        <p:spPr>
          <a:xfrm>
            <a:off x="457200" y="381823"/>
            <a:ext cx="5432982"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443777" rtl="0" eaLnBrk="1" latinLnBrk="0" hangingPunct="1">
              <a:spcBef>
                <a:spcPct val="20000"/>
              </a:spcBef>
              <a:buFont typeface="Arial" panose="020B0604020202020204" pitchFamily="34" charset="0"/>
              <a:buNone/>
              <a:defRPr sz="1359" kern="1200">
                <a:solidFill>
                  <a:schemeClr val="tx1"/>
                </a:solidFill>
                <a:latin typeface="+mn-lt"/>
                <a:ea typeface="+mn-ea"/>
                <a:cs typeface="+mn-cs"/>
              </a:defRPr>
            </a:lvl2pPr>
            <a:lvl3pPr marL="554721" indent="-110944" algn="l" defTabSz="443777" rtl="0" eaLnBrk="1" latinLnBrk="0" hangingPunct="1">
              <a:spcBef>
                <a:spcPct val="20000"/>
              </a:spcBef>
              <a:buFont typeface="Arial" panose="020B0604020202020204" pitchFamily="34" charset="0"/>
              <a:buChar char="•"/>
              <a:defRPr sz="1165" kern="1200">
                <a:solidFill>
                  <a:schemeClr val="tx1"/>
                </a:solidFill>
                <a:latin typeface="+mn-lt"/>
                <a:ea typeface="+mn-ea"/>
                <a:cs typeface="+mn-cs"/>
              </a:defRPr>
            </a:lvl3pPr>
            <a:lvl4pPr marL="776609"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4pPr>
            <a:lvl5pPr marL="998497"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5pPr>
            <a:lvl6pPr marL="1220386"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6pPr>
            <a:lvl7pPr marL="1442274"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7pPr>
            <a:lvl8pPr marL="1664162"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8pPr>
            <a:lvl9pPr marL="1886051"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9pPr>
          </a:lstStyle>
          <a:p>
            <a:r>
              <a:rPr lang="en-US" dirty="0" smtClean="0">
                <a:solidFill>
                  <a:srgbClr val="778C9F"/>
                </a:solidFill>
              </a:rPr>
              <a:t>Part 2 – Ministers’ Offices</a:t>
            </a:r>
            <a:endParaRPr lang="fr-CA" dirty="0"/>
          </a:p>
        </p:txBody>
      </p:sp>
      <p:graphicFrame>
        <p:nvGraphicFramePr>
          <p:cNvPr id="7" name="Table 6"/>
          <p:cNvGraphicFramePr>
            <a:graphicFrameLocks noGrp="1"/>
          </p:cNvGraphicFramePr>
          <p:nvPr>
            <p:extLst>
              <p:ext uri="{D42A27DB-BD31-4B8C-83A1-F6EECF244321}">
                <p14:modId xmlns:p14="http://schemas.microsoft.com/office/powerpoint/2010/main" val="795782235"/>
              </p:ext>
            </p:extLst>
          </p:nvPr>
        </p:nvGraphicFramePr>
        <p:xfrm>
          <a:off x="457199" y="1194297"/>
          <a:ext cx="8394970" cy="853768"/>
        </p:xfrm>
        <a:graphic>
          <a:graphicData uri="http://schemas.openxmlformats.org/drawingml/2006/table">
            <a:tbl>
              <a:tblPr firstRow="1" bandRow="1">
                <a:tableStyleId>{9D7B26C5-4107-4FEC-AEDC-1716B250A1EF}</a:tableStyleId>
              </a:tblPr>
              <a:tblGrid>
                <a:gridCol w="8394970"/>
              </a:tblGrid>
              <a:tr h="261477">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400" b="1" u="none" strike="noStrike" kern="1200" cap="none" spc="0" normalizeH="0" baseline="0" noProof="0" dirty="0" smtClean="0">
                          <a:ln>
                            <a:noFill/>
                          </a:ln>
                          <a:solidFill>
                            <a:schemeClr val="bg1"/>
                          </a:solidFill>
                          <a:effectLst/>
                          <a:uLnTx/>
                          <a:uFillTx/>
                        </a:rPr>
                        <a:t>Mandate Letters (s. 73)</a:t>
                      </a:r>
                      <a:endParaRPr lang="en-CA" sz="1400" b="1" i="0" dirty="0">
                        <a:solidFill>
                          <a:schemeClr val="bg1"/>
                        </a:solidFill>
                        <a:latin typeface="+mn-lt"/>
                      </a:endParaRPr>
                    </a:p>
                  </a:txBody>
                  <a:tcPr anchor="ctr">
                    <a:lnT w="12700" cap="flat" cmpd="sng" algn="ctr">
                      <a:noFill/>
                      <a:prstDash val="solid"/>
                      <a:round/>
                      <a:headEnd type="none" w="med" len="med"/>
                      <a:tailEnd type="none" w="med" len="med"/>
                    </a:lnT>
                    <a:lnB w="12700" cap="flat" cmpd="sng" algn="ctr">
                      <a:solidFill>
                        <a:srgbClr val="999999"/>
                      </a:solidFill>
                      <a:prstDash val="solid"/>
                      <a:round/>
                      <a:headEnd type="none" w="med" len="med"/>
                      <a:tailEnd type="none" w="med" len="med"/>
                    </a:lnB>
                    <a:solidFill>
                      <a:srgbClr val="999999"/>
                    </a:solidFill>
                  </a:tcPr>
                </a:tc>
              </a:tr>
              <a:tr h="160482">
                <a:tc>
                  <a:txBody>
                    <a:bodyPr/>
                    <a:lstStyle/>
                    <a:p>
                      <a:pPr marL="0" marR="0" algn="ctr">
                        <a:lnSpc>
                          <a:spcPct val="107000"/>
                        </a:lnSpc>
                        <a:spcBef>
                          <a:spcPts val="0"/>
                        </a:spcBef>
                        <a:spcAft>
                          <a:spcPts val="0"/>
                        </a:spcAft>
                      </a:pPr>
                      <a:r>
                        <a:rPr lang="en-CA" sz="1200" b="1" dirty="0">
                          <a:solidFill>
                            <a:srgbClr val="767171"/>
                          </a:solidFill>
                          <a:effectLst/>
                        </a:rPr>
                        <a:t>Proactive Publication Requirement</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solidFill>
                      <a:schemeClr val="bg2">
                        <a:alpha val="20000"/>
                      </a:schemeClr>
                    </a:solidFill>
                  </a:tcPr>
                </a:tc>
              </a:tr>
              <a:tr h="353261">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273050" marR="0" lvl="0" indent="-2730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100" u="none" strike="noStrike" kern="1200" cap="none" spc="0" normalizeH="0" baseline="0" noProof="0" dirty="0" smtClean="0">
                          <a:ln>
                            <a:noFill/>
                          </a:ln>
                          <a:solidFill>
                            <a:srgbClr val="767171"/>
                          </a:solidFill>
                          <a:effectLst/>
                          <a:uLnTx/>
                          <a:uFillTx/>
                        </a:rPr>
                        <a:t>New or revised mandate letters for ministers (published by the Prime Minister), within 30 days after being issued (s. 73)</a:t>
                      </a:r>
                      <a:endParaRPr kumimoji="0" lang="en-CA" sz="1100" b="0" i="0" u="none" strike="noStrike" kern="1200" cap="none" spc="0" normalizeH="0" baseline="0" noProof="0" dirty="0" smtClean="0">
                        <a:ln>
                          <a:noFill/>
                        </a:ln>
                        <a:solidFill>
                          <a:srgbClr val="767171"/>
                        </a:solidFill>
                        <a:effectLst/>
                        <a:uLnTx/>
                        <a:uFillTx/>
                        <a:latin typeface="+mn-lt"/>
                        <a:ea typeface="+mn-ea"/>
                        <a:cs typeface="+mn-cs"/>
                      </a:endParaRP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783043323"/>
              </p:ext>
            </p:extLst>
          </p:nvPr>
        </p:nvGraphicFramePr>
        <p:xfrm>
          <a:off x="456926" y="2268062"/>
          <a:ext cx="8395243" cy="1117880"/>
        </p:xfrm>
        <a:graphic>
          <a:graphicData uri="http://schemas.openxmlformats.org/drawingml/2006/table">
            <a:tbl>
              <a:tblPr firstRow="1" bandRow="1">
                <a:tableStyleId>{9D7B26C5-4107-4FEC-AEDC-1716B250A1EF}</a:tableStyleId>
              </a:tblPr>
              <a:tblGrid>
                <a:gridCol w="4001720"/>
                <a:gridCol w="4393523"/>
              </a:tblGrid>
              <a:tr h="260687">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400" b="1" u="none" strike="noStrike" kern="1200" cap="none" spc="0" normalizeH="0" baseline="0" noProof="0" dirty="0" smtClean="0">
                          <a:ln>
                            <a:noFill/>
                          </a:ln>
                          <a:solidFill>
                            <a:schemeClr val="bg1"/>
                          </a:solidFill>
                          <a:effectLst/>
                          <a:uLnTx/>
                          <a:uFillTx/>
                        </a:rPr>
                        <a:t>Transition Binders (s. 74(a))</a:t>
                      </a:r>
                      <a:endParaRPr lang="en-CA" sz="14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188784">
                <a:tc>
                  <a:txBody>
                    <a:bodyPr/>
                    <a:lstStyle/>
                    <a:p>
                      <a:pPr marL="0" marR="0" algn="ctr">
                        <a:lnSpc>
                          <a:spcPct val="107000"/>
                        </a:lnSpc>
                        <a:spcBef>
                          <a:spcPts val="0"/>
                        </a:spcBef>
                        <a:spcAft>
                          <a:spcPts val="0"/>
                        </a:spcAft>
                      </a:pPr>
                      <a:r>
                        <a:rPr lang="en-CA" sz="1200" b="1" dirty="0">
                          <a:solidFill>
                            <a:srgbClr val="767171"/>
                          </a:solidFill>
                          <a:effectLst/>
                        </a:rPr>
                        <a:t>Proactive Publication Requirement</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2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2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617373">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273050" marR="0" lvl="0" indent="-2730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100" u="none" strike="noStrike" kern="1200" cap="none" spc="0" normalizeH="0" baseline="0" noProof="0" dirty="0" smtClean="0">
                          <a:ln>
                            <a:noFill/>
                          </a:ln>
                          <a:solidFill>
                            <a:schemeClr val="tx1">
                              <a:lumMod val="50000"/>
                              <a:lumOff val="50000"/>
                            </a:schemeClr>
                          </a:solidFill>
                          <a:effectLst/>
                          <a:uLnTx/>
                          <a:uFillTx/>
                        </a:rPr>
                        <a:t>Packages of briefing materials prepared by a government institution for the minister, within 120 days after the date of appointment (s.74(a))</a:t>
                      </a:r>
                      <a:endParaRPr kumimoji="0" lang="en-CA"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100" dirty="0" smtClean="0">
                          <a:solidFill>
                            <a:schemeClr val="tx1">
                              <a:lumMod val="50000"/>
                              <a:lumOff val="50000"/>
                            </a:schemeClr>
                          </a:solidFill>
                          <a:latin typeface="+mn-lt"/>
                          <a:ea typeface="Times New Roman" panose="02020603050405020304" pitchFamily="18" charset="0"/>
                        </a:rPr>
                        <a:t>Publish full package of briefing materials for any appointment (first date in new role) that occurs on or after the date of Royal Assent.</a:t>
                      </a: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4132020839"/>
              </p:ext>
            </p:extLst>
          </p:nvPr>
        </p:nvGraphicFramePr>
        <p:xfrm>
          <a:off x="456926" y="3542012"/>
          <a:ext cx="8395243" cy="1582068"/>
        </p:xfrm>
        <a:graphic>
          <a:graphicData uri="http://schemas.openxmlformats.org/drawingml/2006/table">
            <a:tbl>
              <a:tblPr firstRow="1" bandRow="1">
                <a:tableStyleId>{9D7B26C5-4107-4FEC-AEDC-1716B250A1EF}</a:tableStyleId>
              </a:tblPr>
              <a:tblGrid>
                <a:gridCol w="4001720"/>
                <a:gridCol w="4393523"/>
              </a:tblGrid>
              <a:tr h="311941">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400" b="1" u="none" strike="noStrike" kern="1200" cap="none" spc="0" normalizeH="0" baseline="0" noProof="0" dirty="0" smtClean="0">
                          <a:ln>
                            <a:noFill/>
                          </a:ln>
                          <a:solidFill>
                            <a:schemeClr val="bg1"/>
                          </a:solidFill>
                          <a:effectLst/>
                          <a:uLnTx/>
                          <a:uFillTx/>
                        </a:rPr>
                        <a:t>Briefing Notes Titles (s. 74(b))</a:t>
                      </a:r>
                      <a:endParaRPr lang="en-CA" sz="14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181519">
                <a:tc>
                  <a:txBody>
                    <a:bodyPr/>
                    <a:lstStyle/>
                    <a:p>
                      <a:pPr marL="0" marR="0" algn="ctr">
                        <a:lnSpc>
                          <a:spcPct val="107000"/>
                        </a:lnSpc>
                        <a:spcBef>
                          <a:spcPts val="0"/>
                        </a:spcBef>
                        <a:spcAft>
                          <a:spcPts val="0"/>
                        </a:spcAft>
                      </a:pPr>
                      <a:r>
                        <a:rPr lang="en-CA" sz="1200" b="1" dirty="0">
                          <a:solidFill>
                            <a:srgbClr val="767171"/>
                          </a:solidFill>
                          <a:effectLst/>
                        </a:rPr>
                        <a:t>Proactive Publication Requirement</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2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2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1036378">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100" u="none" strike="noStrike" kern="1200" cap="none" spc="0" normalizeH="0" baseline="0" noProof="0" dirty="0" smtClean="0">
                          <a:ln>
                            <a:noFill/>
                          </a:ln>
                          <a:solidFill>
                            <a:schemeClr val="tx1">
                              <a:lumMod val="50000"/>
                              <a:lumOff val="50000"/>
                            </a:schemeClr>
                          </a:solidFill>
                          <a:effectLst/>
                          <a:uLnTx/>
                          <a:uFillTx/>
                        </a:rPr>
                        <a:t>Titles and reference numbers of any memorandum prepared by a government institution for the minister that is received by his or her office, within 30 days after the end of the month received (s.74(b))</a:t>
                      </a:r>
                      <a:endParaRPr kumimoji="0" lang="en-CA"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lvl="0"/>
                      <a:r>
                        <a:rPr lang="en-CA" sz="1100" b="0" dirty="0" smtClean="0">
                          <a:solidFill>
                            <a:schemeClr val="tx1">
                              <a:lumMod val="50000"/>
                              <a:lumOff val="50000"/>
                            </a:schemeClr>
                          </a:solidFill>
                          <a:latin typeface="+mn-lt"/>
                          <a:ea typeface="Times New Roman" panose="02020603050405020304" pitchFamily="18" charset="0"/>
                        </a:rPr>
                        <a:t>For the month when Royal Assent is received, publish the title and reference number of all memoranda received in that month under the requirements of Bill C-58.</a:t>
                      </a:r>
                    </a:p>
                    <a:p>
                      <a:pPr lvl="0"/>
                      <a:endParaRPr lang="en-CA" sz="1050" b="0" dirty="0" smtClean="0">
                        <a:solidFill>
                          <a:schemeClr val="tx1">
                            <a:lumMod val="65000"/>
                            <a:lumOff val="35000"/>
                          </a:schemeClr>
                        </a:solidFill>
                        <a:latin typeface="+mn-lt"/>
                        <a:ea typeface="Times New Roman" panose="02020603050405020304" pitchFamily="18" charset="0"/>
                      </a:endParaRPr>
                    </a:p>
                    <a:p>
                      <a:pPr marL="0" marR="0" lvl="0" indent="0" algn="l" defTabSz="443777" rtl="0" eaLnBrk="1" fontAlgn="auto" latinLnBrk="0" hangingPunct="1">
                        <a:lnSpc>
                          <a:spcPct val="100000"/>
                        </a:lnSpc>
                        <a:spcBef>
                          <a:spcPts val="0"/>
                        </a:spcBef>
                        <a:spcAft>
                          <a:spcPts val="0"/>
                        </a:spcAft>
                        <a:buClrTx/>
                        <a:buSzTx/>
                        <a:buFontTx/>
                        <a:buNone/>
                        <a:tabLst/>
                        <a:defRPr/>
                      </a:pPr>
                      <a:r>
                        <a:rPr lang="en-CA" sz="1050" i="1" kern="1200" dirty="0" smtClean="0">
                          <a:solidFill>
                            <a:schemeClr val="tx1">
                              <a:lumMod val="50000"/>
                              <a:lumOff val="50000"/>
                            </a:schemeClr>
                          </a:solidFill>
                          <a:effectLst/>
                          <a:latin typeface="+mn-lt"/>
                          <a:ea typeface="+mn-ea"/>
                          <a:cs typeface="+mn-cs"/>
                        </a:rPr>
                        <a:t>Title and reference numbers of memoranda received from June 1 to June 30 must be published by July 30.</a:t>
                      </a: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753850968"/>
              </p:ext>
            </p:extLst>
          </p:nvPr>
        </p:nvGraphicFramePr>
        <p:xfrm>
          <a:off x="456926" y="5230369"/>
          <a:ext cx="8395243" cy="1498727"/>
        </p:xfrm>
        <a:graphic>
          <a:graphicData uri="http://schemas.openxmlformats.org/drawingml/2006/table">
            <a:tbl>
              <a:tblPr firstRow="1" bandRow="1">
                <a:tableStyleId>{9D7B26C5-4107-4FEC-AEDC-1716B250A1EF}</a:tableStyleId>
              </a:tblPr>
              <a:tblGrid>
                <a:gridCol w="4001720"/>
                <a:gridCol w="4393523"/>
              </a:tblGrid>
              <a:tr h="260687">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400" b="1" u="none" strike="noStrike" kern="1200" cap="none" spc="0" normalizeH="0" baseline="0" noProof="0" dirty="0" smtClean="0">
                          <a:ln>
                            <a:noFill/>
                          </a:ln>
                          <a:solidFill>
                            <a:schemeClr val="bg1"/>
                          </a:solidFill>
                          <a:effectLst/>
                          <a:uLnTx/>
                          <a:uFillTx/>
                        </a:rPr>
                        <a:t>Question Period Notes (s. 74(c))</a:t>
                      </a:r>
                      <a:endParaRPr lang="en-CA" sz="14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188784">
                <a:tc>
                  <a:txBody>
                    <a:bodyPr/>
                    <a:lstStyle/>
                    <a:p>
                      <a:pPr marL="0" marR="0" algn="ctr">
                        <a:lnSpc>
                          <a:spcPct val="107000"/>
                        </a:lnSpc>
                        <a:spcBef>
                          <a:spcPts val="0"/>
                        </a:spcBef>
                        <a:spcAft>
                          <a:spcPts val="0"/>
                        </a:spcAft>
                      </a:pPr>
                      <a:r>
                        <a:rPr lang="en-CA" sz="1200" b="1" dirty="0">
                          <a:solidFill>
                            <a:srgbClr val="767171"/>
                          </a:solidFill>
                          <a:effectLst/>
                        </a:rPr>
                        <a:t>Proactive Publication Requirement</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2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2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17373">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273050" marR="0" lvl="0" indent="-2730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100" u="none" strike="noStrike" kern="1200" cap="none" spc="0" normalizeH="0" baseline="0" noProof="0" dirty="0" smtClean="0">
                          <a:ln>
                            <a:noFill/>
                          </a:ln>
                          <a:solidFill>
                            <a:schemeClr val="tx1">
                              <a:lumMod val="50000"/>
                              <a:lumOff val="50000"/>
                            </a:schemeClr>
                          </a:solidFill>
                          <a:effectLst/>
                          <a:uLnTx/>
                          <a:uFillTx/>
                        </a:rPr>
                        <a:t>Packages of question period notes prepared by a government institution for the minister, within 30 days after the last sitting day in June and December, or no later than July 31 or January 31 if the House of Commons is not sitting in June or December (s.74(c))</a:t>
                      </a:r>
                      <a:endParaRPr kumimoji="0" lang="en-CA"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100" dirty="0" smtClean="0">
                          <a:solidFill>
                            <a:schemeClr val="tx1">
                              <a:lumMod val="50000"/>
                              <a:lumOff val="50000"/>
                            </a:schemeClr>
                          </a:solidFill>
                          <a:latin typeface="+mn-lt"/>
                        </a:rPr>
                        <a:t>Publish question period notes that were in use on the last sitting day in June, within 30 days after the last sitting day / Publish</a:t>
                      </a:r>
                      <a:r>
                        <a:rPr lang="en-CA" sz="1100" baseline="0" dirty="0" smtClean="0">
                          <a:solidFill>
                            <a:schemeClr val="tx1">
                              <a:lumMod val="50000"/>
                              <a:lumOff val="50000"/>
                            </a:schemeClr>
                          </a:solidFill>
                          <a:latin typeface="+mn-lt"/>
                        </a:rPr>
                        <a:t> QP notes in use on the last sitting day in December within 30 days of the last sitting day</a:t>
                      </a:r>
                      <a:endParaRPr lang="en-CA" sz="1100" dirty="0" smtClean="0">
                        <a:solidFill>
                          <a:schemeClr val="tx1">
                            <a:lumMod val="50000"/>
                            <a:lumOff val="50000"/>
                          </a:schemeClr>
                        </a:solidFill>
                        <a:latin typeface="+mn-lt"/>
                      </a:endParaRPr>
                    </a:p>
                    <a:p>
                      <a:endParaRPr lang="en-CA" sz="800" dirty="0" smtClean="0">
                        <a:solidFill>
                          <a:schemeClr val="tx1">
                            <a:lumMod val="65000"/>
                            <a:lumOff val="35000"/>
                          </a:schemeClr>
                        </a:solidFill>
                        <a:latin typeface="Century Gothic" panose="020B0502020202020204" pitchFamily="34" charset="0"/>
                        <a:ea typeface="Times New Roman" panose="02020603050405020304" pitchFamily="18" charset="0"/>
                      </a:endParaRPr>
                    </a:p>
                    <a:p>
                      <a:endParaRPr lang="en-CA" sz="800" dirty="0" smtClean="0">
                        <a:solidFill>
                          <a:schemeClr val="tx1">
                            <a:lumMod val="65000"/>
                            <a:lumOff val="35000"/>
                          </a:schemeClr>
                        </a:solidFill>
                        <a:latin typeface="Century Gothic" panose="020B0502020202020204" pitchFamily="34" charset="0"/>
                        <a:ea typeface="Times New Roman" panose="02020603050405020304" pitchFamily="18" charset="0"/>
                      </a:endParaRPr>
                    </a:p>
                    <a:p>
                      <a:pPr marL="0" marR="0" lvl="0" indent="0" algn="l" defTabSz="443777" rtl="0" eaLnBrk="1" fontAlgn="auto" latinLnBrk="0" hangingPunct="1">
                        <a:lnSpc>
                          <a:spcPct val="100000"/>
                        </a:lnSpc>
                        <a:spcBef>
                          <a:spcPts val="0"/>
                        </a:spcBef>
                        <a:spcAft>
                          <a:spcPts val="0"/>
                        </a:spcAft>
                        <a:buClrTx/>
                        <a:buSzTx/>
                        <a:buFontTx/>
                        <a:buNone/>
                        <a:tabLst/>
                        <a:defRPr/>
                      </a:pPr>
                      <a:endParaRPr lang="en-CA" sz="1050" i="1" kern="1200" dirty="0" smtClean="0">
                        <a:solidFill>
                          <a:srgbClr val="767171"/>
                        </a:solidFill>
                        <a:effectLst/>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587812835"/>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mtClean="0">
                <a:solidFill>
                  <a:prstClr val="black">
                    <a:tint val="75000"/>
                  </a:prstClr>
                </a:solidFill>
              </a:rPr>
              <a:pPr/>
              <a:t>18</a:t>
            </a:fld>
            <a:endParaRPr lang="en-CA" dirty="0">
              <a:solidFill>
                <a:prstClr val="black">
                  <a:tint val="75000"/>
                </a:prstClr>
              </a:solidFill>
            </a:endParaRPr>
          </a:p>
        </p:txBody>
      </p:sp>
      <p:sp>
        <p:nvSpPr>
          <p:cNvPr id="6" name="Text Placeholder 2"/>
          <p:cNvSpPr txBox="1">
            <a:spLocks/>
          </p:cNvSpPr>
          <p:nvPr/>
        </p:nvSpPr>
        <p:spPr>
          <a:xfrm>
            <a:off x="454998" y="379810"/>
            <a:ext cx="5432982" cy="483939"/>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443777" rtl="0" eaLnBrk="1" latinLnBrk="0" hangingPunct="1">
              <a:spcBef>
                <a:spcPct val="20000"/>
              </a:spcBef>
              <a:buFont typeface="Arial" panose="020B0604020202020204" pitchFamily="34" charset="0"/>
              <a:buNone/>
              <a:defRPr sz="1359" kern="1200">
                <a:solidFill>
                  <a:schemeClr val="tx1"/>
                </a:solidFill>
                <a:latin typeface="+mn-lt"/>
                <a:ea typeface="+mn-ea"/>
                <a:cs typeface="+mn-cs"/>
              </a:defRPr>
            </a:lvl2pPr>
            <a:lvl3pPr marL="554721" indent="-110944" algn="l" defTabSz="443777" rtl="0" eaLnBrk="1" latinLnBrk="0" hangingPunct="1">
              <a:spcBef>
                <a:spcPct val="20000"/>
              </a:spcBef>
              <a:buFont typeface="Arial" panose="020B0604020202020204" pitchFamily="34" charset="0"/>
              <a:buChar char="•"/>
              <a:defRPr sz="1165" kern="1200">
                <a:solidFill>
                  <a:schemeClr val="tx1"/>
                </a:solidFill>
                <a:latin typeface="+mn-lt"/>
                <a:ea typeface="+mn-ea"/>
                <a:cs typeface="+mn-cs"/>
              </a:defRPr>
            </a:lvl3pPr>
            <a:lvl4pPr marL="776609"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4pPr>
            <a:lvl5pPr marL="998497"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5pPr>
            <a:lvl6pPr marL="1220386"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6pPr>
            <a:lvl7pPr marL="1442274"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7pPr>
            <a:lvl8pPr marL="1664162"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8pPr>
            <a:lvl9pPr marL="1886051"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9pPr>
          </a:lstStyle>
          <a:p>
            <a:r>
              <a:rPr lang="en-US" dirty="0" smtClean="0">
                <a:solidFill>
                  <a:srgbClr val="778C9F"/>
                </a:solidFill>
              </a:rPr>
              <a:t>Part 2 – </a:t>
            </a:r>
            <a:r>
              <a:rPr lang="en-CA" dirty="0" smtClean="0">
                <a:solidFill>
                  <a:srgbClr val="778C9F"/>
                </a:solidFill>
              </a:rPr>
              <a:t>Ministers’ Offices</a:t>
            </a:r>
            <a:endParaRPr lang="en-CA" dirty="0" smtClean="0">
              <a:solidFill>
                <a:srgbClr val="778C9F"/>
              </a:solidFill>
              <a:latin typeface="Calibri"/>
              <a:cs typeface="Arial" pitchFamily="34" charset="0"/>
            </a:endParaRPr>
          </a:p>
          <a:p>
            <a:endParaRPr lang="fr-CA" dirty="0"/>
          </a:p>
          <a:p>
            <a:endParaRPr lang="fr-CA" dirty="0"/>
          </a:p>
        </p:txBody>
      </p:sp>
      <p:graphicFrame>
        <p:nvGraphicFramePr>
          <p:cNvPr id="9" name="Table 8"/>
          <p:cNvGraphicFramePr>
            <a:graphicFrameLocks noGrp="1"/>
          </p:cNvGraphicFramePr>
          <p:nvPr>
            <p:extLst>
              <p:ext uri="{D42A27DB-BD31-4B8C-83A1-F6EECF244321}">
                <p14:modId xmlns:p14="http://schemas.microsoft.com/office/powerpoint/2010/main" val="198266592"/>
              </p:ext>
            </p:extLst>
          </p:nvPr>
        </p:nvGraphicFramePr>
        <p:xfrm>
          <a:off x="454998" y="1228151"/>
          <a:ext cx="8393042" cy="1135124"/>
        </p:xfrm>
        <a:graphic>
          <a:graphicData uri="http://schemas.openxmlformats.org/drawingml/2006/table">
            <a:tbl>
              <a:tblPr firstRow="1" bandRow="1">
                <a:tableStyleId>{9D7B26C5-4107-4FEC-AEDC-1716B250A1EF}</a:tableStyleId>
              </a:tblPr>
              <a:tblGrid>
                <a:gridCol w="4000673"/>
                <a:gridCol w="4392369"/>
              </a:tblGrid>
              <a:tr h="0">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400" b="1" u="none" strike="noStrike" kern="1200" cap="none" spc="0" normalizeH="0" baseline="0" noProof="0" dirty="0" smtClean="0">
                          <a:ln>
                            <a:noFill/>
                          </a:ln>
                          <a:solidFill>
                            <a:schemeClr val="bg1"/>
                          </a:solidFill>
                          <a:effectLst/>
                          <a:uLnTx/>
                          <a:uFillTx/>
                        </a:rPr>
                        <a:t>Parliamentary Committee Binders (s. 74(d))</a:t>
                      </a:r>
                      <a:endParaRPr lang="en-CA" sz="14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35964">
                <a:tc>
                  <a:txBody>
                    <a:bodyPr/>
                    <a:lstStyle/>
                    <a:p>
                      <a:pPr marL="0" marR="0" algn="ctr">
                        <a:lnSpc>
                          <a:spcPct val="107000"/>
                        </a:lnSpc>
                        <a:spcBef>
                          <a:spcPts val="0"/>
                        </a:spcBef>
                        <a:spcAft>
                          <a:spcPts val="0"/>
                        </a:spcAft>
                      </a:pPr>
                      <a:r>
                        <a:rPr lang="en-CA" sz="1200" b="1" dirty="0">
                          <a:solidFill>
                            <a:srgbClr val="767171"/>
                          </a:solidFill>
                          <a:effectLst/>
                        </a:rPr>
                        <a:t>Proactive Publication Requirement</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2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2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5058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100" u="none" strike="noStrike" kern="1200" cap="none" spc="0" normalizeH="0" baseline="0" noProof="0" dirty="0" smtClean="0">
                          <a:ln>
                            <a:noFill/>
                          </a:ln>
                          <a:solidFill>
                            <a:srgbClr val="767171"/>
                          </a:solidFill>
                          <a:effectLst/>
                          <a:uLnTx/>
                          <a:uFillTx/>
                        </a:rPr>
                        <a:t>Package of briefing materials prepared by a government institution for the minister for a Parliamentary Committee appearance, within 120 days after appearance (s.74(d)) </a:t>
                      </a: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lvl="0" indent="0" algn="l" defTabSz="443777" rtl="0" eaLnBrk="1" fontAlgn="auto" latinLnBrk="0" hangingPunct="1">
                        <a:lnSpc>
                          <a:spcPct val="100000"/>
                        </a:lnSpc>
                        <a:spcBef>
                          <a:spcPts val="0"/>
                        </a:spcBef>
                        <a:spcAft>
                          <a:spcPts val="0"/>
                        </a:spcAft>
                        <a:buClrTx/>
                        <a:buSzTx/>
                        <a:buFontTx/>
                        <a:buNone/>
                        <a:tabLst/>
                        <a:defRPr/>
                      </a:pPr>
                      <a:r>
                        <a:rPr lang="en-CA" sz="1100" dirty="0" smtClean="0">
                          <a:solidFill>
                            <a:schemeClr val="tx1">
                              <a:lumMod val="50000"/>
                              <a:lumOff val="50000"/>
                            </a:schemeClr>
                          </a:solidFill>
                          <a:latin typeface="+mn-lt"/>
                          <a:ea typeface="Times New Roman" panose="02020603050405020304" pitchFamily="18" charset="0"/>
                        </a:rPr>
                        <a:t>Publish full package of briefing materials for any </a:t>
                      </a:r>
                      <a:r>
                        <a:rPr lang="en-CA" sz="1100" dirty="0" smtClean="0">
                          <a:solidFill>
                            <a:schemeClr val="tx1">
                              <a:lumMod val="50000"/>
                              <a:lumOff val="50000"/>
                            </a:schemeClr>
                          </a:solidFill>
                          <a:latin typeface="+mn-lt"/>
                        </a:rPr>
                        <a:t>Parliamentary Committee appearance </a:t>
                      </a:r>
                      <a:r>
                        <a:rPr lang="en-CA" sz="1100" dirty="0" smtClean="0">
                          <a:solidFill>
                            <a:schemeClr val="tx1">
                              <a:lumMod val="50000"/>
                              <a:lumOff val="50000"/>
                            </a:schemeClr>
                          </a:solidFill>
                          <a:latin typeface="+mn-lt"/>
                          <a:ea typeface="Times New Roman" panose="02020603050405020304" pitchFamily="18" charset="0"/>
                        </a:rPr>
                        <a:t>that occurs on or after the date of Royal Assent.</a:t>
                      </a:r>
                      <a:endParaRPr lang="en-CA" sz="900" dirty="0" smtClean="0">
                        <a:solidFill>
                          <a:schemeClr val="tx1">
                            <a:lumMod val="50000"/>
                            <a:lumOff val="50000"/>
                          </a:schemeClr>
                        </a:solidFill>
                        <a:latin typeface="Century Gothic" panose="020B0502020202020204" pitchFamily="34" charset="0"/>
                        <a:ea typeface="Times New Roman" panose="02020603050405020304" pitchFamily="18" charset="0"/>
                      </a:endParaRPr>
                    </a:p>
                    <a:p>
                      <a:endParaRPr lang="en-CA" sz="1100" dirty="0">
                        <a:solidFill>
                          <a:srgbClr val="767171"/>
                        </a:solidFill>
                      </a:endParaRP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11" name="Content Placeholder 10"/>
          <p:cNvGraphicFramePr>
            <a:graphicFrameLocks/>
          </p:cNvGraphicFramePr>
          <p:nvPr>
            <p:extLst>
              <p:ext uri="{D42A27DB-BD31-4B8C-83A1-F6EECF244321}">
                <p14:modId xmlns:p14="http://schemas.microsoft.com/office/powerpoint/2010/main" val="3987795457"/>
              </p:ext>
            </p:extLst>
          </p:nvPr>
        </p:nvGraphicFramePr>
        <p:xfrm>
          <a:off x="454999" y="2679105"/>
          <a:ext cx="8449288" cy="1877310"/>
        </p:xfrm>
        <a:graphic>
          <a:graphicData uri="http://schemas.openxmlformats.org/drawingml/2006/table">
            <a:tbl>
              <a:tblPr firstRow="1" bandRow="1">
                <a:tableStyleId>{9D7B26C5-4107-4FEC-AEDC-1716B250A1EF}</a:tableStyleId>
              </a:tblPr>
              <a:tblGrid>
                <a:gridCol w="3964112"/>
                <a:gridCol w="4485176"/>
              </a:tblGrid>
              <a:tr h="0">
                <a:tc grid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400" u="none" strike="noStrike" kern="1200" cap="none" spc="0" normalizeH="0" baseline="0" noProof="0" dirty="0" smtClean="0">
                          <a:ln>
                            <a:noFill/>
                          </a:ln>
                          <a:effectLst/>
                          <a:uLnTx/>
                          <a:uFillTx/>
                        </a:rPr>
                        <a:t>Travel Expenses (s. 75) </a:t>
                      </a:r>
                      <a:endParaRPr lang="en-CA" sz="1400" i="0" dirty="0">
                        <a:solidFill>
                          <a:schemeClr val="bg1"/>
                        </a:solidFill>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44467">
                <a:tc>
                  <a:txBody>
                    <a:bodyPr/>
                    <a:lstStyle/>
                    <a:p>
                      <a:pPr marL="0" marR="0" algn="ctr">
                        <a:lnSpc>
                          <a:spcPct val="107000"/>
                        </a:lnSpc>
                        <a:spcBef>
                          <a:spcPts val="0"/>
                        </a:spcBef>
                        <a:spcAft>
                          <a:spcPts val="0"/>
                        </a:spcAft>
                      </a:pPr>
                      <a:r>
                        <a:rPr lang="en-CA" sz="1200" b="1" dirty="0">
                          <a:solidFill>
                            <a:srgbClr val="767171"/>
                          </a:solidFill>
                          <a:effectLst/>
                        </a:rPr>
                        <a:t>Proactive Publication Requirement</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2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2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962283">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100" u="none" strike="noStrike" kern="1200" cap="none" spc="0" normalizeH="0" baseline="0" noProof="0" dirty="0" smtClean="0">
                          <a:ln>
                            <a:noFill/>
                          </a:ln>
                          <a:solidFill>
                            <a:srgbClr val="767171"/>
                          </a:solidFill>
                          <a:effectLst/>
                          <a:uLnTx/>
                          <a:uFillTx/>
                        </a:rPr>
                        <a:t>Travel expenses of ministers, ministerial staff, and ministerial advisers, within 30 days after the end of the month of reimbursement (s.75)</a:t>
                      </a:r>
                      <a:endParaRPr kumimoji="0" lang="en-CA" sz="1100" b="0" i="0" u="none" strike="noStrike" kern="1200" cap="none" spc="0" normalizeH="0" baseline="0" noProof="0" dirty="0" smtClean="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100" kern="1200" dirty="0" smtClean="0">
                          <a:solidFill>
                            <a:srgbClr val="767171"/>
                          </a:solidFill>
                          <a:effectLst/>
                        </a:rPr>
                        <a:t>For the month when Royal Assent is received, publish the travel expenses for the full month under the requirements of Bill C-58.</a:t>
                      </a:r>
                    </a:p>
                    <a:p>
                      <a:endParaRPr lang="en-CA" sz="1100" kern="1200" dirty="0" smtClean="0">
                        <a:solidFill>
                          <a:srgbClr val="767171"/>
                        </a:solidFill>
                        <a:effectLst/>
                      </a:endParaRPr>
                    </a:p>
                    <a:p>
                      <a:r>
                        <a:rPr lang="en-CA" sz="1050" i="1" kern="1200" dirty="0" smtClean="0">
                          <a:solidFill>
                            <a:srgbClr val="767171"/>
                          </a:solidFill>
                          <a:effectLst/>
                          <a:latin typeface="+mn-lt"/>
                          <a:ea typeface="+mn-ea"/>
                          <a:cs typeface="+mn-cs"/>
                        </a:rPr>
                        <a:t>Travel expenses reimbursed in the period from June 1 to June 30 must be published by July 30.</a:t>
                      </a: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159813">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nSpc>
                          <a:spcPct val="150000"/>
                        </a:lnSpc>
                      </a:pPr>
                      <a:endParaRPr lang="en-CA" sz="400" dirty="0">
                        <a:solidFill>
                          <a:srgbClr val="767171"/>
                        </a:solidFill>
                        <a:latin typeface="+mn-lt"/>
                      </a:endParaRPr>
                    </a:p>
                  </a:txBody>
                  <a:tcPr>
                    <a:lnT w="12700" cap="flat" cmpd="sng" algn="ctr">
                      <a:solidFill>
                        <a:srgbClr val="999999"/>
                      </a:solidFill>
                      <a:prstDash val="solid"/>
                      <a:round/>
                      <a:headEnd type="none" w="med" len="med"/>
                      <a:tailEnd type="none" w="med" len="med"/>
                    </a:lnT>
                    <a:noFill/>
                  </a:tcPr>
                </a:tc>
                <a:tc hMerge="1">
                  <a:txBody>
                    <a:bodyPr/>
                    <a:lstStyle/>
                    <a:p>
                      <a:endParaRPr lang="en-CA"/>
                    </a:p>
                  </a:txBody>
                  <a:tcPr/>
                </a:tc>
              </a:tr>
              <a:tr h="159813">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nSpc>
                          <a:spcPct val="150000"/>
                        </a:lnSpc>
                      </a:pPr>
                      <a:endParaRPr lang="en-CA" sz="400" dirty="0">
                        <a:solidFill>
                          <a:srgbClr val="767171"/>
                        </a:solidFill>
                        <a:latin typeface="+mn-lt"/>
                      </a:endParaRPr>
                    </a:p>
                  </a:txBody>
                  <a:tcPr>
                    <a:lnB w="12700" cap="flat" cmpd="sng" algn="ctr">
                      <a:noFill/>
                      <a:prstDash val="solid"/>
                      <a:round/>
                      <a:headEnd type="none" w="med" len="med"/>
                      <a:tailEnd type="none" w="med" len="med"/>
                    </a:lnB>
                    <a:noFill/>
                  </a:tcPr>
                </a:tc>
                <a:tc hMerge="1">
                  <a:txBody>
                    <a:bodyPr/>
                    <a:lstStyle/>
                    <a:p>
                      <a:endParaRPr lang="en-CA"/>
                    </a:p>
                  </a:txBody>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095058625"/>
              </p:ext>
            </p:extLst>
          </p:nvPr>
        </p:nvGraphicFramePr>
        <p:xfrm>
          <a:off x="455270" y="4470461"/>
          <a:ext cx="8449289" cy="1494325"/>
        </p:xfrm>
        <a:graphic>
          <a:graphicData uri="http://schemas.openxmlformats.org/drawingml/2006/table">
            <a:tbl>
              <a:tblPr firstRow="1" bandRow="1">
                <a:tableStyleId>{9D7B26C5-4107-4FEC-AEDC-1716B250A1EF}</a:tableStyleId>
              </a:tblPr>
              <a:tblGrid>
                <a:gridCol w="4027482"/>
                <a:gridCol w="4421807"/>
              </a:tblGrid>
              <a:tr h="344629">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400" b="1" u="none" strike="noStrike" kern="1200" cap="none" spc="0" normalizeH="0" baseline="0" noProof="0" dirty="0" smtClean="0">
                          <a:ln>
                            <a:noFill/>
                          </a:ln>
                          <a:solidFill>
                            <a:schemeClr val="bg1"/>
                          </a:solidFill>
                          <a:effectLst/>
                          <a:uLnTx/>
                          <a:uFillTx/>
                        </a:rPr>
                        <a:t>Hospitality Expenses (s. 76)</a:t>
                      </a:r>
                      <a:endParaRPr lang="en-CA" sz="14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42916">
                <a:tc>
                  <a:txBody>
                    <a:bodyPr/>
                    <a:lstStyle/>
                    <a:p>
                      <a:pPr marL="0" marR="0" algn="ctr">
                        <a:lnSpc>
                          <a:spcPct val="107000"/>
                        </a:lnSpc>
                        <a:spcBef>
                          <a:spcPts val="0"/>
                        </a:spcBef>
                        <a:spcAft>
                          <a:spcPts val="0"/>
                        </a:spcAft>
                      </a:pPr>
                      <a:r>
                        <a:rPr lang="en-CA" sz="1200" b="1" dirty="0">
                          <a:solidFill>
                            <a:srgbClr val="767171"/>
                          </a:solidFill>
                          <a:effectLst/>
                        </a:rPr>
                        <a:t>Proactive Publication Requirement</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2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2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2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70984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100" u="none" strike="noStrike" kern="1200" cap="none" spc="0" normalizeH="0" baseline="0" noProof="0" dirty="0" smtClean="0">
                          <a:ln>
                            <a:noFill/>
                          </a:ln>
                          <a:solidFill>
                            <a:srgbClr val="767171"/>
                          </a:solidFill>
                          <a:effectLst/>
                          <a:uLnTx/>
                          <a:uFillTx/>
                        </a:rPr>
                        <a:t>Hospitality expenses of ministers, ministerial staff, and ministerial advisers, within 30 days after the end of the month of reimbursement (s.76)</a:t>
                      </a:r>
                      <a:endParaRPr kumimoji="0" lang="en-CA" sz="1100" b="0" i="0" u="none" strike="noStrike" kern="1200" cap="none" spc="0" normalizeH="0" baseline="0" noProof="0" dirty="0" smtClean="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100" dirty="0" smtClean="0">
                          <a:solidFill>
                            <a:srgbClr val="767171"/>
                          </a:solidFill>
                        </a:rPr>
                        <a:t>For the month when Royal Assent is received, publish the hospitality expenses for that full month under the requirements of Bill C-58.</a:t>
                      </a:r>
                    </a:p>
                    <a:p>
                      <a:endParaRPr lang="en-CA" sz="1050" dirty="0" smtClean="0">
                        <a:solidFill>
                          <a:srgbClr val="767171"/>
                        </a:solidFill>
                      </a:endParaRPr>
                    </a:p>
                    <a:p>
                      <a:r>
                        <a:rPr lang="en-CA" sz="1050" i="1" dirty="0" smtClean="0">
                          <a:solidFill>
                            <a:srgbClr val="767171"/>
                          </a:solidFill>
                        </a:rPr>
                        <a:t>Hospitality expenses reimbursed in the period from June 1 to June 30 must be published by July 30</a:t>
                      </a:r>
                      <a:r>
                        <a:rPr lang="en-CA" sz="1000" i="1" dirty="0" smtClean="0">
                          <a:solidFill>
                            <a:srgbClr val="767171"/>
                          </a:solidFill>
                        </a:rPr>
                        <a:t>.</a:t>
                      </a:r>
                      <a:endParaRPr lang="en-CA" sz="1000" i="1" dirty="0">
                        <a:solidFill>
                          <a:srgbClr val="767171"/>
                        </a:solidFill>
                      </a:endParaRP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31141283"/>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mtClean="0">
                <a:solidFill>
                  <a:prstClr val="black">
                    <a:tint val="75000"/>
                  </a:prstClr>
                </a:solidFill>
              </a:rPr>
              <a:pPr/>
              <a:t>19</a:t>
            </a:fld>
            <a:endParaRPr lang="en-CA" dirty="0">
              <a:solidFill>
                <a:prstClr val="black">
                  <a:tint val="75000"/>
                </a:prstClr>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1929643060"/>
              </p:ext>
            </p:extLst>
          </p:nvPr>
        </p:nvGraphicFramePr>
        <p:xfrm>
          <a:off x="482021" y="1252984"/>
          <a:ext cx="8449289" cy="2300923"/>
        </p:xfrm>
        <a:graphic>
          <a:graphicData uri="http://schemas.openxmlformats.org/drawingml/2006/table">
            <a:tbl>
              <a:tblPr firstRow="1" bandRow="1">
                <a:tableStyleId>{9D7B26C5-4107-4FEC-AEDC-1716B250A1EF}</a:tableStyleId>
              </a:tblPr>
              <a:tblGrid>
                <a:gridCol w="4027482"/>
                <a:gridCol w="4421807"/>
              </a:tblGrid>
              <a:tr h="261713">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600" b="1" u="none" strike="noStrike" kern="1200" cap="none" spc="0" normalizeH="0" baseline="0" noProof="0" dirty="0" smtClean="0">
                          <a:ln>
                            <a:noFill/>
                          </a:ln>
                          <a:solidFill>
                            <a:schemeClr val="bg1"/>
                          </a:solidFill>
                          <a:effectLst/>
                          <a:uLnTx/>
                          <a:uFillTx/>
                        </a:rPr>
                        <a:t>Contracts over $10,000 (s. 77)</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181519">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5058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chemeClr val="tx1">
                              <a:lumMod val="50000"/>
                              <a:lumOff val="50000"/>
                            </a:schemeClr>
                          </a:solidFill>
                          <a:effectLst/>
                          <a:uLnTx/>
                          <a:uFillTx/>
                        </a:rPr>
                        <a:t>Contracts over $10,000;</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CA" sz="1200" u="none" strike="noStrike" kern="1200" cap="none" spc="0" normalizeH="0" baseline="0" noProof="0" dirty="0" smtClean="0">
                        <a:ln>
                          <a:noFill/>
                        </a:ln>
                        <a:solidFill>
                          <a:schemeClr val="tx1">
                            <a:lumMod val="50000"/>
                            <a:lumOff val="50000"/>
                          </a:schemeClr>
                        </a:solidFill>
                        <a:effectLst/>
                        <a:uLnTx/>
                        <a:uFillTx/>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b="0" i="0" u="none" strike="noStrike" kern="1200" cap="none" spc="0" normalizeH="0" baseline="0" noProof="0" dirty="0" smtClean="0">
                          <a:ln>
                            <a:noFill/>
                          </a:ln>
                          <a:solidFill>
                            <a:schemeClr val="tx1">
                              <a:lumMod val="50000"/>
                              <a:lumOff val="50000"/>
                            </a:schemeClr>
                          </a:solidFill>
                          <a:effectLst/>
                          <a:uLnTx/>
                          <a:uFillTx/>
                          <a:latin typeface="Calibri"/>
                          <a:ea typeface="+mn-ea"/>
                          <a:cs typeface="+mn-cs"/>
                        </a:rPr>
                        <a:t>Contracts of $10,000 or less that are amended so that the values exceeds $10,000;</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CA" sz="1200" b="0" i="0" u="none" strike="noStrike" kern="1200" cap="none" spc="0" normalizeH="0" baseline="0" noProof="0" dirty="0" smtClean="0">
                        <a:ln>
                          <a:noFill/>
                        </a:ln>
                        <a:solidFill>
                          <a:schemeClr val="tx1">
                            <a:lumMod val="50000"/>
                            <a:lumOff val="50000"/>
                          </a:schemeClr>
                        </a:solidFill>
                        <a:effectLst/>
                        <a:uLnTx/>
                        <a:uFillTx/>
                        <a:latin typeface="Calibri"/>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b="0" i="0" u="none" strike="noStrike" kern="1200" cap="none" spc="0" normalizeH="0" baseline="0" noProof="0" dirty="0" smtClean="0">
                          <a:ln>
                            <a:noFill/>
                          </a:ln>
                          <a:solidFill>
                            <a:schemeClr val="tx1">
                              <a:lumMod val="50000"/>
                              <a:lumOff val="50000"/>
                            </a:schemeClr>
                          </a:solidFill>
                          <a:effectLst/>
                          <a:uLnTx/>
                          <a:uFillTx/>
                          <a:latin typeface="Calibri"/>
                          <a:ea typeface="+mn-ea"/>
                          <a:cs typeface="+mn-cs"/>
                        </a:rPr>
                        <a:t>Amendments to contracts over $10,000 that increase or decrease the value of the contract by more than $10,000, within 30 days after the quarter for Q1-Q3, 60 days after the quarter Q4 (s.77)</a:t>
                      </a: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b="0" kern="1200" dirty="0" smtClean="0">
                          <a:solidFill>
                            <a:schemeClr val="tx1">
                              <a:lumMod val="50000"/>
                              <a:lumOff val="50000"/>
                            </a:schemeClr>
                          </a:solidFill>
                          <a:effectLst/>
                          <a:latin typeface="+mn-lt"/>
                          <a:ea typeface="+mn-ea"/>
                          <a:cs typeface="+mn-cs"/>
                        </a:rPr>
                        <a:t>For the month when Royal Assent is received, publish contract information for contracts that were entered into or amended for that full month under the requirements of Bill C-58.</a:t>
                      </a:r>
                      <a:r>
                        <a:rPr lang="en-CA" sz="1200" b="0" kern="1200" baseline="0" dirty="0" smtClean="0">
                          <a:solidFill>
                            <a:schemeClr val="tx1">
                              <a:lumMod val="50000"/>
                              <a:lumOff val="50000"/>
                            </a:schemeClr>
                          </a:solidFill>
                          <a:effectLst/>
                          <a:latin typeface="+mn-lt"/>
                          <a:ea typeface="+mn-ea"/>
                          <a:cs typeface="+mn-cs"/>
                        </a:rPr>
                        <a:t> </a:t>
                      </a:r>
                    </a:p>
                    <a:p>
                      <a:endParaRPr lang="en-CA" sz="1200" b="0" kern="1200" baseline="0" dirty="0" smtClean="0">
                        <a:solidFill>
                          <a:schemeClr val="tx1">
                            <a:lumMod val="65000"/>
                            <a:lumOff val="35000"/>
                          </a:schemeClr>
                        </a:solidFill>
                        <a:effectLst/>
                        <a:latin typeface="+mn-lt"/>
                        <a:ea typeface="+mn-ea"/>
                        <a:cs typeface="+mn-cs"/>
                      </a:endParaRPr>
                    </a:p>
                    <a:p>
                      <a:pPr marL="0" marR="0" lvl="0" indent="0" algn="l" defTabSz="443777" rtl="0" eaLnBrk="1" fontAlgn="auto" latinLnBrk="0" hangingPunct="1">
                        <a:lnSpc>
                          <a:spcPct val="100000"/>
                        </a:lnSpc>
                        <a:spcBef>
                          <a:spcPts val="0"/>
                        </a:spcBef>
                        <a:spcAft>
                          <a:spcPts val="0"/>
                        </a:spcAft>
                        <a:buClrTx/>
                        <a:buSzTx/>
                        <a:buFontTx/>
                        <a:buNone/>
                        <a:tabLst/>
                        <a:defRPr/>
                      </a:pPr>
                      <a:r>
                        <a:rPr lang="en-CA" sz="1100" i="1" kern="1200" dirty="0" smtClean="0">
                          <a:solidFill>
                            <a:srgbClr val="767171"/>
                          </a:solidFill>
                          <a:effectLst/>
                          <a:latin typeface="+mn-lt"/>
                          <a:ea typeface="+mn-ea"/>
                          <a:cs typeface="+mn-cs"/>
                        </a:rPr>
                        <a:t>Contracts entered into or amended from June 1 to June 30 must be published by July 30.</a:t>
                      </a:r>
                      <a:endParaRPr lang="en-CA" sz="1100" b="0" baseline="0" dirty="0" smtClean="0">
                        <a:solidFill>
                          <a:schemeClr val="tx1">
                            <a:lumMod val="65000"/>
                            <a:lumOff val="35000"/>
                          </a:schemeClr>
                        </a:solidFill>
                        <a:latin typeface="+mn-lt"/>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579689719"/>
              </p:ext>
            </p:extLst>
          </p:nvPr>
        </p:nvGraphicFramePr>
        <p:xfrm>
          <a:off x="482021" y="3900221"/>
          <a:ext cx="8449289" cy="2109816"/>
        </p:xfrm>
        <a:graphic>
          <a:graphicData uri="http://schemas.openxmlformats.org/drawingml/2006/table">
            <a:tbl>
              <a:tblPr firstRow="1" bandRow="1">
                <a:tableStyleId>{9D7B26C5-4107-4FEC-AEDC-1716B250A1EF}</a:tableStyleId>
              </a:tblPr>
              <a:tblGrid>
                <a:gridCol w="4027482"/>
                <a:gridCol w="4421807"/>
              </a:tblGrid>
              <a:tr h="180891">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1" u="none" strike="noStrike" kern="1200" cap="none" spc="0" normalizeH="0" baseline="0" noProof="0" dirty="0" smtClean="0">
                          <a:ln>
                            <a:noFill/>
                          </a:ln>
                          <a:solidFill>
                            <a:schemeClr val="bg1"/>
                          </a:solidFill>
                          <a:effectLst/>
                          <a:uLnTx/>
                          <a:uFillTx/>
                        </a:rPr>
                        <a:t>Minister’s Office Expenses (s. 78)</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42916">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70984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rgbClr val="767171"/>
                          </a:solidFill>
                          <a:effectLst/>
                          <a:uLnTx/>
                          <a:uFillTx/>
                        </a:rPr>
                        <a:t>Report of expenses incurred by a minister’s office during a fiscal  year that were paid out of the Consolidates Revenue Fund, within 120 days after the fiscal year end (s.78)</a:t>
                      </a:r>
                      <a:endParaRPr kumimoji="0" lang="en-CA" sz="1200" b="0" i="0" u="none" strike="noStrike" kern="1200" cap="none" spc="0" normalizeH="0" baseline="0" noProof="0" dirty="0" smtClean="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b="0" dirty="0" smtClean="0">
                          <a:solidFill>
                            <a:schemeClr val="tx1">
                              <a:lumMod val="50000"/>
                              <a:lumOff val="50000"/>
                            </a:schemeClr>
                          </a:solidFill>
                          <a:latin typeface="+mn-lt"/>
                        </a:rPr>
                        <a:t>For expenses incurred in fiscal year 2018-19, report in the Public Accounts of Canada according to the current process, pursuant to existing section 72.1 of the </a:t>
                      </a:r>
                      <a:r>
                        <a:rPr lang="en-CA" sz="1200" b="0" i="1" dirty="0" smtClean="0">
                          <a:solidFill>
                            <a:schemeClr val="tx1">
                              <a:lumMod val="50000"/>
                              <a:lumOff val="50000"/>
                            </a:schemeClr>
                          </a:solidFill>
                          <a:latin typeface="+mn-lt"/>
                        </a:rPr>
                        <a:t>Access to Information Act</a:t>
                      </a:r>
                      <a:r>
                        <a:rPr lang="en-CA" sz="1200" b="0" dirty="0" smtClean="0">
                          <a:solidFill>
                            <a:schemeClr val="tx1">
                              <a:lumMod val="50000"/>
                              <a:lumOff val="50000"/>
                            </a:schemeClr>
                          </a:solidFill>
                          <a:latin typeface="+mn-lt"/>
                        </a:rPr>
                        <a:t>.</a:t>
                      </a:r>
                      <a:r>
                        <a:rPr lang="en-CA" sz="1200" b="0" baseline="0" dirty="0" smtClean="0">
                          <a:solidFill>
                            <a:schemeClr val="tx1">
                              <a:lumMod val="50000"/>
                              <a:lumOff val="50000"/>
                            </a:schemeClr>
                          </a:solidFill>
                          <a:latin typeface="+mn-lt"/>
                        </a:rPr>
                        <a:t> </a:t>
                      </a:r>
                    </a:p>
                    <a:p>
                      <a:endParaRPr lang="en-CA" sz="1200" b="0" baseline="0" dirty="0" smtClean="0">
                        <a:solidFill>
                          <a:schemeClr val="tx1">
                            <a:lumMod val="50000"/>
                            <a:lumOff val="50000"/>
                          </a:schemeClr>
                        </a:solidFill>
                        <a:latin typeface="+mn-lt"/>
                      </a:endParaRPr>
                    </a:p>
                    <a:p>
                      <a:r>
                        <a:rPr lang="en-CA" sz="1200" b="0" dirty="0" smtClean="0">
                          <a:solidFill>
                            <a:schemeClr val="tx1">
                              <a:lumMod val="50000"/>
                              <a:lumOff val="50000"/>
                            </a:schemeClr>
                          </a:solidFill>
                          <a:latin typeface="+mn-lt"/>
                        </a:rPr>
                        <a:t>For expenses incurred in fiscal year 2019-20, publish by July 29, 2020 on open.canada.ca pursuant to new section 78 of the </a:t>
                      </a:r>
                      <a:r>
                        <a:rPr lang="en-CA" sz="1200" b="0" i="1" dirty="0" smtClean="0">
                          <a:solidFill>
                            <a:schemeClr val="tx1">
                              <a:lumMod val="50000"/>
                              <a:lumOff val="50000"/>
                            </a:schemeClr>
                          </a:solidFill>
                          <a:latin typeface="+mn-lt"/>
                        </a:rPr>
                        <a:t>Access to Information Act</a:t>
                      </a:r>
                      <a:r>
                        <a:rPr lang="en-CA" sz="1200" b="0" dirty="0" smtClean="0">
                          <a:solidFill>
                            <a:schemeClr val="tx1">
                              <a:lumMod val="50000"/>
                              <a:lumOff val="50000"/>
                            </a:schemeClr>
                          </a:solidFill>
                          <a:latin typeface="+mn-lt"/>
                        </a:rPr>
                        <a:t>.</a:t>
                      </a:r>
                    </a:p>
                    <a:p>
                      <a:endParaRPr lang="en-CA" sz="1050" i="1" dirty="0">
                        <a:solidFill>
                          <a:srgbClr val="767171"/>
                        </a:solidFill>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sp>
        <p:nvSpPr>
          <p:cNvPr id="7" name="Text Placeholder 2"/>
          <p:cNvSpPr txBox="1">
            <a:spLocks/>
          </p:cNvSpPr>
          <p:nvPr/>
        </p:nvSpPr>
        <p:spPr>
          <a:xfrm>
            <a:off x="482021" y="410332"/>
            <a:ext cx="5432982" cy="483939"/>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443777" rtl="0" eaLnBrk="1" latinLnBrk="0" hangingPunct="1">
              <a:spcBef>
                <a:spcPct val="20000"/>
              </a:spcBef>
              <a:buFont typeface="Arial" panose="020B0604020202020204" pitchFamily="34" charset="0"/>
              <a:buNone/>
              <a:defRPr sz="1359" kern="1200">
                <a:solidFill>
                  <a:schemeClr val="tx1"/>
                </a:solidFill>
                <a:latin typeface="+mn-lt"/>
                <a:ea typeface="+mn-ea"/>
                <a:cs typeface="+mn-cs"/>
              </a:defRPr>
            </a:lvl2pPr>
            <a:lvl3pPr marL="554721" indent="-110944" algn="l" defTabSz="443777" rtl="0" eaLnBrk="1" latinLnBrk="0" hangingPunct="1">
              <a:spcBef>
                <a:spcPct val="20000"/>
              </a:spcBef>
              <a:buFont typeface="Arial" panose="020B0604020202020204" pitchFamily="34" charset="0"/>
              <a:buChar char="•"/>
              <a:defRPr sz="1165" kern="1200">
                <a:solidFill>
                  <a:schemeClr val="tx1"/>
                </a:solidFill>
                <a:latin typeface="+mn-lt"/>
                <a:ea typeface="+mn-ea"/>
                <a:cs typeface="+mn-cs"/>
              </a:defRPr>
            </a:lvl3pPr>
            <a:lvl4pPr marL="776609"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4pPr>
            <a:lvl5pPr marL="998497"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5pPr>
            <a:lvl6pPr marL="1220386"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6pPr>
            <a:lvl7pPr marL="1442274"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7pPr>
            <a:lvl8pPr marL="1664162"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8pPr>
            <a:lvl9pPr marL="1886051"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9pPr>
          </a:lstStyle>
          <a:p>
            <a:r>
              <a:rPr lang="en-US" dirty="0" smtClean="0">
                <a:solidFill>
                  <a:srgbClr val="778C9F"/>
                </a:solidFill>
              </a:rPr>
              <a:t>Part 2 – </a:t>
            </a:r>
            <a:r>
              <a:rPr lang="en-CA" dirty="0" smtClean="0">
                <a:solidFill>
                  <a:srgbClr val="778C9F"/>
                </a:solidFill>
              </a:rPr>
              <a:t>Ministers’ Offices</a:t>
            </a:r>
            <a:endParaRPr lang="en-CA" dirty="0" smtClean="0">
              <a:solidFill>
                <a:srgbClr val="778C9F"/>
              </a:solidFill>
              <a:latin typeface="Calibri"/>
              <a:cs typeface="Arial" pitchFamily="34" charset="0"/>
            </a:endParaRPr>
          </a:p>
          <a:p>
            <a:endParaRPr lang="fr-CA" dirty="0"/>
          </a:p>
          <a:p>
            <a:endParaRPr lang="fr-CA" dirty="0"/>
          </a:p>
        </p:txBody>
      </p:sp>
    </p:spTree>
    <p:extLst>
      <p:ext uri="{BB962C8B-B14F-4D97-AF65-F5344CB8AC3E}">
        <p14:creationId xmlns:p14="http://schemas.microsoft.com/office/powerpoint/2010/main" val="393071245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
          <p:cNvSpPr txBox="1">
            <a:spLocks/>
          </p:cNvSpPr>
          <p:nvPr/>
        </p:nvSpPr>
        <p:spPr>
          <a:xfrm>
            <a:off x="249383" y="350246"/>
            <a:ext cx="7934036" cy="498621"/>
          </a:xfrm>
          <a:prstGeom prst="rect">
            <a:avLst/>
          </a:prstGeom>
        </p:spPr>
        <p:txBody>
          <a:bodyPr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CA" sz="2800" dirty="0" smtClean="0">
                <a:solidFill>
                  <a:srgbClr val="778C9F"/>
                </a:solidFill>
              </a:rPr>
              <a:t>Purpose</a:t>
            </a:r>
            <a:endParaRPr lang="en-CA" sz="2800" dirty="0">
              <a:solidFill>
                <a:srgbClr val="778C9F"/>
              </a:solidFill>
            </a:endParaRPr>
          </a:p>
        </p:txBody>
      </p:sp>
      <p:sp>
        <p:nvSpPr>
          <p:cNvPr id="12" name="TextBox 11"/>
          <p:cNvSpPr txBox="1"/>
          <p:nvPr/>
        </p:nvSpPr>
        <p:spPr>
          <a:xfrm>
            <a:off x="249383" y="1113231"/>
            <a:ext cx="8525162" cy="769441"/>
          </a:xfrm>
          <a:prstGeom prst="rect">
            <a:avLst/>
          </a:prstGeom>
          <a:noFill/>
        </p:spPr>
        <p:txBody>
          <a:bodyPr wrap="square" rtlCol="0">
            <a:spAutoFit/>
          </a:bodyPr>
          <a:lstStyle/>
          <a:p>
            <a:r>
              <a:rPr lang="en-CA" sz="2200" dirty="0" smtClean="0">
                <a:solidFill>
                  <a:srgbClr val="004D71"/>
                </a:solidFill>
              </a:rPr>
              <a:t>Outline key changes that came </a:t>
            </a:r>
            <a:r>
              <a:rPr lang="en-CA" sz="2200" dirty="0">
                <a:solidFill>
                  <a:srgbClr val="004D71"/>
                </a:solidFill>
              </a:rPr>
              <a:t>into effect </a:t>
            </a:r>
            <a:r>
              <a:rPr lang="en-CA" sz="2200" dirty="0" smtClean="0">
                <a:solidFill>
                  <a:srgbClr val="004D71"/>
                </a:solidFill>
              </a:rPr>
              <a:t>upon Royal </a:t>
            </a:r>
            <a:r>
              <a:rPr lang="en-CA" sz="2200" dirty="0">
                <a:solidFill>
                  <a:srgbClr val="004D71"/>
                </a:solidFill>
              </a:rPr>
              <a:t>Assent of Bill </a:t>
            </a:r>
            <a:r>
              <a:rPr lang="en-CA" sz="2200" dirty="0" smtClean="0">
                <a:solidFill>
                  <a:srgbClr val="004D71"/>
                </a:solidFill>
              </a:rPr>
              <a:t>C-58 on June 21, 2019</a:t>
            </a:r>
            <a:endParaRPr lang="en-CA" sz="2200" dirty="0">
              <a:solidFill>
                <a:srgbClr val="004D71"/>
              </a:solidFill>
            </a:endParaRPr>
          </a:p>
        </p:txBody>
      </p:sp>
      <p:sp>
        <p:nvSpPr>
          <p:cNvPr id="2" name="Slide Number Placeholder 1"/>
          <p:cNvSpPr>
            <a:spLocks noGrp="1"/>
          </p:cNvSpPr>
          <p:nvPr>
            <p:ph type="sldNum" sz="quarter" idx="12"/>
          </p:nvPr>
        </p:nvSpPr>
        <p:spPr>
          <a:xfrm>
            <a:off x="6538677" y="6472552"/>
            <a:ext cx="2133600" cy="365125"/>
          </a:xfrm>
        </p:spPr>
        <p:txBody>
          <a:bodyPr vert="horz" lIns="91440" tIns="45720" rIns="91440" bIns="45720" rtlCol="0" anchor="ctr"/>
          <a:lstStyle/>
          <a:p>
            <a:fld id="{32D4B517-E49B-41B6-9DBC-23634E0F1CDC}" type="slidenum">
              <a:rPr lang="en-CA" sz="1000">
                <a:solidFill>
                  <a:prstClr val="black">
                    <a:tint val="75000"/>
                  </a:prstClr>
                </a:solidFill>
              </a:rPr>
              <a:pPr/>
              <a:t>2</a:t>
            </a:fld>
            <a:endParaRPr lang="en-CA" sz="1000" dirty="0">
              <a:solidFill>
                <a:prstClr val="black">
                  <a:tint val="75000"/>
                </a:prstClr>
              </a:solidFill>
            </a:endParaRPr>
          </a:p>
        </p:txBody>
      </p:sp>
      <p:grpSp>
        <p:nvGrpSpPr>
          <p:cNvPr id="5" name="Group 4"/>
          <p:cNvGrpSpPr/>
          <p:nvPr/>
        </p:nvGrpSpPr>
        <p:grpSpPr>
          <a:xfrm>
            <a:off x="372084" y="1898665"/>
            <a:ext cx="8567728" cy="4870785"/>
            <a:chOff x="392471" y="1935952"/>
            <a:chExt cx="8280511" cy="5082660"/>
          </a:xfrm>
        </p:grpSpPr>
        <p:sp>
          <p:nvSpPr>
            <p:cNvPr id="7" name="Rectangle 6"/>
            <p:cNvSpPr/>
            <p:nvPr/>
          </p:nvSpPr>
          <p:spPr>
            <a:xfrm>
              <a:off x="392471" y="5222160"/>
              <a:ext cx="4116644" cy="1796452"/>
            </a:xfrm>
            <a:prstGeom prst="rect">
              <a:avLst/>
            </a:prstGeom>
            <a:noFill/>
            <a:ln>
              <a:solidFill>
                <a:srgbClr val="999999"/>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CA" sz="1200" b="1" dirty="0" smtClean="0">
                <a:solidFill>
                  <a:srgbClr val="FFFFFF">
                    <a:lumMod val="50000"/>
                  </a:srgbClr>
                </a:solidFill>
              </a:endParaRPr>
            </a:p>
          </p:txBody>
        </p:sp>
        <p:sp>
          <p:nvSpPr>
            <p:cNvPr id="14" name="TextBox 13"/>
            <p:cNvSpPr txBox="1"/>
            <p:nvPr/>
          </p:nvSpPr>
          <p:spPr>
            <a:xfrm>
              <a:off x="400056" y="4830033"/>
              <a:ext cx="4109060" cy="385398"/>
            </a:xfrm>
            <a:prstGeom prst="rect">
              <a:avLst/>
            </a:prstGeom>
            <a:solidFill>
              <a:srgbClr val="999999"/>
            </a:solidFill>
            <a:ln w="28575">
              <a:solidFill>
                <a:srgbClr val="999999"/>
              </a:solidFill>
            </a:ln>
          </p:spPr>
          <p:txBody>
            <a:bodyPr wrap="square" rtlCol="0" anchor="ctr" anchorCtr="0">
              <a:spAutoFit/>
            </a:bodyPr>
            <a:lstStyle/>
            <a:p>
              <a:pPr lvl="0" algn="ctr">
                <a:spcBef>
                  <a:spcPct val="20000"/>
                </a:spcBef>
              </a:pPr>
              <a:r>
                <a:rPr lang="en-CA" b="1" dirty="0" smtClean="0">
                  <a:solidFill>
                    <a:schemeClr val="bg2"/>
                  </a:solidFill>
                  <a:latin typeface="+mj-lt"/>
                </a:rPr>
                <a:t>REPORTING</a:t>
              </a:r>
              <a:endParaRPr lang="en-CA" b="1" dirty="0">
                <a:solidFill>
                  <a:schemeClr val="bg2"/>
                </a:solidFill>
                <a:latin typeface="+mj-lt"/>
              </a:endParaRPr>
            </a:p>
          </p:txBody>
        </p:sp>
        <p:sp>
          <p:nvSpPr>
            <p:cNvPr id="16" name="TextBox 15"/>
            <p:cNvSpPr txBox="1"/>
            <p:nvPr/>
          </p:nvSpPr>
          <p:spPr>
            <a:xfrm>
              <a:off x="524915" y="5273318"/>
              <a:ext cx="3880890" cy="1188308"/>
            </a:xfrm>
            <a:prstGeom prst="rect">
              <a:avLst/>
            </a:prstGeom>
            <a:noFill/>
            <a:ln>
              <a:noFill/>
            </a:ln>
          </p:spPr>
          <p:txBody>
            <a:bodyPr wrap="square" rtlCol="0">
              <a:spAutoFit/>
            </a:bodyPr>
            <a:lstStyle/>
            <a:p>
              <a:pPr marL="342900" indent="-342900">
                <a:spcBef>
                  <a:spcPts val="600"/>
                </a:spcBef>
                <a:spcAft>
                  <a:spcPts val="600"/>
                </a:spcAft>
                <a:buFont typeface="Wingdings" panose="05000000000000000000" pitchFamily="2" charset="2"/>
                <a:buChar char="ü"/>
              </a:pPr>
              <a:r>
                <a:rPr lang="en-CA" sz="1600" i="1" dirty="0">
                  <a:solidFill>
                    <a:srgbClr val="767171"/>
                  </a:solidFill>
                </a:rPr>
                <a:t>Info </a:t>
              </a:r>
              <a:r>
                <a:rPr lang="en-CA" sz="1600" i="1" dirty="0" smtClean="0">
                  <a:solidFill>
                    <a:srgbClr val="767171"/>
                  </a:solidFill>
                </a:rPr>
                <a:t>Source</a:t>
              </a:r>
            </a:p>
            <a:p>
              <a:pPr marL="342900" indent="-342900">
                <a:spcBef>
                  <a:spcPts val="600"/>
                </a:spcBef>
                <a:spcAft>
                  <a:spcPts val="600"/>
                </a:spcAft>
                <a:buFont typeface="Wingdings" panose="05000000000000000000" pitchFamily="2" charset="2"/>
                <a:buChar char="ü"/>
              </a:pPr>
              <a:r>
                <a:rPr lang="en-US" sz="1600" dirty="0" smtClean="0">
                  <a:solidFill>
                    <a:srgbClr val="767171"/>
                  </a:solidFill>
                </a:rPr>
                <a:t>Annual Reports</a:t>
              </a:r>
              <a:endParaRPr lang="en-CA" sz="1600" dirty="0">
                <a:solidFill>
                  <a:srgbClr val="767171"/>
                </a:solidFill>
              </a:endParaRPr>
            </a:p>
            <a:p>
              <a:pPr marL="342900" indent="-342900">
                <a:spcBef>
                  <a:spcPts val="600"/>
                </a:spcBef>
                <a:spcAft>
                  <a:spcPts val="600"/>
                </a:spcAft>
                <a:buFont typeface="Wingdings" panose="05000000000000000000" pitchFamily="2" charset="2"/>
                <a:buChar char="ü"/>
              </a:pPr>
              <a:r>
                <a:rPr lang="en-CA" sz="1600" dirty="0">
                  <a:solidFill>
                    <a:srgbClr val="767171"/>
                  </a:solidFill>
                </a:rPr>
                <a:t>New data collection </a:t>
              </a:r>
              <a:r>
                <a:rPr lang="en-CA" sz="1600" dirty="0" smtClean="0">
                  <a:solidFill>
                    <a:srgbClr val="767171"/>
                  </a:solidFill>
                </a:rPr>
                <a:t>requirements</a:t>
              </a:r>
              <a:endParaRPr lang="en-CA" sz="1600" dirty="0">
                <a:solidFill>
                  <a:srgbClr val="767171"/>
                </a:solidFill>
              </a:endParaRPr>
            </a:p>
          </p:txBody>
        </p:sp>
        <p:sp>
          <p:nvSpPr>
            <p:cNvPr id="17" name="Rectangle 16"/>
            <p:cNvSpPr/>
            <p:nvPr/>
          </p:nvSpPr>
          <p:spPr>
            <a:xfrm>
              <a:off x="392992" y="2332443"/>
              <a:ext cx="8279990" cy="2497590"/>
            </a:xfrm>
            <a:prstGeom prst="rect">
              <a:avLst/>
            </a:prstGeom>
            <a:noFill/>
            <a:ln>
              <a:solidFill>
                <a:srgbClr val="999999"/>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CA" sz="1200" b="1" dirty="0" smtClean="0">
                <a:solidFill>
                  <a:srgbClr val="FFFFFF">
                    <a:lumMod val="50000"/>
                  </a:srgbClr>
                </a:solidFill>
              </a:endParaRPr>
            </a:p>
          </p:txBody>
        </p:sp>
        <p:sp>
          <p:nvSpPr>
            <p:cNvPr id="18" name="Rectangle 17"/>
            <p:cNvSpPr/>
            <p:nvPr/>
          </p:nvSpPr>
          <p:spPr>
            <a:xfrm>
              <a:off x="392992" y="1935952"/>
              <a:ext cx="4109335" cy="396440"/>
            </a:xfrm>
            <a:prstGeom prst="rect">
              <a:avLst/>
            </a:prstGeom>
            <a:solidFill>
              <a:srgbClr val="999999"/>
            </a:solidFill>
            <a:ln>
              <a:solidFill>
                <a:srgbClr val="99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2"/>
                  </a:solidFill>
                </a:rPr>
                <a:t>REQUEST PROCESSING</a:t>
              </a:r>
              <a:endParaRPr lang="en-CA" b="1" dirty="0">
                <a:solidFill>
                  <a:schemeClr val="bg2"/>
                </a:solidFill>
              </a:endParaRPr>
            </a:p>
          </p:txBody>
        </p:sp>
        <p:sp>
          <p:nvSpPr>
            <p:cNvPr id="19" name="Rectangle 18"/>
            <p:cNvSpPr/>
            <p:nvPr/>
          </p:nvSpPr>
          <p:spPr>
            <a:xfrm>
              <a:off x="4509637" y="1935952"/>
              <a:ext cx="4163345" cy="396440"/>
            </a:xfrm>
            <a:prstGeom prst="rect">
              <a:avLst/>
            </a:prstGeom>
            <a:solidFill>
              <a:srgbClr val="999999"/>
            </a:solidFill>
            <a:ln>
              <a:solidFill>
                <a:srgbClr val="99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cap="all" dirty="0">
                  <a:solidFill>
                    <a:schemeClr val="bg2"/>
                  </a:solidFill>
                  <a:latin typeface="+mj-lt"/>
                </a:rPr>
                <a:t>Complaints </a:t>
              </a:r>
              <a:r>
                <a:rPr lang="en-CA" b="1" cap="all" dirty="0" smtClean="0">
                  <a:solidFill>
                    <a:schemeClr val="bg2"/>
                  </a:solidFill>
                  <a:latin typeface="+mj-lt"/>
                </a:rPr>
                <a:t>Process</a:t>
              </a:r>
              <a:endParaRPr lang="en-CA" b="1" cap="all" dirty="0">
                <a:solidFill>
                  <a:schemeClr val="bg2"/>
                </a:solidFill>
                <a:latin typeface="+mj-lt"/>
              </a:endParaRPr>
            </a:p>
          </p:txBody>
        </p:sp>
        <p:sp>
          <p:nvSpPr>
            <p:cNvPr id="20" name="TextBox 19"/>
            <p:cNvSpPr txBox="1"/>
            <p:nvPr/>
          </p:nvSpPr>
          <p:spPr>
            <a:xfrm>
              <a:off x="526857" y="2416253"/>
              <a:ext cx="3989323" cy="2729899"/>
            </a:xfrm>
            <a:prstGeom prst="rect">
              <a:avLst/>
            </a:prstGeom>
            <a:noFill/>
            <a:ln>
              <a:noFill/>
            </a:ln>
          </p:spPr>
          <p:txBody>
            <a:bodyPr wrap="square" rtlCol="0">
              <a:spAutoFit/>
            </a:bodyPr>
            <a:lstStyle/>
            <a:p>
              <a:pPr marL="342900" indent="-342900">
                <a:spcBef>
                  <a:spcPts val="600"/>
                </a:spcBef>
                <a:spcAft>
                  <a:spcPts val="600"/>
                </a:spcAft>
                <a:buFont typeface="Wingdings" panose="05000000000000000000" pitchFamily="2" charset="2"/>
                <a:buChar char="ü"/>
              </a:pPr>
              <a:r>
                <a:rPr lang="en-CA" sz="1600" dirty="0" smtClean="0">
                  <a:solidFill>
                    <a:srgbClr val="767171"/>
                  </a:solidFill>
                </a:rPr>
                <a:t>No fees other than the application fee</a:t>
              </a:r>
              <a:endParaRPr lang="en-CA" sz="1600" dirty="0">
                <a:solidFill>
                  <a:srgbClr val="767171"/>
                </a:solidFill>
              </a:endParaRPr>
            </a:p>
            <a:p>
              <a:pPr marL="342900" indent="-342900">
                <a:spcBef>
                  <a:spcPts val="600"/>
                </a:spcBef>
                <a:spcAft>
                  <a:spcPts val="600"/>
                </a:spcAft>
                <a:buFont typeface="Wingdings" panose="05000000000000000000" pitchFamily="2" charset="2"/>
                <a:buChar char="ü"/>
              </a:pPr>
              <a:r>
                <a:rPr lang="en-CA" sz="1600" dirty="0">
                  <a:solidFill>
                    <a:srgbClr val="767171"/>
                  </a:solidFill>
                </a:rPr>
                <a:t>Seeking the Information Commissioner’s </a:t>
              </a:r>
              <a:r>
                <a:rPr lang="en-CA" sz="1600" dirty="0" smtClean="0">
                  <a:solidFill>
                    <a:srgbClr val="767171"/>
                  </a:solidFill>
                </a:rPr>
                <a:t>approval </a:t>
              </a:r>
              <a:r>
                <a:rPr lang="en-CA" sz="1600" dirty="0">
                  <a:solidFill>
                    <a:srgbClr val="767171"/>
                  </a:solidFill>
                </a:rPr>
                <a:t>to decline to act on a request</a:t>
              </a:r>
            </a:p>
            <a:p>
              <a:pPr marL="342900" indent="-342900">
                <a:spcBef>
                  <a:spcPts val="600"/>
                </a:spcBef>
                <a:spcAft>
                  <a:spcPts val="600"/>
                </a:spcAft>
                <a:buFont typeface="Wingdings" panose="05000000000000000000" pitchFamily="2" charset="2"/>
                <a:buChar char="ü"/>
              </a:pPr>
              <a:r>
                <a:rPr lang="en-CA" sz="1600" dirty="0">
                  <a:solidFill>
                    <a:srgbClr val="767171"/>
                  </a:solidFill>
                </a:rPr>
                <a:t>Names and titles of Ministers’ office staff</a:t>
              </a:r>
            </a:p>
            <a:p>
              <a:pPr marL="342900" indent="-342900">
                <a:spcBef>
                  <a:spcPts val="600"/>
                </a:spcBef>
                <a:spcAft>
                  <a:spcPts val="600"/>
                </a:spcAft>
                <a:buFont typeface="Wingdings" panose="05000000000000000000" pitchFamily="2" charset="2"/>
                <a:buChar char="ü"/>
              </a:pPr>
              <a:r>
                <a:rPr lang="en-CA" sz="1600" dirty="0">
                  <a:solidFill>
                    <a:srgbClr val="767171"/>
                  </a:solidFill>
                </a:rPr>
                <a:t>Shared r</a:t>
              </a:r>
              <a:r>
                <a:rPr lang="en-CA" sz="1600" dirty="0" smtClean="0">
                  <a:solidFill>
                    <a:srgbClr val="767171"/>
                  </a:solidFill>
                </a:rPr>
                <a:t>equest processing</a:t>
              </a:r>
            </a:p>
            <a:p>
              <a:pPr marL="342900" indent="-342900">
                <a:spcBef>
                  <a:spcPts val="600"/>
                </a:spcBef>
                <a:spcAft>
                  <a:spcPts val="600"/>
                </a:spcAft>
                <a:buFont typeface="Wingdings" panose="05000000000000000000" pitchFamily="2" charset="2"/>
                <a:buChar char="ü"/>
              </a:pPr>
              <a:r>
                <a:rPr lang="en-CA" sz="1600" dirty="0" smtClean="0">
                  <a:solidFill>
                    <a:srgbClr val="767171"/>
                  </a:solidFill>
                </a:rPr>
                <a:t>Requests and proactive publication</a:t>
              </a:r>
            </a:p>
            <a:p>
              <a:pPr marL="342900" indent="-342900">
                <a:spcBef>
                  <a:spcPts val="600"/>
                </a:spcBef>
                <a:spcAft>
                  <a:spcPts val="600"/>
                </a:spcAft>
                <a:buFont typeface="Wingdings" panose="05000000000000000000" pitchFamily="2" charset="2"/>
                <a:buChar char="ü"/>
              </a:pPr>
              <a:endParaRPr lang="en-CA" dirty="0" smtClean="0">
                <a:solidFill>
                  <a:srgbClr val="767171"/>
                </a:solidFill>
              </a:endParaRPr>
            </a:p>
          </p:txBody>
        </p:sp>
        <p:sp>
          <p:nvSpPr>
            <p:cNvPr id="15" name="TextBox 14"/>
            <p:cNvSpPr txBox="1"/>
            <p:nvPr/>
          </p:nvSpPr>
          <p:spPr>
            <a:xfrm>
              <a:off x="4581575" y="2520354"/>
              <a:ext cx="3883105" cy="770795"/>
            </a:xfrm>
            <a:prstGeom prst="rect">
              <a:avLst/>
            </a:prstGeom>
            <a:noFill/>
            <a:ln>
              <a:noFill/>
            </a:ln>
          </p:spPr>
          <p:txBody>
            <a:bodyPr wrap="square" rtlCol="0">
              <a:spAutoFit/>
            </a:bodyPr>
            <a:lstStyle/>
            <a:p>
              <a:pPr marL="342900" indent="-342900">
                <a:spcBef>
                  <a:spcPts val="600"/>
                </a:spcBef>
                <a:spcAft>
                  <a:spcPts val="600"/>
                </a:spcAft>
                <a:buFont typeface="Wingdings" panose="05000000000000000000" pitchFamily="2" charset="2"/>
                <a:buChar char="ü"/>
              </a:pPr>
              <a:r>
                <a:rPr lang="en-CA" sz="1600" dirty="0">
                  <a:solidFill>
                    <a:srgbClr val="767171"/>
                  </a:solidFill>
                </a:rPr>
                <a:t>Order-making power</a:t>
              </a:r>
            </a:p>
            <a:p>
              <a:pPr marL="342900" indent="-342900">
                <a:spcBef>
                  <a:spcPts val="600"/>
                </a:spcBef>
                <a:spcAft>
                  <a:spcPts val="600"/>
                </a:spcAft>
                <a:buFont typeface="Wingdings" panose="05000000000000000000" pitchFamily="2" charset="2"/>
                <a:buChar char="ü"/>
              </a:pPr>
              <a:r>
                <a:rPr lang="en-CA" sz="1600" dirty="0" smtClean="0">
                  <a:solidFill>
                    <a:srgbClr val="767171"/>
                  </a:solidFill>
                </a:rPr>
                <a:t>Solicitor–client privilege</a:t>
              </a:r>
              <a:endParaRPr lang="en-CA" sz="1600" dirty="0">
                <a:solidFill>
                  <a:srgbClr val="767171"/>
                </a:solidFill>
              </a:endParaRPr>
            </a:p>
          </p:txBody>
        </p:sp>
        <p:cxnSp>
          <p:nvCxnSpPr>
            <p:cNvPr id="4" name="Straight Connector 3"/>
            <p:cNvCxnSpPr>
              <a:endCxn id="22" idx="1"/>
            </p:cNvCxnSpPr>
            <p:nvPr/>
          </p:nvCxnSpPr>
          <p:spPr>
            <a:xfrm flipH="1">
              <a:off x="4509634" y="1935952"/>
              <a:ext cx="3" cy="3095676"/>
            </a:xfrm>
            <a:prstGeom prst="line">
              <a:avLst/>
            </a:prstGeom>
            <a:ln w="28575">
              <a:solidFill>
                <a:srgbClr val="999999"/>
              </a:solidFill>
            </a:ln>
          </p:spPr>
          <p:style>
            <a:lnRef idx="1">
              <a:schemeClr val="accent1"/>
            </a:lnRef>
            <a:fillRef idx="0">
              <a:schemeClr val="accent1"/>
            </a:fillRef>
            <a:effectRef idx="0">
              <a:schemeClr val="accent1"/>
            </a:effectRef>
            <a:fontRef idx="minor">
              <a:schemeClr val="tx1"/>
            </a:fontRef>
          </p:style>
        </p:cxnSp>
      </p:grpSp>
      <p:sp>
        <p:nvSpPr>
          <p:cNvPr id="21" name="Rectangle 20"/>
          <p:cNvSpPr/>
          <p:nvPr/>
        </p:nvSpPr>
        <p:spPr>
          <a:xfrm>
            <a:off x="4632055" y="5045011"/>
            <a:ext cx="4307757" cy="1722700"/>
          </a:xfrm>
          <a:prstGeom prst="rect">
            <a:avLst/>
          </a:prstGeom>
          <a:noFill/>
          <a:ln>
            <a:solidFill>
              <a:srgbClr val="999999"/>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CA" sz="1200" b="1" dirty="0" smtClean="0">
              <a:solidFill>
                <a:srgbClr val="FFFFFF">
                  <a:lumMod val="50000"/>
                </a:srgbClr>
              </a:solidFill>
            </a:endParaRPr>
          </a:p>
        </p:txBody>
      </p:sp>
      <p:sp>
        <p:nvSpPr>
          <p:cNvPr id="22" name="TextBox 21"/>
          <p:cNvSpPr txBox="1"/>
          <p:nvPr/>
        </p:nvSpPr>
        <p:spPr>
          <a:xfrm>
            <a:off x="4632055" y="4680629"/>
            <a:ext cx="4307757" cy="369332"/>
          </a:xfrm>
          <a:prstGeom prst="rect">
            <a:avLst/>
          </a:prstGeom>
          <a:solidFill>
            <a:srgbClr val="999999"/>
          </a:solidFill>
          <a:ln w="28575">
            <a:solidFill>
              <a:srgbClr val="999999"/>
            </a:solidFill>
          </a:ln>
        </p:spPr>
        <p:txBody>
          <a:bodyPr wrap="square" rtlCol="0" anchor="ctr" anchorCtr="0">
            <a:spAutoFit/>
          </a:bodyPr>
          <a:lstStyle/>
          <a:p>
            <a:pPr lvl="0" algn="ctr">
              <a:spcBef>
                <a:spcPct val="20000"/>
              </a:spcBef>
            </a:pPr>
            <a:r>
              <a:rPr lang="en-US" b="1" dirty="0" smtClean="0">
                <a:solidFill>
                  <a:schemeClr val="bg2"/>
                </a:solidFill>
                <a:latin typeface="+mj-lt"/>
              </a:rPr>
              <a:t>PROACTIVE PUBLICATION REQUIREMENTS</a:t>
            </a:r>
            <a:endParaRPr lang="en-CA" b="1" dirty="0">
              <a:solidFill>
                <a:schemeClr val="bg2"/>
              </a:solidFill>
              <a:latin typeface="+mj-lt"/>
            </a:endParaRPr>
          </a:p>
        </p:txBody>
      </p:sp>
      <p:sp>
        <p:nvSpPr>
          <p:cNvPr id="23" name="TextBox 22"/>
          <p:cNvSpPr txBox="1"/>
          <p:nvPr/>
        </p:nvSpPr>
        <p:spPr>
          <a:xfrm>
            <a:off x="4705290" y="5119927"/>
            <a:ext cx="2029577" cy="1477328"/>
          </a:xfrm>
          <a:prstGeom prst="rect">
            <a:avLst/>
          </a:prstGeom>
          <a:noFill/>
        </p:spPr>
        <p:txBody>
          <a:bodyPr wrap="square" rtlCol="0">
            <a:spAutoFit/>
          </a:bodyPr>
          <a:lstStyle/>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Grants &amp; Contributions</a:t>
            </a:r>
          </a:p>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Travel &amp; Hospitality</a:t>
            </a:r>
          </a:p>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Contracts </a:t>
            </a:r>
            <a:endParaRPr lang="en-CA" sz="1000" i="1" dirty="0" smtClean="0">
              <a:solidFill>
                <a:srgbClr val="767171"/>
              </a:solidFill>
            </a:endParaRPr>
          </a:p>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Position Reclassification</a:t>
            </a:r>
          </a:p>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Acts of Founded Wrongdoing</a:t>
            </a:r>
          </a:p>
        </p:txBody>
      </p:sp>
      <p:sp>
        <p:nvSpPr>
          <p:cNvPr id="25" name="TextBox 24"/>
          <p:cNvSpPr txBox="1"/>
          <p:nvPr/>
        </p:nvSpPr>
        <p:spPr>
          <a:xfrm>
            <a:off x="6808102" y="5100531"/>
            <a:ext cx="2082316" cy="1631216"/>
          </a:xfrm>
          <a:prstGeom prst="rect">
            <a:avLst/>
          </a:prstGeom>
          <a:noFill/>
        </p:spPr>
        <p:txBody>
          <a:bodyPr wrap="square" rtlCol="0">
            <a:spAutoFit/>
          </a:bodyPr>
          <a:lstStyle/>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Briefing Note Titles</a:t>
            </a:r>
          </a:p>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QP Notes</a:t>
            </a:r>
          </a:p>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Reports Tabled in Parliament</a:t>
            </a:r>
          </a:p>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Transition Binders</a:t>
            </a:r>
          </a:p>
          <a:p>
            <a:pPr marL="342900" indent="-342900">
              <a:spcBef>
                <a:spcPts val="600"/>
              </a:spcBef>
              <a:spcAft>
                <a:spcPts val="600"/>
              </a:spcAft>
              <a:buFont typeface="Wingdings" panose="05000000000000000000" pitchFamily="2" charset="2"/>
              <a:buChar char="ü"/>
            </a:pPr>
            <a:r>
              <a:rPr lang="en-US" sz="1000" i="1" dirty="0" smtClean="0">
                <a:solidFill>
                  <a:srgbClr val="767171"/>
                </a:solidFill>
              </a:rPr>
              <a:t>Parliamentary Committee Binders</a:t>
            </a:r>
          </a:p>
        </p:txBody>
      </p:sp>
    </p:spTree>
    <p:extLst>
      <p:ext uri="{BB962C8B-B14F-4D97-AF65-F5344CB8AC3E}">
        <p14:creationId xmlns:p14="http://schemas.microsoft.com/office/powerpoint/2010/main" val="1687523682"/>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mtClean="0">
                <a:solidFill>
                  <a:prstClr val="black">
                    <a:tint val="75000"/>
                  </a:prstClr>
                </a:solidFill>
              </a:rPr>
              <a:pPr/>
              <a:t>20</a:t>
            </a:fld>
            <a:endParaRPr lang="en-CA" dirty="0">
              <a:solidFill>
                <a:prstClr val="black">
                  <a:tint val="75000"/>
                </a:prstClr>
              </a:solidFill>
            </a:endParaRPr>
          </a:p>
        </p:txBody>
      </p:sp>
      <p:sp>
        <p:nvSpPr>
          <p:cNvPr id="6" name="Text Placeholder 2"/>
          <p:cNvSpPr txBox="1">
            <a:spLocks/>
          </p:cNvSpPr>
          <p:nvPr/>
        </p:nvSpPr>
        <p:spPr>
          <a:xfrm>
            <a:off x="457200" y="381823"/>
            <a:ext cx="8978630" cy="459684"/>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baseline="0">
                <a:solidFill>
                  <a:schemeClr val="accent1"/>
                </a:solidFill>
                <a:latin typeface="Calibri" panose="020F0502020204030204" pitchFamily="34" charset="0"/>
                <a:ea typeface="+mn-ea"/>
                <a:cs typeface="+mn-cs"/>
              </a:defRPr>
            </a:lvl1pPr>
            <a:lvl2pPr marL="457200" indent="0" algn="l" defTabSz="443777" rtl="0" eaLnBrk="1" latinLnBrk="0" hangingPunct="1">
              <a:spcBef>
                <a:spcPct val="20000"/>
              </a:spcBef>
              <a:buFont typeface="Arial" panose="020B0604020202020204" pitchFamily="34" charset="0"/>
              <a:buNone/>
              <a:defRPr sz="1359" kern="1200">
                <a:solidFill>
                  <a:schemeClr val="tx1"/>
                </a:solidFill>
                <a:latin typeface="+mn-lt"/>
                <a:ea typeface="+mn-ea"/>
                <a:cs typeface="+mn-cs"/>
              </a:defRPr>
            </a:lvl2pPr>
            <a:lvl3pPr marL="554721" indent="-110944" algn="l" defTabSz="443777" rtl="0" eaLnBrk="1" latinLnBrk="0" hangingPunct="1">
              <a:spcBef>
                <a:spcPct val="20000"/>
              </a:spcBef>
              <a:buFont typeface="Arial" panose="020B0604020202020204" pitchFamily="34" charset="0"/>
              <a:buChar char="•"/>
              <a:defRPr sz="1165" kern="1200">
                <a:solidFill>
                  <a:schemeClr val="tx1"/>
                </a:solidFill>
                <a:latin typeface="+mn-lt"/>
                <a:ea typeface="+mn-ea"/>
                <a:cs typeface="+mn-cs"/>
              </a:defRPr>
            </a:lvl3pPr>
            <a:lvl4pPr marL="776609"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4pPr>
            <a:lvl5pPr marL="998497"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5pPr>
            <a:lvl6pPr marL="1220386"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6pPr>
            <a:lvl7pPr marL="1442274"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7pPr>
            <a:lvl8pPr marL="1664162"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8pPr>
            <a:lvl9pPr marL="1886051" indent="-110944" algn="l" defTabSz="443777" rtl="0" eaLnBrk="1" latinLnBrk="0" hangingPunct="1">
              <a:spcBef>
                <a:spcPct val="20000"/>
              </a:spcBef>
              <a:buFont typeface="Arial" panose="020B0604020202020204" pitchFamily="34" charset="0"/>
              <a:buChar char="•"/>
              <a:defRPr sz="971" kern="1200">
                <a:solidFill>
                  <a:schemeClr val="tx1"/>
                </a:solidFill>
                <a:latin typeface="+mn-lt"/>
                <a:ea typeface="+mn-ea"/>
                <a:cs typeface="+mn-cs"/>
              </a:defRPr>
            </a:lvl9pPr>
          </a:lstStyle>
          <a:p>
            <a:r>
              <a:rPr lang="en-US" sz="2400" dirty="0" smtClean="0">
                <a:solidFill>
                  <a:srgbClr val="778C9F"/>
                </a:solidFill>
              </a:rPr>
              <a:t>Part 2 – </a:t>
            </a:r>
            <a:r>
              <a:rPr lang="en-CA" sz="2400" dirty="0">
                <a:solidFill>
                  <a:srgbClr val="778C9F"/>
                </a:solidFill>
              </a:rPr>
              <a:t>Crown Corporations* and wholly-owned subsidiaries</a:t>
            </a:r>
            <a:endParaRPr lang="en-CA" sz="2400" i="1" dirty="0">
              <a:solidFill>
                <a:srgbClr val="778C9F"/>
              </a:solidFill>
            </a:endParaRPr>
          </a:p>
          <a:p>
            <a:endParaRPr lang="fr-CA" dirty="0"/>
          </a:p>
        </p:txBody>
      </p:sp>
      <p:sp>
        <p:nvSpPr>
          <p:cNvPr id="8" name="TextBox 7"/>
          <p:cNvSpPr txBox="1"/>
          <p:nvPr/>
        </p:nvSpPr>
        <p:spPr>
          <a:xfrm>
            <a:off x="456088" y="6094741"/>
            <a:ext cx="7163912" cy="261610"/>
          </a:xfrm>
          <a:prstGeom prst="rect">
            <a:avLst/>
          </a:prstGeom>
          <a:noFill/>
        </p:spPr>
        <p:txBody>
          <a:bodyPr wrap="square" rtlCol="0">
            <a:spAutoFit/>
          </a:bodyPr>
          <a:lstStyle/>
          <a:p>
            <a:r>
              <a:rPr lang="en-CA" sz="1100" i="1" dirty="0">
                <a:solidFill>
                  <a:srgbClr val="005172"/>
                </a:solidFill>
              </a:rPr>
              <a:t>*with the exception of the Canada Pension Plan Investment Board which is not presently subject to the ATIA</a:t>
            </a:r>
            <a:r>
              <a:rPr lang="en-CA" sz="1000" i="1" dirty="0" smtClean="0">
                <a:solidFill>
                  <a:srgbClr val="005172"/>
                </a:solidFill>
              </a:rPr>
              <a:t>.</a:t>
            </a:r>
            <a:endParaRPr lang="en-CA" sz="1100" i="1" dirty="0">
              <a:solidFill>
                <a:srgbClr val="005172"/>
              </a:solidFill>
            </a:endParaRPr>
          </a:p>
        </p:txBody>
      </p:sp>
      <p:graphicFrame>
        <p:nvGraphicFramePr>
          <p:cNvPr id="9" name="Content Placeholder 10"/>
          <p:cNvGraphicFramePr>
            <a:graphicFrameLocks/>
          </p:cNvGraphicFramePr>
          <p:nvPr>
            <p:extLst>
              <p:ext uri="{D42A27DB-BD31-4B8C-83A1-F6EECF244321}">
                <p14:modId xmlns:p14="http://schemas.microsoft.com/office/powerpoint/2010/main" val="531988830"/>
              </p:ext>
            </p:extLst>
          </p:nvPr>
        </p:nvGraphicFramePr>
        <p:xfrm>
          <a:off x="456089" y="1258693"/>
          <a:ext cx="8449288" cy="1936107"/>
        </p:xfrm>
        <a:graphic>
          <a:graphicData uri="http://schemas.openxmlformats.org/drawingml/2006/table">
            <a:tbl>
              <a:tblPr firstRow="1" bandRow="1">
                <a:tableStyleId>{9D7B26C5-4107-4FEC-AEDC-1716B250A1EF}</a:tableStyleId>
              </a:tblPr>
              <a:tblGrid>
                <a:gridCol w="3964112"/>
                <a:gridCol w="4485176"/>
              </a:tblGrid>
              <a:tr h="283787">
                <a:tc grid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u="none" strike="noStrike" kern="1200" cap="none" spc="0" normalizeH="0" baseline="0" noProof="0" dirty="0" smtClean="0">
                          <a:ln>
                            <a:noFill/>
                          </a:ln>
                          <a:effectLst/>
                          <a:uLnTx/>
                          <a:uFillTx/>
                        </a:rPr>
                        <a:t>Travel Expenses (s. 82) </a:t>
                      </a:r>
                      <a:endParaRPr lang="en-CA" sz="1600" i="0" dirty="0">
                        <a:solidFill>
                          <a:schemeClr val="bg1"/>
                        </a:solidFill>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44467">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943397">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rgbClr val="767171"/>
                          </a:solidFill>
                          <a:effectLst/>
                          <a:uLnTx/>
                          <a:uFillTx/>
                        </a:rPr>
                        <a:t>Travel expenses of senior officers or employees, within 30 days after the end of the month of reimbursement (s.82)</a:t>
                      </a:r>
                      <a:endParaRPr kumimoji="0" lang="en-CA" sz="1200" b="0" i="0" u="none" strike="noStrike" kern="1200" cap="none" spc="0" normalizeH="0" baseline="0" noProof="0" dirty="0" smtClean="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kern="1200" dirty="0" smtClean="0">
                          <a:solidFill>
                            <a:srgbClr val="767171"/>
                          </a:solidFill>
                          <a:effectLst/>
                        </a:rPr>
                        <a:t>For the month when Royal Assent is received, publish the travel expenses for the full month under the requirements of Bill C-58.</a:t>
                      </a:r>
                    </a:p>
                    <a:p>
                      <a:endParaRPr lang="en-CA" sz="1200" i="0" kern="1200" dirty="0" smtClean="0">
                        <a:solidFill>
                          <a:srgbClr val="767171"/>
                        </a:solidFill>
                        <a:effectLst/>
                        <a:latin typeface="+mn-lt"/>
                        <a:ea typeface="+mn-ea"/>
                        <a:cs typeface="+mn-cs"/>
                      </a:endParaRPr>
                    </a:p>
                    <a:p>
                      <a:r>
                        <a:rPr lang="en-CA" sz="1200" i="1" kern="1200" dirty="0" smtClean="0">
                          <a:solidFill>
                            <a:srgbClr val="767171"/>
                          </a:solidFill>
                          <a:effectLst/>
                          <a:latin typeface="+mn-lt"/>
                          <a:ea typeface="+mn-ea"/>
                          <a:cs typeface="+mn-cs"/>
                        </a:rPr>
                        <a:t>T</a:t>
                      </a:r>
                      <a:r>
                        <a:rPr lang="en-CA" sz="1100" i="1" kern="1200" dirty="0" smtClean="0">
                          <a:solidFill>
                            <a:srgbClr val="767171"/>
                          </a:solidFill>
                          <a:effectLst/>
                          <a:latin typeface="+mn-lt"/>
                          <a:ea typeface="+mn-ea"/>
                          <a:cs typeface="+mn-cs"/>
                        </a:rPr>
                        <a:t>ravel expenses reimbursed in the period from June 1 to June 30 must be published by July 30.</a:t>
                      </a: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r h="159813">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nSpc>
                          <a:spcPct val="150000"/>
                        </a:lnSpc>
                      </a:pPr>
                      <a:endParaRPr lang="en-CA" sz="400" dirty="0">
                        <a:solidFill>
                          <a:srgbClr val="767171"/>
                        </a:solidFill>
                        <a:latin typeface="+mn-lt"/>
                      </a:endParaRPr>
                    </a:p>
                  </a:txBody>
                  <a:tcPr>
                    <a:lnT w="12700" cap="flat" cmpd="sng" algn="ctr">
                      <a:solidFill>
                        <a:srgbClr val="999999"/>
                      </a:solidFill>
                      <a:prstDash val="solid"/>
                      <a:round/>
                      <a:headEnd type="none" w="med" len="med"/>
                      <a:tailEnd type="none" w="med" len="med"/>
                    </a:lnT>
                    <a:noFill/>
                  </a:tcPr>
                </a:tc>
                <a:tc hMerge="1">
                  <a:txBody>
                    <a:bodyPr/>
                    <a:lstStyle/>
                    <a:p>
                      <a:endParaRPr lang="en-CA"/>
                    </a:p>
                  </a:txBody>
                  <a:tcPr/>
                </a:tc>
              </a:tr>
              <a:tr h="159813">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nSpc>
                          <a:spcPct val="150000"/>
                        </a:lnSpc>
                      </a:pPr>
                      <a:endParaRPr lang="en-CA" sz="400" dirty="0">
                        <a:solidFill>
                          <a:srgbClr val="767171"/>
                        </a:solidFill>
                        <a:latin typeface="+mn-lt"/>
                      </a:endParaRPr>
                    </a:p>
                  </a:txBody>
                  <a:tcPr>
                    <a:lnB w="12700" cap="flat" cmpd="sng" algn="ctr">
                      <a:noFill/>
                      <a:prstDash val="solid"/>
                      <a:round/>
                      <a:headEnd type="none" w="med" len="med"/>
                      <a:tailEnd type="none" w="med" len="med"/>
                    </a:lnB>
                    <a:noFill/>
                  </a:tcPr>
                </a:tc>
                <a:tc hMerge="1">
                  <a:txBody>
                    <a:bodyPr/>
                    <a:lstStyle/>
                    <a:p>
                      <a:endParaRPr lang="en-CA"/>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275928983"/>
              </p:ext>
            </p:extLst>
          </p:nvPr>
        </p:nvGraphicFramePr>
        <p:xfrm>
          <a:off x="456087" y="3082856"/>
          <a:ext cx="8449289" cy="1547665"/>
        </p:xfrm>
        <a:graphic>
          <a:graphicData uri="http://schemas.openxmlformats.org/drawingml/2006/table">
            <a:tbl>
              <a:tblPr firstRow="1" bandRow="1">
                <a:tableStyleId>{9D7B26C5-4107-4FEC-AEDC-1716B250A1EF}</a:tableStyleId>
              </a:tblPr>
              <a:tblGrid>
                <a:gridCol w="4027482"/>
                <a:gridCol w="4421807"/>
              </a:tblGrid>
              <a:tr h="344629">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1" u="none" strike="noStrike" kern="1200" cap="none" spc="0" normalizeH="0" baseline="0" noProof="0" dirty="0" smtClean="0">
                          <a:ln>
                            <a:noFill/>
                          </a:ln>
                          <a:solidFill>
                            <a:schemeClr val="bg1"/>
                          </a:solidFill>
                          <a:effectLst/>
                          <a:uLnTx/>
                          <a:uFillTx/>
                        </a:rPr>
                        <a:t>Hospitality Expenses (s. 83)</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42916">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70984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rgbClr val="767171"/>
                          </a:solidFill>
                          <a:effectLst/>
                          <a:uLnTx/>
                          <a:uFillTx/>
                        </a:rPr>
                        <a:t>Hospitality expenses of senior officers or employees, within 30 days after the end of the month of reimbursement (s.83)</a:t>
                      </a:r>
                      <a:endParaRPr kumimoji="0" lang="en-CA" sz="1200" b="0" i="0" u="none" strike="noStrike" kern="1200" cap="none" spc="0" normalizeH="0" baseline="0" noProof="0" dirty="0" smtClean="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dirty="0" smtClean="0">
                          <a:solidFill>
                            <a:srgbClr val="767171"/>
                          </a:solidFill>
                        </a:rPr>
                        <a:t>For the month when Royal Assent is received, publish the hospitality expenses for that full month under the requirements of Bill C-58.</a:t>
                      </a:r>
                    </a:p>
                    <a:p>
                      <a:endParaRPr lang="en-CA" sz="1100" dirty="0" smtClean="0">
                        <a:solidFill>
                          <a:srgbClr val="767171"/>
                        </a:solidFill>
                      </a:endParaRPr>
                    </a:p>
                    <a:p>
                      <a:r>
                        <a:rPr lang="en-CA" sz="1100" i="1" dirty="0" smtClean="0">
                          <a:solidFill>
                            <a:srgbClr val="767171"/>
                          </a:solidFill>
                        </a:rPr>
                        <a:t>Hospitality expenses reimbursed in the period from June 1 to June 30 must be published by July 30</a:t>
                      </a:r>
                      <a:r>
                        <a:rPr lang="en-CA" sz="1050" i="1" dirty="0" smtClean="0">
                          <a:solidFill>
                            <a:srgbClr val="767171"/>
                          </a:solidFill>
                        </a:rPr>
                        <a:t>.</a:t>
                      </a:r>
                      <a:endParaRPr lang="en-CA" sz="1050" i="1" dirty="0">
                        <a:solidFill>
                          <a:srgbClr val="767171"/>
                        </a:solidFill>
                      </a:endParaRPr>
                    </a:p>
                  </a:txBody>
                  <a:tcPr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21842135"/>
              </p:ext>
            </p:extLst>
          </p:nvPr>
        </p:nvGraphicFramePr>
        <p:xfrm>
          <a:off x="456087" y="4920630"/>
          <a:ext cx="8449289" cy="1130684"/>
        </p:xfrm>
        <a:graphic>
          <a:graphicData uri="http://schemas.openxmlformats.org/drawingml/2006/table">
            <a:tbl>
              <a:tblPr firstRow="1" bandRow="1">
                <a:tableStyleId>{9D7B26C5-4107-4FEC-AEDC-1716B250A1EF}</a:tableStyleId>
              </a:tblPr>
              <a:tblGrid>
                <a:gridCol w="4027482"/>
                <a:gridCol w="4421807"/>
              </a:tblGrid>
              <a:tr h="333832">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a:lnSpc>
                          <a:spcPct val="100000"/>
                        </a:lnSpc>
                      </a:pPr>
                      <a:r>
                        <a:rPr kumimoji="0" lang="en-CA" sz="1600" b="1" u="none" strike="noStrike" kern="1200" cap="none" spc="0" normalizeH="0" baseline="0" noProof="0" dirty="0" smtClean="0">
                          <a:ln>
                            <a:noFill/>
                          </a:ln>
                          <a:solidFill>
                            <a:schemeClr val="bg1"/>
                          </a:solidFill>
                          <a:effectLst/>
                          <a:uLnTx/>
                          <a:uFillTx/>
                        </a:rPr>
                        <a:t>Reports Tabled in Parliament (s. 84)</a:t>
                      </a:r>
                      <a:endParaRPr lang="en-CA" sz="1600" b="1" i="0" dirty="0">
                        <a:solidFill>
                          <a:schemeClr val="bg1"/>
                        </a:solidFill>
                        <a:latin typeface="+mn-lt"/>
                      </a:endParaRPr>
                    </a:p>
                  </a:txBody>
                  <a:tcPr anchor="ctr">
                    <a:lnL>
                      <a:noFill/>
                    </a:lnL>
                    <a:lnR>
                      <a:noFill/>
                    </a:lnR>
                    <a:lnT w="12700" cmpd="sng">
                      <a:noFill/>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c hMerge="1">
                  <a:txBody>
                    <a:bodyPr/>
                    <a:lstStyle/>
                    <a:p>
                      <a:endParaRPr lang="en-CA"/>
                    </a:p>
                  </a:txBody>
                  <a:tcPr/>
                </a:tc>
              </a:tr>
              <a:tr h="211375">
                <a:tc>
                  <a:txBody>
                    <a:bodyPr/>
                    <a:lstStyle/>
                    <a:p>
                      <a:pPr marL="0" marR="0" algn="ctr">
                        <a:lnSpc>
                          <a:spcPct val="107000"/>
                        </a:lnSpc>
                        <a:spcBef>
                          <a:spcPts val="0"/>
                        </a:spcBef>
                        <a:spcAft>
                          <a:spcPts val="0"/>
                        </a:spcAft>
                      </a:pPr>
                      <a:r>
                        <a:rPr lang="en-CA" sz="1400" b="1" dirty="0">
                          <a:solidFill>
                            <a:srgbClr val="767171"/>
                          </a:solidFill>
                          <a:effectLst/>
                        </a:rPr>
                        <a:t>Proactive Publication Requirement</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c>
                  <a:txBody>
                    <a:bodyPr/>
                    <a:lstStyle/>
                    <a:p>
                      <a:pPr marL="0" marR="0" algn="ctr">
                        <a:lnSpc>
                          <a:spcPct val="107000"/>
                        </a:lnSpc>
                        <a:spcBef>
                          <a:spcPts val="0"/>
                        </a:spcBef>
                        <a:spcAft>
                          <a:spcPts val="0"/>
                        </a:spcAft>
                      </a:pPr>
                      <a:r>
                        <a:rPr lang="en-CA" sz="1400" b="1"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When</a:t>
                      </a:r>
                      <a:r>
                        <a:rPr lang="en-CA" sz="1400" b="1" baseline="0" dirty="0" smtClean="0">
                          <a:solidFill>
                            <a:srgbClr val="767171"/>
                          </a:solidFill>
                          <a:effectLst/>
                          <a:latin typeface="Calibri" panose="020F0502020204030204" pitchFamily="34" charset="0"/>
                          <a:ea typeface="Calibri" panose="020F0502020204030204" pitchFamily="34" charset="0"/>
                          <a:cs typeface="Times New Roman" panose="02020603050405020304" pitchFamily="18" charset="0"/>
                        </a:rPr>
                        <a:t> to publish</a:t>
                      </a:r>
                      <a:endParaRPr lang="en-CA" sz="1400" b="1" dirty="0">
                        <a:solidFill>
                          <a:srgbClr val="76717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lnTlToBr w="12700" cmpd="sng">
                      <a:noFill/>
                      <a:prstDash val="solid"/>
                    </a:lnTlToBr>
                    <a:lnBlToTr w="12700" cmpd="sng">
                      <a:noFill/>
                      <a:prstDash val="solid"/>
                    </a:lnBlToTr>
                    <a:solidFill>
                      <a:schemeClr val="bg2">
                        <a:alpha val="20000"/>
                      </a:schemeClr>
                    </a:solidFill>
                  </a:tcPr>
                </a:tc>
              </a:tr>
              <a:tr h="567121">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200" u="none" strike="noStrike" kern="1200" cap="none" spc="0" normalizeH="0" baseline="0" noProof="0" dirty="0" smtClean="0">
                          <a:ln>
                            <a:noFill/>
                          </a:ln>
                          <a:solidFill>
                            <a:srgbClr val="767171"/>
                          </a:solidFill>
                          <a:effectLst/>
                          <a:uLnTx/>
                          <a:uFillTx/>
                        </a:rPr>
                        <a:t>Reports tabled in Parliament under an Act of Parliament, within 30 days after tabling (s.84)</a:t>
                      </a:r>
                      <a:endParaRPr kumimoji="0" lang="en-CA" sz="1200" b="0" i="0" u="none" strike="noStrike" kern="1200" cap="none" spc="0" normalizeH="0" baseline="0" noProof="0" dirty="0">
                        <a:ln>
                          <a:noFill/>
                        </a:ln>
                        <a:solidFill>
                          <a:srgbClr val="767171"/>
                        </a:solidFill>
                        <a:effectLst/>
                        <a:uLnTx/>
                        <a:uFillTx/>
                        <a:latin typeface="+mn-lt"/>
                        <a:ea typeface="+mn-ea"/>
                        <a:cs typeface="+mn-cs"/>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r>
                        <a:rPr lang="en-CA" sz="1200" dirty="0" smtClean="0">
                          <a:solidFill>
                            <a:srgbClr val="767171"/>
                          </a:solidFill>
                        </a:rPr>
                        <a:t>Publish any report that, under an Act of Parliament, was tabled in Parliament on or after the date of Royal Assent.</a:t>
                      </a:r>
                      <a:endParaRPr lang="en-CA" sz="1200" dirty="0">
                        <a:solidFill>
                          <a:srgbClr val="767171"/>
                        </a:solidFill>
                      </a:endParaRPr>
                    </a:p>
                  </a:txBody>
                  <a:tcP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78484758"/>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3"/>
          <p:cNvSpPr>
            <a:spLocks noGrp="1"/>
          </p:cNvSpPr>
          <p:nvPr>
            <p:ph type="title"/>
          </p:nvPr>
        </p:nvSpPr>
        <p:spPr>
          <a:xfrm>
            <a:off x="471684" y="290281"/>
            <a:ext cx="7924799" cy="554914"/>
          </a:xfrm>
        </p:spPr>
        <p:txBody>
          <a:bodyPr>
            <a:normAutofit/>
          </a:bodyPr>
          <a:lstStyle/>
          <a:p>
            <a:r>
              <a:rPr lang="en-CA" sz="2800" dirty="0" smtClean="0">
                <a:solidFill>
                  <a:srgbClr val="778C9F"/>
                </a:solidFill>
              </a:rPr>
              <a:t>Reporting </a:t>
            </a:r>
            <a:endParaRPr lang="en-CA" sz="2800" dirty="0">
              <a:solidFill>
                <a:srgbClr val="778C9F"/>
              </a:solidFill>
              <a:latin typeface="+mn-lt"/>
            </a:endParaRPr>
          </a:p>
        </p:txBody>
      </p:sp>
      <p:sp>
        <p:nvSpPr>
          <p:cNvPr id="2" name="Slide Number Placeholder 1"/>
          <p:cNvSpPr>
            <a:spLocks noGrp="1"/>
          </p:cNvSpPr>
          <p:nvPr>
            <p:ph type="sldNum" sz="quarter" idx="12"/>
          </p:nvPr>
        </p:nvSpPr>
        <p:spPr/>
        <p:txBody>
          <a:bodyPr/>
          <a:lstStyle/>
          <a:p>
            <a:fld id="{32D4B517-E49B-41B6-9DBC-23634E0F1CDC}" type="slidenum">
              <a:rPr lang="en-CA" sz="1000" smtClean="0">
                <a:solidFill>
                  <a:prstClr val="black">
                    <a:tint val="75000"/>
                  </a:prstClr>
                </a:solidFill>
              </a:rPr>
              <a:pPr/>
              <a:t>21</a:t>
            </a:fld>
            <a:endParaRPr lang="en-CA" sz="1000" dirty="0">
              <a:solidFill>
                <a:prstClr val="black">
                  <a:tint val="75000"/>
                </a:prstClr>
              </a:solidFill>
            </a:endParaRPr>
          </a:p>
        </p:txBody>
      </p:sp>
      <p:graphicFrame>
        <p:nvGraphicFramePr>
          <p:cNvPr id="5" name="Content Placeholder 10"/>
          <p:cNvGraphicFramePr>
            <a:graphicFrameLocks/>
          </p:cNvGraphicFramePr>
          <p:nvPr>
            <p:extLst>
              <p:ext uri="{D42A27DB-BD31-4B8C-83A1-F6EECF244321}">
                <p14:modId xmlns:p14="http://schemas.microsoft.com/office/powerpoint/2010/main" val="2843715488"/>
              </p:ext>
            </p:extLst>
          </p:nvPr>
        </p:nvGraphicFramePr>
        <p:xfrm>
          <a:off x="626034" y="1377531"/>
          <a:ext cx="7927601" cy="4847122"/>
        </p:xfrm>
        <a:graphic>
          <a:graphicData uri="http://schemas.openxmlformats.org/drawingml/2006/table">
            <a:tbl>
              <a:tblPr firstRow="1" bandRow="1">
                <a:tableStyleId>{5C22544A-7EE6-4342-B048-85BDC9FD1C3A}</a:tableStyleId>
              </a:tblPr>
              <a:tblGrid>
                <a:gridCol w="7927601"/>
              </a:tblGrid>
              <a:tr h="4968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smtClean="0">
                          <a:ln>
                            <a:noFill/>
                          </a:ln>
                          <a:solidFill>
                            <a:schemeClr val="bg2"/>
                          </a:solidFill>
                          <a:effectLst/>
                          <a:uLnTx/>
                          <a:uFillTx/>
                          <a:latin typeface="+mn-lt"/>
                          <a:ea typeface="+mn-ea"/>
                          <a:cs typeface="+mn-cs"/>
                        </a:rPr>
                        <a:t>Info Source (s.5)</a:t>
                      </a:r>
                      <a:endParaRPr lang="en-CA" sz="1800" i="0" dirty="0">
                        <a:solidFill>
                          <a:schemeClr val="bg2"/>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r>
              <a:tr h="843365">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600" b="0" i="0" u="none" strike="noStrike" kern="1200" cap="none" spc="0" normalizeH="0" baseline="0" noProof="0" dirty="0" smtClean="0">
                          <a:ln>
                            <a:noFill/>
                          </a:ln>
                          <a:solidFill>
                            <a:srgbClr val="767171"/>
                          </a:solidFill>
                          <a:effectLst/>
                          <a:uLnTx/>
                          <a:uFillTx/>
                          <a:latin typeface="+mn-lt"/>
                          <a:ea typeface="+mn-ea"/>
                          <a:cs typeface="+mn-cs"/>
                        </a:rPr>
                        <a:t>Requirements to publish information about institutions and information holdings (formerly known as </a:t>
                      </a:r>
                      <a:r>
                        <a:rPr kumimoji="0" lang="en-CA" sz="1600" b="0" i="1" u="none" strike="noStrike" kern="1200" cap="none" spc="0" normalizeH="0" baseline="0" noProof="0" dirty="0" smtClean="0">
                          <a:ln>
                            <a:noFill/>
                          </a:ln>
                          <a:solidFill>
                            <a:srgbClr val="767171"/>
                          </a:solidFill>
                          <a:effectLst/>
                          <a:uLnTx/>
                          <a:uFillTx/>
                          <a:latin typeface="+mn-lt"/>
                          <a:ea typeface="+mn-ea"/>
                          <a:cs typeface="+mn-cs"/>
                        </a:rPr>
                        <a:t>Info Source</a:t>
                      </a:r>
                      <a:r>
                        <a:rPr kumimoji="0" lang="en-CA" sz="1600" b="0" i="0" u="none" strike="noStrike" kern="1200" cap="none" spc="0" normalizeH="0" baseline="0" noProof="0" dirty="0" smtClean="0">
                          <a:ln>
                            <a:noFill/>
                          </a:ln>
                          <a:solidFill>
                            <a:srgbClr val="767171"/>
                          </a:solidFill>
                          <a:effectLst/>
                          <a:uLnTx/>
                          <a:uFillTx/>
                          <a:latin typeface="+mn-lt"/>
                          <a:ea typeface="+mn-ea"/>
                          <a:cs typeface="+mn-cs"/>
                        </a:rPr>
                        <a:t>) have been retained</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6305">
                <a:tc>
                  <a:txBody>
                    <a:bodyPr/>
                    <a:lstStyle/>
                    <a:p>
                      <a:pPr>
                        <a:lnSpc>
                          <a:spcPct val="150000"/>
                        </a:lnSpc>
                      </a:pPr>
                      <a:endParaRPr lang="en-CA" sz="400" dirty="0">
                        <a:solidFill>
                          <a:srgbClr val="767171"/>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1168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1" u="none" strike="noStrike" kern="1200" cap="none" spc="0" normalizeH="0" baseline="0" noProof="0" dirty="0" smtClean="0">
                          <a:ln>
                            <a:noFill/>
                          </a:ln>
                          <a:solidFill>
                            <a:schemeClr val="bg2"/>
                          </a:solidFill>
                          <a:effectLst/>
                          <a:uLnTx/>
                          <a:uFillTx/>
                          <a:latin typeface="+mn-lt"/>
                          <a:ea typeface="+mn-ea"/>
                          <a:cs typeface="+mn-cs"/>
                        </a:rPr>
                        <a:t>Annual Reporting (s.94 ATIA, s.72 Privacy Act)</a:t>
                      </a:r>
                      <a:endParaRPr lang="en-CA" sz="1800" i="1" dirty="0">
                        <a:solidFill>
                          <a:schemeClr val="bg2"/>
                        </a:solidFill>
                        <a:latin typeface="+mn-lt"/>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r>
              <a:tr h="984902">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600" b="0" i="0" u="none" strike="noStrike" kern="1200" cap="none" spc="0" normalizeH="0" baseline="0" noProof="0" dirty="0" smtClean="0">
                          <a:ln>
                            <a:noFill/>
                          </a:ln>
                          <a:solidFill>
                            <a:schemeClr val="tx1">
                              <a:lumMod val="65000"/>
                              <a:lumOff val="35000"/>
                            </a:schemeClr>
                          </a:solidFill>
                          <a:effectLst/>
                          <a:uLnTx/>
                          <a:uFillTx/>
                          <a:latin typeface="+mn-lt"/>
                          <a:ea typeface="+mn-ea"/>
                          <a:cs typeface="+mn-cs"/>
                        </a:rPr>
                        <a:t>Annual reports to Parliament are to be tabled before both Houses of Parliament on any of the first 15 sitting days after September 1 of the year in which the report is prepared. This change applies to both the </a:t>
                      </a:r>
                      <a:r>
                        <a:rPr kumimoji="0" lang="en-CA" sz="1600" b="0" i="1" u="none" strike="noStrike" kern="1200" cap="none" spc="0" normalizeH="0" baseline="0" noProof="0" dirty="0" smtClean="0">
                          <a:ln>
                            <a:noFill/>
                          </a:ln>
                          <a:solidFill>
                            <a:schemeClr val="tx1">
                              <a:lumMod val="65000"/>
                              <a:lumOff val="35000"/>
                            </a:schemeClr>
                          </a:solidFill>
                          <a:effectLst/>
                          <a:uLnTx/>
                          <a:uFillTx/>
                          <a:latin typeface="+mn-lt"/>
                          <a:ea typeface="+mn-ea"/>
                          <a:cs typeface="+mn-cs"/>
                        </a:rPr>
                        <a:t>Access to Information Act</a:t>
                      </a:r>
                      <a:r>
                        <a:rPr kumimoji="0" lang="en-CA" sz="1600" b="0" i="0" u="none" strike="noStrike" kern="1200" cap="none" spc="0" normalizeH="0" baseline="0" noProof="0" dirty="0" smtClean="0">
                          <a:ln>
                            <a:noFill/>
                          </a:ln>
                          <a:solidFill>
                            <a:schemeClr val="tx1">
                              <a:lumMod val="65000"/>
                              <a:lumOff val="35000"/>
                            </a:schemeClr>
                          </a:solidFill>
                          <a:effectLst/>
                          <a:uLnTx/>
                          <a:uFillTx/>
                          <a:latin typeface="+mn-lt"/>
                          <a:ea typeface="+mn-ea"/>
                          <a:cs typeface="+mn-cs"/>
                        </a:rPr>
                        <a:t> and the </a:t>
                      </a:r>
                      <a:r>
                        <a:rPr kumimoji="0" lang="en-CA" sz="1600" b="0" i="1" u="none" strike="noStrike" kern="1200" cap="none" spc="0" normalizeH="0" baseline="0" noProof="0" dirty="0" smtClean="0">
                          <a:ln>
                            <a:noFill/>
                          </a:ln>
                          <a:solidFill>
                            <a:schemeClr val="tx1">
                              <a:lumMod val="65000"/>
                              <a:lumOff val="35000"/>
                            </a:schemeClr>
                          </a:solidFill>
                          <a:effectLst/>
                          <a:uLnTx/>
                          <a:uFillTx/>
                          <a:latin typeface="+mn-lt"/>
                          <a:ea typeface="+mn-ea"/>
                          <a:cs typeface="+mn-cs"/>
                        </a:rPr>
                        <a:t>Privacy Act</a:t>
                      </a:r>
                      <a:r>
                        <a:rPr kumimoji="0" lang="en-CA" sz="1600" b="0" i="0" u="none" strike="noStrike" kern="1200" cap="none" spc="0" normalizeH="0" baseline="0" noProof="0" dirty="0" smtClean="0">
                          <a:ln>
                            <a:noFill/>
                          </a:ln>
                          <a:solidFill>
                            <a:schemeClr val="tx1">
                              <a:lumMod val="65000"/>
                              <a:lumOff val="35000"/>
                            </a:schemeClr>
                          </a:solidFill>
                          <a:effectLst/>
                          <a:uLnTx/>
                          <a:uFillTx/>
                          <a:latin typeface="+mn-lt"/>
                          <a:ea typeface="+mn-ea"/>
                          <a:cs typeface="+mn-cs"/>
                        </a:rPr>
                        <a:t>.</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en-CA" sz="1600" b="0" i="0" u="none" strike="noStrike" kern="1200" cap="none" spc="0" normalizeH="0" baseline="0" noProof="0" dirty="0" smtClean="0">
                        <a:ln>
                          <a:noFill/>
                        </a:ln>
                        <a:solidFill>
                          <a:schemeClr val="tx1">
                            <a:lumMod val="65000"/>
                            <a:lumOff val="35000"/>
                          </a:schemeClr>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600" b="0" i="0" u="none" strike="noStrike" kern="1200" cap="none" spc="0" normalizeH="0" baseline="0" noProof="0" dirty="0" smtClean="0">
                          <a:ln>
                            <a:noFill/>
                          </a:ln>
                          <a:solidFill>
                            <a:schemeClr val="tx1">
                              <a:lumMod val="65000"/>
                              <a:lumOff val="35000"/>
                            </a:schemeClr>
                          </a:solidFill>
                          <a:effectLst/>
                          <a:uLnTx/>
                          <a:uFillTx/>
                          <a:latin typeface="+mn-lt"/>
                          <a:ea typeface="+mn-ea"/>
                          <a:cs typeface="+mn-cs"/>
                        </a:rPr>
                        <a:t>If an institution has not yet tabled their 2018-2019 Annual Reports, the reports now need to be tabled on any of the first 15 sitting days after September 1, 2019.</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48410">
                <a:tc>
                  <a:txBody>
                    <a:bodyPr/>
                    <a:lstStyle/>
                    <a:p>
                      <a:pPr>
                        <a:lnSpc>
                          <a:spcPct val="150000"/>
                        </a:lnSpc>
                      </a:pPr>
                      <a:endParaRPr lang="en-CA" sz="400" dirty="0">
                        <a:solidFill>
                          <a:srgbClr val="767171"/>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03723">
                <a:tc>
                  <a:txBody>
                    <a:bodyPr/>
                    <a:lstStyle/>
                    <a:p>
                      <a:pPr marL="0" marR="0" lvl="0" indent="0" algn="ctr" defTabSz="443777"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smtClean="0">
                          <a:ln>
                            <a:noFill/>
                          </a:ln>
                          <a:solidFill>
                            <a:schemeClr val="bg2"/>
                          </a:solidFill>
                          <a:effectLst/>
                          <a:uLnTx/>
                          <a:uFillTx/>
                          <a:latin typeface="+mn-lt"/>
                          <a:ea typeface="+mn-ea"/>
                          <a:cs typeface="+mn-cs"/>
                        </a:rPr>
                        <a:t>Data Collection</a:t>
                      </a:r>
                      <a:endParaRPr kumimoji="0" lang="en-CA" sz="1800" b="1" i="0" u="none" strike="noStrike" kern="1200" cap="none" spc="0" normalizeH="0" baseline="0" dirty="0">
                        <a:ln>
                          <a:noFill/>
                        </a:ln>
                        <a:solidFill>
                          <a:schemeClr val="bg2"/>
                        </a:solidFill>
                        <a:effectLst/>
                        <a:uLnTx/>
                        <a:uFillTx/>
                        <a:latin typeface="+mn-lt"/>
                        <a:ea typeface="+mn-ea"/>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rgbClr val="999999"/>
                    </a:solidFill>
                  </a:tcPr>
                </a:tc>
              </a:tr>
              <a:tr h="452332">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CA" sz="1600" b="0" i="0" u="none" strike="noStrike" kern="1200" cap="none" spc="0" normalizeH="0" baseline="0" noProof="0" dirty="0" smtClean="0">
                          <a:ln>
                            <a:noFill/>
                          </a:ln>
                          <a:solidFill>
                            <a:srgbClr val="767171"/>
                          </a:solidFill>
                          <a:effectLst/>
                          <a:uLnTx/>
                          <a:uFillTx/>
                          <a:latin typeface="+mn-lt"/>
                          <a:ea typeface="+mn-ea"/>
                          <a:cs typeface="+mn-cs"/>
                        </a:rPr>
                        <a:t>New data points will be collected as a result of changes to Act</a:t>
                      </a:r>
                      <a:endParaRPr kumimoji="0" lang="en-CA" sz="1600" b="0" i="0" u="none" strike="noStrike" kern="1200" cap="none" spc="0" normalizeH="0" baseline="0" dirty="0">
                        <a:ln>
                          <a:noFill/>
                        </a:ln>
                        <a:solidFill>
                          <a:srgbClr val="767171"/>
                        </a:solidFill>
                        <a:effectLst/>
                        <a:uLnTx/>
                        <a:uFillTx/>
                        <a:latin typeface="+mn-lt"/>
                        <a:ea typeface="+mn-ea"/>
                        <a:cs typeface="+mn-cs"/>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6934236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z="1000" smtClean="0"/>
              <a:t>22</a:t>
            </a:fld>
            <a:endParaRPr lang="en-CA" sz="1000" dirty="0"/>
          </a:p>
        </p:txBody>
      </p:sp>
      <p:sp>
        <p:nvSpPr>
          <p:cNvPr id="4" name="Title 3"/>
          <p:cNvSpPr>
            <a:spLocks noGrp="1"/>
          </p:cNvSpPr>
          <p:nvPr>
            <p:ph type="title"/>
          </p:nvPr>
        </p:nvSpPr>
        <p:spPr>
          <a:xfrm>
            <a:off x="258618" y="415636"/>
            <a:ext cx="7915564" cy="443345"/>
          </a:xfrm>
        </p:spPr>
        <p:txBody>
          <a:bodyPr>
            <a:normAutofit/>
          </a:bodyPr>
          <a:lstStyle/>
          <a:p>
            <a:r>
              <a:rPr lang="en-CA" sz="2800" dirty="0" smtClean="0">
                <a:solidFill>
                  <a:srgbClr val="778C9F"/>
                </a:solidFill>
              </a:rPr>
              <a:t>Bill C-58 Data Collection – Decline to Act</a:t>
            </a:r>
            <a:endParaRPr lang="en-CA" sz="2800" dirty="0"/>
          </a:p>
        </p:txBody>
      </p:sp>
      <p:sp>
        <p:nvSpPr>
          <p:cNvPr id="3" name="TextBox 2"/>
          <p:cNvSpPr txBox="1"/>
          <p:nvPr/>
        </p:nvSpPr>
        <p:spPr>
          <a:xfrm>
            <a:off x="612543" y="1281577"/>
            <a:ext cx="7931093" cy="707886"/>
          </a:xfrm>
          <a:prstGeom prst="rect">
            <a:avLst/>
          </a:prstGeom>
          <a:noFill/>
        </p:spPr>
        <p:txBody>
          <a:bodyPr wrap="square" rtlCol="0">
            <a:spAutoFit/>
          </a:bodyPr>
          <a:lstStyle/>
          <a:p>
            <a:pPr marL="285750" indent="-285750" defTabSz="443777">
              <a:spcBef>
                <a:spcPct val="20000"/>
              </a:spcBef>
              <a:buFont typeface="Wingdings" panose="05000000000000000000" pitchFamily="2" charset="2"/>
              <a:buChar char="ü"/>
            </a:pPr>
            <a:r>
              <a:rPr lang="en-CA" sz="2000" dirty="0" smtClean="0">
                <a:solidFill>
                  <a:srgbClr val="767171"/>
                </a:solidFill>
              </a:rPr>
              <a:t>Number of requests for the Information Commissioner’s approval to decline </a:t>
            </a:r>
            <a:r>
              <a:rPr lang="en-CA" sz="2000" dirty="0">
                <a:solidFill>
                  <a:srgbClr val="767171"/>
                </a:solidFill>
              </a:rPr>
              <a:t>to </a:t>
            </a:r>
            <a:r>
              <a:rPr lang="en-CA" sz="2000" dirty="0" smtClean="0">
                <a:solidFill>
                  <a:srgbClr val="767171"/>
                </a:solidFill>
              </a:rPr>
              <a:t>act on a request</a:t>
            </a:r>
            <a:endParaRPr lang="en-CA" sz="2000" dirty="0">
              <a:solidFill>
                <a:srgbClr val="76717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068889103"/>
              </p:ext>
            </p:extLst>
          </p:nvPr>
        </p:nvGraphicFramePr>
        <p:xfrm>
          <a:off x="886198" y="2442348"/>
          <a:ext cx="7800602" cy="3888479"/>
        </p:xfrm>
        <a:graphic>
          <a:graphicData uri="http://schemas.openxmlformats.org/drawingml/2006/table">
            <a:tbl>
              <a:tblPr firstRow="1" bandRow="1">
                <a:tableStyleId>{5C22544A-7EE6-4342-B048-85BDC9FD1C3A}</a:tableStyleId>
              </a:tblPr>
              <a:tblGrid>
                <a:gridCol w="5576146"/>
                <a:gridCol w="2224456"/>
              </a:tblGrid>
              <a:tr h="550473">
                <a:tc>
                  <a:txBody>
                    <a:bodyPr/>
                    <a:lstStyle/>
                    <a:p>
                      <a:pPr defTabSz="447675"/>
                      <a:endParaRPr lang="en-CA" sz="1600" dirty="0">
                        <a:solidFill>
                          <a:srgbClr val="76717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767171"/>
                          </a:solidFill>
                        </a:rPr>
                        <a:t>Number of Requests</a:t>
                      </a:r>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62703">
                <a:tc>
                  <a:txBody>
                    <a:bodyPr/>
                    <a:lstStyle/>
                    <a:p>
                      <a:r>
                        <a:rPr lang="en-CA" sz="1600" dirty="0" smtClean="0">
                          <a:solidFill>
                            <a:srgbClr val="767171"/>
                          </a:solidFill>
                        </a:rPr>
                        <a:t>Outstanding</a:t>
                      </a:r>
                      <a:r>
                        <a:rPr lang="en-CA" sz="1600" baseline="0" dirty="0" smtClean="0">
                          <a:solidFill>
                            <a:srgbClr val="767171"/>
                          </a:solidFill>
                        </a:rPr>
                        <a:t> from previous reporting period</a:t>
                      </a:r>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8119">
                <a:tc>
                  <a:txBody>
                    <a:bodyPr/>
                    <a:lstStyle/>
                    <a:p>
                      <a:r>
                        <a:rPr lang="en-CA" sz="1600" dirty="0" smtClean="0">
                          <a:solidFill>
                            <a:srgbClr val="767171"/>
                          </a:solidFill>
                        </a:rPr>
                        <a:t>Submitted for approval during reporting period</a:t>
                      </a:r>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8119">
                <a:tc>
                  <a:txBody>
                    <a:bodyPr/>
                    <a:lstStyle/>
                    <a:p>
                      <a:r>
                        <a:rPr lang="en-CA" sz="1600" b="1" dirty="0" smtClean="0">
                          <a:solidFill>
                            <a:srgbClr val="767171"/>
                          </a:solidFill>
                        </a:rPr>
                        <a:t>Total</a:t>
                      </a:r>
                      <a:endParaRPr lang="en-CA" sz="1600" b="1"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8119">
                <a:tc>
                  <a:txBody>
                    <a:bodyPr/>
                    <a:lstStyle/>
                    <a:p>
                      <a:r>
                        <a:rPr lang="en-CA" sz="1600" dirty="0" smtClean="0">
                          <a:solidFill>
                            <a:srgbClr val="767171"/>
                          </a:solidFill>
                        </a:rPr>
                        <a:t>Approved by IC during reporting period</a:t>
                      </a:r>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0473">
                <a:tc>
                  <a:txBody>
                    <a:bodyPr/>
                    <a:lstStyle/>
                    <a:p>
                      <a:r>
                        <a:rPr lang="en-CA" sz="1600" baseline="0" dirty="0" smtClean="0">
                          <a:solidFill>
                            <a:srgbClr val="767171"/>
                          </a:solidFill>
                        </a:rPr>
                        <a:t>Declined by IC</a:t>
                      </a:r>
                      <a:r>
                        <a:rPr lang="en-CA" sz="1600" dirty="0" smtClean="0">
                          <a:solidFill>
                            <a:srgbClr val="767171"/>
                          </a:solidFill>
                        </a:rPr>
                        <a:t> during</a:t>
                      </a:r>
                      <a:r>
                        <a:rPr lang="en-CA" sz="1600" baseline="0" dirty="0" smtClean="0">
                          <a:solidFill>
                            <a:srgbClr val="767171"/>
                          </a:solidFill>
                        </a:rPr>
                        <a:t> reporting period</a:t>
                      </a:r>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0473">
                <a:tc>
                  <a:txBody>
                    <a:bodyPr/>
                    <a:lstStyle/>
                    <a:p>
                      <a:r>
                        <a:rPr lang="en-CA" sz="1600" dirty="0" smtClean="0">
                          <a:solidFill>
                            <a:srgbClr val="767171"/>
                          </a:solidFill>
                        </a:rPr>
                        <a:t>Carried over to the next reporting period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3320327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z="1000" smtClean="0"/>
              <a:t>23</a:t>
            </a:fld>
            <a:endParaRPr lang="en-CA" sz="1000" dirty="0"/>
          </a:p>
        </p:txBody>
      </p:sp>
      <p:sp>
        <p:nvSpPr>
          <p:cNvPr id="4" name="Title 3"/>
          <p:cNvSpPr>
            <a:spLocks noGrp="1"/>
          </p:cNvSpPr>
          <p:nvPr>
            <p:ph type="title"/>
          </p:nvPr>
        </p:nvSpPr>
        <p:spPr>
          <a:xfrm>
            <a:off x="258618" y="406400"/>
            <a:ext cx="8635999" cy="449472"/>
          </a:xfrm>
        </p:spPr>
        <p:txBody>
          <a:bodyPr>
            <a:normAutofit/>
          </a:bodyPr>
          <a:lstStyle/>
          <a:p>
            <a:r>
              <a:rPr lang="en-CA" sz="2800" dirty="0" smtClean="0">
                <a:solidFill>
                  <a:srgbClr val="778C9F"/>
                </a:solidFill>
              </a:rPr>
              <a:t>Bill C-58 Data Collection – Complaints and Investigations</a:t>
            </a:r>
            <a:endParaRPr lang="en-CA" sz="2800" dirty="0"/>
          </a:p>
        </p:txBody>
      </p:sp>
      <p:sp>
        <p:nvSpPr>
          <p:cNvPr id="6" name="TextBox 5"/>
          <p:cNvSpPr txBox="1"/>
          <p:nvPr/>
        </p:nvSpPr>
        <p:spPr>
          <a:xfrm>
            <a:off x="613729" y="1269298"/>
            <a:ext cx="7929908" cy="1631216"/>
          </a:xfrm>
          <a:prstGeom prst="rect">
            <a:avLst/>
          </a:prstGeom>
          <a:noFill/>
        </p:spPr>
        <p:txBody>
          <a:bodyPr wrap="square" rtlCol="0">
            <a:spAutoFit/>
          </a:bodyPr>
          <a:lstStyle/>
          <a:p>
            <a:pPr marL="285750" indent="-285750">
              <a:buFont typeface="Wingdings" panose="05000000000000000000" pitchFamily="2" charset="2"/>
              <a:buChar char="ü"/>
            </a:pPr>
            <a:r>
              <a:rPr lang="en-CA" sz="2000" dirty="0" smtClean="0">
                <a:solidFill>
                  <a:srgbClr val="767171"/>
                </a:solidFill>
              </a:rPr>
              <a:t>Number </a:t>
            </a:r>
            <a:r>
              <a:rPr lang="en-CA" sz="2000" dirty="0">
                <a:solidFill>
                  <a:srgbClr val="767171"/>
                </a:solidFill>
              </a:rPr>
              <a:t>of notices received by institutions that the </a:t>
            </a:r>
            <a:r>
              <a:rPr lang="en-CA" sz="2000" dirty="0" smtClean="0">
                <a:solidFill>
                  <a:srgbClr val="767171"/>
                </a:solidFill>
              </a:rPr>
              <a:t>Information Commissioner has ceased to </a:t>
            </a:r>
            <a:r>
              <a:rPr lang="en-CA" sz="2000" dirty="0">
                <a:solidFill>
                  <a:srgbClr val="767171"/>
                </a:solidFill>
              </a:rPr>
              <a:t>investigate a </a:t>
            </a:r>
            <a:r>
              <a:rPr lang="en-CA" sz="2000" dirty="0" smtClean="0">
                <a:solidFill>
                  <a:srgbClr val="767171"/>
                </a:solidFill>
              </a:rPr>
              <a:t>complaint </a:t>
            </a:r>
          </a:p>
          <a:p>
            <a:endParaRPr lang="en-CA" sz="2000" dirty="0" smtClean="0">
              <a:solidFill>
                <a:srgbClr val="767171"/>
              </a:solidFill>
            </a:endParaRPr>
          </a:p>
          <a:p>
            <a:pPr marL="285750" indent="-285750">
              <a:buFont typeface="Wingdings" panose="05000000000000000000" pitchFamily="2" charset="2"/>
              <a:buChar char="ü"/>
            </a:pPr>
            <a:r>
              <a:rPr lang="en-CA" sz="2000" dirty="0" smtClean="0">
                <a:solidFill>
                  <a:srgbClr val="767171"/>
                </a:solidFill>
              </a:rPr>
              <a:t>Number </a:t>
            </a:r>
            <a:r>
              <a:rPr lang="en-CA" sz="2000" dirty="0">
                <a:solidFill>
                  <a:srgbClr val="767171"/>
                </a:solidFill>
              </a:rPr>
              <a:t>of </a:t>
            </a:r>
            <a:r>
              <a:rPr lang="en-CA" sz="2000" dirty="0" smtClean="0">
                <a:solidFill>
                  <a:srgbClr val="767171"/>
                </a:solidFill>
              </a:rPr>
              <a:t>recommendations and orders </a:t>
            </a:r>
            <a:r>
              <a:rPr lang="en-CA" sz="2000" dirty="0">
                <a:solidFill>
                  <a:srgbClr val="767171"/>
                </a:solidFill>
              </a:rPr>
              <a:t>issued by the Information </a:t>
            </a:r>
            <a:r>
              <a:rPr lang="en-CA" sz="2000" dirty="0" smtClean="0">
                <a:solidFill>
                  <a:srgbClr val="767171"/>
                </a:solidFill>
              </a:rPr>
              <a:t>Commissioner </a:t>
            </a:r>
            <a:endParaRPr lang="en-CA" sz="2000" dirty="0">
              <a:solidFill>
                <a:srgbClr val="767171"/>
              </a:solidFill>
            </a:endParaRPr>
          </a:p>
        </p:txBody>
      </p:sp>
      <p:graphicFrame>
        <p:nvGraphicFramePr>
          <p:cNvPr id="11" name="Content Placeholder 4"/>
          <p:cNvGraphicFramePr>
            <a:graphicFrameLocks noGrp="1"/>
          </p:cNvGraphicFramePr>
          <p:nvPr>
            <p:ph idx="10"/>
            <p:extLst>
              <p:ext uri="{D42A27DB-BD31-4B8C-83A1-F6EECF244321}">
                <p14:modId xmlns:p14="http://schemas.microsoft.com/office/powerpoint/2010/main" val="1142462715"/>
              </p:ext>
            </p:extLst>
          </p:nvPr>
        </p:nvGraphicFramePr>
        <p:xfrm>
          <a:off x="389699" y="3275860"/>
          <a:ext cx="8603380" cy="1815099"/>
        </p:xfrm>
        <a:graphic>
          <a:graphicData uri="http://schemas.openxmlformats.org/drawingml/2006/table">
            <a:tbl>
              <a:tblPr firstRow="1" bandRow="1">
                <a:tableStyleId>{5C22544A-7EE6-4342-B048-85BDC9FD1C3A}</a:tableStyleId>
              </a:tblPr>
              <a:tblGrid>
                <a:gridCol w="1131950"/>
                <a:gridCol w="1623543"/>
                <a:gridCol w="1587058"/>
                <a:gridCol w="1495849"/>
                <a:gridCol w="1690783"/>
                <a:gridCol w="1074197"/>
              </a:tblGrid>
              <a:tr h="1382040">
                <a:tc>
                  <a:txBody>
                    <a:bodyPr/>
                    <a:lstStyle/>
                    <a:p>
                      <a:r>
                        <a:rPr lang="en-CA" sz="1500" dirty="0" smtClean="0">
                          <a:solidFill>
                            <a:srgbClr val="767171"/>
                          </a:solidFill>
                        </a:rPr>
                        <a:t>Section 32 </a:t>
                      </a:r>
                    </a:p>
                    <a:p>
                      <a:endParaRPr lang="en-CA" sz="1500" dirty="0" smtClean="0">
                        <a:solidFill>
                          <a:srgbClr val="767171"/>
                        </a:solidFill>
                      </a:endParaRPr>
                    </a:p>
                    <a:p>
                      <a:r>
                        <a:rPr lang="en-CA" sz="1500" dirty="0" smtClean="0">
                          <a:solidFill>
                            <a:srgbClr val="767171"/>
                          </a:solidFill>
                        </a:rPr>
                        <a:t>Notice</a:t>
                      </a:r>
                      <a:r>
                        <a:rPr lang="en-CA" sz="1500" baseline="0" dirty="0" smtClean="0">
                          <a:solidFill>
                            <a:srgbClr val="767171"/>
                          </a:solidFill>
                        </a:rPr>
                        <a:t> of intention to investigate</a:t>
                      </a:r>
                      <a:endParaRPr lang="en-CA" sz="15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500" dirty="0" smtClean="0">
                          <a:solidFill>
                            <a:srgbClr val="767171"/>
                          </a:solidFill>
                        </a:rPr>
                        <a:t>Subsection 3</a:t>
                      </a:r>
                      <a:r>
                        <a:rPr lang="en-CA" sz="1500" baseline="0" dirty="0" smtClean="0">
                          <a:solidFill>
                            <a:srgbClr val="767171"/>
                          </a:solidFill>
                        </a:rPr>
                        <a:t>0(5)</a:t>
                      </a:r>
                    </a:p>
                    <a:p>
                      <a:endParaRPr lang="en-CA" sz="1500" baseline="0" dirty="0" smtClean="0">
                        <a:solidFill>
                          <a:srgbClr val="767171"/>
                        </a:solidFill>
                      </a:endParaRPr>
                    </a:p>
                    <a:p>
                      <a:r>
                        <a:rPr lang="en-CA" sz="1500" baseline="0" dirty="0" smtClean="0">
                          <a:solidFill>
                            <a:srgbClr val="767171"/>
                          </a:solidFill>
                        </a:rPr>
                        <a:t>Cease to </a:t>
                      </a:r>
                      <a:br>
                        <a:rPr lang="en-CA" sz="1500" baseline="0" dirty="0" smtClean="0">
                          <a:solidFill>
                            <a:srgbClr val="767171"/>
                          </a:solidFill>
                        </a:rPr>
                      </a:br>
                      <a:r>
                        <a:rPr lang="en-CA" sz="1500" baseline="0" dirty="0" smtClean="0">
                          <a:solidFill>
                            <a:srgbClr val="767171"/>
                          </a:solidFill>
                        </a:rPr>
                        <a:t>investigate</a:t>
                      </a:r>
                      <a:endParaRPr lang="en-CA" sz="15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500" dirty="0" smtClean="0">
                          <a:solidFill>
                            <a:srgbClr val="767171"/>
                          </a:solidFill>
                        </a:rPr>
                        <a:t>Section 35 </a:t>
                      </a:r>
                    </a:p>
                    <a:p>
                      <a:endParaRPr lang="en-CA" sz="1500" dirty="0" smtClean="0">
                        <a:solidFill>
                          <a:srgbClr val="767171"/>
                        </a:solidFill>
                      </a:endParaRPr>
                    </a:p>
                    <a:p>
                      <a:r>
                        <a:rPr lang="en-CA" sz="1500" dirty="0" smtClean="0">
                          <a:solidFill>
                            <a:srgbClr val="767171"/>
                          </a:solidFill>
                        </a:rPr>
                        <a:t>Formal representations</a:t>
                      </a:r>
                      <a:endParaRPr lang="en-CA" sz="15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500" dirty="0" smtClean="0">
                          <a:solidFill>
                            <a:srgbClr val="767171"/>
                          </a:solidFill>
                        </a:rPr>
                        <a:t>Section</a:t>
                      </a:r>
                      <a:r>
                        <a:rPr lang="fr-CA" sz="1500" baseline="0" dirty="0" smtClean="0">
                          <a:solidFill>
                            <a:srgbClr val="767171"/>
                          </a:solidFill>
                        </a:rPr>
                        <a:t> 37</a:t>
                      </a:r>
                    </a:p>
                    <a:p>
                      <a:endParaRPr lang="fr-CA" sz="1500" baseline="0" dirty="0" smtClean="0">
                        <a:solidFill>
                          <a:srgbClr val="767171"/>
                        </a:solidFill>
                      </a:endParaRPr>
                    </a:p>
                    <a:p>
                      <a:r>
                        <a:rPr lang="en-CA" sz="1500" baseline="0" noProof="0" dirty="0" smtClean="0">
                          <a:solidFill>
                            <a:srgbClr val="767171"/>
                          </a:solidFill>
                        </a:rPr>
                        <a:t>Reports of findings issued by Information Commissioner</a:t>
                      </a:r>
                      <a:endParaRPr lang="en-CA" sz="1500" noProof="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500" dirty="0" smtClean="0">
                          <a:solidFill>
                            <a:srgbClr val="767171"/>
                          </a:solidFill>
                        </a:rPr>
                        <a:t>Section</a:t>
                      </a:r>
                      <a:r>
                        <a:rPr lang="en-CA" sz="1500" baseline="0" dirty="0" smtClean="0">
                          <a:solidFill>
                            <a:srgbClr val="767171"/>
                          </a:solidFill>
                        </a:rPr>
                        <a:t> 37</a:t>
                      </a:r>
                    </a:p>
                    <a:p>
                      <a:endParaRPr lang="en-CA" sz="1500" baseline="0" dirty="0" smtClean="0">
                        <a:solidFill>
                          <a:srgbClr val="767171"/>
                        </a:solidFill>
                      </a:endParaRPr>
                    </a:p>
                    <a:p>
                      <a:r>
                        <a:rPr lang="en-CA" sz="1500" baseline="0" dirty="0" smtClean="0">
                          <a:solidFill>
                            <a:srgbClr val="767171"/>
                          </a:solidFill>
                        </a:rPr>
                        <a:t>Reports of findings containing recommendations </a:t>
                      </a:r>
                      <a:endParaRPr lang="en-CA" sz="15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500" dirty="0" smtClean="0">
                          <a:solidFill>
                            <a:srgbClr val="767171"/>
                          </a:solidFill>
                        </a:rPr>
                        <a:t>Section</a:t>
                      </a:r>
                      <a:r>
                        <a:rPr lang="en-CA" sz="1500" baseline="0" dirty="0" smtClean="0">
                          <a:solidFill>
                            <a:srgbClr val="767171"/>
                          </a:solidFill>
                        </a:rPr>
                        <a:t> 37</a:t>
                      </a:r>
                    </a:p>
                    <a:p>
                      <a:endParaRPr lang="en-CA" sz="1500" baseline="0" dirty="0" smtClean="0">
                        <a:solidFill>
                          <a:srgbClr val="767171"/>
                        </a:solidFill>
                      </a:endParaRPr>
                    </a:p>
                    <a:p>
                      <a:r>
                        <a:rPr lang="en-CA" sz="1500" baseline="0" dirty="0" smtClean="0">
                          <a:solidFill>
                            <a:srgbClr val="767171"/>
                          </a:solidFill>
                        </a:rPr>
                        <a:t>Reports of findings containing orders </a:t>
                      </a:r>
                      <a:endParaRPr lang="en-CA" sz="15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2059">
                <a:tc>
                  <a:txBody>
                    <a:bodyPr/>
                    <a:lstStyle/>
                    <a:p>
                      <a:endParaRPr lang="en-CA"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2475394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z="1000" smtClean="0"/>
              <a:t>24</a:t>
            </a:fld>
            <a:endParaRPr lang="en-CA" sz="1000" dirty="0"/>
          </a:p>
        </p:txBody>
      </p:sp>
      <p:sp>
        <p:nvSpPr>
          <p:cNvPr id="4" name="Title 3"/>
          <p:cNvSpPr>
            <a:spLocks noGrp="1"/>
          </p:cNvSpPr>
          <p:nvPr>
            <p:ph type="title"/>
          </p:nvPr>
        </p:nvSpPr>
        <p:spPr>
          <a:xfrm>
            <a:off x="258618" y="431414"/>
            <a:ext cx="7915564" cy="437542"/>
          </a:xfrm>
        </p:spPr>
        <p:txBody>
          <a:bodyPr>
            <a:normAutofit/>
          </a:bodyPr>
          <a:lstStyle/>
          <a:p>
            <a:r>
              <a:rPr lang="en-CA" sz="2800" dirty="0" smtClean="0">
                <a:solidFill>
                  <a:srgbClr val="778C9F"/>
                </a:solidFill>
              </a:rPr>
              <a:t>Bill C-58 Data Collection – Court  Actions</a:t>
            </a:r>
            <a:endParaRPr lang="en-CA" sz="2800" dirty="0">
              <a:solidFill>
                <a:srgbClr val="778C9F"/>
              </a:solidFill>
            </a:endParaRPr>
          </a:p>
        </p:txBody>
      </p:sp>
      <p:sp>
        <p:nvSpPr>
          <p:cNvPr id="3" name="Rectangle 2"/>
          <p:cNvSpPr/>
          <p:nvPr/>
        </p:nvSpPr>
        <p:spPr>
          <a:xfrm>
            <a:off x="549292" y="1272877"/>
            <a:ext cx="7994344" cy="707886"/>
          </a:xfrm>
          <a:prstGeom prst="rect">
            <a:avLst/>
          </a:prstGeom>
        </p:spPr>
        <p:txBody>
          <a:bodyPr wrap="square">
            <a:spAutoFit/>
          </a:bodyPr>
          <a:lstStyle/>
          <a:p>
            <a:pPr marL="285750" indent="-285750">
              <a:buFont typeface="Wingdings" panose="05000000000000000000" pitchFamily="2" charset="2"/>
              <a:buChar char="ü"/>
            </a:pPr>
            <a:r>
              <a:rPr lang="en-CA" sz="2000" dirty="0" smtClean="0">
                <a:solidFill>
                  <a:srgbClr val="767171"/>
                </a:solidFill>
              </a:rPr>
              <a:t>Number </a:t>
            </a:r>
            <a:r>
              <a:rPr lang="en-CA" sz="2000" dirty="0">
                <a:solidFill>
                  <a:srgbClr val="767171"/>
                </a:solidFill>
              </a:rPr>
              <a:t>of instances where complainants, institutions, third parties </a:t>
            </a:r>
            <a:r>
              <a:rPr lang="en-CA" sz="2000" dirty="0" smtClean="0">
                <a:solidFill>
                  <a:srgbClr val="767171"/>
                </a:solidFill>
              </a:rPr>
              <a:t>or </a:t>
            </a:r>
            <a:r>
              <a:rPr lang="en-CA" sz="2000" dirty="0">
                <a:solidFill>
                  <a:srgbClr val="767171"/>
                </a:solidFill>
              </a:rPr>
              <a:t>the Privacy Commissioner </a:t>
            </a:r>
            <a:r>
              <a:rPr lang="en-CA" sz="2000" dirty="0" smtClean="0">
                <a:solidFill>
                  <a:srgbClr val="767171"/>
                </a:solidFill>
              </a:rPr>
              <a:t>apply to the </a:t>
            </a:r>
            <a:r>
              <a:rPr lang="en-CA" sz="2000" dirty="0">
                <a:solidFill>
                  <a:srgbClr val="767171"/>
                </a:solidFill>
              </a:rPr>
              <a:t>Federal </a:t>
            </a:r>
            <a:r>
              <a:rPr lang="en-CA" sz="2000" dirty="0" smtClean="0">
                <a:solidFill>
                  <a:srgbClr val="767171"/>
                </a:solidFill>
              </a:rPr>
              <a:t>Court for review</a:t>
            </a:r>
            <a:endParaRPr lang="en-CA" sz="2000" dirty="0">
              <a:solidFill>
                <a:srgbClr val="767171"/>
              </a:solidFill>
            </a:endParaRPr>
          </a:p>
        </p:txBody>
      </p:sp>
      <p:graphicFrame>
        <p:nvGraphicFramePr>
          <p:cNvPr id="24" name="Content Placeholder 4"/>
          <p:cNvGraphicFramePr>
            <a:graphicFrameLocks noGrp="1"/>
          </p:cNvGraphicFramePr>
          <p:nvPr>
            <p:ph idx="10"/>
            <p:extLst>
              <p:ext uri="{D42A27DB-BD31-4B8C-83A1-F6EECF244321}">
                <p14:modId xmlns:p14="http://schemas.microsoft.com/office/powerpoint/2010/main" val="2279506865"/>
              </p:ext>
            </p:extLst>
          </p:nvPr>
        </p:nvGraphicFramePr>
        <p:xfrm>
          <a:off x="740522" y="5159054"/>
          <a:ext cx="7713828" cy="802094"/>
        </p:xfrm>
        <a:graphic>
          <a:graphicData uri="http://schemas.openxmlformats.org/drawingml/2006/table">
            <a:tbl>
              <a:tblPr firstRow="1" bandRow="1">
                <a:tableStyleId>{5C22544A-7EE6-4342-B048-85BDC9FD1C3A}</a:tableStyleId>
              </a:tblPr>
              <a:tblGrid>
                <a:gridCol w="2571276"/>
                <a:gridCol w="2571276"/>
                <a:gridCol w="2571276"/>
              </a:tblGrid>
              <a:tr h="431254">
                <a:tc>
                  <a:txBody>
                    <a:bodyPr/>
                    <a:lstStyle/>
                    <a:p>
                      <a:pPr algn="ctr"/>
                      <a:r>
                        <a:rPr lang="en-CA" sz="1600" dirty="0" smtClean="0">
                          <a:solidFill>
                            <a:srgbClr val="767171"/>
                          </a:solidFill>
                        </a:rPr>
                        <a:t>Section 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767171"/>
                          </a:solidFill>
                        </a:rPr>
                        <a:t>Section 42</a:t>
                      </a:r>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767171"/>
                          </a:solidFill>
                        </a:rPr>
                        <a:t>Section 44</a:t>
                      </a:r>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val="510766248"/>
              </p:ext>
            </p:extLst>
          </p:nvPr>
        </p:nvGraphicFramePr>
        <p:xfrm>
          <a:off x="740522" y="2740296"/>
          <a:ext cx="7658037" cy="1315720"/>
        </p:xfrm>
        <a:graphic>
          <a:graphicData uri="http://schemas.openxmlformats.org/drawingml/2006/table">
            <a:tbl>
              <a:tblPr firstRow="1" bandRow="1">
                <a:tableStyleId>{5C22544A-7EE6-4342-B048-85BDC9FD1C3A}</a:tableStyleId>
              </a:tblPr>
              <a:tblGrid>
                <a:gridCol w="1728597"/>
                <a:gridCol w="1219200"/>
                <a:gridCol w="1219200"/>
                <a:gridCol w="2271840"/>
                <a:gridCol w="1219200"/>
              </a:tblGrid>
              <a:tr h="365760">
                <a:tc gridSpan="5">
                  <a:txBody>
                    <a:bodyPr/>
                    <a:lstStyle/>
                    <a:p>
                      <a:pPr algn="ctr"/>
                      <a:r>
                        <a:rPr lang="en-CA" sz="1600" dirty="0" smtClean="0">
                          <a:solidFill>
                            <a:srgbClr val="767171"/>
                          </a:solidFill>
                        </a:rPr>
                        <a:t>Section 41</a:t>
                      </a:r>
                      <a:r>
                        <a:rPr lang="en-CA" sz="1600" baseline="0" dirty="0" smtClean="0">
                          <a:solidFill>
                            <a:srgbClr val="767171"/>
                          </a:solidFill>
                        </a:rPr>
                        <a:t> (after C-58)</a:t>
                      </a:r>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CA" sz="1600" b="1" dirty="0" smtClean="0">
                          <a:solidFill>
                            <a:srgbClr val="767171"/>
                          </a:solidFill>
                        </a:rPr>
                        <a:t>Complainant</a:t>
                      </a:r>
                    </a:p>
                    <a:p>
                      <a:pPr algn="ctr"/>
                      <a:r>
                        <a:rPr lang="en-CA" sz="1600" b="1" baseline="0" dirty="0" smtClean="0">
                          <a:solidFill>
                            <a:srgbClr val="767171"/>
                          </a:solidFill>
                        </a:rPr>
                        <a:t>(1)</a:t>
                      </a:r>
                      <a:endParaRPr lang="en-CA" sz="1600" b="1"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b="1" dirty="0" smtClean="0">
                          <a:solidFill>
                            <a:srgbClr val="767171"/>
                          </a:solidFill>
                        </a:rPr>
                        <a:t>Institution (2)</a:t>
                      </a:r>
                      <a:endParaRPr lang="en-CA" sz="1600" b="1"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b="1" dirty="0" smtClean="0">
                          <a:solidFill>
                            <a:srgbClr val="767171"/>
                          </a:solidFill>
                        </a:rPr>
                        <a:t>Third Party</a:t>
                      </a:r>
                      <a:br>
                        <a:rPr lang="en-CA" sz="1600" b="1" dirty="0" smtClean="0">
                          <a:solidFill>
                            <a:srgbClr val="767171"/>
                          </a:solidFill>
                        </a:rPr>
                      </a:br>
                      <a:r>
                        <a:rPr lang="en-CA" sz="1600" b="1" baseline="0" dirty="0" smtClean="0">
                          <a:solidFill>
                            <a:srgbClr val="767171"/>
                          </a:solidFill>
                        </a:rPr>
                        <a:t> (3)</a:t>
                      </a:r>
                      <a:endParaRPr lang="en-CA" sz="1600" b="1"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b="1" dirty="0" smtClean="0">
                          <a:solidFill>
                            <a:srgbClr val="767171"/>
                          </a:solidFill>
                        </a:rPr>
                        <a:t>Privacy Commissioner</a:t>
                      </a:r>
                    </a:p>
                    <a:p>
                      <a:pPr algn="ctr"/>
                      <a:r>
                        <a:rPr lang="en-CA" sz="1600" b="1" dirty="0" smtClean="0">
                          <a:solidFill>
                            <a:srgbClr val="767171"/>
                          </a:solidFill>
                        </a:rPr>
                        <a:t>(4)</a:t>
                      </a:r>
                      <a:endParaRPr lang="en-CA" sz="1600" b="1"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b="1" dirty="0" smtClean="0">
                          <a:solidFill>
                            <a:srgbClr val="767171"/>
                          </a:solidFill>
                        </a:rPr>
                        <a:t>Total</a:t>
                      </a:r>
                      <a:endParaRPr lang="en-CA" sz="1600" b="1"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76717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6" name="TextBox 25"/>
          <p:cNvSpPr txBox="1"/>
          <p:nvPr/>
        </p:nvSpPr>
        <p:spPr>
          <a:xfrm>
            <a:off x="740522" y="4553503"/>
            <a:ext cx="7713828" cy="369332"/>
          </a:xfrm>
          <a:prstGeom prst="rect">
            <a:avLst/>
          </a:prstGeom>
          <a:noFill/>
        </p:spPr>
        <p:txBody>
          <a:bodyPr wrap="square" rtlCol="0">
            <a:spAutoFit/>
          </a:bodyPr>
          <a:lstStyle/>
          <a:p>
            <a:r>
              <a:rPr lang="en-CA" dirty="0" smtClean="0">
                <a:solidFill>
                  <a:srgbClr val="767171"/>
                </a:solidFill>
              </a:rPr>
              <a:t>Currently collected, and will continue to collect</a:t>
            </a:r>
            <a:endParaRPr lang="en-CA" dirty="0">
              <a:solidFill>
                <a:srgbClr val="767171"/>
              </a:solidFill>
            </a:endParaRPr>
          </a:p>
        </p:txBody>
      </p:sp>
      <p:sp>
        <p:nvSpPr>
          <p:cNvPr id="27" name="TextBox 26"/>
          <p:cNvSpPr txBox="1"/>
          <p:nvPr/>
        </p:nvSpPr>
        <p:spPr>
          <a:xfrm>
            <a:off x="740521" y="2252855"/>
            <a:ext cx="7658037" cy="369332"/>
          </a:xfrm>
          <a:prstGeom prst="rect">
            <a:avLst/>
          </a:prstGeom>
          <a:noFill/>
        </p:spPr>
        <p:txBody>
          <a:bodyPr wrap="square" rtlCol="0">
            <a:spAutoFit/>
          </a:bodyPr>
          <a:lstStyle/>
          <a:p>
            <a:r>
              <a:rPr lang="en-CA" dirty="0" smtClean="0">
                <a:solidFill>
                  <a:srgbClr val="767171"/>
                </a:solidFill>
              </a:rPr>
              <a:t>New collection</a:t>
            </a:r>
            <a:endParaRPr lang="en-CA" dirty="0">
              <a:solidFill>
                <a:srgbClr val="767171"/>
              </a:solidFill>
            </a:endParaRPr>
          </a:p>
        </p:txBody>
      </p:sp>
    </p:spTree>
    <p:extLst>
      <p:ext uri="{BB962C8B-B14F-4D97-AF65-F5344CB8AC3E}">
        <p14:creationId xmlns:p14="http://schemas.microsoft.com/office/powerpoint/2010/main" val="41869715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618" y="323278"/>
            <a:ext cx="7924800" cy="536441"/>
          </a:xfrm>
        </p:spPr>
        <p:txBody>
          <a:bodyPr>
            <a:normAutofit/>
          </a:bodyPr>
          <a:lstStyle/>
          <a:p>
            <a:r>
              <a:rPr lang="en-CA" sz="2800" dirty="0" smtClean="0">
                <a:solidFill>
                  <a:srgbClr val="778C9F"/>
                </a:solidFill>
              </a:rPr>
              <a:t>Next Steps</a:t>
            </a:r>
            <a:endParaRPr lang="en-CA" sz="2800" dirty="0" smtClean="0"/>
          </a:p>
        </p:txBody>
      </p:sp>
      <p:sp>
        <p:nvSpPr>
          <p:cNvPr id="2" name="Slide Number Placeholder 1"/>
          <p:cNvSpPr>
            <a:spLocks noGrp="1"/>
          </p:cNvSpPr>
          <p:nvPr>
            <p:ph type="sldNum" sz="quarter" idx="12"/>
          </p:nvPr>
        </p:nvSpPr>
        <p:spPr/>
        <p:txBody>
          <a:bodyPr/>
          <a:lstStyle/>
          <a:p>
            <a:fld id="{32D4B517-E49B-41B6-9DBC-23634E0F1CDC}" type="slidenum">
              <a:rPr lang="en-CA" sz="1000" smtClean="0">
                <a:solidFill>
                  <a:prstClr val="black">
                    <a:tint val="75000"/>
                  </a:prstClr>
                </a:solidFill>
              </a:rPr>
              <a:pPr/>
              <a:t>25</a:t>
            </a:fld>
            <a:endParaRPr lang="en-CA" sz="1000" dirty="0">
              <a:solidFill>
                <a:prstClr val="black">
                  <a:tint val="75000"/>
                </a:prstClr>
              </a:solidFill>
            </a:endParaRPr>
          </a:p>
        </p:txBody>
      </p:sp>
      <p:sp>
        <p:nvSpPr>
          <p:cNvPr id="5" name="Rounded Rectangle 4"/>
          <p:cNvSpPr/>
          <p:nvPr/>
        </p:nvSpPr>
        <p:spPr>
          <a:xfrm>
            <a:off x="758537" y="1589103"/>
            <a:ext cx="7586474" cy="3284738"/>
          </a:xfrm>
          <a:prstGeom prst="roundRect">
            <a:avLst/>
          </a:prstGeom>
          <a:solidFill>
            <a:schemeClr val="bg2"/>
          </a:solidFill>
          <a:ln>
            <a:solidFill>
              <a:srgbClr val="004D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CA" sz="2000" dirty="0" smtClean="0">
              <a:solidFill>
                <a:srgbClr val="767171"/>
              </a:solidFill>
            </a:endParaRPr>
          </a:p>
          <a:p>
            <a:r>
              <a:rPr lang="en-CA" sz="2000" dirty="0" smtClean="0">
                <a:solidFill>
                  <a:srgbClr val="767171"/>
                </a:solidFill>
              </a:rPr>
              <a:t>July </a:t>
            </a:r>
            <a:r>
              <a:rPr lang="en-CA" sz="2000" dirty="0">
                <a:solidFill>
                  <a:srgbClr val="767171"/>
                </a:solidFill>
              </a:rPr>
              <a:t>– September 2019</a:t>
            </a:r>
          </a:p>
          <a:p>
            <a:pPr marL="1028700" lvl="1" indent="-342900">
              <a:spcBef>
                <a:spcPts val="300"/>
              </a:spcBef>
              <a:buFont typeface="Arial" panose="020B0604020202020204" pitchFamily="34" charset="0"/>
              <a:buChar char="•"/>
            </a:pPr>
            <a:r>
              <a:rPr lang="en-CA" sz="2000" dirty="0">
                <a:solidFill>
                  <a:srgbClr val="767171"/>
                </a:solidFill>
              </a:rPr>
              <a:t>Consultations on draft updated policies, other guidance</a:t>
            </a:r>
          </a:p>
          <a:p>
            <a:pPr marL="1028700" lvl="1" indent="-342900">
              <a:spcBef>
                <a:spcPts val="300"/>
              </a:spcBef>
              <a:buFont typeface="Arial" panose="020B0604020202020204" pitchFamily="34" charset="0"/>
              <a:buChar char="•"/>
            </a:pPr>
            <a:r>
              <a:rPr lang="en-CA" sz="2000" dirty="0">
                <a:solidFill>
                  <a:srgbClr val="767171"/>
                </a:solidFill>
              </a:rPr>
              <a:t>Consultations on draft plain language guide to exemptions and exclusions</a:t>
            </a:r>
          </a:p>
          <a:p>
            <a:pPr marL="1028700" lvl="1" indent="-342900">
              <a:spcBef>
                <a:spcPts val="300"/>
              </a:spcBef>
              <a:buFont typeface="Arial" panose="020B0604020202020204" pitchFamily="34" charset="0"/>
              <a:buChar char="•"/>
            </a:pPr>
            <a:endParaRPr lang="en-CA" sz="2000" dirty="0">
              <a:solidFill>
                <a:srgbClr val="767171"/>
              </a:solidFill>
            </a:endParaRPr>
          </a:p>
          <a:p>
            <a:r>
              <a:rPr lang="en-CA" sz="2000" dirty="0">
                <a:solidFill>
                  <a:srgbClr val="767171"/>
                </a:solidFill>
              </a:rPr>
              <a:t>Latest news and tools: </a:t>
            </a:r>
            <a:r>
              <a:rPr lang="en-CA" sz="2000" dirty="0">
                <a:hlinkClick r:id="rId3"/>
              </a:rPr>
              <a:t>http://www.gcpedia.gc.ca/wiki/ATI</a:t>
            </a:r>
            <a:endParaRPr lang="en-CA" sz="2000" dirty="0"/>
          </a:p>
          <a:p>
            <a:endParaRPr lang="en-CA" sz="2000" dirty="0">
              <a:solidFill>
                <a:srgbClr val="767171"/>
              </a:solidFill>
            </a:endParaRPr>
          </a:p>
          <a:p>
            <a:r>
              <a:rPr lang="en-CA" sz="2000" dirty="0">
                <a:solidFill>
                  <a:srgbClr val="767171"/>
                </a:solidFill>
              </a:rPr>
              <a:t>Questions?: </a:t>
            </a:r>
            <a:r>
              <a:rPr lang="en-CA" sz="2000" dirty="0">
                <a:solidFill>
                  <a:srgbClr val="767171"/>
                </a:solidFill>
                <a:hlinkClick r:id="rId4"/>
              </a:rPr>
              <a:t>ippd-dpiprp@tbs-sct.gc.ca</a:t>
            </a:r>
            <a:endParaRPr lang="en-CA" sz="2000" dirty="0">
              <a:solidFill>
                <a:srgbClr val="767171"/>
              </a:solidFill>
            </a:endParaRPr>
          </a:p>
        </p:txBody>
      </p:sp>
    </p:spTree>
    <p:extLst>
      <p:ext uri="{BB962C8B-B14F-4D97-AF65-F5344CB8AC3E}">
        <p14:creationId xmlns:p14="http://schemas.microsoft.com/office/powerpoint/2010/main" val="22874052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9381" y="279190"/>
            <a:ext cx="7915563" cy="570552"/>
          </a:xfrm>
        </p:spPr>
        <p:txBody>
          <a:bodyPr>
            <a:normAutofit/>
          </a:bodyPr>
          <a:lstStyle/>
          <a:p>
            <a:pPr defTabSz="914400">
              <a:spcBef>
                <a:spcPct val="20000"/>
              </a:spcBef>
            </a:pPr>
            <a:r>
              <a:rPr lang="en-CA" sz="2800" dirty="0" smtClean="0">
                <a:solidFill>
                  <a:srgbClr val="778C9F"/>
                </a:solidFill>
                <a:latin typeface="+mn-lt"/>
              </a:rPr>
              <a:t>Request </a:t>
            </a:r>
            <a:r>
              <a:rPr lang="en-CA" sz="2800" dirty="0">
                <a:solidFill>
                  <a:srgbClr val="778C9F"/>
                </a:solidFill>
                <a:latin typeface="+mn-lt"/>
              </a:rPr>
              <a:t>processing</a:t>
            </a:r>
          </a:p>
        </p:txBody>
      </p:sp>
      <p:sp>
        <p:nvSpPr>
          <p:cNvPr id="3" name="TextBox 2"/>
          <p:cNvSpPr txBox="1"/>
          <p:nvPr/>
        </p:nvSpPr>
        <p:spPr>
          <a:xfrm>
            <a:off x="612894" y="2010934"/>
            <a:ext cx="7143212" cy="2554545"/>
          </a:xfrm>
          <a:prstGeom prst="rect">
            <a:avLst/>
          </a:prstGeom>
          <a:noFill/>
        </p:spPr>
        <p:txBody>
          <a:bodyPr wrap="square" rtlCol="0">
            <a:spAutoFit/>
          </a:bodyPr>
          <a:lstStyle/>
          <a:p>
            <a:pPr marL="342900" indent="-342900">
              <a:spcBef>
                <a:spcPts val="600"/>
              </a:spcBef>
              <a:spcAft>
                <a:spcPts val="600"/>
              </a:spcAft>
              <a:buFont typeface="Wingdings" panose="05000000000000000000" pitchFamily="2" charset="2"/>
              <a:buChar char="ü"/>
            </a:pPr>
            <a:r>
              <a:rPr lang="en-CA" sz="2000" dirty="0">
                <a:solidFill>
                  <a:srgbClr val="767171"/>
                </a:solidFill>
              </a:rPr>
              <a:t>Consistent with the Government’s policy since </a:t>
            </a:r>
            <a:r>
              <a:rPr lang="en-CA" sz="2000" dirty="0" smtClean="0">
                <a:solidFill>
                  <a:srgbClr val="767171"/>
                </a:solidFill>
              </a:rPr>
              <a:t>2016 all </a:t>
            </a:r>
            <a:r>
              <a:rPr lang="en-CA" sz="2000" dirty="0">
                <a:solidFill>
                  <a:srgbClr val="767171"/>
                </a:solidFill>
              </a:rPr>
              <a:t>fees other than the application </a:t>
            </a:r>
            <a:r>
              <a:rPr lang="en-CA" sz="2000" dirty="0" smtClean="0">
                <a:solidFill>
                  <a:srgbClr val="767171"/>
                </a:solidFill>
              </a:rPr>
              <a:t>fee are eliminated</a:t>
            </a:r>
            <a:endParaRPr lang="en-CA" sz="2000" dirty="0">
              <a:solidFill>
                <a:srgbClr val="767171"/>
              </a:solidFill>
            </a:endParaRPr>
          </a:p>
          <a:p>
            <a:pPr marL="342900" indent="-342900">
              <a:spcBef>
                <a:spcPts val="600"/>
              </a:spcBef>
              <a:spcAft>
                <a:spcPts val="600"/>
              </a:spcAft>
              <a:buFont typeface="Wingdings" panose="05000000000000000000" pitchFamily="2" charset="2"/>
              <a:buChar char="ü"/>
            </a:pPr>
            <a:r>
              <a:rPr lang="en-CA" sz="2000" dirty="0">
                <a:solidFill>
                  <a:srgbClr val="767171"/>
                </a:solidFill>
              </a:rPr>
              <a:t>The </a:t>
            </a:r>
            <a:r>
              <a:rPr lang="en-CA" sz="2000" dirty="0" smtClean="0">
                <a:solidFill>
                  <a:srgbClr val="767171"/>
                </a:solidFill>
              </a:rPr>
              <a:t>government no </a:t>
            </a:r>
            <a:r>
              <a:rPr lang="en-CA" sz="2000" dirty="0">
                <a:solidFill>
                  <a:srgbClr val="767171"/>
                </a:solidFill>
              </a:rPr>
              <a:t>longer </a:t>
            </a:r>
            <a:r>
              <a:rPr lang="en-CA" sz="2000" dirty="0" smtClean="0">
                <a:solidFill>
                  <a:srgbClr val="767171"/>
                </a:solidFill>
              </a:rPr>
              <a:t>has the </a:t>
            </a:r>
            <a:r>
              <a:rPr lang="en-CA" sz="2000" dirty="0">
                <a:solidFill>
                  <a:srgbClr val="767171"/>
                </a:solidFill>
              </a:rPr>
              <a:t>authority to set or charge additional fees, such as fees for processing a request or reproduction of documents</a:t>
            </a:r>
          </a:p>
          <a:p>
            <a:pPr marL="342900" indent="-342900">
              <a:spcBef>
                <a:spcPts val="600"/>
              </a:spcBef>
              <a:spcAft>
                <a:spcPts val="600"/>
              </a:spcAft>
              <a:buFont typeface="Wingdings" panose="05000000000000000000" pitchFamily="2" charset="2"/>
              <a:buChar char="ü"/>
            </a:pPr>
            <a:r>
              <a:rPr lang="en-CA" sz="2000" dirty="0">
                <a:solidFill>
                  <a:srgbClr val="767171"/>
                </a:solidFill>
              </a:rPr>
              <a:t>The amount of the application fee is set through regulation and is currently fixed at $5</a:t>
            </a:r>
          </a:p>
        </p:txBody>
      </p:sp>
      <p:sp>
        <p:nvSpPr>
          <p:cNvPr id="5" name="Freeform 4"/>
          <p:cNvSpPr>
            <a:spLocks noEditPoints="1"/>
          </p:cNvSpPr>
          <p:nvPr/>
        </p:nvSpPr>
        <p:spPr bwMode="auto">
          <a:xfrm>
            <a:off x="744974" y="1360357"/>
            <a:ext cx="451451" cy="339846"/>
          </a:xfrm>
          <a:custGeom>
            <a:avLst/>
            <a:gdLst>
              <a:gd name="T0" fmla="*/ 308 w 308"/>
              <a:gd name="T1" fmla="*/ 195 h 205"/>
              <a:gd name="T2" fmla="*/ 298 w 308"/>
              <a:gd name="T3" fmla="*/ 205 h 205"/>
              <a:gd name="T4" fmla="*/ 10 w 308"/>
              <a:gd name="T5" fmla="*/ 205 h 205"/>
              <a:gd name="T6" fmla="*/ 0 w 308"/>
              <a:gd name="T7" fmla="*/ 195 h 205"/>
              <a:gd name="T8" fmla="*/ 0 w 308"/>
              <a:gd name="T9" fmla="*/ 10 h 205"/>
              <a:gd name="T10" fmla="*/ 10 w 308"/>
              <a:gd name="T11" fmla="*/ 0 h 205"/>
              <a:gd name="T12" fmla="*/ 298 w 308"/>
              <a:gd name="T13" fmla="*/ 0 h 205"/>
              <a:gd name="T14" fmla="*/ 308 w 308"/>
              <a:gd name="T15" fmla="*/ 10 h 205"/>
              <a:gd name="T16" fmla="*/ 308 w 308"/>
              <a:gd name="T17" fmla="*/ 195 h 205"/>
              <a:gd name="T18" fmla="*/ 288 w 308"/>
              <a:gd name="T19" fmla="*/ 61 h 205"/>
              <a:gd name="T20" fmla="*/ 246 w 308"/>
              <a:gd name="T21" fmla="*/ 20 h 205"/>
              <a:gd name="T22" fmla="*/ 61 w 308"/>
              <a:gd name="T23" fmla="*/ 20 h 205"/>
              <a:gd name="T24" fmla="*/ 20 w 308"/>
              <a:gd name="T25" fmla="*/ 61 h 205"/>
              <a:gd name="T26" fmla="*/ 20 w 308"/>
              <a:gd name="T27" fmla="*/ 144 h 205"/>
              <a:gd name="T28" fmla="*/ 61 w 308"/>
              <a:gd name="T29" fmla="*/ 185 h 205"/>
              <a:gd name="T30" fmla="*/ 246 w 308"/>
              <a:gd name="T31" fmla="*/ 185 h 205"/>
              <a:gd name="T32" fmla="*/ 288 w 308"/>
              <a:gd name="T33" fmla="*/ 144 h 205"/>
              <a:gd name="T34" fmla="*/ 288 w 308"/>
              <a:gd name="T35" fmla="*/ 61 h 205"/>
              <a:gd name="T36" fmla="*/ 154 w 308"/>
              <a:gd name="T37" fmla="*/ 169 h 205"/>
              <a:gd name="T38" fmla="*/ 102 w 308"/>
              <a:gd name="T39" fmla="*/ 103 h 205"/>
              <a:gd name="T40" fmla="*/ 154 w 308"/>
              <a:gd name="T41" fmla="*/ 36 h 205"/>
              <a:gd name="T42" fmla="*/ 205 w 308"/>
              <a:gd name="T43" fmla="*/ 103 h 205"/>
              <a:gd name="T44" fmla="*/ 154 w 308"/>
              <a:gd name="T45" fmla="*/ 169 h 205"/>
              <a:gd name="T46" fmla="*/ 185 w 308"/>
              <a:gd name="T47" fmla="*/ 144 h 205"/>
              <a:gd name="T48" fmla="*/ 185 w 308"/>
              <a:gd name="T49" fmla="*/ 128 h 205"/>
              <a:gd name="T50" fmla="*/ 164 w 308"/>
              <a:gd name="T51" fmla="*/ 128 h 205"/>
              <a:gd name="T52" fmla="*/ 164 w 308"/>
              <a:gd name="T53" fmla="*/ 56 h 205"/>
              <a:gd name="T54" fmla="*/ 146 w 308"/>
              <a:gd name="T55" fmla="*/ 56 h 205"/>
              <a:gd name="T56" fmla="*/ 122 w 308"/>
              <a:gd name="T57" fmla="*/ 78 h 205"/>
              <a:gd name="T58" fmla="*/ 134 w 308"/>
              <a:gd name="T59" fmla="*/ 91 h 205"/>
              <a:gd name="T60" fmla="*/ 143 w 308"/>
              <a:gd name="T61" fmla="*/ 82 h 205"/>
              <a:gd name="T62" fmla="*/ 144 w 308"/>
              <a:gd name="T63" fmla="*/ 82 h 205"/>
              <a:gd name="T64" fmla="*/ 144 w 308"/>
              <a:gd name="T65" fmla="*/ 128 h 205"/>
              <a:gd name="T66" fmla="*/ 123 w 308"/>
              <a:gd name="T67" fmla="*/ 128 h 205"/>
              <a:gd name="T68" fmla="*/ 123 w 308"/>
              <a:gd name="T69" fmla="*/ 144 h 205"/>
              <a:gd name="T70" fmla="*/ 185 w 308"/>
              <a:gd name="T71" fmla="*/ 144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08" h="205">
                <a:moveTo>
                  <a:pt x="308" y="195"/>
                </a:moveTo>
                <a:cubicBezTo>
                  <a:pt x="308" y="201"/>
                  <a:pt x="303" y="205"/>
                  <a:pt x="298" y="205"/>
                </a:cubicBezTo>
                <a:cubicBezTo>
                  <a:pt x="10" y="205"/>
                  <a:pt x="10" y="205"/>
                  <a:pt x="10" y="205"/>
                </a:cubicBezTo>
                <a:cubicBezTo>
                  <a:pt x="4" y="205"/>
                  <a:pt x="0" y="201"/>
                  <a:pt x="0" y="195"/>
                </a:cubicBezTo>
                <a:cubicBezTo>
                  <a:pt x="0" y="10"/>
                  <a:pt x="0" y="10"/>
                  <a:pt x="0" y="10"/>
                </a:cubicBezTo>
                <a:cubicBezTo>
                  <a:pt x="0" y="4"/>
                  <a:pt x="4" y="0"/>
                  <a:pt x="10" y="0"/>
                </a:cubicBezTo>
                <a:cubicBezTo>
                  <a:pt x="298" y="0"/>
                  <a:pt x="298" y="0"/>
                  <a:pt x="298" y="0"/>
                </a:cubicBezTo>
                <a:cubicBezTo>
                  <a:pt x="303" y="0"/>
                  <a:pt x="308" y="4"/>
                  <a:pt x="308" y="10"/>
                </a:cubicBezTo>
                <a:lnTo>
                  <a:pt x="308" y="195"/>
                </a:lnTo>
                <a:close/>
                <a:moveTo>
                  <a:pt x="288" y="61"/>
                </a:moveTo>
                <a:cubicBezTo>
                  <a:pt x="265" y="61"/>
                  <a:pt x="246" y="43"/>
                  <a:pt x="246" y="20"/>
                </a:cubicBezTo>
                <a:cubicBezTo>
                  <a:pt x="61" y="20"/>
                  <a:pt x="61" y="20"/>
                  <a:pt x="61" y="20"/>
                </a:cubicBezTo>
                <a:cubicBezTo>
                  <a:pt x="61" y="43"/>
                  <a:pt x="43" y="61"/>
                  <a:pt x="20" y="61"/>
                </a:cubicBezTo>
                <a:cubicBezTo>
                  <a:pt x="20" y="144"/>
                  <a:pt x="20" y="144"/>
                  <a:pt x="20" y="144"/>
                </a:cubicBezTo>
                <a:cubicBezTo>
                  <a:pt x="43" y="144"/>
                  <a:pt x="61" y="162"/>
                  <a:pt x="61" y="185"/>
                </a:cubicBezTo>
                <a:cubicBezTo>
                  <a:pt x="246" y="185"/>
                  <a:pt x="246" y="185"/>
                  <a:pt x="246" y="185"/>
                </a:cubicBezTo>
                <a:cubicBezTo>
                  <a:pt x="246" y="162"/>
                  <a:pt x="265" y="144"/>
                  <a:pt x="288" y="144"/>
                </a:cubicBezTo>
                <a:lnTo>
                  <a:pt x="288" y="61"/>
                </a:lnTo>
                <a:close/>
                <a:moveTo>
                  <a:pt x="154" y="169"/>
                </a:moveTo>
                <a:cubicBezTo>
                  <a:pt x="120" y="169"/>
                  <a:pt x="102" y="132"/>
                  <a:pt x="102" y="103"/>
                </a:cubicBezTo>
                <a:cubicBezTo>
                  <a:pt x="102" y="73"/>
                  <a:pt x="120" y="36"/>
                  <a:pt x="154" y="36"/>
                </a:cubicBezTo>
                <a:cubicBezTo>
                  <a:pt x="188" y="36"/>
                  <a:pt x="205" y="73"/>
                  <a:pt x="205" y="103"/>
                </a:cubicBezTo>
                <a:cubicBezTo>
                  <a:pt x="205" y="132"/>
                  <a:pt x="188" y="169"/>
                  <a:pt x="154" y="169"/>
                </a:cubicBezTo>
                <a:close/>
                <a:moveTo>
                  <a:pt x="185" y="144"/>
                </a:moveTo>
                <a:cubicBezTo>
                  <a:pt x="185" y="128"/>
                  <a:pt x="185" y="128"/>
                  <a:pt x="185" y="128"/>
                </a:cubicBezTo>
                <a:cubicBezTo>
                  <a:pt x="164" y="128"/>
                  <a:pt x="164" y="128"/>
                  <a:pt x="164" y="128"/>
                </a:cubicBezTo>
                <a:cubicBezTo>
                  <a:pt x="164" y="56"/>
                  <a:pt x="164" y="56"/>
                  <a:pt x="164" y="56"/>
                </a:cubicBezTo>
                <a:cubicBezTo>
                  <a:pt x="146" y="56"/>
                  <a:pt x="146" y="56"/>
                  <a:pt x="146" y="56"/>
                </a:cubicBezTo>
                <a:cubicBezTo>
                  <a:pt x="122" y="78"/>
                  <a:pt x="122" y="78"/>
                  <a:pt x="122" y="78"/>
                </a:cubicBezTo>
                <a:cubicBezTo>
                  <a:pt x="134" y="91"/>
                  <a:pt x="134" y="91"/>
                  <a:pt x="134" y="91"/>
                </a:cubicBezTo>
                <a:cubicBezTo>
                  <a:pt x="138" y="88"/>
                  <a:pt x="141" y="86"/>
                  <a:pt x="143" y="82"/>
                </a:cubicBezTo>
                <a:cubicBezTo>
                  <a:pt x="144" y="82"/>
                  <a:pt x="144" y="82"/>
                  <a:pt x="144" y="82"/>
                </a:cubicBezTo>
                <a:cubicBezTo>
                  <a:pt x="144" y="128"/>
                  <a:pt x="144" y="128"/>
                  <a:pt x="144" y="128"/>
                </a:cubicBezTo>
                <a:cubicBezTo>
                  <a:pt x="123" y="128"/>
                  <a:pt x="123" y="128"/>
                  <a:pt x="123" y="128"/>
                </a:cubicBezTo>
                <a:cubicBezTo>
                  <a:pt x="123" y="144"/>
                  <a:pt x="123" y="144"/>
                  <a:pt x="123" y="144"/>
                </a:cubicBezTo>
                <a:lnTo>
                  <a:pt x="185" y="144"/>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2" name="TextBox 1"/>
          <p:cNvSpPr txBox="1"/>
          <p:nvPr/>
        </p:nvSpPr>
        <p:spPr>
          <a:xfrm>
            <a:off x="1269999" y="1326621"/>
            <a:ext cx="7098145" cy="430887"/>
          </a:xfrm>
          <a:prstGeom prst="rect">
            <a:avLst/>
          </a:prstGeom>
          <a:noFill/>
        </p:spPr>
        <p:txBody>
          <a:bodyPr wrap="square" rtlCol="0">
            <a:spAutoFit/>
          </a:bodyPr>
          <a:lstStyle/>
          <a:p>
            <a:pPr lvl="0" defTabSz="443777">
              <a:spcBef>
                <a:spcPct val="20000"/>
              </a:spcBef>
            </a:pPr>
            <a:r>
              <a:rPr lang="en-CA" sz="2200" dirty="0" smtClean="0">
                <a:solidFill>
                  <a:srgbClr val="004D71"/>
                </a:solidFill>
              </a:rPr>
              <a:t>No fees apart from the $5 application fee, s.11</a:t>
            </a:r>
            <a:endParaRPr lang="en-CA" sz="2200" dirty="0">
              <a:solidFill>
                <a:srgbClr val="004D71"/>
              </a:solidFill>
            </a:endParaRPr>
          </a:p>
        </p:txBody>
      </p:sp>
      <p:sp>
        <p:nvSpPr>
          <p:cNvPr id="6" name="Slide Number Placeholder 5"/>
          <p:cNvSpPr>
            <a:spLocks noGrp="1"/>
          </p:cNvSpPr>
          <p:nvPr>
            <p:ph type="sldNum" sz="quarter" idx="12"/>
          </p:nvPr>
        </p:nvSpPr>
        <p:spPr/>
        <p:txBody>
          <a:bodyPr/>
          <a:lstStyle/>
          <a:p>
            <a:fld id="{32D4B517-E49B-41B6-9DBC-23634E0F1CDC}" type="slidenum">
              <a:rPr lang="en-CA" sz="1000" smtClean="0">
                <a:solidFill>
                  <a:prstClr val="black">
                    <a:tint val="75000"/>
                  </a:prstClr>
                </a:solidFill>
              </a:rPr>
              <a:pPr/>
              <a:t>3</a:t>
            </a:fld>
            <a:endParaRPr lang="en-CA" sz="1000" dirty="0">
              <a:solidFill>
                <a:prstClr val="black">
                  <a:tint val="75000"/>
                </a:prstClr>
              </a:solidFill>
            </a:endParaRPr>
          </a:p>
        </p:txBody>
      </p:sp>
    </p:spTree>
    <p:extLst>
      <p:ext uri="{BB962C8B-B14F-4D97-AF65-F5344CB8AC3E}">
        <p14:creationId xmlns:p14="http://schemas.microsoft.com/office/powerpoint/2010/main" val="32796496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619" y="286328"/>
            <a:ext cx="7915563" cy="563418"/>
          </a:xfrm>
        </p:spPr>
        <p:txBody>
          <a:bodyPr>
            <a:normAutofit/>
          </a:bodyPr>
          <a:lstStyle/>
          <a:p>
            <a:r>
              <a:rPr lang="en-CA" sz="2800" dirty="0" smtClean="0">
                <a:solidFill>
                  <a:srgbClr val="778C9F"/>
                </a:solidFill>
              </a:rPr>
              <a:t>Request </a:t>
            </a:r>
            <a:r>
              <a:rPr lang="en-CA" sz="2800" dirty="0">
                <a:solidFill>
                  <a:srgbClr val="778C9F"/>
                </a:solidFill>
              </a:rPr>
              <a:t>processing</a:t>
            </a:r>
            <a:endParaRPr lang="en-CA" sz="2800" dirty="0">
              <a:solidFill>
                <a:srgbClr val="004D71"/>
              </a:solidFill>
            </a:endParaRPr>
          </a:p>
        </p:txBody>
      </p:sp>
      <p:pic>
        <p:nvPicPr>
          <p:cNvPr id="5" name="Picture 4" descr="Image result for icon papers"/>
          <p:cNvPicPr>
            <a:picLocks noChangeAspect="1" noChangeArrowheads="1"/>
          </p:cNvPicPr>
          <p:nvPr/>
        </p:nvPicPr>
        <p:blipFill rotWithShape="1">
          <a:blip r:embed="rId3" cstate="print">
            <a:duotone>
              <a:srgbClr val="A5A5A5">
                <a:shade val="45000"/>
                <a:satMod val="135000"/>
              </a:srgbClr>
              <a:prstClr val="white"/>
            </a:duotone>
            <a:extLst>
              <a:ext uri="{28A0092B-C50C-407E-A947-70E740481C1C}">
                <a14:useLocalDpi xmlns:a14="http://schemas.microsoft.com/office/drawing/2010/main" val="0"/>
              </a:ext>
            </a:extLst>
          </a:blip>
          <a:srcRect l="19814" t="11025" r="10882" b="11367"/>
          <a:stretch/>
        </p:blipFill>
        <p:spPr bwMode="auto">
          <a:xfrm>
            <a:off x="485207" y="1039217"/>
            <a:ext cx="545814" cy="4304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mage result for icon refuse"/>
          <p:cNvPicPr>
            <a:picLocks noChangeAspect="1" noChangeArrowheads="1"/>
          </p:cNvPicPr>
          <p:nvPr/>
        </p:nvPicPr>
        <p:blipFill rotWithShape="1">
          <a:blip r:embed="rId4" cstate="print">
            <a:duotone>
              <a:srgbClr val="A5A5A5">
                <a:shade val="45000"/>
                <a:satMod val="135000"/>
              </a:srgbClr>
              <a:prstClr val="white"/>
            </a:duotone>
            <a:extLst>
              <a:ext uri="{28A0092B-C50C-407E-A947-70E740481C1C}">
                <a14:useLocalDpi xmlns:a14="http://schemas.microsoft.com/office/drawing/2010/main" val="0"/>
              </a:ext>
            </a:extLst>
          </a:blip>
          <a:srcRect l="59550" t="7647" r="-1" b="42192"/>
          <a:stretch/>
        </p:blipFill>
        <p:spPr bwMode="auto">
          <a:xfrm>
            <a:off x="1075155" y="1062992"/>
            <a:ext cx="447568" cy="382902"/>
          </a:xfrm>
          <a:prstGeom prst="snip1Rect">
            <a:avLst>
              <a:gd name="adj" fmla="val 50000"/>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566857" y="1064665"/>
            <a:ext cx="5803392" cy="430887"/>
          </a:xfrm>
          <a:prstGeom prst="rect">
            <a:avLst/>
          </a:prstGeom>
          <a:noFill/>
        </p:spPr>
        <p:txBody>
          <a:bodyPr wrap="square" rtlCol="0">
            <a:spAutoFit/>
          </a:bodyPr>
          <a:lstStyle/>
          <a:p>
            <a:r>
              <a:rPr lang="en-CA" sz="2200" dirty="0">
                <a:solidFill>
                  <a:srgbClr val="004D71"/>
                </a:solidFill>
              </a:rPr>
              <a:t>Decline to </a:t>
            </a:r>
            <a:r>
              <a:rPr lang="en-CA" sz="2200" dirty="0" smtClean="0">
                <a:solidFill>
                  <a:srgbClr val="004D71"/>
                </a:solidFill>
              </a:rPr>
              <a:t>act, s. 6.1</a:t>
            </a:r>
            <a:endParaRPr lang="en-CA" sz="2200" dirty="0">
              <a:solidFill>
                <a:srgbClr val="004D71"/>
              </a:solidFill>
            </a:endParaRPr>
          </a:p>
        </p:txBody>
      </p:sp>
      <p:sp>
        <p:nvSpPr>
          <p:cNvPr id="8" name="TextBox 7"/>
          <p:cNvSpPr txBox="1"/>
          <p:nvPr/>
        </p:nvSpPr>
        <p:spPr>
          <a:xfrm>
            <a:off x="142043" y="1558152"/>
            <a:ext cx="8851037" cy="5016758"/>
          </a:xfrm>
          <a:prstGeom prst="rect">
            <a:avLst/>
          </a:prstGeom>
          <a:noFill/>
          <a:ln w="28575">
            <a:noFill/>
          </a:ln>
        </p:spPr>
        <p:txBody>
          <a:bodyPr wrap="square" rtlCol="0">
            <a:spAutoFit/>
          </a:bodyPr>
          <a:lstStyle/>
          <a:p>
            <a:pPr marL="342900" indent="-342900">
              <a:spcBef>
                <a:spcPts val="600"/>
              </a:spcBef>
              <a:spcAft>
                <a:spcPts val="600"/>
              </a:spcAft>
              <a:buFont typeface="Wingdings" panose="05000000000000000000" pitchFamily="2" charset="2"/>
              <a:buChar char="ü"/>
            </a:pPr>
            <a:r>
              <a:rPr lang="en-CA" sz="2000" dirty="0" smtClean="0">
                <a:solidFill>
                  <a:srgbClr val="767171"/>
                </a:solidFill>
              </a:rPr>
              <a:t>The head of the institution can, with the approval of the Information Commissioner, decline to act on a request if the head considers it vexatious</a:t>
            </a:r>
            <a:r>
              <a:rPr lang="en-CA" sz="2000" dirty="0">
                <a:solidFill>
                  <a:srgbClr val="767171"/>
                </a:solidFill>
              </a:rPr>
              <a:t>, made in bad faith or otherwise an abuse of the right of </a:t>
            </a:r>
            <a:r>
              <a:rPr lang="en-CA" sz="2000" dirty="0" smtClean="0">
                <a:solidFill>
                  <a:srgbClr val="767171"/>
                </a:solidFill>
              </a:rPr>
              <a:t>access</a:t>
            </a:r>
          </a:p>
          <a:p>
            <a:pPr marL="342900" indent="-342900">
              <a:spcBef>
                <a:spcPts val="600"/>
              </a:spcBef>
              <a:spcAft>
                <a:spcPts val="600"/>
              </a:spcAft>
              <a:buFont typeface="Wingdings" panose="05000000000000000000" pitchFamily="2" charset="2"/>
              <a:buChar char="ü"/>
            </a:pPr>
            <a:r>
              <a:rPr lang="fr-CA" sz="2000" dirty="0" smtClean="0">
                <a:solidFill>
                  <a:srgbClr val="767171"/>
                </a:solidFill>
              </a:rPr>
              <a:t>The </a:t>
            </a:r>
            <a:r>
              <a:rPr lang="en-CA" sz="2000" noProof="1" smtClean="0">
                <a:solidFill>
                  <a:srgbClr val="767171"/>
                </a:solidFill>
              </a:rPr>
              <a:t>head</a:t>
            </a:r>
            <a:r>
              <a:rPr lang="fr-CA" sz="2000" dirty="0" smtClean="0">
                <a:solidFill>
                  <a:srgbClr val="767171"/>
                </a:solidFill>
              </a:rPr>
              <a:t> may decline to act on a request </a:t>
            </a:r>
            <a:r>
              <a:rPr lang="fr-CA" sz="2000" b="1" dirty="0" smtClean="0">
                <a:solidFill>
                  <a:srgbClr val="767171"/>
                </a:solidFill>
              </a:rPr>
              <a:t>only if that request is made on or after Royal Assent</a:t>
            </a:r>
            <a:endParaRPr lang="en-CA" sz="2000" b="1" dirty="0">
              <a:solidFill>
                <a:srgbClr val="767171"/>
              </a:solidFill>
            </a:endParaRPr>
          </a:p>
          <a:p>
            <a:pPr marL="342900" indent="-342900">
              <a:spcBef>
                <a:spcPts val="600"/>
              </a:spcBef>
              <a:spcAft>
                <a:spcPts val="600"/>
              </a:spcAft>
              <a:buFont typeface="Wingdings" panose="05000000000000000000" pitchFamily="2" charset="2"/>
              <a:buChar char="ü"/>
            </a:pPr>
            <a:r>
              <a:rPr lang="en-CA" sz="2000" dirty="0">
                <a:solidFill>
                  <a:srgbClr val="767171"/>
                </a:solidFill>
              </a:rPr>
              <a:t>Before seeking the Information Commissioner’s approval to decline to act on a request, </a:t>
            </a:r>
            <a:r>
              <a:rPr lang="en-CA" sz="2000" dirty="0" smtClean="0">
                <a:solidFill>
                  <a:srgbClr val="767171"/>
                </a:solidFill>
              </a:rPr>
              <a:t>an institution must make every </a:t>
            </a:r>
            <a:r>
              <a:rPr lang="en-CA" sz="2000" dirty="0">
                <a:solidFill>
                  <a:srgbClr val="767171"/>
                </a:solidFill>
              </a:rPr>
              <a:t>reasonable effort </a:t>
            </a:r>
            <a:r>
              <a:rPr lang="en-CA" sz="2000" dirty="0" smtClean="0">
                <a:solidFill>
                  <a:srgbClr val="767171"/>
                </a:solidFill>
              </a:rPr>
              <a:t>to </a:t>
            </a:r>
            <a:r>
              <a:rPr lang="en-CA" sz="2000" dirty="0">
                <a:solidFill>
                  <a:srgbClr val="767171"/>
                </a:solidFill>
              </a:rPr>
              <a:t>assist the person in connection with the request, including working with the requester to clarify the request (duty to </a:t>
            </a:r>
            <a:r>
              <a:rPr lang="en-CA" sz="2000" dirty="0" smtClean="0">
                <a:solidFill>
                  <a:srgbClr val="767171"/>
                </a:solidFill>
              </a:rPr>
              <a:t>assist, s. 4(2.1))</a:t>
            </a:r>
            <a:endParaRPr lang="en-CA" sz="2000" dirty="0">
              <a:solidFill>
                <a:srgbClr val="767171"/>
              </a:solidFill>
            </a:endParaRPr>
          </a:p>
          <a:p>
            <a:pPr marL="342900" indent="-342900">
              <a:spcBef>
                <a:spcPts val="600"/>
              </a:spcBef>
              <a:spcAft>
                <a:spcPts val="600"/>
              </a:spcAft>
              <a:buFont typeface="Wingdings" panose="05000000000000000000" pitchFamily="2" charset="2"/>
              <a:buChar char="ü"/>
            </a:pPr>
            <a:r>
              <a:rPr lang="en-CA" sz="2000" dirty="0">
                <a:solidFill>
                  <a:srgbClr val="767171"/>
                </a:solidFill>
              </a:rPr>
              <a:t>The </a:t>
            </a:r>
            <a:r>
              <a:rPr lang="en-CA" sz="2000" dirty="0" smtClean="0">
                <a:solidFill>
                  <a:srgbClr val="767171"/>
                </a:solidFill>
              </a:rPr>
              <a:t>period </a:t>
            </a:r>
            <a:r>
              <a:rPr lang="en-CA" sz="2000" dirty="0">
                <a:solidFill>
                  <a:srgbClr val="767171"/>
                </a:solidFill>
              </a:rPr>
              <a:t>for responding to the request is suspended </a:t>
            </a:r>
            <a:r>
              <a:rPr lang="en-CA" sz="2000" dirty="0" smtClean="0">
                <a:solidFill>
                  <a:srgbClr val="767171"/>
                </a:solidFill>
              </a:rPr>
              <a:t>from the day that the institution communicates with the Information Commissioner, to the day the institution receives the Information Commissioner’s written decision (s. 6.1(1.2))</a:t>
            </a:r>
          </a:p>
          <a:p>
            <a:pPr marL="342900" indent="-342900">
              <a:spcBef>
                <a:spcPts val="600"/>
              </a:spcBef>
              <a:spcAft>
                <a:spcPts val="600"/>
              </a:spcAft>
              <a:buFont typeface="Wingdings" panose="05000000000000000000" pitchFamily="2" charset="2"/>
              <a:buChar char="ü"/>
            </a:pPr>
            <a:r>
              <a:rPr lang="fr-CA" sz="2000" dirty="0">
                <a:solidFill>
                  <a:srgbClr val="767171"/>
                </a:solidFill>
              </a:rPr>
              <a:t>The institution must </a:t>
            </a:r>
            <a:r>
              <a:rPr lang="fr-CA" sz="2000" dirty="0" smtClean="0">
                <a:solidFill>
                  <a:srgbClr val="767171"/>
                </a:solidFill>
              </a:rPr>
              <a:t>provide </a:t>
            </a:r>
            <a:r>
              <a:rPr lang="en-CA" sz="2000" dirty="0" smtClean="0">
                <a:solidFill>
                  <a:srgbClr val="767171"/>
                </a:solidFill>
              </a:rPr>
              <a:t>written</a:t>
            </a:r>
            <a:r>
              <a:rPr lang="fr-CA" sz="2000" dirty="0" smtClean="0">
                <a:solidFill>
                  <a:srgbClr val="767171"/>
                </a:solidFill>
              </a:rPr>
              <a:t> </a:t>
            </a:r>
            <a:r>
              <a:rPr lang="fr-CA" sz="2000" dirty="0">
                <a:solidFill>
                  <a:srgbClr val="767171"/>
                </a:solidFill>
              </a:rPr>
              <a:t>notice to the </a:t>
            </a:r>
            <a:r>
              <a:rPr lang="en-CA" sz="2000" dirty="0">
                <a:solidFill>
                  <a:srgbClr val="767171"/>
                </a:solidFill>
              </a:rPr>
              <a:t>requester</a:t>
            </a:r>
            <a:r>
              <a:rPr lang="fr-CA" sz="2000" dirty="0">
                <a:solidFill>
                  <a:srgbClr val="767171"/>
                </a:solidFill>
              </a:rPr>
              <a:t> of the suspension of the </a:t>
            </a:r>
            <a:r>
              <a:rPr lang="en-CA" sz="2000" dirty="0">
                <a:solidFill>
                  <a:srgbClr val="767171"/>
                </a:solidFill>
              </a:rPr>
              <a:t>period</a:t>
            </a:r>
            <a:r>
              <a:rPr lang="fr-CA" sz="2000" dirty="0">
                <a:solidFill>
                  <a:srgbClr val="767171"/>
                </a:solidFill>
              </a:rPr>
              <a:t> for </a:t>
            </a:r>
            <a:r>
              <a:rPr lang="fr-CA" sz="2000" dirty="0" smtClean="0">
                <a:solidFill>
                  <a:srgbClr val="767171"/>
                </a:solidFill>
              </a:rPr>
              <a:t>responding </a:t>
            </a:r>
            <a:r>
              <a:rPr lang="fr-CA" sz="2000" dirty="0">
                <a:solidFill>
                  <a:srgbClr val="767171"/>
                </a:solidFill>
              </a:rPr>
              <a:t>and of the </a:t>
            </a:r>
            <a:r>
              <a:rPr lang="fr-CA" sz="2000" dirty="0" smtClean="0">
                <a:solidFill>
                  <a:srgbClr val="767171"/>
                </a:solidFill>
              </a:rPr>
              <a:t>reasons </a:t>
            </a:r>
            <a:r>
              <a:rPr lang="fr-CA" sz="2000" dirty="0">
                <a:solidFill>
                  <a:srgbClr val="767171"/>
                </a:solidFill>
              </a:rPr>
              <a:t>for the suspension </a:t>
            </a:r>
            <a:r>
              <a:rPr lang="fr-CA" sz="2000" dirty="0" smtClean="0">
                <a:solidFill>
                  <a:srgbClr val="767171"/>
                </a:solidFill>
              </a:rPr>
              <a:t>(s. 6.1(1.3))</a:t>
            </a:r>
            <a:endParaRPr lang="en-CA" sz="2000" dirty="0">
              <a:solidFill>
                <a:srgbClr val="767171"/>
              </a:solidFill>
            </a:endParaRPr>
          </a:p>
        </p:txBody>
      </p:sp>
      <p:sp>
        <p:nvSpPr>
          <p:cNvPr id="2" name="Slide Number Placeholder 1"/>
          <p:cNvSpPr>
            <a:spLocks noGrp="1"/>
          </p:cNvSpPr>
          <p:nvPr>
            <p:ph type="sldNum" sz="quarter" idx="12"/>
          </p:nvPr>
        </p:nvSpPr>
        <p:spPr/>
        <p:txBody>
          <a:bodyPr/>
          <a:lstStyle/>
          <a:p>
            <a:fld id="{32D4B517-E49B-41B6-9DBC-23634E0F1CDC}" type="slidenum">
              <a:rPr lang="en-CA" sz="1000" smtClean="0">
                <a:solidFill>
                  <a:prstClr val="black">
                    <a:tint val="75000"/>
                  </a:prstClr>
                </a:solidFill>
              </a:rPr>
              <a:pPr/>
              <a:t>4</a:t>
            </a:fld>
            <a:endParaRPr lang="en-CA" sz="1000" dirty="0">
              <a:solidFill>
                <a:prstClr val="black">
                  <a:tint val="75000"/>
                </a:prstClr>
              </a:solidFill>
            </a:endParaRPr>
          </a:p>
        </p:txBody>
      </p:sp>
    </p:spTree>
    <p:extLst>
      <p:ext uri="{BB962C8B-B14F-4D97-AF65-F5344CB8AC3E}">
        <p14:creationId xmlns:p14="http://schemas.microsoft.com/office/powerpoint/2010/main" val="233159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z="1000" smtClean="0">
                <a:solidFill>
                  <a:prstClr val="black">
                    <a:tint val="75000"/>
                  </a:prstClr>
                </a:solidFill>
              </a:rPr>
              <a:pPr/>
              <a:t>5</a:t>
            </a:fld>
            <a:endParaRPr lang="en-CA" sz="1000" dirty="0">
              <a:solidFill>
                <a:prstClr val="black">
                  <a:tint val="75000"/>
                </a:prstClr>
              </a:solidFill>
            </a:endParaRPr>
          </a:p>
        </p:txBody>
      </p:sp>
      <p:sp>
        <p:nvSpPr>
          <p:cNvPr id="4" name="Title 3"/>
          <p:cNvSpPr>
            <a:spLocks noGrp="1"/>
          </p:cNvSpPr>
          <p:nvPr>
            <p:ph type="title"/>
          </p:nvPr>
        </p:nvSpPr>
        <p:spPr/>
        <p:txBody>
          <a:bodyPr>
            <a:normAutofit/>
          </a:bodyPr>
          <a:lstStyle/>
          <a:p>
            <a:r>
              <a:rPr lang="en-CA" sz="2800" dirty="0">
                <a:solidFill>
                  <a:srgbClr val="778C9F"/>
                </a:solidFill>
              </a:rPr>
              <a:t>Request processing</a:t>
            </a:r>
            <a:endParaRPr lang="en-CA" sz="2800" dirty="0"/>
          </a:p>
        </p:txBody>
      </p:sp>
      <p:sp>
        <p:nvSpPr>
          <p:cNvPr id="7" name="Content Placeholder 6"/>
          <p:cNvSpPr>
            <a:spLocks noGrp="1"/>
          </p:cNvSpPr>
          <p:nvPr>
            <p:ph idx="10"/>
          </p:nvPr>
        </p:nvSpPr>
        <p:spPr>
          <a:xfrm>
            <a:off x="639192" y="1124744"/>
            <a:ext cx="7718598" cy="5293146"/>
          </a:xfrm>
        </p:spPr>
        <p:txBody>
          <a:bodyPr/>
          <a:lstStyle/>
          <a:p>
            <a:pPr defTabSz="914400">
              <a:spcBef>
                <a:spcPts val="0"/>
              </a:spcBef>
            </a:pPr>
            <a:r>
              <a:rPr lang="en-CA" sz="2200" dirty="0" smtClean="0">
                <a:latin typeface="Calibri"/>
              </a:rPr>
              <a:t>	</a:t>
            </a:r>
            <a:endParaRPr lang="en-CA" sz="2200" dirty="0"/>
          </a:p>
          <a:p>
            <a:pPr lvl="0" defTabSz="914400">
              <a:spcBef>
                <a:spcPts val="0"/>
              </a:spcBef>
            </a:pPr>
            <a:endParaRPr lang="en-CA" sz="2200" dirty="0" smtClean="0">
              <a:latin typeface="Calibri"/>
            </a:endParaRPr>
          </a:p>
          <a:p>
            <a:pPr marL="342900" indent="-342900">
              <a:spcBef>
                <a:spcPts val="600"/>
              </a:spcBef>
              <a:spcAft>
                <a:spcPts val="600"/>
              </a:spcAft>
              <a:buFont typeface="Wingdings" panose="05000000000000000000" pitchFamily="2" charset="2"/>
              <a:buChar char="ü"/>
            </a:pPr>
            <a:r>
              <a:rPr lang="en-CA" sz="2000" dirty="0" smtClean="0">
                <a:solidFill>
                  <a:srgbClr val="767171"/>
                </a:solidFill>
              </a:rPr>
              <a:t>If </a:t>
            </a:r>
            <a:r>
              <a:rPr lang="en-CA" sz="2000" dirty="0">
                <a:solidFill>
                  <a:srgbClr val="767171"/>
                </a:solidFill>
              </a:rPr>
              <a:t>the Information Commissioner </a:t>
            </a:r>
            <a:r>
              <a:rPr lang="en-CA" sz="2000" u="sng" dirty="0">
                <a:solidFill>
                  <a:srgbClr val="767171"/>
                </a:solidFill>
              </a:rPr>
              <a:t>approves</a:t>
            </a:r>
            <a:r>
              <a:rPr lang="en-CA" sz="2000" dirty="0">
                <a:solidFill>
                  <a:srgbClr val="767171"/>
                </a:solidFill>
              </a:rPr>
              <a:t> the institution’s request to decline to act, the institution must:</a:t>
            </a:r>
          </a:p>
          <a:p>
            <a:pPr marL="800100" lvl="1" indent="-342900">
              <a:buFont typeface="Arial" panose="020B0604020202020204" pitchFamily="34" charset="0"/>
              <a:buChar char="•"/>
            </a:pPr>
            <a:r>
              <a:rPr lang="en-CA" sz="2000" dirty="0">
                <a:solidFill>
                  <a:srgbClr val="767171"/>
                </a:solidFill>
              </a:rPr>
              <a:t>Provide written notice to the requester including their reasons for declining to </a:t>
            </a:r>
            <a:r>
              <a:rPr lang="en-CA" sz="2000" dirty="0" smtClean="0">
                <a:solidFill>
                  <a:srgbClr val="767171"/>
                </a:solidFill>
              </a:rPr>
              <a:t>act (s. 6.1(2))</a:t>
            </a:r>
            <a:endParaRPr lang="en-CA" sz="2000" dirty="0">
              <a:solidFill>
                <a:srgbClr val="767171"/>
              </a:solidFill>
            </a:endParaRPr>
          </a:p>
          <a:p>
            <a:pPr marL="800100" lvl="1" indent="-342900">
              <a:buFont typeface="Arial" panose="020B0604020202020204" pitchFamily="34" charset="0"/>
              <a:buChar char="•"/>
            </a:pPr>
            <a:r>
              <a:rPr lang="en-CA" sz="2000" dirty="0">
                <a:solidFill>
                  <a:srgbClr val="767171"/>
                </a:solidFill>
              </a:rPr>
              <a:t>Refund the $5 application </a:t>
            </a:r>
            <a:r>
              <a:rPr lang="en-CA" sz="2000" dirty="0" smtClean="0">
                <a:solidFill>
                  <a:srgbClr val="767171"/>
                </a:solidFill>
              </a:rPr>
              <a:t>fee (policy)</a:t>
            </a:r>
          </a:p>
          <a:p>
            <a:pPr marL="457200" lvl="1" indent="0">
              <a:buNone/>
            </a:pPr>
            <a:endParaRPr lang="en-CA" sz="1000" dirty="0" smtClean="0">
              <a:solidFill>
                <a:srgbClr val="767171"/>
              </a:solidFill>
            </a:endParaRPr>
          </a:p>
          <a:p>
            <a:pPr marL="342900" indent="-342900">
              <a:spcBef>
                <a:spcPts val="600"/>
              </a:spcBef>
              <a:spcAft>
                <a:spcPts val="600"/>
              </a:spcAft>
              <a:buFont typeface="Wingdings" panose="05000000000000000000" pitchFamily="2" charset="2"/>
              <a:buChar char="ü"/>
            </a:pPr>
            <a:r>
              <a:rPr lang="en-CA" sz="2000" dirty="0" smtClean="0">
                <a:solidFill>
                  <a:srgbClr val="767171"/>
                </a:solidFill>
              </a:rPr>
              <a:t>If </a:t>
            </a:r>
            <a:r>
              <a:rPr lang="en-CA" sz="2000" dirty="0">
                <a:solidFill>
                  <a:srgbClr val="767171"/>
                </a:solidFill>
              </a:rPr>
              <a:t>the Information Commissioner </a:t>
            </a:r>
            <a:r>
              <a:rPr lang="en-CA" sz="2000" u="sng" dirty="0">
                <a:solidFill>
                  <a:srgbClr val="767171"/>
                </a:solidFill>
              </a:rPr>
              <a:t>denies</a:t>
            </a:r>
            <a:r>
              <a:rPr lang="en-CA" sz="2000" dirty="0">
                <a:solidFill>
                  <a:srgbClr val="767171"/>
                </a:solidFill>
              </a:rPr>
              <a:t> the institution’s request to decline to act, the institution must provide written notice to the requester, including the date on which the period for responding </a:t>
            </a:r>
            <a:r>
              <a:rPr lang="en-CA" sz="2000" dirty="0" smtClean="0">
                <a:solidFill>
                  <a:srgbClr val="767171"/>
                </a:solidFill>
              </a:rPr>
              <a:t>resumed (s. 6.1(1.4))</a:t>
            </a:r>
            <a:endParaRPr lang="en-CA" sz="2000" dirty="0">
              <a:solidFill>
                <a:srgbClr val="767171"/>
              </a:solidFill>
            </a:endParaRPr>
          </a:p>
          <a:p>
            <a:endParaRPr lang="en-CA" dirty="0"/>
          </a:p>
        </p:txBody>
      </p:sp>
      <p:pic>
        <p:nvPicPr>
          <p:cNvPr id="8" name="Picture 7" descr="Image result for icon papers"/>
          <p:cNvPicPr>
            <a:picLocks noChangeAspect="1" noChangeArrowheads="1"/>
          </p:cNvPicPr>
          <p:nvPr/>
        </p:nvPicPr>
        <p:blipFill rotWithShape="1">
          <a:blip r:embed="rId3" cstate="print">
            <a:duotone>
              <a:srgbClr val="A5A5A5">
                <a:shade val="45000"/>
                <a:satMod val="135000"/>
              </a:srgbClr>
              <a:prstClr val="white"/>
            </a:duotone>
            <a:extLst>
              <a:ext uri="{28A0092B-C50C-407E-A947-70E740481C1C}">
                <a14:useLocalDpi xmlns:a14="http://schemas.microsoft.com/office/drawing/2010/main" val="0"/>
              </a:ext>
            </a:extLst>
          </a:blip>
          <a:srcRect l="19814" t="11025" r="10882" b="11367"/>
          <a:stretch/>
        </p:blipFill>
        <p:spPr bwMode="auto">
          <a:xfrm>
            <a:off x="759199" y="1124744"/>
            <a:ext cx="545814" cy="43045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Image result for icon refuse"/>
          <p:cNvPicPr>
            <a:picLocks noChangeAspect="1" noChangeArrowheads="1"/>
          </p:cNvPicPr>
          <p:nvPr/>
        </p:nvPicPr>
        <p:blipFill rotWithShape="1">
          <a:blip r:embed="rId4" cstate="print">
            <a:duotone>
              <a:srgbClr val="A5A5A5">
                <a:shade val="45000"/>
                <a:satMod val="135000"/>
              </a:srgbClr>
              <a:prstClr val="white"/>
            </a:duotone>
            <a:extLst>
              <a:ext uri="{28A0092B-C50C-407E-A947-70E740481C1C}">
                <a14:useLocalDpi xmlns:a14="http://schemas.microsoft.com/office/drawing/2010/main" val="0"/>
              </a:ext>
            </a:extLst>
          </a:blip>
          <a:srcRect l="59550" t="7647" r="-1" b="42192"/>
          <a:stretch/>
        </p:blipFill>
        <p:spPr bwMode="auto">
          <a:xfrm>
            <a:off x="1344960" y="1124744"/>
            <a:ext cx="447568" cy="382902"/>
          </a:xfrm>
          <a:prstGeom prst="snip1Rect">
            <a:avLst>
              <a:gd name="adj" fmla="val 50000"/>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1859953" y="1175424"/>
            <a:ext cx="3231473" cy="430887"/>
          </a:xfrm>
          <a:prstGeom prst="rect">
            <a:avLst/>
          </a:prstGeom>
        </p:spPr>
        <p:txBody>
          <a:bodyPr wrap="square">
            <a:spAutoFit/>
          </a:bodyPr>
          <a:lstStyle/>
          <a:p>
            <a:r>
              <a:rPr lang="en-CA" sz="2200" dirty="0">
                <a:solidFill>
                  <a:srgbClr val="004D71"/>
                </a:solidFill>
              </a:rPr>
              <a:t>Decline to act, s. 6.1</a:t>
            </a:r>
          </a:p>
        </p:txBody>
      </p:sp>
    </p:spTree>
    <p:extLst>
      <p:ext uri="{BB962C8B-B14F-4D97-AF65-F5344CB8AC3E}">
        <p14:creationId xmlns:p14="http://schemas.microsoft.com/office/powerpoint/2010/main" val="22879547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0"/>
          </p:nvPr>
        </p:nvSpPr>
        <p:spPr>
          <a:xfrm>
            <a:off x="365639" y="1606411"/>
            <a:ext cx="8452745" cy="2598256"/>
          </a:xfrm>
        </p:spPr>
        <p:txBody>
          <a:bodyPr/>
          <a:lstStyle/>
          <a:p>
            <a:pPr marL="342900" lvl="0" indent="-342900" defTabSz="914400">
              <a:spcBef>
                <a:spcPts val="600"/>
              </a:spcBef>
              <a:spcAft>
                <a:spcPts val="600"/>
              </a:spcAft>
              <a:buFont typeface="Wingdings" panose="05000000000000000000" pitchFamily="2" charset="2"/>
              <a:buChar char="ü"/>
            </a:pPr>
            <a:r>
              <a:rPr lang="en-CA" sz="1800" dirty="0" smtClean="0">
                <a:solidFill>
                  <a:srgbClr val="767171"/>
                </a:solidFill>
                <a:latin typeface="Calibri"/>
              </a:rPr>
              <a:t>The names </a:t>
            </a:r>
            <a:r>
              <a:rPr lang="en-CA" sz="1800" dirty="0">
                <a:solidFill>
                  <a:srgbClr val="767171"/>
                </a:solidFill>
                <a:latin typeface="Calibri"/>
              </a:rPr>
              <a:t>and </a:t>
            </a:r>
            <a:r>
              <a:rPr lang="en-CA" sz="1800" dirty="0" smtClean="0">
                <a:solidFill>
                  <a:srgbClr val="767171"/>
                </a:solidFill>
                <a:latin typeface="Calibri"/>
              </a:rPr>
              <a:t>titles </a:t>
            </a:r>
            <a:r>
              <a:rPr lang="en-CA" sz="1800" dirty="0">
                <a:solidFill>
                  <a:srgbClr val="767171"/>
                </a:solidFill>
                <a:latin typeface="Calibri"/>
              </a:rPr>
              <a:t>of ministerial staff, as well as the fact that someone is or was a ministerial staff member, </a:t>
            </a:r>
            <a:r>
              <a:rPr lang="en-CA" sz="1800" dirty="0" smtClean="0">
                <a:solidFill>
                  <a:srgbClr val="767171"/>
                </a:solidFill>
                <a:latin typeface="Calibri"/>
              </a:rPr>
              <a:t>are </a:t>
            </a:r>
            <a:r>
              <a:rPr lang="en-CA" sz="1800" dirty="0">
                <a:solidFill>
                  <a:srgbClr val="767171"/>
                </a:solidFill>
                <a:latin typeface="Calibri"/>
              </a:rPr>
              <a:t>no longer be considered personal information for the purposes of </a:t>
            </a:r>
            <a:r>
              <a:rPr lang="en-CA" sz="1800" dirty="0" smtClean="0">
                <a:solidFill>
                  <a:srgbClr val="767171"/>
                </a:solidFill>
                <a:latin typeface="Calibri"/>
              </a:rPr>
              <a:t>ATIA s. 19, PA s. 7, PA s. 8 </a:t>
            </a:r>
            <a:r>
              <a:rPr lang="en-CA" sz="1800" dirty="0">
                <a:solidFill>
                  <a:srgbClr val="767171"/>
                </a:solidFill>
                <a:latin typeface="Calibri"/>
              </a:rPr>
              <a:t>and </a:t>
            </a:r>
            <a:r>
              <a:rPr lang="en-CA" sz="1800" dirty="0" smtClean="0">
                <a:solidFill>
                  <a:srgbClr val="767171"/>
                </a:solidFill>
                <a:latin typeface="Calibri"/>
              </a:rPr>
              <a:t>PA s. 26 in relation to records created on or after June 21, 2019. </a:t>
            </a:r>
          </a:p>
          <a:p>
            <a:pPr marL="342900" lvl="0" indent="-342900" defTabSz="914400">
              <a:spcBef>
                <a:spcPts val="600"/>
              </a:spcBef>
              <a:spcAft>
                <a:spcPts val="600"/>
              </a:spcAft>
              <a:buFont typeface="Wingdings" panose="05000000000000000000" pitchFamily="2" charset="2"/>
              <a:buChar char="ü"/>
            </a:pPr>
            <a:r>
              <a:rPr lang="en-CA" sz="1800" dirty="0" smtClean="0">
                <a:solidFill>
                  <a:srgbClr val="767171"/>
                </a:solidFill>
                <a:latin typeface="Calibri"/>
              </a:rPr>
              <a:t>This is similar to, but narrower than, </a:t>
            </a:r>
            <a:r>
              <a:rPr lang="en-CA" sz="1800" dirty="0">
                <a:solidFill>
                  <a:srgbClr val="767171"/>
                </a:solidFill>
                <a:latin typeface="Calibri"/>
              </a:rPr>
              <a:t>the existing exceptions found in 3(j</a:t>
            </a:r>
            <a:r>
              <a:rPr lang="en-CA" sz="1800" dirty="0" smtClean="0">
                <a:solidFill>
                  <a:srgbClr val="767171"/>
                </a:solidFill>
                <a:latin typeface="Calibri"/>
              </a:rPr>
              <a:t>) for public servants.</a:t>
            </a:r>
          </a:p>
          <a:p>
            <a:pPr marL="342900" lvl="0" indent="-342900" defTabSz="914400">
              <a:spcBef>
                <a:spcPts val="600"/>
              </a:spcBef>
              <a:spcAft>
                <a:spcPts val="600"/>
              </a:spcAft>
              <a:buFont typeface="Wingdings" panose="05000000000000000000" pitchFamily="2" charset="2"/>
              <a:buChar char="ü"/>
            </a:pPr>
            <a:endParaRPr lang="en-CA" sz="1400" dirty="0">
              <a:solidFill>
                <a:srgbClr val="767171"/>
              </a:solidFill>
              <a:latin typeface="Calibri"/>
            </a:endParaRPr>
          </a:p>
        </p:txBody>
      </p:sp>
      <p:sp>
        <p:nvSpPr>
          <p:cNvPr id="4" name="Title 3"/>
          <p:cNvSpPr>
            <a:spLocks noGrp="1"/>
          </p:cNvSpPr>
          <p:nvPr>
            <p:ph type="title"/>
          </p:nvPr>
        </p:nvSpPr>
        <p:spPr>
          <a:xfrm>
            <a:off x="258617" y="288260"/>
            <a:ext cx="7924801" cy="559197"/>
          </a:xfrm>
        </p:spPr>
        <p:txBody>
          <a:bodyPr>
            <a:normAutofit/>
          </a:bodyPr>
          <a:lstStyle/>
          <a:p>
            <a:r>
              <a:rPr lang="en-CA" sz="2800" dirty="0" smtClean="0">
                <a:solidFill>
                  <a:srgbClr val="778C9F"/>
                </a:solidFill>
              </a:rPr>
              <a:t>Request processing</a:t>
            </a:r>
            <a:endParaRPr lang="en-CA" sz="2800" dirty="0">
              <a:solidFill>
                <a:srgbClr val="778C9F"/>
              </a:solidFill>
              <a:latin typeface="+mn-lt"/>
            </a:endParaRPr>
          </a:p>
        </p:txBody>
      </p:sp>
      <p:sp>
        <p:nvSpPr>
          <p:cNvPr id="26" name="Freeform 25"/>
          <p:cNvSpPr>
            <a:spLocks noEditPoints="1"/>
          </p:cNvSpPr>
          <p:nvPr/>
        </p:nvSpPr>
        <p:spPr bwMode="auto">
          <a:xfrm>
            <a:off x="446609" y="984889"/>
            <a:ext cx="539225" cy="509246"/>
          </a:xfrm>
          <a:custGeom>
            <a:avLst/>
            <a:gdLst>
              <a:gd name="T0" fmla="*/ 52 w 1272"/>
              <a:gd name="T1" fmla="*/ 1198 h 1198"/>
              <a:gd name="T2" fmla="*/ 1219 w 1272"/>
              <a:gd name="T3" fmla="*/ 1198 h 1198"/>
              <a:gd name="T4" fmla="*/ 1259 w 1272"/>
              <a:gd name="T5" fmla="*/ 1180 h 1198"/>
              <a:gd name="T6" fmla="*/ 1270 w 1272"/>
              <a:gd name="T7" fmla="*/ 1146 h 1198"/>
              <a:gd name="T8" fmla="*/ 932 w 1272"/>
              <a:gd name="T9" fmla="*/ 660 h 1198"/>
              <a:gd name="T10" fmla="*/ 636 w 1272"/>
              <a:gd name="T11" fmla="*/ 783 h 1198"/>
              <a:gd name="T12" fmla="*/ 339 w 1272"/>
              <a:gd name="T13" fmla="*/ 660 h 1198"/>
              <a:gd name="T14" fmla="*/ 1 w 1272"/>
              <a:gd name="T15" fmla="*/ 1146 h 1198"/>
              <a:gd name="T16" fmla="*/ 12 w 1272"/>
              <a:gd name="T17" fmla="*/ 1180 h 1198"/>
              <a:gd name="T18" fmla="*/ 52 w 1272"/>
              <a:gd name="T19" fmla="*/ 1198 h 1198"/>
              <a:gd name="T20" fmla="*/ 52 w 1272"/>
              <a:gd name="T21" fmla="*/ 1198 h 1198"/>
              <a:gd name="T22" fmla="*/ 52 w 1272"/>
              <a:gd name="T23" fmla="*/ 1198 h 1198"/>
              <a:gd name="T24" fmla="*/ 373 w 1272"/>
              <a:gd name="T25" fmla="*/ 614 h 1198"/>
              <a:gd name="T26" fmla="*/ 394 w 1272"/>
              <a:gd name="T27" fmla="*/ 634 h 1198"/>
              <a:gd name="T28" fmla="*/ 636 w 1272"/>
              <a:gd name="T29" fmla="*/ 727 h 1198"/>
              <a:gd name="T30" fmla="*/ 878 w 1272"/>
              <a:gd name="T31" fmla="*/ 634 h 1198"/>
              <a:gd name="T32" fmla="*/ 899 w 1272"/>
              <a:gd name="T33" fmla="*/ 614 h 1198"/>
              <a:gd name="T34" fmla="*/ 918 w 1272"/>
              <a:gd name="T35" fmla="*/ 592 h 1198"/>
              <a:gd name="T36" fmla="*/ 999 w 1272"/>
              <a:gd name="T37" fmla="*/ 364 h 1198"/>
              <a:gd name="T38" fmla="*/ 636 w 1272"/>
              <a:gd name="T39" fmla="*/ 0 h 1198"/>
              <a:gd name="T40" fmla="*/ 272 w 1272"/>
              <a:gd name="T41" fmla="*/ 364 h 1198"/>
              <a:gd name="T42" fmla="*/ 353 w 1272"/>
              <a:gd name="T43" fmla="*/ 592 h 1198"/>
              <a:gd name="T44" fmla="*/ 373 w 1272"/>
              <a:gd name="T45" fmla="*/ 614 h 1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72" h="1198">
                <a:moveTo>
                  <a:pt x="52" y="1198"/>
                </a:moveTo>
                <a:cubicBezTo>
                  <a:pt x="1219" y="1198"/>
                  <a:pt x="1219" y="1198"/>
                  <a:pt x="1219" y="1198"/>
                </a:cubicBezTo>
                <a:cubicBezTo>
                  <a:pt x="1235" y="1198"/>
                  <a:pt x="1250" y="1191"/>
                  <a:pt x="1259" y="1180"/>
                </a:cubicBezTo>
                <a:cubicBezTo>
                  <a:pt x="1268" y="1171"/>
                  <a:pt x="1272" y="1158"/>
                  <a:pt x="1270" y="1146"/>
                </a:cubicBezTo>
                <a:cubicBezTo>
                  <a:pt x="1243" y="933"/>
                  <a:pt x="1112" y="755"/>
                  <a:pt x="932" y="660"/>
                </a:cubicBezTo>
                <a:cubicBezTo>
                  <a:pt x="856" y="736"/>
                  <a:pt x="751" y="783"/>
                  <a:pt x="636" y="783"/>
                </a:cubicBezTo>
                <a:cubicBezTo>
                  <a:pt x="520" y="783"/>
                  <a:pt x="415" y="736"/>
                  <a:pt x="339" y="660"/>
                </a:cubicBezTo>
                <a:cubicBezTo>
                  <a:pt x="160" y="755"/>
                  <a:pt x="29" y="933"/>
                  <a:pt x="1" y="1146"/>
                </a:cubicBezTo>
                <a:cubicBezTo>
                  <a:pt x="0" y="1158"/>
                  <a:pt x="4" y="1171"/>
                  <a:pt x="12" y="1180"/>
                </a:cubicBezTo>
                <a:cubicBezTo>
                  <a:pt x="22" y="1191"/>
                  <a:pt x="36" y="1198"/>
                  <a:pt x="52" y="1198"/>
                </a:cubicBezTo>
                <a:close/>
                <a:moveTo>
                  <a:pt x="52" y="1198"/>
                </a:moveTo>
                <a:cubicBezTo>
                  <a:pt x="52" y="1198"/>
                  <a:pt x="52" y="1198"/>
                  <a:pt x="52" y="1198"/>
                </a:cubicBezTo>
                <a:moveTo>
                  <a:pt x="373" y="614"/>
                </a:moveTo>
                <a:cubicBezTo>
                  <a:pt x="380" y="621"/>
                  <a:pt x="387" y="628"/>
                  <a:pt x="394" y="634"/>
                </a:cubicBezTo>
                <a:cubicBezTo>
                  <a:pt x="458" y="692"/>
                  <a:pt x="543" y="727"/>
                  <a:pt x="636" y="727"/>
                </a:cubicBezTo>
                <a:cubicBezTo>
                  <a:pt x="729" y="727"/>
                  <a:pt x="813" y="692"/>
                  <a:pt x="878" y="634"/>
                </a:cubicBezTo>
                <a:cubicBezTo>
                  <a:pt x="885" y="628"/>
                  <a:pt x="892" y="621"/>
                  <a:pt x="899" y="614"/>
                </a:cubicBezTo>
                <a:cubicBezTo>
                  <a:pt x="906" y="607"/>
                  <a:pt x="912" y="600"/>
                  <a:pt x="918" y="592"/>
                </a:cubicBezTo>
                <a:cubicBezTo>
                  <a:pt x="969" y="529"/>
                  <a:pt x="999" y="450"/>
                  <a:pt x="999" y="364"/>
                </a:cubicBezTo>
                <a:cubicBezTo>
                  <a:pt x="999" y="163"/>
                  <a:pt x="836" y="0"/>
                  <a:pt x="636" y="0"/>
                </a:cubicBezTo>
                <a:cubicBezTo>
                  <a:pt x="435" y="0"/>
                  <a:pt x="272" y="163"/>
                  <a:pt x="272" y="364"/>
                </a:cubicBezTo>
                <a:cubicBezTo>
                  <a:pt x="272" y="450"/>
                  <a:pt x="303" y="529"/>
                  <a:pt x="353" y="592"/>
                </a:cubicBezTo>
                <a:cubicBezTo>
                  <a:pt x="359" y="600"/>
                  <a:pt x="366" y="607"/>
                  <a:pt x="373" y="614"/>
                </a:cubicBezTo>
                <a:close/>
              </a:path>
            </a:pathLst>
          </a:custGeom>
          <a:solidFill>
            <a:srgbClr val="999999"/>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p:cNvSpPr txBox="1"/>
          <p:nvPr/>
        </p:nvSpPr>
        <p:spPr>
          <a:xfrm>
            <a:off x="1066803" y="895327"/>
            <a:ext cx="7677804" cy="769441"/>
          </a:xfrm>
          <a:prstGeom prst="rect">
            <a:avLst/>
          </a:prstGeom>
          <a:noFill/>
        </p:spPr>
        <p:txBody>
          <a:bodyPr wrap="square" rtlCol="0">
            <a:spAutoFit/>
          </a:bodyPr>
          <a:lstStyle/>
          <a:p>
            <a:pPr lvl="0" defTabSz="443777">
              <a:spcBef>
                <a:spcPct val="20000"/>
              </a:spcBef>
            </a:pPr>
            <a:r>
              <a:rPr lang="en-CA" sz="2200" dirty="0">
                <a:solidFill>
                  <a:srgbClr val="004D71"/>
                </a:solidFill>
                <a:latin typeface="Calibri" panose="020F0502020204030204" pitchFamily="34" charset="0"/>
              </a:rPr>
              <a:t>Exception to the Definition of Personal </a:t>
            </a:r>
            <a:r>
              <a:rPr lang="en-CA" sz="2200" dirty="0" smtClean="0">
                <a:solidFill>
                  <a:srgbClr val="004D71"/>
                </a:solidFill>
                <a:latin typeface="Calibri" panose="020F0502020204030204" pitchFamily="34" charset="0"/>
              </a:rPr>
              <a:t>Information</a:t>
            </a:r>
            <a:r>
              <a:rPr lang="en-CA" sz="2200" smtClean="0">
                <a:solidFill>
                  <a:srgbClr val="004D71"/>
                </a:solidFill>
                <a:latin typeface="Calibri" panose="020F0502020204030204" pitchFamily="34" charset="0"/>
              </a:rPr>
              <a:t>, para </a:t>
            </a:r>
            <a:r>
              <a:rPr lang="en-CA" sz="2200" dirty="0" smtClean="0">
                <a:solidFill>
                  <a:srgbClr val="004D71"/>
                </a:solidFill>
                <a:latin typeface="Calibri" panose="020F0502020204030204" pitchFamily="34" charset="0"/>
              </a:rPr>
              <a:t>3(j.1) in the </a:t>
            </a:r>
            <a:r>
              <a:rPr lang="en-CA" sz="2200" i="1" dirty="0" smtClean="0">
                <a:solidFill>
                  <a:srgbClr val="004D71"/>
                </a:solidFill>
                <a:latin typeface="Calibri" panose="020F0502020204030204" pitchFamily="34" charset="0"/>
              </a:rPr>
              <a:t>Privacy Act</a:t>
            </a:r>
            <a:endParaRPr lang="en-CA" sz="2200" i="1" dirty="0">
              <a:solidFill>
                <a:srgbClr val="004D71"/>
              </a:solidFill>
              <a:latin typeface="Calibri" panose="020F0502020204030204" pitchFamily="34" charset="0"/>
            </a:endParaRPr>
          </a:p>
        </p:txBody>
      </p:sp>
      <p:sp>
        <p:nvSpPr>
          <p:cNvPr id="8" name="Slide Number Placeholder 7"/>
          <p:cNvSpPr>
            <a:spLocks noGrp="1"/>
          </p:cNvSpPr>
          <p:nvPr>
            <p:ph type="sldNum" sz="quarter" idx="12"/>
          </p:nvPr>
        </p:nvSpPr>
        <p:spPr>
          <a:xfrm>
            <a:off x="6867236" y="6365587"/>
            <a:ext cx="2133600" cy="365125"/>
          </a:xfrm>
        </p:spPr>
        <p:txBody>
          <a:bodyPr/>
          <a:lstStyle/>
          <a:p>
            <a:fld id="{32D4B517-E49B-41B6-9DBC-23634E0F1CDC}" type="slidenum">
              <a:rPr lang="en-CA" sz="1000" smtClean="0">
                <a:solidFill>
                  <a:prstClr val="black">
                    <a:tint val="75000"/>
                  </a:prstClr>
                </a:solidFill>
              </a:rPr>
              <a:pPr/>
              <a:t>6</a:t>
            </a:fld>
            <a:endParaRPr lang="en-CA" sz="1000" dirty="0">
              <a:solidFill>
                <a:prstClr val="black">
                  <a:tint val="75000"/>
                </a:prstClr>
              </a:solidFill>
            </a:endParaRPr>
          </a:p>
        </p:txBody>
      </p:sp>
      <p:graphicFrame>
        <p:nvGraphicFramePr>
          <p:cNvPr id="28" name="Table 27"/>
          <p:cNvGraphicFramePr>
            <a:graphicFrameLocks noGrp="1"/>
          </p:cNvGraphicFramePr>
          <p:nvPr>
            <p:extLst>
              <p:ext uri="{D42A27DB-BD31-4B8C-83A1-F6EECF244321}">
                <p14:modId xmlns:p14="http://schemas.microsoft.com/office/powerpoint/2010/main" val="1861733002"/>
              </p:ext>
            </p:extLst>
          </p:nvPr>
        </p:nvGraphicFramePr>
        <p:xfrm>
          <a:off x="600580" y="3395188"/>
          <a:ext cx="8144027" cy="2651760"/>
        </p:xfrm>
        <a:graphic>
          <a:graphicData uri="http://schemas.openxmlformats.org/drawingml/2006/table">
            <a:tbl>
              <a:tblPr firstRow="1" bandRow="1">
                <a:tableStyleId>{2D5ABB26-0587-4C30-8999-92F81FD0307C}</a:tableStyleId>
              </a:tblPr>
              <a:tblGrid>
                <a:gridCol w="1516427"/>
                <a:gridCol w="1515600"/>
                <a:gridCol w="5112000"/>
              </a:tblGrid>
              <a:tr h="336902">
                <a:tc>
                  <a:txBody>
                    <a:bodyPr/>
                    <a:lstStyle/>
                    <a:p>
                      <a:pPr algn="ctr"/>
                      <a:r>
                        <a:rPr lang="en-CA" sz="1400" b="1" dirty="0" smtClean="0">
                          <a:solidFill>
                            <a:srgbClr val="767171"/>
                          </a:solidFill>
                        </a:rPr>
                        <a:t>Ministerial</a:t>
                      </a:r>
                      <a:r>
                        <a:rPr lang="en-CA" sz="1400" b="1" baseline="0" dirty="0" smtClean="0">
                          <a:solidFill>
                            <a:srgbClr val="767171"/>
                          </a:solidFill>
                        </a:rPr>
                        <a:t> Advisors and Staff</a:t>
                      </a:r>
                      <a:endParaRPr lang="en-CA" sz="1400" b="1" dirty="0">
                        <a:solidFill>
                          <a:srgbClr val="767171"/>
                        </a:solidFill>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pPr algn="ctr"/>
                      <a:r>
                        <a:rPr lang="en-CA" sz="1400" b="1" dirty="0" smtClean="0">
                          <a:solidFill>
                            <a:srgbClr val="767171"/>
                          </a:solidFill>
                        </a:rPr>
                        <a:t>Public Servants</a:t>
                      </a:r>
                      <a:endParaRPr lang="en-CA" sz="1400" b="1" dirty="0">
                        <a:solidFill>
                          <a:srgbClr val="767171"/>
                        </a:solidFill>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pPr marL="0" marR="0" lvl="0" indent="0" algn="ctr" defTabSz="443777" rtl="0" eaLnBrk="1" fontAlgn="auto" latinLnBrk="0" hangingPunct="1">
                        <a:lnSpc>
                          <a:spcPct val="100000"/>
                        </a:lnSpc>
                        <a:spcBef>
                          <a:spcPts val="0"/>
                        </a:spcBef>
                        <a:spcAft>
                          <a:spcPts val="0"/>
                        </a:spcAft>
                        <a:buClrTx/>
                        <a:buSzTx/>
                        <a:buFontTx/>
                        <a:buNone/>
                        <a:tabLst/>
                        <a:defRPr/>
                      </a:pPr>
                      <a:r>
                        <a:rPr lang="en-CA" sz="1400" b="1" dirty="0" smtClean="0">
                          <a:solidFill>
                            <a:srgbClr val="767171"/>
                          </a:solidFill>
                        </a:rPr>
                        <a:t>Specific</a:t>
                      </a:r>
                      <a:r>
                        <a:rPr lang="en-CA" sz="1400" b="1" baseline="0" dirty="0" smtClean="0">
                          <a:solidFill>
                            <a:srgbClr val="767171"/>
                          </a:solidFill>
                        </a:rPr>
                        <a:t> Type of Information</a:t>
                      </a:r>
                      <a:endParaRPr lang="en-CA" sz="1400" b="1" dirty="0">
                        <a:solidFill>
                          <a:srgbClr val="767171"/>
                        </a:solidFill>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r>
              <a:tr h="211291">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pPr marL="285750" indent="-285750" algn="l" fontAlgn="b">
                        <a:buFont typeface="Arial" panose="020B0604020202020204" pitchFamily="34" charset="0"/>
                        <a:buChar char="•"/>
                      </a:pPr>
                      <a:r>
                        <a:rPr lang="en-CA" sz="1400" u="none" strike="noStrike" dirty="0">
                          <a:solidFill>
                            <a:srgbClr val="767171"/>
                          </a:solidFill>
                          <a:effectLst/>
                        </a:rPr>
                        <a:t>Name</a:t>
                      </a:r>
                      <a:endParaRPr lang="en-CA" sz="1400" b="1" i="0" u="none" strike="noStrike" dirty="0">
                        <a:solidFill>
                          <a:srgbClr val="767171"/>
                        </a:solidFill>
                        <a:effectLst/>
                        <a:latin typeface="Calibri" panose="020F0502020204030204" pitchFamily="34" charset="0"/>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r>
              <a:tr h="211291">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pPr marL="285750" indent="-285750" algn="l" fontAlgn="b">
                        <a:buFont typeface="Arial" panose="020B0604020202020204" pitchFamily="34" charset="0"/>
                        <a:buChar char="•"/>
                      </a:pPr>
                      <a:r>
                        <a:rPr lang="en-CA" sz="1400" u="none" strike="noStrike" dirty="0">
                          <a:solidFill>
                            <a:srgbClr val="767171"/>
                          </a:solidFill>
                          <a:effectLst/>
                        </a:rPr>
                        <a:t>Title</a:t>
                      </a:r>
                      <a:endParaRPr lang="en-CA" sz="1400" b="1" i="0" u="none" strike="noStrike" dirty="0">
                        <a:solidFill>
                          <a:srgbClr val="767171"/>
                        </a:solidFill>
                        <a:effectLst/>
                        <a:latin typeface="Calibri" panose="020F0502020204030204" pitchFamily="34" charset="0"/>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r>
              <a:tr h="262847">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pPr marL="285750" indent="-285750" algn="l" fontAlgn="b">
                        <a:buFont typeface="Arial" panose="020B0604020202020204" pitchFamily="34" charset="0"/>
                        <a:buChar char="•"/>
                      </a:pPr>
                      <a:r>
                        <a:rPr lang="en-CA" sz="1400" u="none" strike="noStrike" dirty="0">
                          <a:solidFill>
                            <a:srgbClr val="767171"/>
                          </a:solidFill>
                          <a:effectLst/>
                        </a:rPr>
                        <a:t>Fact that individual is </a:t>
                      </a:r>
                      <a:r>
                        <a:rPr lang="en-CA" sz="1400" u="none" strike="noStrike" dirty="0" smtClean="0">
                          <a:solidFill>
                            <a:srgbClr val="767171"/>
                          </a:solidFill>
                          <a:effectLst/>
                        </a:rPr>
                        <a:t>or</a:t>
                      </a:r>
                      <a:r>
                        <a:rPr lang="en-CA" sz="1400" u="none" strike="noStrike" baseline="0" dirty="0" smtClean="0">
                          <a:solidFill>
                            <a:srgbClr val="767171"/>
                          </a:solidFill>
                          <a:effectLst/>
                        </a:rPr>
                        <a:t> </a:t>
                      </a:r>
                      <a:r>
                        <a:rPr lang="en-CA" sz="1400" u="none" strike="noStrike" dirty="0" smtClean="0">
                          <a:solidFill>
                            <a:srgbClr val="767171"/>
                          </a:solidFill>
                          <a:effectLst/>
                        </a:rPr>
                        <a:t>was </a:t>
                      </a:r>
                      <a:r>
                        <a:rPr lang="en-CA" sz="1400" u="none" strike="noStrike" dirty="0">
                          <a:solidFill>
                            <a:srgbClr val="767171"/>
                          </a:solidFill>
                          <a:effectLst/>
                        </a:rPr>
                        <a:t>a employee/advisor</a:t>
                      </a:r>
                      <a:endParaRPr lang="en-CA" sz="1400" b="1" i="0" u="none" strike="noStrike" dirty="0">
                        <a:solidFill>
                          <a:srgbClr val="767171"/>
                        </a:solidFill>
                        <a:effectLst/>
                        <a:latin typeface="Calibri" panose="020F0502020204030204" pitchFamily="34" charset="0"/>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r>
              <a:tr h="242133">
                <a:tc>
                  <a:txBody>
                    <a:bodyPr/>
                    <a:lstStyle/>
                    <a:p>
                      <a:endParaRPr lang="en-CA" dirty="0">
                        <a:solidFill>
                          <a:srgbClr val="767171"/>
                        </a:solidFill>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pPr marL="285750" indent="-285750" algn="l" fontAlgn="b">
                        <a:buFont typeface="Arial" panose="020B0604020202020204" pitchFamily="34" charset="0"/>
                        <a:buChar char="•"/>
                      </a:pPr>
                      <a:r>
                        <a:rPr lang="en-CA" sz="1400" u="none" strike="noStrike" dirty="0">
                          <a:solidFill>
                            <a:srgbClr val="767171"/>
                          </a:solidFill>
                          <a:effectLst/>
                        </a:rPr>
                        <a:t>Business </a:t>
                      </a:r>
                      <a:r>
                        <a:rPr lang="en-CA" sz="1400" u="none" strike="noStrike" dirty="0" smtClean="0">
                          <a:solidFill>
                            <a:srgbClr val="767171"/>
                          </a:solidFill>
                          <a:effectLst/>
                        </a:rPr>
                        <a:t>address</a:t>
                      </a:r>
                      <a:r>
                        <a:rPr lang="en-CA" sz="1400" u="none" strike="noStrike" baseline="0" dirty="0" smtClean="0">
                          <a:solidFill>
                            <a:srgbClr val="767171"/>
                          </a:solidFill>
                          <a:effectLst/>
                        </a:rPr>
                        <a:t> and t</a:t>
                      </a:r>
                      <a:r>
                        <a:rPr lang="en-CA" sz="1400" u="none" strike="noStrike" dirty="0" smtClean="0">
                          <a:solidFill>
                            <a:srgbClr val="767171"/>
                          </a:solidFill>
                          <a:effectLst/>
                        </a:rPr>
                        <a:t>elephone number</a:t>
                      </a:r>
                      <a:endParaRPr lang="en-CA" sz="1400" b="1" i="0" u="none" strike="noStrike" dirty="0">
                        <a:solidFill>
                          <a:srgbClr val="767171"/>
                        </a:solidFill>
                        <a:effectLst/>
                        <a:latin typeface="Calibri" panose="020F0502020204030204" pitchFamily="34" charset="0"/>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r>
              <a:tr h="239174">
                <a:tc>
                  <a:txBody>
                    <a:bodyPr/>
                    <a:lstStyle/>
                    <a:p>
                      <a:endParaRPr lang="en-CA" dirty="0">
                        <a:solidFill>
                          <a:srgbClr val="767171"/>
                        </a:solidFill>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pPr marL="285750" indent="-285750" algn="l" fontAlgn="b">
                        <a:buFont typeface="Arial" panose="020B0604020202020204" pitchFamily="34" charset="0"/>
                        <a:buChar char="•"/>
                      </a:pPr>
                      <a:r>
                        <a:rPr lang="en-CA" sz="1400" u="none" strike="noStrike" dirty="0">
                          <a:solidFill>
                            <a:srgbClr val="767171"/>
                          </a:solidFill>
                          <a:effectLst/>
                        </a:rPr>
                        <a:t>Classification, salary range </a:t>
                      </a:r>
                      <a:r>
                        <a:rPr lang="en-CA" sz="1400" u="none" strike="noStrike" dirty="0" smtClean="0">
                          <a:solidFill>
                            <a:srgbClr val="767171"/>
                          </a:solidFill>
                          <a:effectLst/>
                        </a:rPr>
                        <a:t>and </a:t>
                      </a:r>
                      <a:r>
                        <a:rPr lang="en-CA" sz="1400" u="none" strike="noStrike" dirty="0">
                          <a:solidFill>
                            <a:srgbClr val="767171"/>
                          </a:solidFill>
                          <a:effectLst/>
                        </a:rPr>
                        <a:t>responsibilities of </a:t>
                      </a:r>
                      <a:r>
                        <a:rPr lang="en-CA" sz="1400" u="none" strike="noStrike" dirty="0" smtClean="0">
                          <a:solidFill>
                            <a:srgbClr val="767171"/>
                          </a:solidFill>
                          <a:effectLst/>
                        </a:rPr>
                        <a:t>the</a:t>
                      </a:r>
                      <a:r>
                        <a:rPr lang="en-CA" sz="1400" u="none" strike="noStrike" baseline="0" dirty="0" smtClean="0">
                          <a:solidFill>
                            <a:srgbClr val="767171"/>
                          </a:solidFill>
                          <a:effectLst/>
                        </a:rPr>
                        <a:t> </a:t>
                      </a:r>
                      <a:r>
                        <a:rPr lang="en-CA" sz="1400" u="none" strike="noStrike" dirty="0" smtClean="0">
                          <a:solidFill>
                            <a:srgbClr val="767171"/>
                          </a:solidFill>
                          <a:effectLst/>
                        </a:rPr>
                        <a:t>position</a:t>
                      </a:r>
                      <a:endParaRPr lang="en-CA" sz="1400" b="1" i="0" u="none" strike="noStrike" dirty="0">
                        <a:solidFill>
                          <a:srgbClr val="767171"/>
                        </a:solidFill>
                        <a:effectLst/>
                        <a:latin typeface="Calibri" panose="020F0502020204030204" pitchFamily="34" charset="0"/>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r>
              <a:tr h="182948">
                <a:tc>
                  <a:txBody>
                    <a:bodyPr/>
                    <a:lstStyle/>
                    <a:p>
                      <a:endParaRPr lang="en-CA" dirty="0">
                        <a:solidFill>
                          <a:srgbClr val="767171"/>
                        </a:solidFill>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pPr marL="285750" indent="-285750" algn="l" fontAlgn="b">
                        <a:buFont typeface="Arial" panose="020B0604020202020204" pitchFamily="34" charset="0"/>
                        <a:buChar char="•"/>
                      </a:pPr>
                      <a:r>
                        <a:rPr lang="en-CA" sz="1400" u="none" strike="noStrike" dirty="0">
                          <a:solidFill>
                            <a:srgbClr val="767171"/>
                          </a:solidFill>
                          <a:effectLst/>
                        </a:rPr>
                        <a:t>Name of individual on documents prepared </a:t>
                      </a:r>
                      <a:r>
                        <a:rPr lang="en-CA" sz="1400" u="none" strike="noStrike" dirty="0" smtClean="0">
                          <a:solidFill>
                            <a:srgbClr val="767171"/>
                          </a:solidFill>
                          <a:effectLst/>
                        </a:rPr>
                        <a:t>during employment</a:t>
                      </a:r>
                      <a:endParaRPr lang="en-CA" sz="1400" b="1" i="0" u="none" strike="noStrike" dirty="0">
                        <a:solidFill>
                          <a:srgbClr val="767171"/>
                        </a:solidFill>
                        <a:effectLst/>
                        <a:latin typeface="Calibri" panose="020F0502020204030204" pitchFamily="34" charset="0"/>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r>
              <a:tr h="275208">
                <a:tc>
                  <a:txBody>
                    <a:bodyPr/>
                    <a:lstStyle/>
                    <a:p>
                      <a:endParaRPr lang="en-CA" dirty="0">
                        <a:solidFill>
                          <a:srgbClr val="767171"/>
                        </a:solidFill>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endParaRPr lang="en-CA" dirty="0">
                        <a:solidFill>
                          <a:srgbClr val="767171"/>
                        </a:solidFill>
                      </a:endParaRPr>
                    </a:p>
                  </a:txBody>
                  <a:tcP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c>
                  <a:txBody>
                    <a:bodyPr/>
                    <a:lstStyle/>
                    <a:p>
                      <a:pPr marL="285750" indent="-285750" algn="l" fontAlgn="b">
                        <a:buFont typeface="Arial" panose="020B0604020202020204" pitchFamily="34" charset="0"/>
                        <a:buChar char="•"/>
                      </a:pPr>
                      <a:r>
                        <a:rPr lang="en-CA" sz="1400" u="none" strike="noStrike" dirty="0">
                          <a:solidFill>
                            <a:srgbClr val="767171"/>
                          </a:solidFill>
                          <a:effectLst/>
                        </a:rPr>
                        <a:t>Personal views and </a:t>
                      </a:r>
                      <a:r>
                        <a:rPr lang="en-CA" sz="1400" u="none" strike="noStrike" dirty="0" smtClean="0">
                          <a:solidFill>
                            <a:srgbClr val="767171"/>
                          </a:solidFill>
                          <a:effectLst/>
                        </a:rPr>
                        <a:t>opinions given </a:t>
                      </a:r>
                      <a:r>
                        <a:rPr lang="en-CA" sz="1400" u="none" strike="noStrike" dirty="0">
                          <a:solidFill>
                            <a:srgbClr val="767171"/>
                          </a:solidFill>
                          <a:effectLst/>
                        </a:rPr>
                        <a:t>during employment</a:t>
                      </a:r>
                      <a:endParaRPr lang="en-CA" sz="1400" b="1" i="0" u="none" strike="noStrike" dirty="0">
                        <a:solidFill>
                          <a:srgbClr val="767171"/>
                        </a:solidFill>
                        <a:effectLst/>
                        <a:latin typeface="Calibri" panose="020F0502020204030204" pitchFamily="34" charset="0"/>
                      </a:endParaRPr>
                    </a:p>
                  </a:txBody>
                  <a:tcPr anchor="ctr">
                    <a:lnL w="12700" cap="flat" cmpd="sng" algn="ctr">
                      <a:solidFill>
                        <a:srgbClr val="004D71"/>
                      </a:solidFill>
                      <a:prstDash val="solid"/>
                      <a:round/>
                      <a:headEnd type="none" w="med" len="med"/>
                      <a:tailEnd type="none" w="med" len="med"/>
                    </a:lnL>
                    <a:lnR w="12700" cap="flat" cmpd="sng" algn="ctr">
                      <a:solidFill>
                        <a:srgbClr val="004D71"/>
                      </a:solidFill>
                      <a:prstDash val="solid"/>
                      <a:round/>
                      <a:headEnd type="none" w="med" len="med"/>
                      <a:tailEnd type="none" w="med" len="med"/>
                    </a:lnR>
                    <a:lnT w="12700" cap="flat" cmpd="sng" algn="ctr">
                      <a:solidFill>
                        <a:srgbClr val="004D71"/>
                      </a:solidFill>
                      <a:prstDash val="solid"/>
                      <a:round/>
                      <a:headEnd type="none" w="med" len="med"/>
                      <a:tailEnd type="none" w="med" len="med"/>
                    </a:lnT>
                    <a:lnB w="12700" cap="flat" cmpd="sng" algn="ctr">
                      <a:solidFill>
                        <a:srgbClr val="004D71"/>
                      </a:solidFill>
                      <a:prstDash val="solid"/>
                      <a:round/>
                      <a:headEnd type="none" w="med" len="med"/>
                      <a:tailEnd type="none" w="med" len="med"/>
                    </a:lnB>
                    <a:solidFill>
                      <a:schemeClr val="bg1"/>
                    </a:solidFill>
                  </a:tcPr>
                </a:tc>
              </a:tr>
            </a:tbl>
          </a:graphicData>
        </a:graphic>
      </p:graphicFrame>
      <p:grpSp>
        <p:nvGrpSpPr>
          <p:cNvPr id="7" name="Group 6"/>
          <p:cNvGrpSpPr/>
          <p:nvPr/>
        </p:nvGrpSpPr>
        <p:grpSpPr>
          <a:xfrm>
            <a:off x="2510029" y="6392372"/>
            <a:ext cx="6138998" cy="276999"/>
            <a:chOff x="2510029" y="6402886"/>
            <a:chExt cx="6138998" cy="276999"/>
          </a:xfrm>
        </p:grpSpPr>
        <p:sp>
          <p:nvSpPr>
            <p:cNvPr id="29" name="TextBox 28"/>
            <p:cNvSpPr txBox="1"/>
            <p:nvPr/>
          </p:nvSpPr>
          <p:spPr>
            <a:xfrm>
              <a:off x="2510029" y="6402886"/>
              <a:ext cx="6138998" cy="276999"/>
            </a:xfrm>
            <a:prstGeom prst="rect">
              <a:avLst/>
            </a:prstGeom>
            <a:noFill/>
          </p:spPr>
          <p:txBody>
            <a:bodyPr wrap="square" rtlCol="0">
              <a:spAutoFit/>
            </a:bodyPr>
            <a:lstStyle/>
            <a:p>
              <a:pPr algn="just"/>
              <a:r>
                <a:rPr lang="en-CA" sz="1100" dirty="0">
                  <a:solidFill>
                    <a:prstClr val="black"/>
                  </a:solidFill>
                </a:rPr>
                <a:t> </a:t>
              </a:r>
              <a:r>
                <a:rPr lang="en-CA" sz="1100" dirty="0" smtClean="0">
                  <a:solidFill>
                    <a:prstClr val="black"/>
                  </a:solidFill>
                </a:rPr>
                <a:t>         </a:t>
              </a:r>
              <a:r>
                <a:rPr lang="en-CA" sz="1200" dirty="0" smtClean="0">
                  <a:solidFill>
                    <a:srgbClr val="767171"/>
                  </a:solidFill>
                </a:rPr>
                <a:t>Paragraph 19(2)(b) may apply if the information is publicly available (i.e. GEDS)</a:t>
              </a:r>
              <a:endParaRPr lang="en-CA" sz="1200" dirty="0">
                <a:solidFill>
                  <a:srgbClr val="767171"/>
                </a:solidFill>
              </a:endParaRPr>
            </a:p>
          </p:txBody>
        </p:sp>
        <p:sp>
          <p:nvSpPr>
            <p:cNvPr id="39" name="Freeform 38"/>
            <p:cNvSpPr>
              <a:spLocks/>
            </p:cNvSpPr>
            <p:nvPr/>
          </p:nvSpPr>
          <p:spPr bwMode="auto">
            <a:xfrm>
              <a:off x="2664010" y="6452523"/>
              <a:ext cx="177806" cy="186575"/>
            </a:xfrm>
            <a:custGeom>
              <a:avLst/>
              <a:gdLst>
                <a:gd name="T0" fmla="*/ 262 w 342"/>
                <a:gd name="T1" fmla="*/ 183 h 365"/>
                <a:gd name="T2" fmla="*/ 325 w 342"/>
                <a:gd name="T3" fmla="*/ 146 h 365"/>
                <a:gd name="T4" fmla="*/ 340 w 342"/>
                <a:gd name="T5" fmla="*/ 128 h 365"/>
                <a:gd name="T6" fmla="*/ 337 w 342"/>
                <a:gd name="T7" fmla="*/ 104 h 365"/>
                <a:gd name="T8" fmla="*/ 321 w 342"/>
                <a:gd name="T9" fmla="*/ 78 h 365"/>
                <a:gd name="T10" fmla="*/ 303 w 342"/>
                <a:gd name="T11" fmla="*/ 64 h 365"/>
                <a:gd name="T12" fmla="*/ 280 w 342"/>
                <a:gd name="T13" fmla="*/ 67 h 365"/>
                <a:gd name="T14" fmla="*/ 216 w 342"/>
                <a:gd name="T15" fmla="*/ 103 h 365"/>
                <a:gd name="T16" fmla="*/ 216 w 342"/>
                <a:gd name="T17" fmla="*/ 30 h 365"/>
                <a:gd name="T18" fmla="*/ 207 w 342"/>
                <a:gd name="T19" fmla="*/ 9 h 365"/>
                <a:gd name="T20" fmla="*/ 186 w 342"/>
                <a:gd name="T21" fmla="*/ 0 h 365"/>
                <a:gd name="T22" fmla="*/ 156 w 342"/>
                <a:gd name="T23" fmla="*/ 0 h 365"/>
                <a:gd name="T24" fmla="*/ 134 w 342"/>
                <a:gd name="T25" fmla="*/ 9 h 365"/>
                <a:gd name="T26" fmla="*/ 125 w 342"/>
                <a:gd name="T27" fmla="*/ 30 h 365"/>
                <a:gd name="T28" fmla="*/ 125 w 342"/>
                <a:gd name="T29" fmla="*/ 103 h 365"/>
                <a:gd name="T30" fmla="*/ 62 w 342"/>
                <a:gd name="T31" fmla="*/ 67 h 365"/>
                <a:gd name="T32" fmla="*/ 39 w 342"/>
                <a:gd name="T33" fmla="*/ 64 h 365"/>
                <a:gd name="T34" fmla="*/ 20 w 342"/>
                <a:gd name="T35" fmla="*/ 78 h 365"/>
                <a:gd name="T36" fmla="*/ 5 w 342"/>
                <a:gd name="T37" fmla="*/ 104 h 365"/>
                <a:gd name="T38" fmla="*/ 2 w 342"/>
                <a:gd name="T39" fmla="*/ 128 h 365"/>
                <a:gd name="T40" fmla="*/ 16 w 342"/>
                <a:gd name="T41" fmla="*/ 146 h 365"/>
                <a:gd name="T42" fmla="*/ 80 w 342"/>
                <a:gd name="T43" fmla="*/ 183 h 365"/>
                <a:gd name="T44" fmla="*/ 16 w 342"/>
                <a:gd name="T45" fmla="*/ 219 h 365"/>
                <a:gd name="T46" fmla="*/ 2 w 342"/>
                <a:gd name="T47" fmla="*/ 238 h 365"/>
                <a:gd name="T48" fmla="*/ 5 w 342"/>
                <a:gd name="T49" fmla="*/ 261 h 365"/>
                <a:gd name="T50" fmla="*/ 20 w 342"/>
                <a:gd name="T51" fmla="*/ 287 h 365"/>
                <a:gd name="T52" fmla="*/ 39 w 342"/>
                <a:gd name="T53" fmla="*/ 301 h 365"/>
                <a:gd name="T54" fmla="*/ 62 w 342"/>
                <a:gd name="T55" fmla="*/ 298 h 365"/>
                <a:gd name="T56" fmla="*/ 125 w 342"/>
                <a:gd name="T57" fmla="*/ 262 h 365"/>
                <a:gd name="T58" fmla="*/ 125 w 342"/>
                <a:gd name="T59" fmla="*/ 335 h 365"/>
                <a:gd name="T60" fmla="*/ 134 w 342"/>
                <a:gd name="T61" fmla="*/ 356 h 365"/>
                <a:gd name="T62" fmla="*/ 156 w 342"/>
                <a:gd name="T63" fmla="*/ 365 h 365"/>
                <a:gd name="T64" fmla="*/ 186 w 342"/>
                <a:gd name="T65" fmla="*/ 365 h 365"/>
                <a:gd name="T66" fmla="*/ 207 w 342"/>
                <a:gd name="T67" fmla="*/ 356 h 365"/>
                <a:gd name="T68" fmla="*/ 216 w 342"/>
                <a:gd name="T69" fmla="*/ 335 h 365"/>
                <a:gd name="T70" fmla="*/ 216 w 342"/>
                <a:gd name="T71" fmla="*/ 262 h 365"/>
                <a:gd name="T72" fmla="*/ 280 w 342"/>
                <a:gd name="T73" fmla="*/ 298 h 365"/>
                <a:gd name="T74" fmla="*/ 303 w 342"/>
                <a:gd name="T75" fmla="*/ 301 h 365"/>
                <a:gd name="T76" fmla="*/ 321 w 342"/>
                <a:gd name="T77" fmla="*/ 287 h 365"/>
                <a:gd name="T78" fmla="*/ 337 w 342"/>
                <a:gd name="T79" fmla="*/ 261 h 365"/>
                <a:gd name="T80" fmla="*/ 340 w 342"/>
                <a:gd name="T81" fmla="*/ 238 h 365"/>
                <a:gd name="T82" fmla="*/ 325 w 342"/>
                <a:gd name="T83" fmla="*/ 219 h 365"/>
                <a:gd name="T84" fmla="*/ 262 w 342"/>
                <a:gd name="T85" fmla="*/ 183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2" h="365">
                  <a:moveTo>
                    <a:pt x="262" y="183"/>
                  </a:moveTo>
                  <a:cubicBezTo>
                    <a:pt x="325" y="146"/>
                    <a:pt x="325" y="146"/>
                    <a:pt x="325" y="146"/>
                  </a:cubicBezTo>
                  <a:cubicBezTo>
                    <a:pt x="333" y="142"/>
                    <a:pt x="337" y="136"/>
                    <a:pt x="340" y="128"/>
                  </a:cubicBezTo>
                  <a:cubicBezTo>
                    <a:pt x="342" y="119"/>
                    <a:pt x="341" y="112"/>
                    <a:pt x="337" y="104"/>
                  </a:cubicBezTo>
                  <a:cubicBezTo>
                    <a:pt x="321" y="78"/>
                    <a:pt x="321" y="78"/>
                    <a:pt x="321" y="78"/>
                  </a:cubicBezTo>
                  <a:cubicBezTo>
                    <a:pt x="317" y="71"/>
                    <a:pt x="311" y="66"/>
                    <a:pt x="303" y="64"/>
                  </a:cubicBezTo>
                  <a:cubicBezTo>
                    <a:pt x="295" y="62"/>
                    <a:pt x="287" y="63"/>
                    <a:pt x="280" y="67"/>
                  </a:cubicBezTo>
                  <a:cubicBezTo>
                    <a:pt x="216" y="103"/>
                    <a:pt x="216" y="103"/>
                    <a:pt x="216" y="103"/>
                  </a:cubicBezTo>
                  <a:cubicBezTo>
                    <a:pt x="216" y="30"/>
                    <a:pt x="216" y="30"/>
                    <a:pt x="216" y="30"/>
                  </a:cubicBezTo>
                  <a:cubicBezTo>
                    <a:pt x="216" y="22"/>
                    <a:pt x="213" y="15"/>
                    <a:pt x="207" y="9"/>
                  </a:cubicBezTo>
                  <a:cubicBezTo>
                    <a:pt x="201" y="3"/>
                    <a:pt x="194" y="0"/>
                    <a:pt x="186" y="0"/>
                  </a:cubicBezTo>
                  <a:cubicBezTo>
                    <a:pt x="156" y="0"/>
                    <a:pt x="156" y="0"/>
                    <a:pt x="156" y="0"/>
                  </a:cubicBezTo>
                  <a:cubicBezTo>
                    <a:pt x="147" y="0"/>
                    <a:pt x="140" y="3"/>
                    <a:pt x="134" y="9"/>
                  </a:cubicBezTo>
                  <a:cubicBezTo>
                    <a:pt x="128" y="15"/>
                    <a:pt x="125" y="22"/>
                    <a:pt x="125" y="30"/>
                  </a:cubicBezTo>
                  <a:cubicBezTo>
                    <a:pt x="125" y="103"/>
                    <a:pt x="125" y="103"/>
                    <a:pt x="125" y="103"/>
                  </a:cubicBezTo>
                  <a:cubicBezTo>
                    <a:pt x="62" y="67"/>
                    <a:pt x="62" y="67"/>
                    <a:pt x="62" y="67"/>
                  </a:cubicBezTo>
                  <a:cubicBezTo>
                    <a:pt x="55" y="63"/>
                    <a:pt x="47" y="62"/>
                    <a:pt x="39" y="64"/>
                  </a:cubicBezTo>
                  <a:cubicBezTo>
                    <a:pt x="31" y="66"/>
                    <a:pt x="24" y="71"/>
                    <a:pt x="20" y="78"/>
                  </a:cubicBezTo>
                  <a:cubicBezTo>
                    <a:pt x="5" y="104"/>
                    <a:pt x="5" y="104"/>
                    <a:pt x="5" y="104"/>
                  </a:cubicBezTo>
                  <a:cubicBezTo>
                    <a:pt x="1" y="112"/>
                    <a:pt x="0" y="119"/>
                    <a:pt x="2" y="128"/>
                  </a:cubicBezTo>
                  <a:cubicBezTo>
                    <a:pt x="4" y="136"/>
                    <a:pt x="9" y="142"/>
                    <a:pt x="16" y="146"/>
                  </a:cubicBezTo>
                  <a:cubicBezTo>
                    <a:pt x="80" y="183"/>
                    <a:pt x="80" y="183"/>
                    <a:pt x="80" y="183"/>
                  </a:cubicBezTo>
                  <a:cubicBezTo>
                    <a:pt x="16" y="219"/>
                    <a:pt x="16" y="219"/>
                    <a:pt x="16" y="219"/>
                  </a:cubicBezTo>
                  <a:cubicBezTo>
                    <a:pt x="9" y="223"/>
                    <a:pt x="4" y="229"/>
                    <a:pt x="2" y="238"/>
                  </a:cubicBezTo>
                  <a:cubicBezTo>
                    <a:pt x="0" y="246"/>
                    <a:pt x="1" y="254"/>
                    <a:pt x="5" y="261"/>
                  </a:cubicBezTo>
                  <a:cubicBezTo>
                    <a:pt x="20" y="287"/>
                    <a:pt x="20" y="287"/>
                    <a:pt x="20" y="287"/>
                  </a:cubicBezTo>
                  <a:cubicBezTo>
                    <a:pt x="24" y="294"/>
                    <a:pt x="31" y="299"/>
                    <a:pt x="39" y="301"/>
                  </a:cubicBezTo>
                  <a:cubicBezTo>
                    <a:pt x="47" y="303"/>
                    <a:pt x="55" y="302"/>
                    <a:pt x="62" y="298"/>
                  </a:cubicBezTo>
                  <a:cubicBezTo>
                    <a:pt x="125" y="262"/>
                    <a:pt x="125" y="262"/>
                    <a:pt x="125" y="262"/>
                  </a:cubicBezTo>
                  <a:cubicBezTo>
                    <a:pt x="125" y="335"/>
                    <a:pt x="125" y="335"/>
                    <a:pt x="125" y="335"/>
                  </a:cubicBezTo>
                  <a:cubicBezTo>
                    <a:pt x="125" y="343"/>
                    <a:pt x="128" y="350"/>
                    <a:pt x="134" y="356"/>
                  </a:cubicBezTo>
                  <a:cubicBezTo>
                    <a:pt x="140" y="362"/>
                    <a:pt x="147" y="365"/>
                    <a:pt x="156" y="365"/>
                  </a:cubicBezTo>
                  <a:cubicBezTo>
                    <a:pt x="186" y="365"/>
                    <a:pt x="186" y="365"/>
                    <a:pt x="186" y="365"/>
                  </a:cubicBezTo>
                  <a:cubicBezTo>
                    <a:pt x="194" y="365"/>
                    <a:pt x="201" y="362"/>
                    <a:pt x="207" y="356"/>
                  </a:cubicBezTo>
                  <a:cubicBezTo>
                    <a:pt x="213" y="350"/>
                    <a:pt x="216" y="343"/>
                    <a:pt x="216" y="335"/>
                  </a:cubicBezTo>
                  <a:cubicBezTo>
                    <a:pt x="216" y="262"/>
                    <a:pt x="216" y="262"/>
                    <a:pt x="216" y="262"/>
                  </a:cubicBezTo>
                  <a:cubicBezTo>
                    <a:pt x="280" y="298"/>
                    <a:pt x="280" y="298"/>
                    <a:pt x="280" y="298"/>
                  </a:cubicBezTo>
                  <a:cubicBezTo>
                    <a:pt x="287" y="302"/>
                    <a:pt x="295" y="303"/>
                    <a:pt x="303" y="301"/>
                  </a:cubicBezTo>
                  <a:cubicBezTo>
                    <a:pt x="311" y="299"/>
                    <a:pt x="317" y="294"/>
                    <a:pt x="321" y="287"/>
                  </a:cubicBezTo>
                  <a:cubicBezTo>
                    <a:pt x="337" y="261"/>
                    <a:pt x="337" y="261"/>
                    <a:pt x="337" y="261"/>
                  </a:cubicBezTo>
                  <a:cubicBezTo>
                    <a:pt x="341" y="254"/>
                    <a:pt x="342" y="246"/>
                    <a:pt x="340" y="238"/>
                  </a:cubicBezTo>
                  <a:cubicBezTo>
                    <a:pt x="337" y="229"/>
                    <a:pt x="333" y="223"/>
                    <a:pt x="325" y="219"/>
                  </a:cubicBezTo>
                  <a:lnTo>
                    <a:pt x="262" y="183"/>
                  </a:lnTo>
                  <a:close/>
                </a:path>
              </a:pathLst>
            </a:custGeom>
            <a:solidFill>
              <a:schemeClr val="accent2">
                <a:lumMod val="60000"/>
                <a:lumOff val="40000"/>
              </a:schemeClr>
            </a:solidFill>
            <a:ln>
              <a:solidFill>
                <a:schemeClr val="accent2">
                  <a:lumMod val="60000"/>
                  <a:lumOff val="40000"/>
                </a:schemeClr>
              </a:solid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solidFill>
                  <a:prstClr val="black"/>
                </a:solidFill>
              </a:endParaRPr>
            </a:p>
          </p:txBody>
        </p:sp>
      </p:grpSp>
      <p:grpSp>
        <p:nvGrpSpPr>
          <p:cNvPr id="6" name="Group 5"/>
          <p:cNvGrpSpPr/>
          <p:nvPr/>
        </p:nvGrpSpPr>
        <p:grpSpPr>
          <a:xfrm>
            <a:off x="584476" y="5750124"/>
            <a:ext cx="1923869" cy="987645"/>
            <a:chOff x="584476" y="5445321"/>
            <a:chExt cx="1923869" cy="987645"/>
          </a:xfrm>
        </p:grpSpPr>
        <p:sp>
          <p:nvSpPr>
            <p:cNvPr id="42" name="Rectangle 41"/>
            <p:cNvSpPr/>
            <p:nvPr/>
          </p:nvSpPr>
          <p:spPr>
            <a:xfrm>
              <a:off x="584476" y="5445321"/>
              <a:ext cx="1923869" cy="976838"/>
            </a:xfrm>
            <a:prstGeom prst="rect">
              <a:avLst/>
            </a:prstGeom>
            <a:solidFill>
              <a:schemeClr val="bg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TextBox 43"/>
            <p:cNvSpPr txBox="1"/>
            <p:nvPr/>
          </p:nvSpPr>
          <p:spPr>
            <a:xfrm>
              <a:off x="639943" y="5478859"/>
              <a:ext cx="1343817" cy="954107"/>
            </a:xfrm>
            <a:prstGeom prst="rect">
              <a:avLst/>
            </a:prstGeom>
            <a:noFill/>
            <a:ln w="19050">
              <a:noFill/>
            </a:ln>
            <a:effectLst>
              <a:softEdge rad="12700"/>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en-CA" sz="1400" dirty="0" smtClean="0">
                  <a:solidFill>
                    <a:srgbClr val="767171"/>
                  </a:solidFill>
                </a:rPr>
                <a:t>Only applies to records created </a:t>
              </a:r>
              <a:r>
                <a:rPr lang="en-CA" sz="1400" b="1" u="sng" dirty="0" smtClean="0">
                  <a:solidFill>
                    <a:srgbClr val="767171"/>
                  </a:solidFill>
                </a:rPr>
                <a:t>on or after </a:t>
              </a:r>
              <a:r>
                <a:rPr lang="en-CA" sz="1400" dirty="0" smtClean="0">
                  <a:solidFill>
                    <a:srgbClr val="767171"/>
                  </a:solidFill>
                </a:rPr>
                <a:t>Royal Assent</a:t>
              </a:r>
              <a:endParaRPr lang="en-CA" sz="1400" dirty="0">
                <a:solidFill>
                  <a:srgbClr val="767171"/>
                </a:solidFill>
              </a:endParaRPr>
            </a:p>
          </p:txBody>
        </p:sp>
        <p:pic>
          <p:nvPicPr>
            <p:cNvPr id="45" name="Picture 10" descr="Image result for clipart save the date calendar"/>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873879" y="5833807"/>
              <a:ext cx="583910" cy="5760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6" name="Group 45"/>
          <p:cNvGrpSpPr/>
          <p:nvPr/>
        </p:nvGrpSpPr>
        <p:grpSpPr>
          <a:xfrm>
            <a:off x="1074873" y="4016396"/>
            <a:ext cx="218068" cy="1123008"/>
            <a:chOff x="985834" y="2983434"/>
            <a:chExt cx="218068" cy="1123008"/>
          </a:xfrm>
        </p:grpSpPr>
        <p:sp>
          <p:nvSpPr>
            <p:cNvPr id="47" name="Freeform 46"/>
            <p:cNvSpPr>
              <a:spLocks/>
            </p:cNvSpPr>
            <p:nvPr/>
          </p:nvSpPr>
          <p:spPr bwMode="auto">
            <a:xfrm>
              <a:off x="987902" y="3890442"/>
              <a:ext cx="216000" cy="216000"/>
            </a:xfrm>
            <a:custGeom>
              <a:avLst/>
              <a:gdLst>
                <a:gd name="T0" fmla="*/ 262 w 342"/>
                <a:gd name="T1" fmla="*/ 183 h 365"/>
                <a:gd name="T2" fmla="*/ 325 w 342"/>
                <a:gd name="T3" fmla="*/ 146 h 365"/>
                <a:gd name="T4" fmla="*/ 340 w 342"/>
                <a:gd name="T5" fmla="*/ 128 h 365"/>
                <a:gd name="T6" fmla="*/ 337 w 342"/>
                <a:gd name="T7" fmla="*/ 104 h 365"/>
                <a:gd name="T8" fmla="*/ 321 w 342"/>
                <a:gd name="T9" fmla="*/ 78 h 365"/>
                <a:gd name="T10" fmla="*/ 303 w 342"/>
                <a:gd name="T11" fmla="*/ 64 h 365"/>
                <a:gd name="T12" fmla="*/ 280 w 342"/>
                <a:gd name="T13" fmla="*/ 67 h 365"/>
                <a:gd name="T14" fmla="*/ 216 w 342"/>
                <a:gd name="T15" fmla="*/ 103 h 365"/>
                <a:gd name="T16" fmla="*/ 216 w 342"/>
                <a:gd name="T17" fmla="*/ 30 h 365"/>
                <a:gd name="T18" fmla="*/ 207 w 342"/>
                <a:gd name="T19" fmla="*/ 9 h 365"/>
                <a:gd name="T20" fmla="*/ 186 w 342"/>
                <a:gd name="T21" fmla="*/ 0 h 365"/>
                <a:gd name="T22" fmla="*/ 156 w 342"/>
                <a:gd name="T23" fmla="*/ 0 h 365"/>
                <a:gd name="T24" fmla="*/ 134 w 342"/>
                <a:gd name="T25" fmla="*/ 9 h 365"/>
                <a:gd name="T26" fmla="*/ 125 w 342"/>
                <a:gd name="T27" fmla="*/ 30 h 365"/>
                <a:gd name="T28" fmla="*/ 125 w 342"/>
                <a:gd name="T29" fmla="*/ 103 h 365"/>
                <a:gd name="T30" fmla="*/ 62 w 342"/>
                <a:gd name="T31" fmla="*/ 67 h 365"/>
                <a:gd name="T32" fmla="*/ 39 w 342"/>
                <a:gd name="T33" fmla="*/ 64 h 365"/>
                <a:gd name="T34" fmla="*/ 20 w 342"/>
                <a:gd name="T35" fmla="*/ 78 h 365"/>
                <a:gd name="T36" fmla="*/ 5 w 342"/>
                <a:gd name="T37" fmla="*/ 104 h 365"/>
                <a:gd name="T38" fmla="*/ 2 w 342"/>
                <a:gd name="T39" fmla="*/ 128 h 365"/>
                <a:gd name="T40" fmla="*/ 16 w 342"/>
                <a:gd name="T41" fmla="*/ 146 h 365"/>
                <a:gd name="T42" fmla="*/ 80 w 342"/>
                <a:gd name="T43" fmla="*/ 183 h 365"/>
                <a:gd name="T44" fmla="*/ 16 w 342"/>
                <a:gd name="T45" fmla="*/ 219 h 365"/>
                <a:gd name="T46" fmla="*/ 2 w 342"/>
                <a:gd name="T47" fmla="*/ 238 h 365"/>
                <a:gd name="T48" fmla="*/ 5 w 342"/>
                <a:gd name="T49" fmla="*/ 261 h 365"/>
                <a:gd name="T50" fmla="*/ 20 w 342"/>
                <a:gd name="T51" fmla="*/ 287 h 365"/>
                <a:gd name="T52" fmla="*/ 39 w 342"/>
                <a:gd name="T53" fmla="*/ 301 h 365"/>
                <a:gd name="T54" fmla="*/ 62 w 342"/>
                <a:gd name="T55" fmla="*/ 298 h 365"/>
                <a:gd name="T56" fmla="*/ 125 w 342"/>
                <a:gd name="T57" fmla="*/ 262 h 365"/>
                <a:gd name="T58" fmla="*/ 125 w 342"/>
                <a:gd name="T59" fmla="*/ 335 h 365"/>
                <a:gd name="T60" fmla="*/ 134 w 342"/>
                <a:gd name="T61" fmla="*/ 356 h 365"/>
                <a:gd name="T62" fmla="*/ 156 w 342"/>
                <a:gd name="T63" fmla="*/ 365 h 365"/>
                <a:gd name="T64" fmla="*/ 186 w 342"/>
                <a:gd name="T65" fmla="*/ 365 h 365"/>
                <a:gd name="T66" fmla="*/ 207 w 342"/>
                <a:gd name="T67" fmla="*/ 356 h 365"/>
                <a:gd name="T68" fmla="*/ 216 w 342"/>
                <a:gd name="T69" fmla="*/ 335 h 365"/>
                <a:gd name="T70" fmla="*/ 216 w 342"/>
                <a:gd name="T71" fmla="*/ 262 h 365"/>
                <a:gd name="T72" fmla="*/ 280 w 342"/>
                <a:gd name="T73" fmla="*/ 298 h 365"/>
                <a:gd name="T74" fmla="*/ 303 w 342"/>
                <a:gd name="T75" fmla="*/ 301 h 365"/>
                <a:gd name="T76" fmla="*/ 321 w 342"/>
                <a:gd name="T77" fmla="*/ 287 h 365"/>
                <a:gd name="T78" fmla="*/ 337 w 342"/>
                <a:gd name="T79" fmla="*/ 261 h 365"/>
                <a:gd name="T80" fmla="*/ 340 w 342"/>
                <a:gd name="T81" fmla="*/ 238 h 365"/>
                <a:gd name="T82" fmla="*/ 325 w 342"/>
                <a:gd name="T83" fmla="*/ 219 h 365"/>
                <a:gd name="T84" fmla="*/ 262 w 342"/>
                <a:gd name="T85" fmla="*/ 183 h 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2" h="365">
                  <a:moveTo>
                    <a:pt x="262" y="183"/>
                  </a:moveTo>
                  <a:cubicBezTo>
                    <a:pt x="325" y="146"/>
                    <a:pt x="325" y="146"/>
                    <a:pt x="325" y="146"/>
                  </a:cubicBezTo>
                  <a:cubicBezTo>
                    <a:pt x="333" y="142"/>
                    <a:pt x="337" y="136"/>
                    <a:pt x="340" y="128"/>
                  </a:cubicBezTo>
                  <a:cubicBezTo>
                    <a:pt x="342" y="119"/>
                    <a:pt x="341" y="112"/>
                    <a:pt x="337" y="104"/>
                  </a:cubicBezTo>
                  <a:cubicBezTo>
                    <a:pt x="321" y="78"/>
                    <a:pt x="321" y="78"/>
                    <a:pt x="321" y="78"/>
                  </a:cubicBezTo>
                  <a:cubicBezTo>
                    <a:pt x="317" y="71"/>
                    <a:pt x="311" y="66"/>
                    <a:pt x="303" y="64"/>
                  </a:cubicBezTo>
                  <a:cubicBezTo>
                    <a:pt x="295" y="62"/>
                    <a:pt x="287" y="63"/>
                    <a:pt x="280" y="67"/>
                  </a:cubicBezTo>
                  <a:cubicBezTo>
                    <a:pt x="216" y="103"/>
                    <a:pt x="216" y="103"/>
                    <a:pt x="216" y="103"/>
                  </a:cubicBezTo>
                  <a:cubicBezTo>
                    <a:pt x="216" y="30"/>
                    <a:pt x="216" y="30"/>
                    <a:pt x="216" y="30"/>
                  </a:cubicBezTo>
                  <a:cubicBezTo>
                    <a:pt x="216" y="22"/>
                    <a:pt x="213" y="15"/>
                    <a:pt x="207" y="9"/>
                  </a:cubicBezTo>
                  <a:cubicBezTo>
                    <a:pt x="201" y="3"/>
                    <a:pt x="194" y="0"/>
                    <a:pt x="186" y="0"/>
                  </a:cubicBezTo>
                  <a:cubicBezTo>
                    <a:pt x="156" y="0"/>
                    <a:pt x="156" y="0"/>
                    <a:pt x="156" y="0"/>
                  </a:cubicBezTo>
                  <a:cubicBezTo>
                    <a:pt x="147" y="0"/>
                    <a:pt x="140" y="3"/>
                    <a:pt x="134" y="9"/>
                  </a:cubicBezTo>
                  <a:cubicBezTo>
                    <a:pt x="128" y="15"/>
                    <a:pt x="125" y="22"/>
                    <a:pt x="125" y="30"/>
                  </a:cubicBezTo>
                  <a:cubicBezTo>
                    <a:pt x="125" y="103"/>
                    <a:pt x="125" y="103"/>
                    <a:pt x="125" y="103"/>
                  </a:cubicBezTo>
                  <a:cubicBezTo>
                    <a:pt x="62" y="67"/>
                    <a:pt x="62" y="67"/>
                    <a:pt x="62" y="67"/>
                  </a:cubicBezTo>
                  <a:cubicBezTo>
                    <a:pt x="55" y="63"/>
                    <a:pt x="47" y="62"/>
                    <a:pt x="39" y="64"/>
                  </a:cubicBezTo>
                  <a:cubicBezTo>
                    <a:pt x="31" y="66"/>
                    <a:pt x="24" y="71"/>
                    <a:pt x="20" y="78"/>
                  </a:cubicBezTo>
                  <a:cubicBezTo>
                    <a:pt x="5" y="104"/>
                    <a:pt x="5" y="104"/>
                    <a:pt x="5" y="104"/>
                  </a:cubicBezTo>
                  <a:cubicBezTo>
                    <a:pt x="1" y="112"/>
                    <a:pt x="0" y="119"/>
                    <a:pt x="2" y="128"/>
                  </a:cubicBezTo>
                  <a:cubicBezTo>
                    <a:pt x="4" y="136"/>
                    <a:pt x="9" y="142"/>
                    <a:pt x="16" y="146"/>
                  </a:cubicBezTo>
                  <a:cubicBezTo>
                    <a:pt x="80" y="183"/>
                    <a:pt x="80" y="183"/>
                    <a:pt x="80" y="183"/>
                  </a:cubicBezTo>
                  <a:cubicBezTo>
                    <a:pt x="16" y="219"/>
                    <a:pt x="16" y="219"/>
                    <a:pt x="16" y="219"/>
                  </a:cubicBezTo>
                  <a:cubicBezTo>
                    <a:pt x="9" y="223"/>
                    <a:pt x="4" y="229"/>
                    <a:pt x="2" y="238"/>
                  </a:cubicBezTo>
                  <a:cubicBezTo>
                    <a:pt x="0" y="246"/>
                    <a:pt x="1" y="254"/>
                    <a:pt x="5" y="261"/>
                  </a:cubicBezTo>
                  <a:cubicBezTo>
                    <a:pt x="20" y="287"/>
                    <a:pt x="20" y="287"/>
                    <a:pt x="20" y="287"/>
                  </a:cubicBezTo>
                  <a:cubicBezTo>
                    <a:pt x="24" y="294"/>
                    <a:pt x="31" y="299"/>
                    <a:pt x="39" y="301"/>
                  </a:cubicBezTo>
                  <a:cubicBezTo>
                    <a:pt x="47" y="303"/>
                    <a:pt x="55" y="302"/>
                    <a:pt x="62" y="298"/>
                  </a:cubicBezTo>
                  <a:cubicBezTo>
                    <a:pt x="125" y="262"/>
                    <a:pt x="125" y="262"/>
                    <a:pt x="125" y="262"/>
                  </a:cubicBezTo>
                  <a:cubicBezTo>
                    <a:pt x="125" y="335"/>
                    <a:pt x="125" y="335"/>
                    <a:pt x="125" y="335"/>
                  </a:cubicBezTo>
                  <a:cubicBezTo>
                    <a:pt x="125" y="343"/>
                    <a:pt x="128" y="350"/>
                    <a:pt x="134" y="356"/>
                  </a:cubicBezTo>
                  <a:cubicBezTo>
                    <a:pt x="140" y="362"/>
                    <a:pt x="147" y="365"/>
                    <a:pt x="156" y="365"/>
                  </a:cubicBezTo>
                  <a:cubicBezTo>
                    <a:pt x="186" y="365"/>
                    <a:pt x="186" y="365"/>
                    <a:pt x="186" y="365"/>
                  </a:cubicBezTo>
                  <a:cubicBezTo>
                    <a:pt x="194" y="365"/>
                    <a:pt x="201" y="362"/>
                    <a:pt x="207" y="356"/>
                  </a:cubicBezTo>
                  <a:cubicBezTo>
                    <a:pt x="213" y="350"/>
                    <a:pt x="216" y="343"/>
                    <a:pt x="216" y="335"/>
                  </a:cubicBezTo>
                  <a:cubicBezTo>
                    <a:pt x="216" y="262"/>
                    <a:pt x="216" y="262"/>
                    <a:pt x="216" y="262"/>
                  </a:cubicBezTo>
                  <a:cubicBezTo>
                    <a:pt x="280" y="298"/>
                    <a:pt x="280" y="298"/>
                    <a:pt x="280" y="298"/>
                  </a:cubicBezTo>
                  <a:cubicBezTo>
                    <a:pt x="287" y="302"/>
                    <a:pt x="295" y="303"/>
                    <a:pt x="303" y="301"/>
                  </a:cubicBezTo>
                  <a:cubicBezTo>
                    <a:pt x="311" y="299"/>
                    <a:pt x="317" y="294"/>
                    <a:pt x="321" y="287"/>
                  </a:cubicBezTo>
                  <a:cubicBezTo>
                    <a:pt x="337" y="261"/>
                    <a:pt x="337" y="261"/>
                    <a:pt x="337" y="261"/>
                  </a:cubicBezTo>
                  <a:cubicBezTo>
                    <a:pt x="341" y="254"/>
                    <a:pt x="342" y="246"/>
                    <a:pt x="340" y="238"/>
                  </a:cubicBezTo>
                  <a:cubicBezTo>
                    <a:pt x="337" y="229"/>
                    <a:pt x="333" y="223"/>
                    <a:pt x="325" y="219"/>
                  </a:cubicBezTo>
                  <a:lnTo>
                    <a:pt x="262" y="183"/>
                  </a:lnTo>
                  <a:close/>
                </a:path>
              </a:pathLst>
            </a:custGeom>
            <a:solidFill>
              <a:schemeClr val="accent2">
                <a:lumMod val="60000"/>
                <a:lumOff val="40000"/>
              </a:schemeClr>
            </a:solidFill>
            <a:ln>
              <a:solidFill>
                <a:schemeClr val="accent2">
                  <a:lumMod val="60000"/>
                  <a:lumOff val="40000"/>
                </a:schemeClr>
              </a:solid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solidFill>
                  <a:prstClr val="black"/>
                </a:solidFill>
              </a:endParaRPr>
            </a:p>
          </p:txBody>
        </p:sp>
        <p:sp>
          <p:nvSpPr>
            <p:cNvPr id="48" name="Freeform 47"/>
            <p:cNvSpPr>
              <a:spLocks noEditPoints="1"/>
            </p:cNvSpPr>
            <p:nvPr/>
          </p:nvSpPr>
          <p:spPr bwMode="auto">
            <a:xfrm>
              <a:off x="985834" y="2983434"/>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sp>
          <p:nvSpPr>
            <p:cNvPr id="49" name="Freeform 48"/>
            <p:cNvSpPr>
              <a:spLocks noEditPoints="1"/>
            </p:cNvSpPr>
            <p:nvPr/>
          </p:nvSpPr>
          <p:spPr bwMode="auto">
            <a:xfrm>
              <a:off x="987310" y="3286756"/>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sp>
          <p:nvSpPr>
            <p:cNvPr id="50" name="Freeform 49"/>
            <p:cNvSpPr>
              <a:spLocks noEditPoints="1"/>
            </p:cNvSpPr>
            <p:nvPr/>
          </p:nvSpPr>
          <p:spPr bwMode="auto">
            <a:xfrm>
              <a:off x="987312" y="3588597"/>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grpSp>
      <p:sp>
        <p:nvSpPr>
          <p:cNvPr id="51" name="Freeform 50"/>
          <p:cNvSpPr>
            <a:spLocks noEditPoints="1"/>
          </p:cNvSpPr>
          <p:nvPr/>
        </p:nvSpPr>
        <p:spPr bwMode="auto">
          <a:xfrm>
            <a:off x="2621243" y="3962466"/>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sp>
        <p:nvSpPr>
          <p:cNvPr id="52" name="Freeform 51"/>
          <p:cNvSpPr>
            <a:spLocks noEditPoints="1"/>
          </p:cNvSpPr>
          <p:nvPr/>
        </p:nvSpPr>
        <p:spPr bwMode="auto">
          <a:xfrm>
            <a:off x="2616351" y="4275767"/>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sp>
        <p:nvSpPr>
          <p:cNvPr id="53" name="Freeform 52"/>
          <p:cNvSpPr>
            <a:spLocks noEditPoints="1"/>
          </p:cNvSpPr>
          <p:nvPr/>
        </p:nvSpPr>
        <p:spPr bwMode="auto">
          <a:xfrm>
            <a:off x="2616351" y="4555782"/>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sp>
        <p:nvSpPr>
          <p:cNvPr id="54" name="Freeform 53"/>
          <p:cNvSpPr>
            <a:spLocks noEditPoints="1"/>
          </p:cNvSpPr>
          <p:nvPr/>
        </p:nvSpPr>
        <p:spPr bwMode="auto">
          <a:xfrm>
            <a:off x="2634652" y="5175647"/>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sp>
        <p:nvSpPr>
          <p:cNvPr id="55" name="Freeform 54"/>
          <p:cNvSpPr>
            <a:spLocks noEditPoints="1"/>
          </p:cNvSpPr>
          <p:nvPr/>
        </p:nvSpPr>
        <p:spPr bwMode="auto">
          <a:xfrm>
            <a:off x="2636326" y="5499929"/>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sp>
        <p:nvSpPr>
          <p:cNvPr id="56" name="Freeform 55"/>
          <p:cNvSpPr>
            <a:spLocks noEditPoints="1"/>
          </p:cNvSpPr>
          <p:nvPr/>
        </p:nvSpPr>
        <p:spPr bwMode="auto">
          <a:xfrm>
            <a:off x="2636326" y="5781225"/>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sp>
        <p:nvSpPr>
          <p:cNvPr id="57" name="Freeform 56"/>
          <p:cNvSpPr>
            <a:spLocks noEditPoints="1"/>
          </p:cNvSpPr>
          <p:nvPr/>
        </p:nvSpPr>
        <p:spPr bwMode="auto">
          <a:xfrm>
            <a:off x="2625816" y="4875117"/>
            <a:ext cx="216000" cy="216000"/>
          </a:xfrm>
          <a:custGeom>
            <a:avLst/>
            <a:gdLst>
              <a:gd name="T0" fmla="*/ 149 w 158"/>
              <a:gd name="T1" fmla="*/ 9 h 158"/>
              <a:gd name="T2" fmla="*/ 128 w 158"/>
              <a:gd name="T3" fmla="*/ 0 h 158"/>
              <a:gd name="T4" fmla="*/ 29 w 158"/>
              <a:gd name="T5" fmla="*/ 0 h 158"/>
              <a:gd name="T6" fmla="*/ 9 w 158"/>
              <a:gd name="T7" fmla="*/ 9 h 158"/>
              <a:gd name="T8" fmla="*/ 0 w 158"/>
              <a:gd name="T9" fmla="*/ 30 h 158"/>
              <a:gd name="T10" fmla="*/ 0 w 158"/>
              <a:gd name="T11" fmla="*/ 128 h 158"/>
              <a:gd name="T12" fmla="*/ 9 w 158"/>
              <a:gd name="T13" fmla="*/ 149 h 158"/>
              <a:gd name="T14" fmla="*/ 29 w 158"/>
              <a:gd name="T15" fmla="*/ 158 h 158"/>
              <a:gd name="T16" fmla="*/ 128 w 158"/>
              <a:gd name="T17" fmla="*/ 158 h 158"/>
              <a:gd name="T18" fmla="*/ 149 w 158"/>
              <a:gd name="T19" fmla="*/ 149 h 158"/>
              <a:gd name="T20" fmla="*/ 158 w 158"/>
              <a:gd name="T21" fmla="*/ 128 h 158"/>
              <a:gd name="T22" fmla="*/ 158 w 158"/>
              <a:gd name="T23" fmla="*/ 30 h 158"/>
              <a:gd name="T24" fmla="*/ 149 w 158"/>
              <a:gd name="T25" fmla="*/ 9 h 158"/>
              <a:gd name="T26" fmla="*/ 66 w 158"/>
              <a:gd name="T27" fmla="*/ 122 h 158"/>
              <a:gd name="T28" fmla="*/ 61 w 158"/>
              <a:gd name="T29" fmla="*/ 120 h 158"/>
              <a:gd name="T30" fmla="*/ 24 w 158"/>
              <a:gd name="T31" fmla="*/ 84 h 158"/>
              <a:gd name="T32" fmla="*/ 22 w 158"/>
              <a:gd name="T33" fmla="*/ 79 h 158"/>
              <a:gd name="T34" fmla="*/ 24 w 158"/>
              <a:gd name="T35" fmla="*/ 74 h 158"/>
              <a:gd name="T36" fmla="*/ 35 w 158"/>
              <a:gd name="T37" fmla="*/ 64 h 158"/>
              <a:gd name="T38" fmla="*/ 39 w 158"/>
              <a:gd name="T39" fmla="*/ 62 h 158"/>
              <a:gd name="T40" fmla="*/ 44 w 158"/>
              <a:gd name="T41" fmla="*/ 64 h 158"/>
              <a:gd name="T42" fmla="*/ 66 w 158"/>
              <a:gd name="T43" fmla="*/ 85 h 158"/>
              <a:gd name="T44" fmla="*/ 114 w 158"/>
              <a:gd name="T45" fmla="*/ 38 h 158"/>
              <a:gd name="T46" fmla="*/ 118 w 158"/>
              <a:gd name="T47" fmla="*/ 36 h 158"/>
              <a:gd name="T48" fmla="*/ 123 w 158"/>
              <a:gd name="T49" fmla="*/ 38 h 158"/>
              <a:gd name="T50" fmla="*/ 133 w 158"/>
              <a:gd name="T51" fmla="*/ 48 h 158"/>
              <a:gd name="T52" fmla="*/ 135 w 158"/>
              <a:gd name="T53" fmla="*/ 53 h 158"/>
              <a:gd name="T54" fmla="*/ 133 w 158"/>
              <a:gd name="T55" fmla="*/ 57 h 158"/>
              <a:gd name="T56" fmla="*/ 70 w 158"/>
              <a:gd name="T57" fmla="*/ 120 h 158"/>
              <a:gd name="T58" fmla="*/ 66 w 158"/>
              <a:gd name="T59" fmla="*/ 12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8" h="158">
                <a:moveTo>
                  <a:pt x="149" y="9"/>
                </a:moveTo>
                <a:cubicBezTo>
                  <a:pt x="143" y="3"/>
                  <a:pt x="136" y="0"/>
                  <a:pt x="128" y="0"/>
                </a:cubicBezTo>
                <a:cubicBezTo>
                  <a:pt x="29" y="0"/>
                  <a:pt x="29" y="0"/>
                  <a:pt x="29" y="0"/>
                </a:cubicBezTo>
                <a:cubicBezTo>
                  <a:pt x="21" y="0"/>
                  <a:pt x="14" y="3"/>
                  <a:pt x="9" y="9"/>
                </a:cubicBezTo>
                <a:cubicBezTo>
                  <a:pt x="3" y="15"/>
                  <a:pt x="0" y="21"/>
                  <a:pt x="0" y="30"/>
                </a:cubicBezTo>
                <a:cubicBezTo>
                  <a:pt x="0" y="128"/>
                  <a:pt x="0" y="128"/>
                  <a:pt x="0" y="128"/>
                </a:cubicBezTo>
                <a:cubicBezTo>
                  <a:pt x="0" y="136"/>
                  <a:pt x="3" y="143"/>
                  <a:pt x="9" y="149"/>
                </a:cubicBezTo>
                <a:cubicBezTo>
                  <a:pt x="14" y="155"/>
                  <a:pt x="21" y="158"/>
                  <a:pt x="29" y="158"/>
                </a:cubicBezTo>
                <a:cubicBezTo>
                  <a:pt x="128" y="158"/>
                  <a:pt x="128" y="158"/>
                  <a:pt x="128" y="158"/>
                </a:cubicBezTo>
                <a:cubicBezTo>
                  <a:pt x="136" y="158"/>
                  <a:pt x="143" y="155"/>
                  <a:pt x="149" y="149"/>
                </a:cubicBezTo>
                <a:cubicBezTo>
                  <a:pt x="155" y="143"/>
                  <a:pt x="158" y="136"/>
                  <a:pt x="158" y="128"/>
                </a:cubicBezTo>
                <a:cubicBezTo>
                  <a:pt x="158" y="30"/>
                  <a:pt x="158" y="30"/>
                  <a:pt x="158" y="30"/>
                </a:cubicBezTo>
                <a:cubicBezTo>
                  <a:pt x="158" y="21"/>
                  <a:pt x="155" y="15"/>
                  <a:pt x="149" y="9"/>
                </a:cubicBezTo>
                <a:close/>
                <a:moveTo>
                  <a:pt x="66" y="122"/>
                </a:moveTo>
                <a:cubicBezTo>
                  <a:pt x="64" y="122"/>
                  <a:pt x="62" y="122"/>
                  <a:pt x="61" y="120"/>
                </a:cubicBezTo>
                <a:cubicBezTo>
                  <a:pt x="24" y="84"/>
                  <a:pt x="24" y="84"/>
                  <a:pt x="24" y="84"/>
                </a:cubicBezTo>
                <a:cubicBezTo>
                  <a:pt x="23" y="82"/>
                  <a:pt x="22" y="81"/>
                  <a:pt x="22" y="79"/>
                </a:cubicBezTo>
                <a:cubicBezTo>
                  <a:pt x="22" y="77"/>
                  <a:pt x="23" y="76"/>
                  <a:pt x="24" y="74"/>
                </a:cubicBezTo>
                <a:cubicBezTo>
                  <a:pt x="35" y="64"/>
                  <a:pt x="35" y="64"/>
                  <a:pt x="35" y="64"/>
                </a:cubicBezTo>
                <a:cubicBezTo>
                  <a:pt x="36" y="63"/>
                  <a:pt x="37" y="62"/>
                  <a:pt x="39" y="62"/>
                </a:cubicBezTo>
                <a:cubicBezTo>
                  <a:pt x="41" y="62"/>
                  <a:pt x="43" y="63"/>
                  <a:pt x="44" y="64"/>
                </a:cubicBezTo>
                <a:cubicBezTo>
                  <a:pt x="66" y="85"/>
                  <a:pt x="66" y="85"/>
                  <a:pt x="66" y="85"/>
                </a:cubicBezTo>
                <a:cubicBezTo>
                  <a:pt x="114" y="38"/>
                  <a:pt x="114" y="38"/>
                  <a:pt x="114" y="38"/>
                </a:cubicBezTo>
                <a:cubicBezTo>
                  <a:pt x="115" y="36"/>
                  <a:pt x="116" y="36"/>
                  <a:pt x="118" y="36"/>
                </a:cubicBezTo>
                <a:cubicBezTo>
                  <a:pt x="120" y="36"/>
                  <a:pt x="121" y="36"/>
                  <a:pt x="123" y="38"/>
                </a:cubicBezTo>
                <a:cubicBezTo>
                  <a:pt x="133" y="48"/>
                  <a:pt x="133" y="48"/>
                  <a:pt x="133" y="48"/>
                </a:cubicBezTo>
                <a:cubicBezTo>
                  <a:pt x="135" y="49"/>
                  <a:pt x="135" y="51"/>
                  <a:pt x="135" y="53"/>
                </a:cubicBezTo>
                <a:cubicBezTo>
                  <a:pt x="135" y="54"/>
                  <a:pt x="135" y="56"/>
                  <a:pt x="133" y="57"/>
                </a:cubicBezTo>
                <a:cubicBezTo>
                  <a:pt x="70" y="120"/>
                  <a:pt x="70" y="120"/>
                  <a:pt x="70" y="120"/>
                </a:cubicBezTo>
                <a:cubicBezTo>
                  <a:pt x="69" y="122"/>
                  <a:pt x="67" y="122"/>
                  <a:pt x="66" y="122"/>
                </a:cubicBezTo>
                <a:close/>
              </a:path>
            </a:pathLst>
          </a:custGeom>
          <a:solidFill>
            <a:schemeClr val="accent1">
              <a:lumMod val="75000"/>
            </a:schemeClr>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b="1" dirty="0">
              <a:solidFill>
                <a:prstClr val="black"/>
              </a:solidFill>
            </a:endParaRPr>
          </a:p>
        </p:txBody>
      </p:sp>
      <p:grpSp>
        <p:nvGrpSpPr>
          <p:cNvPr id="5" name="Group 4"/>
          <p:cNvGrpSpPr/>
          <p:nvPr/>
        </p:nvGrpSpPr>
        <p:grpSpPr>
          <a:xfrm>
            <a:off x="106585" y="3585544"/>
            <a:ext cx="1439252" cy="2243436"/>
            <a:chOff x="106585" y="3564521"/>
            <a:chExt cx="1439252" cy="2243436"/>
          </a:xfrm>
        </p:grpSpPr>
        <p:sp>
          <p:nvSpPr>
            <p:cNvPr id="27" name="Arc 26"/>
            <p:cNvSpPr/>
            <p:nvPr/>
          </p:nvSpPr>
          <p:spPr>
            <a:xfrm rot="11437495">
              <a:off x="106585" y="3564521"/>
              <a:ext cx="1439252" cy="2085999"/>
            </a:xfrm>
            <a:prstGeom prst="arc">
              <a:avLst>
                <a:gd name="adj1" fmla="val 16394754"/>
                <a:gd name="adj2" fmla="val 3714643"/>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58" name="Isosceles Triangle 57"/>
            <p:cNvSpPr/>
            <p:nvPr/>
          </p:nvSpPr>
          <p:spPr>
            <a:xfrm rot="8348318">
              <a:off x="400793" y="5519318"/>
              <a:ext cx="249852" cy="288639"/>
            </a:xfrm>
            <a:prstGeom prst="triangle">
              <a:avLst>
                <a:gd name="adj" fmla="val 52500"/>
              </a:avLst>
            </a:prstGeom>
            <a:solidFill>
              <a:srgbClr val="004D71"/>
            </a:solidFill>
            <a:ln>
              <a:solidFill>
                <a:srgbClr val="004D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4135759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2"/>
          </p:nvPr>
        </p:nvSpPr>
        <p:spPr>
          <a:xfrm>
            <a:off x="6867236" y="6365587"/>
            <a:ext cx="2133600" cy="365125"/>
          </a:xfrm>
        </p:spPr>
        <p:txBody>
          <a:bodyPr/>
          <a:lstStyle/>
          <a:p>
            <a:fld id="{32D4B517-E49B-41B6-9DBC-23634E0F1CDC}" type="slidenum">
              <a:rPr lang="en-CA" sz="1000" smtClean="0">
                <a:solidFill>
                  <a:prstClr val="black">
                    <a:tint val="75000"/>
                  </a:prstClr>
                </a:solidFill>
              </a:rPr>
              <a:pPr/>
              <a:t>7</a:t>
            </a:fld>
            <a:endParaRPr lang="en-CA" sz="1000" dirty="0">
              <a:solidFill>
                <a:prstClr val="black">
                  <a:tint val="75000"/>
                </a:prstClr>
              </a:solidFill>
            </a:endParaRPr>
          </a:p>
        </p:txBody>
      </p:sp>
      <p:sp>
        <p:nvSpPr>
          <p:cNvPr id="26" name="Title 3"/>
          <p:cNvSpPr txBox="1">
            <a:spLocks/>
          </p:cNvSpPr>
          <p:nvPr/>
        </p:nvSpPr>
        <p:spPr>
          <a:xfrm>
            <a:off x="248969" y="301760"/>
            <a:ext cx="7924801" cy="559197"/>
          </a:xfrm>
          <a:prstGeom prst="rect">
            <a:avLst/>
          </a:prstGeom>
        </p:spPr>
        <p:txBody>
          <a:bodyPr vert="horz" lIns="0" tIns="0" rIns="0" bIns="0" rtlCol="0" anchor="ctr">
            <a:normAutofit/>
          </a:bodyPr>
          <a:lstStyle>
            <a:lvl1pPr algn="l" defTabSz="443777" rtl="0" eaLnBrk="1" latinLnBrk="0" hangingPunct="1">
              <a:spcBef>
                <a:spcPct val="0"/>
              </a:spcBef>
              <a:buNone/>
              <a:defRPr lang="en-CA" sz="1359" kern="1200" baseline="0">
                <a:solidFill>
                  <a:schemeClr val="accent1"/>
                </a:solidFill>
                <a:latin typeface="Calibri" panose="020F0502020204030204" pitchFamily="34" charset="0"/>
                <a:ea typeface="+mn-ea"/>
                <a:cs typeface="+mn-cs"/>
              </a:defRPr>
            </a:lvl1pPr>
          </a:lstStyle>
          <a:p>
            <a:r>
              <a:rPr lang="en-CA" sz="2800" dirty="0" smtClean="0">
                <a:solidFill>
                  <a:srgbClr val="778C9F"/>
                </a:solidFill>
              </a:rPr>
              <a:t>Request processing</a:t>
            </a:r>
            <a:endParaRPr lang="en-CA" sz="2800" dirty="0">
              <a:solidFill>
                <a:srgbClr val="778C9F"/>
              </a:solidFill>
              <a:latin typeface="+mn-lt"/>
            </a:endParaRPr>
          </a:p>
        </p:txBody>
      </p:sp>
      <p:sp>
        <p:nvSpPr>
          <p:cNvPr id="27" name="Content Placeholder 2"/>
          <p:cNvSpPr>
            <a:spLocks noGrp="1"/>
          </p:cNvSpPr>
          <p:nvPr>
            <p:ph idx="10"/>
          </p:nvPr>
        </p:nvSpPr>
        <p:spPr>
          <a:xfrm>
            <a:off x="365639" y="1760455"/>
            <a:ext cx="8452745" cy="4970257"/>
          </a:xfrm>
        </p:spPr>
        <p:txBody>
          <a:bodyPr/>
          <a:lstStyle/>
          <a:p>
            <a:pPr marL="342900" indent="-342900" defTabSz="914400">
              <a:lnSpc>
                <a:spcPct val="150000"/>
              </a:lnSpc>
              <a:spcBef>
                <a:spcPts val="600"/>
              </a:spcBef>
              <a:spcAft>
                <a:spcPts val="600"/>
              </a:spcAft>
              <a:buFont typeface="Wingdings" panose="05000000000000000000" pitchFamily="2" charset="2"/>
              <a:buChar char="ü"/>
            </a:pPr>
            <a:r>
              <a:rPr lang="en-CA" sz="1800" dirty="0">
                <a:solidFill>
                  <a:srgbClr val="767171"/>
                </a:solidFill>
                <a:latin typeface="Calibri"/>
              </a:rPr>
              <a:t>The 3(j.1) exception does not extend to duties &amp; </a:t>
            </a:r>
            <a:r>
              <a:rPr lang="en-CA" sz="1800" dirty="0" smtClean="0">
                <a:solidFill>
                  <a:srgbClr val="767171"/>
                </a:solidFill>
                <a:latin typeface="Calibri"/>
              </a:rPr>
              <a:t>functions of ministerial staff </a:t>
            </a:r>
            <a:endParaRPr lang="en-CA" sz="1800" dirty="0">
              <a:solidFill>
                <a:srgbClr val="767171"/>
              </a:solidFill>
              <a:latin typeface="Calibri"/>
            </a:endParaRPr>
          </a:p>
          <a:p>
            <a:pPr marL="342900" indent="-342900" defTabSz="914400">
              <a:spcBef>
                <a:spcPts val="600"/>
              </a:spcBef>
              <a:spcAft>
                <a:spcPts val="600"/>
              </a:spcAft>
              <a:buFont typeface="Wingdings" panose="05000000000000000000" pitchFamily="2" charset="2"/>
              <a:buChar char="ü"/>
            </a:pPr>
            <a:r>
              <a:rPr lang="en-CA" sz="1800" dirty="0" smtClean="0">
                <a:solidFill>
                  <a:srgbClr val="767171"/>
                </a:solidFill>
                <a:latin typeface="Calibri"/>
              </a:rPr>
              <a:t>In general, when a record contains the name and title as well as the duties and functions of a ministerial staff member redactions may be required to protect information about the duties and functions of the ministerial staff member (since this is personal information) </a:t>
            </a:r>
          </a:p>
          <a:p>
            <a:pPr marL="1119509" lvl="3" indent="-342900" defTabSz="914400">
              <a:spcBef>
                <a:spcPts val="600"/>
              </a:spcBef>
              <a:spcAft>
                <a:spcPts val="600"/>
              </a:spcAft>
              <a:buFont typeface="Wingdings" panose="05000000000000000000" pitchFamily="2" charset="2"/>
              <a:buChar char="ü"/>
            </a:pPr>
            <a:r>
              <a:rPr lang="en-CA" sz="2000" dirty="0" smtClean="0">
                <a:solidFill>
                  <a:srgbClr val="767171"/>
                </a:solidFill>
                <a:latin typeface="Calibri"/>
              </a:rPr>
              <a:t>Exercise discretion, consult your legal team, as needed.  </a:t>
            </a:r>
            <a:endParaRPr lang="en-CA" sz="2000" dirty="0">
              <a:solidFill>
                <a:srgbClr val="767171"/>
              </a:solidFill>
              <a:latin typeface="Calibri"/>
            </a:endParaRPr>
          </a:p>
          <a:p>
            <a:pPr marL="342900" lvl="0" indent="-342900" defTabSz="914400">
              <a:spcBef>
                <a:spcPts val="600"/>
              </a:spcBef>
              <a:spcAft>
                <a:spcPts val="600"/>
              </a:spcAft>
              <a:buFont typeface="Wingdings" panose="05000000000000000000" pitchFamily="2" charset="2"/>
              <a:buChar char="ü"/>
            </a:pPr>
            <a:r>
              <a:rPr lang="en-CA" sz="1800" dirty="0" smtClean="0">
                <a:solidFill>
                  <a:srgbClr val="767171"/>
                </a:solidFill>
                <a:latin typeface="Calibri"/>
              </a:rPr>
              <a:t>New </a:t>
            </a:r>
            <a:r>
              <a:rPr lang="en-CA" sz="1800" dirty="0">
                <a:solidFill>
                  <a:srgbClr val="767171"/>
                </a:solidFill>
                <a:latin typeface="Calibri"/>
              </a:rPr>
              <a:t>ATIA s.80(3) </a:t>
            </a:r>
            <a:r>
              <a:rPr lang="en-CA" sz="1800" dirty="0" smtClean="0">
                <a:solidFill>
                  <a:srgbClr val="767171"/>
                </a:solidFill>
                <a:latin typeface="Calibri"/>
              </a:rPr>
              <a:t>articulates that for the purposes of proactive publication of travel and hospitality expenses of Ministers and their advisors and staff, the information contained therein is not personal information.  </a:t>
            </a:r>
          </a:p>
          <a:p>
            <a:pPr marL="342900" lvl="0" indent="-342900" defTabSz="914400">
              <a:spcBef>
                <a:spcPts val="600"/>
              </a:spcBef>
              <a:spcAft>
                <a:spcPts val="600"/>
              </a:spcAft>
              <a:buFont typeface="Wingdings" panose="05000000000000000000" pitchFamily="2" charset="2"/>
              <a:buChar char="ü"/>
            </a:pPr>
            <a:r>
              <a:rPr lang="en-CA" sz="1800" dirty="0">
                <a:solidFill>
                  <a:srgbClr val="767171"/>
                </a:solidFill>
                <a:latin typeface="Calibri"/>
              </a:rPr>
              <a:t>Some information contained in a record may already be publicly available, so releasable as per ATIA s</a:t>
            </a:r>
            <a:r>
              <a:rPr lang="en-CA" sz="1800" dirty="0" smtClean="0">
                <a:solidFill>
                  <a:srgbClr val="767171"/>
                </a:solidFill>
                <a:latin typeface="Calibri"/>
              </a:rPr>
              <a:t>. 19(2</a:t>
            </a:r>
            <a:r>
              <a:rPr lang="en-CA" sz="1800" dirty="0">
                <a:solidFill>
                  <a:srgbClr val="767171"/>
                </a:solidFill>
                <a:latin typeface="Calibri"/>
              </a:rPr>
              <a:t>)(b).  </a:t>
            </a:r>
          </a:p>
          <a:p>
            <a:pPr marL="342900" lvl="0" indent="-342900" defTabSz="914400">
              <a:spcBef>
                <a:spcPts val="600"/>
              </a:spcBef>
              <a:spcAft>
                <a:spcPts val="600"/>
              </a:spcAft>
              <a:buFont typeface="Wingdings" panose="05000000000000000000" pitchFamily="2" charset="2"/>
              <a:buChar char="ü"/>
            </a:pPr>
            <a:r>
              <a:rPr lang="en-CA" sz="1800" dirty="0">
                <a:solidFill>
                  <a:srgbClr val="767171"/>
                </a:solidFill>
                <a:latin typeface="Calibri"/>
              </a:rPr>
              <a:t>When s</a:t>
            </a:r>
            <a:r>
              <a:rPr lang="en-CA" sz="1800" dirty="0" smtClean="0">
                <a:solidFill>
                  <a:srgbClr val="767171"/>
                </a:solidFill>
                <a:latin typeface="Calibri"/>
              </a:rPr>
              <a:t>. 3(j.1</a:t>
            </a:r>
            <a:r>
              <a:rPr lang="en-CA" sz="1800" dirty="0">
                <a:solidFill>
                  <a:srgbClr val="767171"/>
                </a:solidFill>
                <a:latin typeface="Calibri"/>
              </a:rPr>
              <a:t>) doesn’t apply, consent may be sought to release </a:t>
            </a:r>
            <a:r>
              <a:rPr lang="en-CA" sz="1800" dirty="0" smtClean="0">
                <a:solidFill>
                  <a:srgbClr val="767171"/>
                </a:solidFill>
                <a:latin typeface="Calibri"/>
              </a:rPr>
              <a:t>personal information</a:t>
            </a:r>
            <a:r>
              <a:rPr lang="en-CA" sz="1800" dirty="0">
                <a:solidFill>
                  <a:srgbClr val="767171"/>
                </a:solidFill>
                <a:latin typeface="Calibri"/>
              </a:rPr>
              <a:t>, as per ATIA s</a:t>
            </a:r>
            <a:r>
              <a:rPr lang="en-CA" sz="1800" dirty="0" smtClean="0">
                <a:solidFill>
                  <a:srgbClr val="767171"/>
                </a:solidFill>
                <a:latin typeface="Calibri"/>
              </a:rPr>
              <a:t>. 19(2</a:t>
            </a:r>
            <a:r>
              <a:rPr lang="en-CA" sz="1800" dirty="0">
                <a:solidFill>
                  <a:srgbClr val="767171"/>
                </a:solidFill>
                <a:latin typeface="Calibri"/>
              </a:rPr>
              <a:t>)(a).</a:t>
            </a:r>
          </a:p>
          <a:p>
            <a:pPr marL="342900" lvl="0" indent="-342900" defTabSz="914400">
              <a:spcBef>
                <a:spcPts val="600"/>
              </a:spcBef>
              <a:spcAft>
                <a:spcPts val="600"/>
              </a:spcAft>
              <a:buFont typeface="Wingdings" panose="05000000000000000000" pitchFamily="2" charset="2"/>
              <a:buChar char="ü"/>
            </a:pPr>
            <a:r>
              <a:rPr lang="en-CA" sz="1800" dirty="0">
                <a:solidFill>
                  <a:srgbClr val="767171"/>
                </a:solidFill>
                <a:latin typeface="Calibri"/>
              </a:rPr>
              <a:t>Institutions will want to establish consistent practices. </a:t>
            </a:r>
          </a:p>
        </p:txBody>
      </p:sp>
      <p:sp>
        <p:nvSpPr>
          <p:cNvPr id="28" name="Freeform 27"/>
          <p:cNvSpPr>
            <a:spLocks noEditPoints="1"/>
          </p:cNvSpPr>
          <p:nvPr/>
        </p:nvSpPr>
        <p:spPr bwMode="auto">
          <a:xfrm>
            <a:off x="446609" y="1223014"/>
            <a:ext cx="539225" cy="509246"/>
          </a:xfrm>
          <a:custGeom>
            <a:avLst/>
            <a:gdLst>
              <a:gd name="T0" fmla="*/ 52 w 1272"/>
              <a:gd name="T1" fmla="*/ 1198 h 1198"/>
              <a:gd name="T2" fmla="*/ 1219 w 1272"/>
              <a:gd name="T3" fmla="*/ 1198 h 1198"/>
              <a:gd name="T4" fmla="*/ 1259 w 1272"/>
              <a:gd name="T5" fmla="*/ 1180 h 1198"/>
              <a:gd name="T6" fmla="*/ 1270 w 1272"/>
              <a:gd name="T7" fmla="*/ 1146 h 1198"/>
              <a:gd name="T8" fmla="*/ 932 w 1272"/>
              <a:gd name="T9" fmla="*/ 660 h 1198"/>
              <a:gd name="T10" fmla="*/ 636 w 1272"/>
              <a:gd name="T11" fmla="*/ 783 h 1198"/>
              <a:gd name="T12" fmla="*/ 339 w 1272"/>
              <a:gd name="T13" fmla="*/ 660 h 1198"/>
              <a:gd name="T14" fmla="*/ 1 w 1272"/>
              <a:gd name="T15" fmla="*/ 1146 h 1198"/>
              <a:gd name="T16" fmla="*/ 12 w 1272"/>
              <a:gd name="T17" fmla="*/ 1180 h 1198"/>
              <a:gd name="T18" fmla="*/ 52 w 1272"/>
              <a:gd name="T19" fmla="*/ 1198 h 1198"/>
              <a:gd name="T20" fmla="*/ 52 w 1272"/>
              <a:gd name="T21" fmla="*/ 1198 h 1198"/>
              <a:gd name="T22" fmla="*/ 52 w 1272"/>
              <a:gd name="T23" fmla="*/ 1198 h 1198"/>
              <a:gd name="T24" fmla="*/ 373 w 1272"/>
              <a:gd name="T25" fmla="*/ 614 h 1198"/>
              <a:gd name="T26" fmla="*/ 394 w 1272"/>
              <a:gd name="T27" fmla="*/ 634 h 1198"/>
              <a:gd name="T28" fmla="*/ 636 w 1272"/>
              <a:gd name="T29" fmla="*/ 727 h 1198"/>
              <a:gd name="T30" fmla="*/ 878 w 1272"/>
              <a:gd name="T31" fmla="*/ 634 h 1198"/>
              <a:gd name="T32" fmla="*/ 899 w 1272"/>
              <a:gd name="T33" fmla="*/ 614 h 1198"/>
              <a:gd name="T34" fmla="*/ 918 w 1272"/>
              <a:gd name="T35" fmla="*/ 592 h 1198"/>
              <a:gd name="T36" fmla="*/ 999 w 1272"/>
              <a:gd name="T37" fmla="*/ 364 h 1198"/>
              <a:gd name="T38" fmla="*/ 636 w 1272"/>
              <a:gd name="T39" fmla="*/ 0 h 1198"/>
              <a:gd name="T40" fmla="*/ 272 w 1272"/>
              <a:gd name="T41" fmla="*/ 364 h 1198"/>
              <a:gd name="T42" fmla="*/ 353 w 1272"/>
              <a:gd name="T43" fmla="*/ 592 h 1198"/>
              <a:gd name="T44" fmla="*/ 373 w 1272"/>
              <a:gd name="T45" fmla="*/ 614 h 1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72" h="1198">
                <a:moveTo>
                  <a:pt x="52" y="1198"/>
                </a:moveTo>
                <a:cubicBezTo>
                  <a:pt x="1219" y="1198"/>
                  <a:pt x="1219" y="1198"/>
                  <a:pt x="1219" y="1198"/>
                </a:cubicBezTo>
                <a:cubicBezTo>
                  <a:pt x="1235" y="1198"/>
                  <a:pt x="1250" y="1191"/>
                  <a:pt x="1259" y="1180"/>
                </a:cubicBezTo>
                <a:cubicBezTo>
                  <a:pt x="1268" y="1171"/>
                  <a:pt x="1272" y="1158"/>
                  <a:pt x="1270" y="1146"/>
                </a:cubicBezTo>
                <a:cubicBezTo>
                  <a:pt x="1243" y="933"/>
                  <a:pt x="1112" y="755"/>
                  <a:pt x="932" y="660"/>
                </a:cubicBezTo>
                <a:cubicBezTo>
                  <a:pt x="856" y="736"/>
                  <a:pt x="751" y="783"/>
                  <a:pt x="636" y="783"/>
                </a:cubicBezTo>
                <a:cubicBezTo>
                  <a:pt x="520" y="783"/>
                  <a:pt x="415" y="736"/>
                  <a:pt x="339" y="660"/>
                </a:cubicBezTo>
                <a:cubicBezTo>
                  <a:pt x="160" y="755"/>
                  <a:pt x="29" y="933"/>
                  <a:pt x="1" y="1146"/>
                </a:cubicBezTo>
                <a:cubicBezTo>
                  <a:pt x="0" y="1158"/>
                  <a:pt x="4" y="1171"/>
                  <a:pt x="12" y="1180"/>
                </a:cubicBezTo>
                <a:cubicBezTo>
                  <a:pt x="22" y="1191"/>
                  <a:pt x="36" y="1198"/>
                  <a:pt x="52" y="1198"/>
                </a:cubicBezTo>
                <a:close/>
                <a:moveTo>
                  <a:pt x="52" y="1198"/>
                </a:moveTo>
                <a:cubicBezTo>
                  <a:pt x="52" y="1198"/>
                  <a:pt x="52" y="1198"/>
                  <a:pt x="52" y="1198"/>
                </a:cubicBezTo>
                <a:moveTo>
                  <a:pt x="373" y="614"/>
                </a:moveTo>
                <a:cubicBezTo>
                  <a:pt x="380" y="621"/>
                  <a:pt x="387" y="628"/>
                  <a:pt x="394" y="634"/>
                </a:cubicBezTo>
                <a:cubicBezTo>
                  <a:pt x="458" y="692"/>
                  <a:pt x="543" y="727"/>
                  <a:pt x="636" y="727"/>
                </a:cubicBezTo>
                <a:cubicBezTo>
                  <a:pt x="729" y="727"/>
                  <a:pt x="813" y="692"/>
                  <a:pt x="878" y="634"/>
                </a:cubicBezTo>
                <a:cubicBezTo>
                  <a:pt x="885" y="628"/>
                  <a:pt x="892" y="621"/>
                  <a:pt x="899" y="614"/>
                </a:cubicBezTo>
                <a:cubicBezTo>
                  <a:pt x="906" y="607"/>
                  <a:pt x="912" y="600"/>
                  <a:pt x="918" y="592"/>
                </a:cubicBezTo>
                <a:cubicBezTo>
                  <a:pt x="969" y="529"/>
                  <a:pt x="999" y="450"/>
                  <a:pt x="999" y="364"/>
                </a:cubicBezTo>
                <a:cubicBezTo>
                  <a:pt x="999" y="163"/>
                  <a:pt x="836" y="0"/>
                  <a:pt x="636" y="0"/>
                </a:cubicBezTo>
                <a:cubicBezTo>
                  <a:pt x="435" y="0"/>
                  <a:pt x="272" y="163"/>
                  <a:pt x="272" y="364"/>
                </a:cubicBezTo>
                <a:cubicBezTo>
                  <a:pt x="272" y="450"/>
                  <a:pt x="303" y="529"/>
                  <a:pt x="353" y="592"/>
                </a:cubicBezTo>
                <a:cubicBezTo>
                  <a:pt x="359" y="600"/>
                  <a:pt x="366" y="607"/>
                  <a:pt x="373" y="614"/>
                </a:cubicBezTo>
                <a:close/>
              </a:path>
            </a:pathLst>
          </a:custGeom>
          <a:solidFill>
            <a:srgbClr val="999999"/>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9" name="TextBox 28"/>
          <p:cNvSpPr txBox="1"/>
          <p:nvPr/>
        </p:nvSpPr>
        <p:spPr>
          <a:xfrm>
            <a:off x="1066803" y="1144407"/>
            <a:ext cx="7751581" cy="547714"/>
          </a:xfrm>
          <a:prstGeom prst="rect">
            <a:avLst/>
          </a:prstGeom>
          <a:noFill/>
        </p:spPr>
        <p:txBody>
          <a:bodyPr wrap="square" rtlCol="0">
            <a:spAutoFit/>
          </a:bodyPr>
          <a:lstStyle/>
          <a:p>
            <a:pPr defTabSz="443777">
              <a:lnSpc>
                <a:spcPct val="150000"/>
              </a:lnSpc>
              <a:spcBef>
                <a:spcPct val="20000"/>
              </a:spcBef>
            </a:pPr>
            <a:r>
              <a:rPr lang="en-CA" sz="2200" dirty="0">
                <a:solidFill>
                  <a:srgbClr val="004D71"/>
                </a:solidFill>
                <a:latin typeface="Calibri" panose="020F0502020204030204" pitchFamily="34" charset="0"/>
              </a:rPr>
              <a:t>Exception to the Definition of Personal Information, para 3(j.1</a:t>
            </a:r>
            <a:r>
              <a:rPr lang="en-CA" sz="2200" dirty="0" smtClean="0">
                <a:solidFill>
                  <a:srgbClr val="004D71"/>
                </a:solidFill>
                <a:latin typeface="Calibri" panose="020F0502020204030204" pitchFamily="34" charset="0"/>
              </a:rPr>
              <a:t>)</a:t>
            </a:r>
            <a:endParaRPr lang="en-CA" sz="2200" dirty="0">
              <a:solidFill>
                <a:srgbClr val="004D71"/>
              </a:solidFill>
              <a:latin typeface="Calibri" panose="020F0502020204030204" pitchFamily="34" charset="0"/>
            </a:endParaRPr>
          </a:p>
        </p:txBody>
      </p:sp>
    </p:spTree>
    <p:extLst>
      <p:ext uri="{BB962C8B-B14F-4D97-AF65-F5344CB8AC3E}">
        <p14:creationId xmlns:p14="http://schemas.microsoft.com/office/powerpoint/2010/main" val="23269804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2875" y="1601272"/>
            <a:ext cx="8527858" cy="5047536"/>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342900" indent="-342900" defTabSz="645347">
              <a:spcBef>
                <a:spcPts val="600"/>
              </a:spcBef>
              <a:buFont typeface="Wingdings" panose="05000000000000000000" pitchFamily="2" charset="2"/>
              <a:buChar char="ü"/>
            </a:pPr>
            <a:r>
              <a:rPr lang="en-CA" sz="1600" dirty="0" smtClean="0">
                <a:solidFill>
                  <a:srgbClr val="767171"/>
                </a:solidFill>
              </a:rPr>
              <a:t>Information Commissioner will have the power to make binding orders to government institutions following an investigation of complaints regarding:</a:t>
            </a:r>
          </a:p>
          <a:p>
            <a:pPr marL="742950" lvl="1" indent="-285750" defTabSz="645347">
              <a:buFont typeface="Arial" panose="020B0604020202020204" pitchFamily="34" charset="0"/>
              <a:buChar char="•"/>
            </a:pPr>
            <a:r>
              <a:rPr lang="en-CA" sz="1400" dirty="0" smtClean="0">
                <a:solidFill>
                  <a:srgbClr val="767171"/>
                </a:solidFill>
              </a:rPr>
              <a:t>the release of records (s. 30(1)(a))</a:t>
            </a:r>
          </a:p>
          <a:p>
            <a:pPr marL="742950" lvl="1" indent="-285750" defTabSz="645347">
              <a:buFont typeface="Arial" panose="020B0604020202020204" pitchFamily="34" charset="0"/>
              <a:buChar char="•"/>
            </a:pPr>
            <a:r>
              <a:rPr lang="en-US" sz="1400" dirty="0">
                <a:solidFill>
                  <a:srgbClr val="767171"/>
                </a:solidFill>
              </a:rPr>
              <a:t>f</a:t>
            </a:r>
            <a:r>
              <a:rPr lang="en-US" sz="1400" dirty="0" smtClean="0">
                <a:solidFill>
                  <a:srgbClr val="767171"/>
                </a:solidFill>
              </a:rPr>
              <a:t>ees </a:t>
            </a:r>
            <a:r>
              <a:rPr lang="en-US" sz="1400" dirty="0">
                <a:solidFill>
                  <a:srgbClr val="767171"/>
                </a:solidFill>
              </a:rPr>
              <a:t>(s. 30(1</a:t>
            </a:r>
            <a:r>
              <a:rPr lang="en-US" sz="1400" dirty="0" smtClean="0">
                <a:solidFill>
                  <a:srgbClr val="767171"/>
                </a:solidFill>
              </a:rPr>
              <a:t>)(b))</a:t>
            </a:r>
            <a:endParaRPr lang="en-US" sz="1400" dirty="0">
              <a:solidFill>
                <a:srgbClr val="767171"/>
              </a:solidFill>
            </a:endParaRPr>
          </a:p>
          <a:p>
            <a:pPr marL="742950" lvl="1" indent="-285750" defTabSz="645347">
              <a:buFont typeface="Arial" panose="020B0604020202020204" pitchFamily="34" charset="0"/>
              <a:buChar char="•"/>
            </a:pPr>
            <a:r>
              <a:rPr lang="en-CA" sz="1400" dirty="0">
                <a:solidFill>
                  <a:srgbClr val="767171"/>
                </a:solidFill>
              </a:rPr>
              <a:t>time extensions (s. 30(1</a:t>
            </a:r>
            <a:r>
              <a:rPr lang="en-CA" sz="1400" dirty="0" smtClean="0">
                <a:solidFill>
                  <a:srgbClr val="767171"/>
                </a:solidFill>
              </a:rPr>
              <a:t>)(c))</a:t>
            </a:r>
          </a:p>
          <a:p>
            <a:pPr marL="742950" lvl="1" indent="-285750" defTabSz="645347">
              <a:buFont typeface="Arial" panose="020B0604020202020204" pitchFamily="34" charset="0"/>
              <a:buChar char="•"/>
            </a:pPr>
            <a:r>
              <a:rPr lang="en-CA" sz="1400" dirty="0" smtClean="0">
                <a:solidFill>
                  <a:srgbClr val="767171"/>
                </a:solidFill>
              </a:rPr>
              <a:t>access </a:t>
            </a:r>
            <a:r>
              <a:rPr lang="en-CA" sz="1400" dirty="0">
                <a:solidFill>
                  <a:srgbClr val="767171"/>
                </a:solidFill>
              </a:rPr>
              <a:t>in the official language requested(s. 30(1)(d</a:t>
            </a:r>
            <a:r>
              <a:rPr lang="en-CA" sz="1400" dirty="0" smtClean="0">
                <a:solidFill>
                  <a:srgbClr val="767171"/>
                </a:solidFill>
              </a:rPr>
              <a:t>))</a:t>
            </a:r>
          </a:p>
          <a:p>
            <a:pPr marL="742950" lvl="1" indent="-285750" defTabSz="645347">
              <a:buFont typeface="Arial" panose="020B0604020202020204" pitchFamily="34" charset="0"/>
              <a:buChar char="•"/>
            </a:pPr>
            <a:r>
              <a:rPr lang="en-CA" sz="1400" dirty="0">
                <a:solidFill>
                  <a:srgbClr val="767171"/>
                </a:solidFill>
              </a:rPr>
              <a:t>f</a:t>
            </a:r>
            <a:r>
              <a:rPr lang="en-CA" sz="1400" dirty="0" smtClean="0">
                <a:solidFill>
                  <a:srgbClr val="767171"/>
                </a:solidFill>
              </a:rPr>
              <a:t>ormat </a:t>
            </a:r>
            <a:r>
              <a:rPr lang="en-CA" sz="1400" dirty="0">
                <a:solidFill>
                  <a:srgbClr val="767171"/>
                </a:solidFill>
              </a:rPr>
              <a:t>of release for accessibility purposes(s. 30(1</a:t>
            </a:r>
            <a:r>
              <a:rPr lang="en-CA" sz="1400" dirty="0" smtClean="0">
                <a:solidFill>
                  <a:srgbClr val="767171"/>
                </a:solidFill>
              </a:rPr>
              <a:t>)(d.1))</a:t>
            </a:r>
          </a:p>
          <a:p>
            <a:pPr marL="742950" lvl="1" indent="-285750" defTabSz="645347">
              <a:buFont typeface="Arial" panose="020B0604020202020204" pitchFamily="34" charset="0"/>
              <a:buChar char="•"/>
            </a:pPr>
            <a:r>
              <a:rPr lang="en-CA" sz="1400" dirty="0" smtClean="0">
                <a:solidFill>
                  <a:srgbClr val="767171"/>
                </a:solidFill>
              </a:rPr>
              <a:t>s. 5 requirements to publish information about institutions and information holdings (</a:t>
            </a:r>
            <a:r>
              <a:rPr lang="en-CA" sz="1400" i="1" dirty="0" smtClean="0">
                <a:solidFill>
                  <a:srgbClr val="767171"/>
                </a:solidFill>
              </a:rPr>
              <a:t>Info Source</a:t>
            </a:r>
            <a:r>
              <a:rPr lang="en-CA" sz="1400" dirty="0" smtClean="0">
                <a:solidFill>
                  <a:srgbClr val="767171"/>
                </a:solidFill>
              </a:rPr>
              <a:t>)</a:t>
            </a:r>
            <a:endParaRPr lang="en-CA" sz="1400" dirty="0">
              <a:solidFill>
                <a:srgbClr val="767171"/>
              </a:solidFill>
            </a:endParaRPr>
          </a:p>
          <a:p>
            <a:pPr marL="342900" lvl="1" indent="-342900" defTabSz="645347">
              <a:spcBef>
                <a:spcPts val="600"/>
              </a:spcBef>
              <a:buFont typeface="Wingdings" panose="05000000000000000000" pitchFamily="2" charset="2"/>
              <a:buChar char="ü"/>
            </a:pPr>
            <a:r>
              <a:rPr lang="en-US" sz="1600" dirty="0" smtClean="0">
                <a:solidFill>
                  <a:srgbClr val="767171"/>
                </a:solidFill>
              </a:rPr>
              <a:t>Applies to complaints made on or after the date of Royal Assent (June 21, 2019). C</a:t>
            </a:r>
            <a:r>
              <a:rPr lang="fr-CA" sz="1600" dirty="0" err="1" smtClean="0">
                <a:solidFill>
                  <a:srgbClr val="767171"/>
                </a:solidFill>
              </a:rPr>
              <a:t>omplaints</a:t>
            </a:r>
            <a:r>
              <a:rPr lang="fr-CA" sz="1600" dirty="0" smtClean="0">
                <a:solidFill>
                  <a:srgbClr val="767171"/>
                </a:solidFill>
              </a:rPr>
              <a:t> </a:t>
            </a:r>
            <a:r>
              <a:rPr lang="fr-CA" sz="1600" dirty="0">
                <a:solidFill>
                  <a:srgbClr val="767171"/>
                </a:solidFill>
              </a:rPr>
              <a:t>made </a:t>
            </a:r>
            <a:r>
              <a:rPr lang="en-US" sz="1600" dirty="0" smtClean="0">
                <a:solidFill>
                  <a:srgbClr val="767171"/>
                </a:solidFill>
              </a:rPr>
              <a:t>prior to the </a:t>
            </a:r>
            <a:r>
              <a:rPr lang="fr-CA" sz="1600" dirty="0" smtClean="0">
                <a:solidFill>
                  <a:srgbClr val="767171"/>
                </a:solidFill>
              </a:rPr>
              <a:t>date </a:t>
            </a:r>
            <a:r>
              <a:rPr lang="fr-CA" sz="1600" dirty="0">
                <a:solidFill>
                  <a:srgbClr val="767171"/>
                </a:solidFill>
              </a:rPr>
              <a:t>of Royal </a:t>
            </a:r>
            <a:r>
              <a:rPr lang="fr-CA" sz="1600" dirty="0" smtClean="0">
                <a:solidFill>
                  <a:srgbClr val="767171"/>
                </a:solidFill>
              </a:rPr>
              <a:t>Assent </a:t>
            </a:r>
            <a:r>
              <a:rPr lang="fr-CA" sz="1600" dirty="0" err="1" smtClean="0">
                <a:solidFill>
                  <a:srgbClr val="767171"/>
                </a:solidFill>
              </a:rPr>
              <a:t>will</a:t>
            </a:r>
            <a:r>
              <a:rPr lang="fr-CA" sz="1600" dirty="0" smtClean="0">
                <a:solidFill>
                  <a:srgbClr val="767171"/>
                </a:solidFill>
              </a:rPr>
              <a:t> </a:t>
            </a:r>
            <a:r>
              <a:rPr lang="fr-CA" sz="1600" dirty="0" err="1" smtClean="0">
                <a:solidFill>
                  <a:srgbClr val="767171"/>
                </a:solidFill>
              </a:rPr>
              <a:t>be</a:t>
            </a:r>
            <a:r>
              <a:rPr lang="fr-CA" sz="1600" dirty="0" smtClean="0">
                <a:solidFill>
                  <a:srgbClr val="767171"/>
                </a:solidFill>
              </a:rPr>
              <a:t> </a:t>
            </a:r>
            <a:r>
              <a:rPr lang="fr-CA" sz="1600" dirty="0" err="1" smtClean="0">
                <a:solidFill>
                  <a:srgbClr val="767171"/>
                </a:solidFill>
              </a:rPr>
              <a:t>subject</a:t>
            </a:r>
            <a:r>
              <a:rPr lang="fr-CA" sz="1600" dirty="0" smtClean="0">
                <a:solidFill>
                  <a:srgbClr val="767171"/>
                </a:solidFill>
              </a:rPr>
              <a:t> </a:t>
            </a:r>
            <a:r>
              <a:rPr lang="fr-CA" sz="1600" dirty="0">
                <a:solidFill>
                  <a:srgbClr val="767171"/>
                </a:solidFill>
              </a:rPr>
              <a:t>to the </a:t>
            </a:r>
            <a:r>
              <a:rPr lang="fr-CA" sz="1600" dirty="0" err="1">
                <a:solidFill>
                  <a:srgbClr val="767171"/>
                </a:solidFill>
              </a:rPr>
              <a:t>pre</a:t>
            </a:r>
            <a:r>
              <a:rPr lang="fr-CA" sz="1600" dirty="0">
                <a:solidFill>
                  <a:srgbClr val="767171"/>
                </a:solidFill>
              </a:rPr>
              <a:t>-Bill C-58 </a:t>
            </a:r>
            <a:r>
              <a:rPr lang="fr-CA" sz="1600" dirty="0" err="1" smtClean="0">
                <a:solidFill>
                  <a:srgbClr val="767171"/>
                </a:solidFill>
              </a:rPr>
              <a:t>legislation</a:t>
            </a:r>
            <a:r>
              <a:rPr lang="fr-CA" sz="1600" dirty="0" smtClean="0">
                <a:solidFill>
                  <a:srgbClr val="767171"/>
                </a:solidFill>
              </a:rPr>
              <a:t>.</a:t>
            </a:r>
          </a:p>
          <a:p>
            <a:pPr marL="342900" lvl="1" indent="-342900" defTabSz="645347">
              <a:spcBef>
                <a:spcPts val="600"/>
              </a:spcBef>
              <a:buFont typeface="Wingdings" panose="05000000000000000000" pitchFamily="2" charset="2"/>
              <a:buChar char="ü"/>
            </a:pPr>
            <a:r>
              <a:rPr lang="fr-CA" sz="1600" dirty="0" smtClean="0">
                <a:solidFill>
                  <a:srgbClr val="767171"/>
                </a:solidFill>
              </a:rPr>
              <a:t>O</a:t>
            </a:r>
            <a:r>
              <a:rPr lang="en-CA" sz="1600" dirty="0" err="1" smtClean="0">
                <a:solidFill>
                  <a:srgbClr val="767171"/>
                </a:solidFill>
              </a:rPr>
              <a:t>rders</a:t>
            </a:r>
            <a:r>
              <a:rPr lang="en-CA" sz="1600" dirty="0" smtClean="0">
                <a:solidFill>
                  <a:srgbClr val="767171"/>
                </a:solidFill>
              </a:rPr>
              <a:t> </a:t>
            </a:r>
            <a:r>
              <a:rPr lang="en-CA" sz="1600" dirty="0">
                <a:solidFill>
                  <a:srgbClr val="767171"/>
                </a:solidFill>
              </a:rPr>
              <a:t>take effect </a:t>
            </a:r>
            <a:r>
              <a:rPr lang="en-CA" sz="1600" dirty="0" smtClean="0">
                <a:solidFill>
                  <a:srgbClr val="767171"/>
                </a:solidFill>
              </a:rPr>
              <a:t>on the 31</a:t>
            </a:r>
            <a:r>
              <a:rPr lang="en-CA" sz="1600" baseline="30000" dirty="0" smtClean="0">
                <a:solidFill>
                  <a:srgbClr val="767171"/>
                </a:solidFill>
              </a:rPr>
              <a:t>st</a:t>
            </a:r>
            <a:r>
              <a:rPr lang="en-CA" sz="1600" dirty="0" smtClean="0">
                <a:solidFill>
                  <a:srgbClr val="767171"/>
                </a:solidFill>
              </a:rPr>
              <a:t> business day after the day the institution receives the final report        or on the 41</a:t>
            </a:r>
            <a:r>
              <a:rPr lang="en-CA" sz="1600" baseline="30000" dirty="0" smtClean="0">
                <a:solidFill>
                  <a:srgbClr val="767171"/>
                </a:solidFill>
              </a:rPr>
              <a:t>st</a:t>
            </a:r>
            <a:r>
              <a:rPr lang="en-CA" sz="1600" dirty="0" smtClean="0">
                <a:solidFill>
                  <a:srgbClr val="767171"/>
                </a:solidFill>
              </a:rPr>
              <a:t> business day if a third party or the Privacy Commissioner is also provided with the final report </a:t>
            </a:r>
            <a:r>
              <a:rPr lang="en-CA" sz="1600" dirty="0">
                <a:solidFill>
                  <a:srgbClr val="767171"/>
                </a:solidFill>
              </a:rPr>
              <a:t>(s. 36.1(4)) </a:t>
            </a:r>
            <a:endParaRPr lang="en-US" sz="1600" dirty="0">
              <a:solidFill>
                <a:srgbClr val="767171"/>
              </a:solidFill>
            </a:endParaRPr>
          </a:p>
          <a:p>
            <a:pPr marL="800100" lvl="1" indent="-342900" defTabSz="645347">
              <a:buFont typeface="Arial" panose="020B0604020202020204" pitchFamily="34" charset="0"/>
              <a:buChar char="•"/>
            </a:pPr>
            <a:r>
              <a:rPr lang="en-US" sz="1400" dirty="0" smtClean="0">
                <a:solidFill>
                  <a:srgbClr val="767171"/>
                </a:solidFill>
              </a:rPr>
              <a:t>Institutions </a:t>
            </a:r>
            <a:r>
              <a:rPr lang="en-US" sz="1400" dirty="0">
                <a:solidFill>
                  <a:srgbClr val="767171"/>
                </a:solidFill>
              </a:rPr>
              <a:t>are deemed </a:t>
            </a:r>
            <a:r>
              <a:rPr lang="en-US" sz="1400" dirty="0" smtClean="0">
                <a:solidFill>
                  <a:srgbClr val="767171"/>
                </a:solidFill>
              </a:rPr>
              <a:t>to have received the </a:t>
            </a:r>
            <a:r>
              <a:rPr lang="en-US" sz="1400" dirty="0">
                <a:solidFill>
                  <a:srgbClr val="767171"/>
                </a:solidFill>
              </a:rPr>
              <a:t>report on the </a:t>
            </a:r>
            <a:r>
              <a:rPr lang="en-US" sz="1400" dirty="0" smtClean="0">
                <a:solidFill>
                  <a:srgbClr val="767171"/>
                </a:solidFill>
              </a:rPr>
              <a:t>5</a:t>
            </a:r>
            <a:r>
              <a:rPr lang="en-US" sz="1400" baseline="30000" dirty="0" smtClean="0">
                <a:solidFill>
                  <a:srgbClr val="767171"/>
                </a:solidFill>
              </a:rPr>
              <a:t>th</a:t>
            </a:r>
            <a:r>
              <a:rPr lang="en-US" sz="1400" dirty="0" smtClean="0">
                <a:solidFill>
                  <a:srgbClr val="767171"/>
                </a:solidFill>
              </a:rPr>
              <a:t> business </a:t>
            </a:r>
            <a:r>
              <a:rPr lang="en-US" sz="1400" dirty="0">
                <a:solidFill>
                  <a:srgbClr val="767171"/>
                </a:solidFill>
              </a:rPr>
              <a:t>day after the date of the report </a:t>
            </a:r>
            <a:r>
              <a:rPr lang="en-US" sz="1400" dirty="0" smtClean="0">
                <a:solidFill>
                  <a:srgbClr val="767171"/>
                </a:solidFill>
              </a:rPr>
              <a:t>(s.36.1(5))</a:t>
            </a:r>
          </a:p>
          <a:p>
            <a:pPr marL="360363" lvl="1" indent="-342900" defTabSz="645347">
              <a:spcBef>
                <a:spcPts val="600"/>
              </a:spcBef>
              <a:buFont typeface="Wingdings" panose="05000000000000000000" pitchFamily="2" charset="2"/>
              <a:buChar char="ü"/>
            </a:pPr>
            <a:r>
              <a:rPr lang="en-CA" sz="1600" dirty="0" smtClean="0">
                <a:solidFill>
                  <a:srgbClr val="767171"/>
                </a:solidFill>
              </a:rPr>
              <a:t>Institutions </a:t>
            </a:r>
            <a:r>
              <a:rPr lang="en-CA" sz="1600" dirty="0">
                <a:solidFill>
                  <a:srgbClr val="767171"/>
                </a:solidFill>
              </a:rPr>
              <a:t>with serious concerns can seek review in Federal Court within 30 business days of receiving the final report (s. 41(2</a:t>
            </a:r>
            <a:r>
              <a:rPr lang="en-CA" sz="1600" dirty="0" smtClean="0">
                <a:solidFill>
                  <a:srgbClr val="767171"/>
                </a:solidFill>
              </a:rPr>
              <a:t>))</a:t>
            </a:r>
            <a:endParaRPr lang="en-CA" sz="1600" dirty="0">
              <a:solidFill>
                <a:srgbClr val="767171"/>
              </a:solidFill>
            </a:endParaRPr>
          </a:p>
          <a:p>
            <a:pPr marL="803275" indent="-342900" defTabSz="645347">
              <a:buFont typeface="Arial" panose="020B0604020202020204" pitchFamily="34" charset="0"/>
              <a:buChar char="•"/>
            </a:pPr>
            <a:r>
              <a:rPr lang="en-US" sz="1400" dirty="0" smtClean="0">
                <a:solidFill>
                  <a:srgbClr val="767171"/>
                </a:solidFill>
              </a:rPr>
              <a:t>Institutions </a:t>
            </a:r>
            <a:r>
              <a:rPr lang="en-US" sz="1400" dirty="0">
                <a:solidFill>
                  <a:srgbClr val="767171"/>
                </a:solidFill>
              </a:rPr>
              <a:t>must notify TBS if </a:t>
            </a:r>
            <a:r>
              <a:rPr lang="en-US" sz="1400" dirty="0" smtClean="0">
                <a:solidFill>
                  <a:srgbClr val="767171"/>
                </a:solidFill>
              </a:rPr>
              <a:t>they </a:t>
            </a:r>
            <a:r>
              <a:rPr lang="en-US" sz="1400" dirty="0">
                <a:solidFill>
                  <a:srgbClr val="767171"/>
                </a:solidFill>
              </a:rPr>
              <a:t>plan to seek review of an order </a:t>
            </a:r>
            <a:endParaRPr lang="en-US" sz="1400" dirty="0" smtClean="0">
              <a:solidFill>
                <a:srgbClr val="767171"/>
              </a:solidFill>
            </a:endParaRPr>
          </a:p>
          <a:p>
            <a:pPr marL="342900" indent="-342900" defTabSz="645347">
              <a:spcBef>
                <a:spcPts val="600"/>
              </a:spcBef>
              <a:buFont typeface="Wingdings" panose="05000000000000000000" pitchFamily="2" charset="2"/>
              <a:buChar char="ü"/>
            </a:pPr>
            <a:r>
              <a:rPr lang="en-US" sz="1600" dirty="0" smtClean="0">
                <a:solidFill>
                  <a:srgbClr val="767171"/>
                </a:solidFill>
              </a:rPr>
              <a:t>A requestor (complainant) can also seek review in Federal </a:t>
            </a:r>
            <a:r>
              <a:rPr lang="en-US" sz="1600" dirty="0">
                <a:solidFill>
                  <a:srgbClr val="767171"/>
                </a:solidFill>
              </a:rPr>
              <a:t>C</a:t>
            </a:r>
            <a:r>
              <a:rPr lang="en-US" sz="1600" dirty="0" smtClean="0">
                <a:solidFill>
                  <a:srgbClr val="767171"/>
                </a:solidFill>
              </a:rPr>
              <a:t>ourt within 30 business days after the institution receives the report (s. 41(1))</a:t>
            </a:r>
            <a:endParaRPr lang="en-CA" sz="1600" dirty="0">
              <a:solidFill>
                <a:srgbClr val="767171"/>
              </a:solidFill>
            </a:endParaRPr>
          </a:p>
        </p:txBody>
      </p:sp>
      <p:sp>
        <p:nvSpPr>
          <p:cNvPr id="4" name="Title 3"/>
          <p:cNvSpPr>
            <a:spLocks noGrp="1"/>
          </p:cNvSpPr>
          <p:nvPr>
            <p:ph type="title"/>
          </p:nvPr>
        </p:nvSpPr>
        <p:spPr>
          <a:xfrm>
            <a:off x="256696" y="295564"/>
            <a:ext cx="7926722" cy="554181"/>
          </a:xfrm>
        </p:spPr>
        <p:txBody>
          <a:bodyPr/>
          <a:lstStyle/>
          <a:p>
            <a:pPr defTabSz="914400">
              <a:spcBef>
                <a:spcPct val="20000"/>
              </a:spcBef>
            </a:pPr>
            <a:r>
              <a:rPr lang="en-CA" sz="2800" dirty="0" smtClean="0">
                <a:solidFill>
                  <a:srgbClr val="778C9F"/>
                </a:solidFill>
                <a:latin typeface="+mn-lt"/>
              </a:rPr>
              <a:t>Complaints process</a:t>
            </a:r>
            <a:endParaRPr lang="en-CA" sz="2800" dirty="0">
              <a:solidFill>
                <a:srgbClr val="778C9F"/>
              </a:solidFill>
              <a:latin typeface="+mn-lt"/>
            </a:endParaRPr>
          </a:p>
        </p:txBody>
      </p:sp>
      <p:sp>
        <p:nvSpPr>
          <p:cNvPr id="5" name="Freeform 4"/>
          <p:cNvSpPr>
            <a:spLocks noEditPoints="1"/>
          </p:cNvSpPr>
          <p:nvPr/>
        </p:nvSpPr>
        <p:spPr bwMode="auto">
          <a:xfrm>
            <a:off x="381337" y="1018572"/>
            <a:ext cx="522922" cy="415726"/>
          </a:xfrm>
          <a:custGeom>
            <a:avLst/>
            <a:gdLst>
              <a:gd name="T0" fmla="*/ 4 w 110"/>
              <a:gd name="T1" fmla="*/ 92 h 103"/>
              <a:gd name="T2" fmla="*/ 1 w 110"/>
              <a:gd name="T3" fmla="*/ 93 h 103"/>
              <a:gd name="T4" fmla="*/ 0 w 110"/>
              <a:gd name="T5" fmla="*/ 95 h 103"/>
              <a:gd name="T6" fmla="*/ 0 w 110"/>
              <a:gd name="T7" fmla="*/ 103 h 103"/>
              <a:gd name="T8" fmla="*/ 110 w 110"/>
              <a:gd name="T9" fmla="*/ 103 h 103"/>
              <a:gd name="T10" fmla="*/ 110 w 110"/>
              <a:gd name="T11" fmla="*/ 95 h 103"/>
              <a:gd name="T12" fmla="*/ 108 w 110"/>
              <a:gd name="T13" fmla="*/ 93 h 103"/>
              <a:gd name="T14" fmla="*/ 106 w 110"/>
              <a:gd name="T15" fmla="*/ 92 h 103"/>
              <a:gd name="T16" fmla="*/ 4 w 110"/>
              <a:gd name="T17" fmla="*/ 92 h 103"/>
              <a:gd name="T18" fmla="*/ 14 w 110"/>
              <a:gd name="T19" fmla="*/ 81 h 103"/>
              <a:gd name="T20" fmla="*/ 11 w 110"/>
              <a:gd name="T21" fmla="*/ 81 h 103"/>
              <a:gd name="T22" fmla="*/ 8 w 110"/>
              <a:gd name="T23" fmla="*/ 82 h 103"/>
              <a:gd name="T24" fmla="*/ 7 w 110"/>
              <a:gd name="T25" fmla="*/ 84 h 103"/>
              <a:gd name="T26" fmla="*/ 7 w 110"/>
              <a:gd name="T27" fmla="*/ 88 h 103"/>
              <a:gd name="T28" fmla="*/ 102 w 110"/>
              <a:gd name="T29" fmla="*/ 88 h 103"/>
              <a:gd name="T30" fmla="*/ 102 w 110"/>
              <a:gd name="T31" fmla="*/ 84 h 103"/>
              <a:gd name="T32" fmla="*/ 101 w 110"/>
              <a:gd name="T33" fmla="*/ 82 h 103"/>
              <a:gd name="T34" fmla="*/ 98 w 110"/>
              <a:gd name="T35" fmla="*/ 81 h 103"/>
              <a:gd name="T36" fmla="*/ 95 w 110"/>
              <a:gd name="T37" fmla="*/ 81 h 103"/>
              <a:gd name="T38" fmla="*/ 95 w 110"/>
              <a:gd name="T39" fmla="*/ 37 h 103"/>
              <a:gd name="T40" fmla="*/ 80 w 110"/>
              <a:gd name="T41" fmla="*/ 37 h 103"/>
              <a:gd name="T42" fmla="*/ 80 w 110"/>
              <a:gd name="T43" fmla="*/ 81 h 103"/>
              <a:gd name="T44" fmla="*/ 73 w 110"/>
              <a:gd name="T45" fmla="*/ 81 h 103"/>
              <a:gd name="T46" fmla="*/ 73 w 110"/>
              <a:gd name="T47" fmla="*/ 37 h 103"/>
              <a:gd name="T48" fmla="*/ 58 w 110"/>
              <a:gd name="T49" fmla="*/ 37 h 103"/>
              <a:gd name="T50" fmla="*/ 58 w 110"/>
              <a:gd name="T51" fmla="*/ 81 h 103"/>
              <a:gd name="T52" fmla="*/ 51 w 110"/>
              <a:gd name="T53" fmla="*/ 81 h 103"/>
              <a:gd name="T54" fmla="*/ 51 w 110"/>
              <a:gd name="T55" fmla="*/ 37 h 103"/>
              <a:gd name="T56" fmla="*/ 36 w 110"/>
              <a:gd name="T57" fmla="*/ 37 h 103"/>
              <a:gd name="T58" fmla="*/ 36 w 110"/>
              <a:gd name="T59" fmla="*/ 81 h 103"/>
              <a:gd name="T60" fmla="*/ 29 w 110"/>
              <a:gd name="T61" fmla="*/ 81 h 103"/>
              <a:gd name="T62" fmla="*/ 29 w 110"/>
              <a:gd name="T63" fmla="*/ 37 h 103"/>
              <a:gd name="T64" fmla="*/ 14 w 110"/>
              <a:gd name="T65" fmla="*/ 37 h 103"/>
              <a:gd name="T66" fmla="*/ 14 w 110"/>
              <a:gd name="T67" fmla="*/ 81 h 103"/>
              <a:gd name="T68" fmla="*/ 0 w 110"/>
              <a:gd name="T69" fmla="*/ 22 h 103"/>
              <a:gd name="T70" fmla="*/ 0 w 110"/>
              <a:gd name="T71" fmla="*/ 29 h 103"/>
              <a:gd name="T72" fmla="*/ 7 w 110"/>
              <a:gd name="T73" fmla="*/ 29 h 103"/>
              <a:gd name="T74" fmla="*/ 8 w 110"/>
              <a:gd name="T75" fmla="*/ 32 h 103"/>
              <a:gd name="T76" fmla="*/ 11 w 110"/>
              <a:gd name="T77" fmla="*/ 33 h 103"/>
              <a:gd name="T78" fmla="*/ 98 w 110"/>
              <a:gd name="T79" fmla="*/ 33 h 103"/>
              <a:gd name="T80" fmla="*/ 101 w 110"/>
              <a:gd name="T81" fmla="*/ 32 h 103"/>
              <a:gd name="T82" fmla="*/ 102 w 110"/>
              <a:gd name="T83" fmla="*/ 29 h 103"/>
              <a:gd name="T84" fmla="*/ 110 w 110"/>
              <a:gd name="T85" fmla="*/ 29 h 103"/>
              <a:gd name="T86" fmla="*/ 110 w 110"/>
              <a:gd name="T87" fmla="*/ 22 h 103"/>
              <a:gd name="T88" fmla="*/ 55 w 110"/>
              <a:gd name="T89" fmla="*/ 0 h 103"/>
              <a:gd name="T90" fmla="*/ 0 w 110"/>
              <a:gd name="T91" fmla="*/ 2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0" h="103">
                <a:moveTo>
                  <a:pt x="4" y="92"/>
                </a:moveTo>
                <a:cubicBezTo>
                  <a:pt x="3" y="92"/>
                  <a:pt x="2" y="92"/>
                  <a:pt x="1" y="93"/>
                </a:cubicBezTo>
                <a:cubicBezTo>
                  <a:pt x="0" y="94"/>
                  <a:pt x="0" y="94"/>
                  <a:pt x="0" y="95"/>
                </a:cubicBezTo>
                <a:cubicBezTo>
                  <a:pt x="0" y="103"/>
                  <a:pt x="0" y="103"/>
                  <a:pt x="0" y="103"/>
                </a:cubicBezTo>
                <a:cubicBezTo>
                  <a:pt x="110" y="103"/>
                  <a:pt x="110" y="103"/>
                  <a:pt x="110" y="103"/>
                </a:cubicBezTo>
                <a:cubicBezTo>
                  <a:pt x="110" y="95"/>
                  <a:pt x="110" y="95"/>
                  <a:pt x="110" y="95"/>
                </a:cubicBezTo>
                <a:cubicBezTo>
                  <a:pt x="110" y="94"/>
                  <a:pt x="109" y="94"/>
                  <a:pt x="108" y="93"/>
                </a:cubicBezTo>
                <a:cubicBezTo>
                  <a:pt x="108" y="92"/>
                  <a:pt x="107" y="92"/>
                  <a:pt x="106" y="92"/>
                </a:cubicBezTo>
                <a:lnTo>
                  <a:pt x="4" y="92"/>
                </a:lnTo>
                <a:close/>
                <a:moveTo>
                  <a:pt x="14" y="81"/>
                </a:moveTo>
                <a:cubicBezTo>
                  <a:pt x="11" y="81"/>
                  <a:pt x="11" y="81"/>
                  <a:pt x="11" y="81"/>
                </a:cubicBezTo>
                <a:cubicBezTo>
                  <a:pt x="10" y="81"/>
                  <a:pt x="9" y="81"/>
                  <a:pt x="8" y="82"/>
                </a:cubicBezTo>
                <a:cubicBezTo>
                  <a:pt x="7" y="83"/>
                  <a:pt x="7" y="83"/>
                  <a:pt x="7" y="84"/>
                </a:cubicBezTo>
                <a:cubicBezTo>
                  <a:pt x="7" y="88"/>
                  <a:pt x="7" y="88"/>
                  <a:pt x="7" y="88"/>
                </a:cubicBezTo>
                <a:cubicBezTo>
                  <a:pt x="102" y="88"/>
                  <a:pt x="102" y="88"/>
                  <a:pt x="102" y="88"/>
                </a:cubicBezTo>
                <a:cubicBezTo>
                  <a:pt x="102" y="84"/>
                  <a:pt x="102" y="84"/>
                  <a:pt x="102" y="84"/>
                </a:cubicBezTo>
                <a:cubicBezTo>
                  <a:pt x="102" y="83"/>
                  <a:pt x="102" y="83"/>
                  <a:pt x="101" y="82"/>
                </a:cubicBezTo>
                <a:cubicBezTo>
                  <a:pt x="100" y="81"/>
                  <a:pt x="99" y="81"/>
                  <a:pt x="98" y="81"/>
                </a:cubicBezTo>
                <a:cubicBezTo>
                  <a:pt x="95" y="81"/>
                  <a:pt x="95" y="81"/>
                  <a:pt x="95" y="81"/>
                </a:cubicBezTo>
                <a:cubicBezTo>
                  <a:pt x="95" y="37"/>
                  <a:pt x="95" y="37"/>
                  <a:pt x="95" y="37"/>
                </a:cubicBezTo>
                <a:cubicBezTo>
                  <a:pt x="80" y="37"/>
                  <a:pt x="80" y="37"/>
                  <a:pt x="80" y="37"/>
                </a:cubicBezTo>
                <a:cubicBezTo>
                  <a:pt x="80" y="81"/>
                  <a:pt x="80" y="81"/>
                  <a:pt x="80" y="81"/>
                </a:cubicBezTo>
                <a:cubicBezTo>
                  <a:pt x="73" y="81"/>
                  <a:pt x="73" y="81"/>
                  <a:pt x="73" y="81"/>
                </a:cubicBezTo>
                <a:cubicBezTo>
                  <a:pt x="73" y="37"/>
                  <a:pt x="73" y="37"/>
                  <a:pt x="73" y="37"/>
                </a:cubicBezTo>
                <a:cubicBezTo>
                  <a:pt x="58" y="37"/>
                  <a:pt x="58" y="37"/>
                  <a:pt x="58" y="37"/>
                </a:cubicBezTo>
                <a:cubicBezTo>
                  <a:pt x="58" y="81"/>
                  <a:pt x="58" y="81"/>
                  <a:pt x="58" y="81"/>
                </a:cubicBezTo>
                <a:cubicBezTo>
                  <a:pt x="51" y="81"/>
                  <a:pt x="51" y="81"/>
                  <a:pt x="51" y="81"/>
                </a:cubicBezTo>
                <a:cubicBezTo>
                  <a:pt x="51" y="37"/>
                  <a:pt x="51" y="37"/>
                  <a:pt x="51" y="37"/>
                </a:cubicBezTo>
                <a:cubicBezTo>
                  <a:pt x="36" y="37"/>
                  <a:pt x="36" y="37"/>
                  <a:pt x="36" y="37"/>
                </a:cubicBezTo>
                <a:cubicBezTo>
                  <a:pt x="36" y="81"/>
                  <a:pt x="36" y="81"/>
                  <a:pt x="36" y="81"/>
                </a:cubicBezTo>
                <a:cubicBezTo>
                  <a:pt x="29" y="81"/>
                  <a:pt x="29" y="81"/>
                  <a:pt x="29" y="81"/>
                </a:cubicBezTo>
                <a:cubicBezTo>
                  <a:pt x="29" y="37"/>
                  <a:pt x="29" y="37"/>
                  <a:pt x="29" y="37"/>
                </a:cubicBezTo>
                <a:cubicBezTo>
                  <a:pt x="14" y="37"/>
                  <a:pt x="14" y="37"/>
                  <a:pt x="14" y="37"/>
                </a:cubicBezTo>
                <a:lnTo>
                  <a:pt x="14" y="81"/>
                </a:lnTo>
                <a:close/>
                <a:moveTo>
                  <a:pt x="0" y="22"/>
                </a:moveTo>
                <a:cubicBezTo>
                  <a:pt x="0" y="29"/>
                  <a:pt x="0" y="29"/>
                  <a:pt x="0" y="29"/>
                </a:cubicBezTo>
                <a:cubicBezTo>
                  <a:pt x="7" y="29"/>
                  <a:pt x="7" y="29"/>
                  <a:pt x="7" y="29"/>
                </a:cubicBezTo>
                <a:cubicBezTo>
                  <a:pt x="7" y="30"/>
                  <a:pt x="7" y="31"/>
                  <a:pt x="8" y="32"/>
                </a:cubicBezTo>
                <a:cubicBezTo>
                  <a:pt x="9" y="33"/>
                  <a:pt x="10" y="33"/>
                  <a:pt x="11" y="33"/>
                </a:cubicBezTo>
                <a:cubicBezTo>
                  <a:pt x="98" y="33"/>
                  <a:pt x="98" y="33"/>
                  <a:pt x="98" y="33"/>
                </a:cubicBezTo>
                <a:cubicBezTo>
                  <a:pt x="99" y="33"/>
                  <a:pt x="100" y="33"/>
                  <a:pt x="101" y="32"/>
                </a:cubicBezTo>
                <a:cubicBezTo>
                  <a:pt x="102" y="31"/>
                  <a:pt x="102" y="30"/>
                  <a:pt x="102" y="29"/>
                </a:cubicBezTo>
                <a:cubicBezTo>
                  <a:pt x="110" y="29"/>
                  <a:pt x="110" y="29"/>
                  <a:pt x="110" y="29"/>
                </a:cubicBezTo>
                <a:cubicBezTo>
                  <a:pt x="110" y="22"/>
                  <a:pt x="110" y="22"/>
                  <a:pt x="110" y="22"/>
                </a:cubicBezTo>
                <a:cubicBezTo>
                  <a:pt x="55" y="0"/>
                  <a:pt x="55" y="0"/>
                  <a:pt x="55" y="0"/>
                </a:cubicBezTo>
                <a:lnTo>
                  <a:pt x="0" y="22"/>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6" name="TextBox 5"/>
          <p:cNvSpPr txBox="1"/>
          <p:nvPr/>
        </p:nvSpPr>
        <p:spPr>
          <a:xfrm>
            <a:off x="904259" y="1018572"/>
            <a:ext cx="8063096" cy="430887"/>
          </a:xfrm>
          <a:prstGeom prst="rect">
            <a:avLst/>
          </a:prstGeom>
          <a:noFill/>
        </p:spPr>
        <p:txBody>
          <a:bodyPr wrap="square" rtlCol="0">
            <a:spAutoFit/>
          </a:bodyPr>
          <a:lstStyle/>
          <a:p>
            <a:r>
              <a:rPr lang="en-CA" i="1" dirty="0">
                <a:solidFill>
                  <a:srgbClr val="767171"/>
                </a:solidFill>
              </a:rPr>
              <a:t> </a:t>
            </a:r>
            <a:r>
              <a:rPr lang="en-CA" sz="2200" dirty="0">
                <a:solidFill>
                  <a:srgbClr val="004D71"/>
                </a:solidFill>
              </a:rPr>
              <a:t>A strengthened role for the Information Commissioner s</a:t>
            </a:r>
            <a:r>
              <a:rPr lang="en-CA" sz="2200" dirty="0" smtClean="0">
                <a:solidFill>
                  <a:srgbClr val="004D71"/>
                </a:solidFill>
              </a:rPr>
              <a:t>. 36-41</a:t>
            </a:r>
            <a:endParaRPr lang="en-CA" sz="2200" dirty="0">
              <a:solidFill>
                <a:srgbClr val="004D71"/>
              </a:solidFill>
            </a:endParaRPr>
          </a:p>
        </p:txBody>
      </p:sp>
      <p:sp>
        <p:nvSpPr>
          <p:cNvPr id="3" name="Slide Number Placeholder 2"/>
          <p:cNvSpPr>
            <a:spLocks noGrp="1"/>
          </p:cNvSpPr>
          <p:nvPr>
            <p:ph type="sldNum" sz="quarter" idx="12"/>
          </p:nvPr>
        </p:nvSpPr>
        <p:spPr>
          <a:xfrm>
            <a:off x="6697133" y="6417747"/>
            <a:ext cx="2133600" cy="365125"/>
          </a:xfrm>
        </p:spPr>
        <p:txBody>
          <a:bodyPr/>
          <a:lstStyle/>
          <a:p>
            <a:fld id="{32D4B517-E49B-41B6-9DBC-23634E0F1CDC}" type="slidenum">
              <a:rPr lang="en-CA" sz="1000" smtClean="0">
                <a:solidFill>
                  <a:prstClr val="black">
                    <a:tint val="75000"/>
                  </a:prstClr>
                </a:solidFill>
              </a:rPr>
              <a:pPr/>
              <a:t>8</a:t>
            </a:fld>
            <a:endParaRPr lang="en-CA" sz="1000" dirty="0">
              <a:solidFill>
                <a:prstClr val="black">
                  <a:tint val="75000"/>
                </a:prstClr>
              </a:solidFill>
            </a:endParaRPr>
          </a:p>
        </p:txBody>
      </p:sp>
    </p:spTree>
    <p:extLst>
      <p:ext uri="{BB962C8B-B14F-4D97-AF65-F5344CB8AC3E}">
        <p14:creationId xmlns:p14="http://schemas.microsoft.com/office/powerpoint/2010/main" val="6238644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8619" y="332509"/>
            <a:ext cx="7924800" cy="527210"/>
          </a:xfrm>
        </p:spPr>
        <p:txBody>
          <a:bodyPr/>
          <a:lstStyle/>
          <a:p>
            <a:pPr defTabSz="914400">
              <a:spcBef>
                <a:spcPct val="20000"/>
              </a:spcBef>
            </a:pPr>
            <a:r>
              <a:rPr lang="en-CA" sz="2800" dirty="0" smtClean="0">
                <a:solidFill>
                  <a:srgbClr val="778C9F"/>
                </a:solidFill>
                <a:latin typeface="+mn-lt"/>
              </a:rPr>
              <a:t>Complaints process</a:t>
            </a:r>
            <a:endParaRPr lang="en-CA" sz="2800" dirty="0">
              <a:solidFill>
                <a:srgbClr val="778C9F"/>
              </a:solidFill>
              <a:latin typeface="+mn-lt"/>
            </a:endParaRPr>
          </a:p>
        </p:txBody>
      </p:sp>
      <p:sp>
        <p:nvSpPr>
          <p:cNvPr id="2" name="TextBox 1"/>
          <p:cNvSpPr txBox="1"/>
          <p:nvPr/>
        </p:nvSpPr>
        <p:spPr>
          <a:xfrm>
            <a:off x="1025775" y="1108747"/>
            <a:ext cx="7988985" cy="430887"/>
          </a:xfrm>
          <a:prstGeom prst="rect">
            <a:avLst/>
          </a:prstGeom>
          <a:noFill/>
        </p:spPr>
        <p:txBody>
          <a:bodyPr wrap="square" rtlCol="0">
            <a:spAutoFit/>
          </a:bodyPr>
          <a:lstStyle/>
          <a:p>
            <a:pPr lvl="0"/>
            <a:r>
              <a:rPr lang="en-CA" sz="2200" dirty="0">
                <a:solidFill>
                  <a:srgbClr val="004D71"/>
                </a:solidFill>
              </a:rPr>
              <a:t>A strengthened role for the Information </a:t>
            </a:r>
            <a:r>
              <a:rPr lang="en-CA" sz="2200" dirty="0" smtClean="0">
                <a:solidFill>
                  <a:srgbClr val="004D71"/>
                </a:solidFill>
              </a:rPr>
              <a:t>Commissioner s</a:t>
            </a:r>
            <a:r>
              <a:rPr lang="en-CA" sz="2200" dirty="0">
                <a:solidFill>
                  <a:srgbClr val="004D71"/>
                </a:solidFill>
              </a:rPr>
              <a:t>. </a:t>
            </a:r>
            <a:r>
              <a:rPr lang="en-CA" sz="2200" dirty="0" smtClean="0">
                <a:solidFill>
                  <a:srgbClr val="004D71"/>
                </a:solidFill>
              </a:rPr>
              <a:t>36-41</a:t>
            </a:r>
            <a:endParaRPr lang="en-CA" sz="2200" dirty="0">
              <a:solidFill>
                <a:srgbClr val="004D71"/>
              </a:solidFill>
            </a:endParaRPr>
          </a:p>
        </p:txBody>
      </p:sp>
      <p:sp>
        <p:nvSpPr>
          <p:cNvPr id="11" name="Freeform 10"/>
          <p:cNvSpPr>
            <a:spLocks noEditPoints="1"/>
          </p:cNvSpPr>
          <p:nvPr/>
        </p:nvSpPr>
        <p:spPr bwMode="auto">
          <a:xfrm>
            <a:off x="492621" y="1108747"/>
            <a:ext cx="533154" cy="393193"/>
          </a:xfrm>
          <a:custGeom>
            <a:avLst/>
            <a:gdLst>
              <a:gd name="T0" fmla="*/ 268 w 271"/>
              <a:gd name="T1" fmla="*/ 3 h 250"/>
              <a:gd name="T2" fmla="*/ 261 w 271"/>
              <a:gd name="T3" fmla="*/ 0 h 250"/>
              <a:gd name="T4" fmla="*/ 11 w 271"/>
              <a:gd name="T5" fmla="*/ 0 h 250"/>
              <a:gd name="T6" fmla="*/ 4 w 271"/>
              <a:gd name="T7" fmla="*/ 3 h 250"/>
              <a:gd name="T8" fmla="*/ 0 w 271"/>
              <a:gd name="T9" fmla="*/ 10 h 250"/>
              <a:gd name="T10" fmla="*/ 0 w 271"/>
              <a:gd name="T11" fmla="*/ 52 h 250"/>
              <a:gd name="T12" fmla="*/ 4 w 271"/>
              <a:gd name="T13" fmla="*/ 59 h 250"/>
              <a:gd name="T14" fmla="*/ 11 w 271"/>
              <a:gd name="T15" fmla="*/ 62 h 250"/>
              <a:gd name="T16" fmla="*/ 261 w 271"/>
              <a:gd name="T17" fmla="*/ 62 h 250"/>
              <a:gd name="T18" fmla="*/ 268 w 271"/>
              <a:gd name="T19" fmla="*/ 59 h 250"/>
              <a:gd name="T20" fmla="*/ 271 w 271"/>
              <a:gd name="T21" fmla="*/ 52 h 250"/>
              <a:gd name="T22" fmla="*/ 271 w 271"/>
              <a:gd name="T23" fmla="*/ 10 h 250"/>
              <a:gd name="T24" fmla="*/ 268 w 271"/>
              <a:gd name="T25" fmla="*/ 3 h 250"/>
              <a:gd name="T26" fmla="*/ 258 w 271"/>
              <a:gd name="T27" fmla="*/ 76 h 250"/>
              <a:gd name="T28" fmla="*/ 250 w 271"/>
              <a:gd name="T29" fmla="*/ 73 h 250"/>
              <a:gd name="T30" fmla="*/ 21 w 271"/>
              <a:gd name="T31" fmla="*/ 73 h 250"/>
              <a:gd name="T32" fmla="*/ 14 w 271"/>
              <a:gd name="T33" fmla="*/ 76 h 250"/>
              <a:gd name="T34" fmla="*/ 11 w 271"/>
              <a:gd name="T35" fmla="*/ 83 h 250"/>
              <a:gd name="T36" fmla="*/ 11 w 271"/>
              <a:gd name="T37" fmla="*/ 239 h 250"/>
              <a:gd name="T38" fmla="*/ 14 w 271"/>
              <a:gd name="T39" fmla="*/ 247 h 250"/>
              <a:gd name="T40" fmla="*/ 21 w 271"/>
              <a:gd name="T41" fmla="*/ 250 h 250"/>
              <a:gd name="T42" fmla="*/ 250 w 271"/>
              <a:gd name="T43" fmla="*/ 250 h 250"/>
              <a:gd name="T44" fmla="*/ 258 w 271"/>
              <a:gd name="T45" fmla="*/ 247 h 250"/>
              <a:gd name="T46" fmla="*/ 261 w 271"/>
              <a:gd name="T47" fmla="*/ 239 h 250"/>
              <a:gd name="T48" fmla="*/ 261 w 271"/>
              <a:gd name="T49" fmla="*/ 83 h 250"/>
              <a:gd name="T50" fmla="*/ 258 w 271"/>
              <a:gd name="T51" fmla="*/ 76 h 250"/>
              <a:gd name="T52" fmla="*/ 157 w 271"/>
              <a:gd name="T53" fmla="*/ 125 h 250"/>
              <a:gd name="T54" fmla="*/ 115 w 271"/>
              <a:gd name="T55" fmla="*/ 125 h 250"/>
              <a:gd name="T56" fmla="*/ 108 w 271"/>
              <a:gd name="T57" fmla="*/ 122 h 250"/>
              <a:gd name="T58" fmla="*/ 105 w 271"/>
              <a:gd name="T59" fmla="*/ 114 h 250"/>
              <a:gd name="T60" fmla="*/ 108 w 271"/>
              <a:gd name="T61" fmla="*/ 107 h 250"/>
              <a:gd name="T62" fmla="*/ 115 w 271"/>
              <a:gd name="T63" fmla="*/ 104 h 250"/>
              <a:gd name="T64" fmla="*/ 157 w 271"/>
              <a:gd name="T65" fmla="*/ 104 h 250"/>
              <a:gd name="T66" fmla="*/ 164 w 271"/>
              <a:gd name="T67" fmla="*/ 107 h 250"/>
              <a:gd name="T68" fmla="*/ 167 w 271"/>
              <a:gd name="T69" fmla="*/ 114 h 250"/>
              <a:gd name="T70" fmla="*/ 164 w 271"/>
              <a:gd name="T71" fmla="*/ 122 h 250"/>
              <a:gd name="T72" fmla="*/ 157 w 271"/>
              <a:gd name="T73" fmla="*/ 125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71" h="250">
                <a:moveTo>
                  <a:pt x="268" y="3"/>
                </a:moveTo>
                <a:cubicBezTo>
                  <a:pt x="266" y="1"/>
                  <a:pt x="264" y="0"/>
                  <a:pt x="261" y="0"/>
                </a:cubicBezTo>
                <a:cubicBezTo>
                  <a:pt x="11" y="0"/>
                  <a:pt x="11" y="0"/>
                  <a:pt x="11" y="0"/>
                </a:cubicBezTo>
                <a:cubicBezTo>
                  <a:pt x="8" y="0"/>
                  <a:pt x="6" y="1"/>
                  <a:pt x="4" y="3"/>
                </a:cubicBezTo>
                <a:cubicBezTo>
                  <a:pt x="2" y="5"/>
                  <a:pt x="0" y="8"/>
                  <a:pt x="0" y="10"/>
                </a:cubicBezTo>
                <a:cubicBezTo>
                  <a:pt x="0" y="52"/>
                  <a:pt x="0" y="52"/>
                  <a:pt x="0" y="52"/>
                </a:cubicBezTo>
                <a:cubicBezTo>
                  <a:pt x="0" y="55"/>
                  <a:pt x="2" y="57"/>
                  <a:pt x="4" y="59"/>
                </a:cubicBezTo>
                <a:cubicBezTo>
                  <a:pt x="6" y="61"/>
                  <a:pt x="8" y="62"/>
                  <a:pt x="11" y="62"/>
                </a:cubicBezTo>
                <a:cubicBezTo>
                  <a:pt x="261" y="62"/>
                  <a:pt x="261" y="62"/>
                  <a:pt x="261" y="62"/>
                </a:cubicBezTo>
                <a:cubicBezTo>
                  <a:pt x="264" y="62"/>
                  <a:pt x="266" y="61"/>
                  <a:pt x="268" y="59"/>
                </a:cubicBezTo>
                <a:cubicBezTo>
                  <a:pt x="270" y="57"/>
                  <a:pt x="271" y="55"/>
                  <a:pt x="271" y="52"/>
                </a:cubicBezTo>
                <a:cubicBezTo>
                  <a:pt x="271" y="10"/>
                  <a:pt x="271" y="10"/>
                  <a:pt x="271" y="10"/>
                </a:cubicBezTo>
                <a:cubicBezTo>
                  <a:pt x="271" y="8"/>
                  <a:pt x="270" y="5"/>
                  <a:pt x="268" y="3"/>
                </a:cubicBezTo>
                <a:close/>
                <a:moveTo>
                  <a:pt x="258" y="76"/>
                </a:moveTo>
                <a:cubicBezTo>
                  <a:pt x="256" y="74"/>
                  <a:pt x="253" y="73"/>
                  <a:pt x="250" y="73"/>
                </a:cubicBezTo>
                <a:cubicBezTo>
                  <a:pt x="21" y="73"/>
                  <a:pt x="21" y="73"/>
                  <a:pt x="21" y="73"/>
                </a:cubicBezTo>
                <a:cubicBezTo>
                  <a:pt x="18" y="73"/>
                  <a:pt x="16" y="74"/>
                  <a:pt x="14" y="76"/>
                </a:cubicBezTo>
                <a:cubicBezTo>
                  <a:pt x="12" y="78"/>
                  <a:pt x="11" y="80"/>
                  <a:pt x="11" y="83"/>
                </a:cubicBezTo>
                <a:cubicBezTo>
                  <a:pt x="11" y="239"/>
                  <a:pt x="11" y="239"/>
                  <a:pt x="11" y="239"/>
                </a:cubicBezTo>
                <a:cubicBezTo>
                  <a:pt x="11" y="242"/>
                  <a:pt x="12" y="245"/>
                  <a:pt x="14" y="247"/>
                </a:cubicBezTo>
                <a:cubicBezTo>
                  <a:pt x="16" y="249"/>
                  <a:pt x="18" y="250"/>
                  <a:pt x="21" y="250"/>
                </a:cubicBezTo>
                <a:cubicBezTo>
                  <a:pt x="250" y="250"/>
                  <a:pt x="250" y="250"/>
                  <a:pt x="250" y="250"/>
                </a:cubicBezTo>
                <a:cubicBezTo>
                  <a:pt x="253" y="250"/>
                  <a:pt x="256" y="249"/>
                  <a:pt x="258" y="247"/>
                </a:cubicBezTo>
                <a:cubicBezTo>
                  <a:pt x="260" y="245"/>
                  <a:pt x="261" y="242"/>
                  <a:pt x="261" y="239"/>
                </a:cubicBezTo>
                <a:cubicBezTo>
                  <a:pt x="261" y="83"/>
                  <a:pt x="261" y="83"/>
                  <a:pt x="261" y="83"/>
                </a:cubicBezTo>
                <a:cubicBezTo>
                  <a:pt x="261" y="80"/>
                  <a:pt x="260" y="78"/>
                  <a:pt x="258" y="76"/>
                </a:cubicBezTo>
                <a:close/>
                <a:moveTo>
                  <a:pt x="157" y="125"/>
                </a:moveTo>
                <a:cubicBezTo>
                  <a:pt x="115" y="125"/>
                  <a:pt x="115" y="125"/>
                  <a:pt x="115" y="125"/>
                </a:cubicBezTo>
                <a:cubicBezTo>
                  <a:pt x="112" y="125"/>
                  <a:pt x="110" y="124"/>
                  <a:pt x="108" y="122"/>
                </a:cubicBezTo>
                <a:cubicBezTo>
                  <a:pt x="106" y="120"/>
                  <a:pt x="105" y="117"/>
                  <a:pt x="105" y="114"/>
                </a:cubicBezTo>
                <a:cubicBezTo>
                  <a:pt x="105" y="112"/>
                  <a:pt x="106" y="109"/>
                  <a:pt x="108" y="107"/>
                </a:cubicBezTo>
                <a:cubicBezTo>
                  <a:pt x="110" y="105"/>
                  <a:pt x="112" y="104"/>
                  <a:pt x="115" y="104"/>
                </a:cubicBezTo>
                <a:cubicBezTo>
                  <a:pt x="157" y="104"/>
                  <a:pt x="157" y="104"/>
                  <a:pt x="157" y="104"/>
                </a:cubicBezTo>
                <a:cubicBezTo>
                  <a:pt x="159" y="104"/>
                  <a:pt x="162" y="105"/>
                  <a:pt x="164" y="107"/>
                </a:cubicBezTo>
                <a:cubicBezTo>
                  <a:pt x="166" y="109"/>
                  <a:pt x="167" y="112"/>
                  <a:pt x="167" y="114"/>
                </a:cubicBezTo>
                <a:cubicBezTo>
                  <a:pt x="167" y="117"/>
                  <a:pt x="166" y="120"/>
                  <a:pt x="164" y="122"/>
                </a:cubicBezTo>
                <a:cubicBezTo>
                  <a:pt x="162" y="124"/>
                  <a:pt x="159" y="125"/>
                  <a:pt x="157" y="125"/>
                </a:cubicBez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3" name="Slide Number Placeholder 2"/>
          <p:cNvSpPr>
            <a:spLocks noGrp="1"/>
          </p:cNvSpPr>
          <p:nvPr>
            <p:ph type="sldNum" sz="quarter" idx="12"/>
          </p:nvPr>
        </p:nvSpPr>
        <p:spPr>
          <a:xfrm>
            <a:off x="6683984" y="6492875"/>
            <a:ext cx="2133600" cy="365125"/>
          </a:xfrm>
        </p:spPr>
        <p:txBody>
          <a:bodyPr/>
          <a:lstStyle/>
          <a:p>
            <a:fld id="{32D4B517-E49B-41B6-9DBC-23634E0F1CDC}" type="slidenum">
              <a:rPr lang="en-CA" sz="1000" smtClean="0">
                <a:solidFill>
                  <a:prstClr val="black">
                    <a:tint val="75000"/>
                  </a:prstClr>
                </a:solidFill>
              </a:rPr>
              <a:pPr/>
              <a:t>9</a:t>
            </a:fld>
            <a:endParaRPr lang="en-CA" sz="1000" dirty="0">
              <a:solidFill>
                <a:prstClr val="black">
                  <a:tint val="75000"/>
                </a:prstClr>
              </a:solidFill>
            </a:endParaRPr>
          </a:p>
        </p:txBody>
      </p:sp>
      <p:sp>
        <p:nvSpPr>
          <p:cNvPr id="5" name="Rectangle 4"/>
          <p:cNvSpPr/>
          <p:nvPr/>
        </p:nvSpPr>
        <p:spPr>
          <a:xfrm>
            <a:off x="492621" y="1553242"/>
            <a:ext cx="8092086" cy="4355038"/>
          </a:xfrm>
          <a:prstGeom prst="rect">
            <a:avLst/>
          </a:prstGeom>
          <a:noFill/>
          <a:ln w="25400">
            <a:noFill/>
          </a:ln>
        </p:spPr>
        <p:txBody>
          <a:bodyPr wrap="square">
            <a:spAutoFit/>
          </a:bodyPr>
          <a:lstStyle/>
          <a:p>
            <a:pPr marL="285750" indent="-285750" defTabSz="645347">
              <a:buFont typeface="Wingdings" panose="05000000000000000000" pitchFamily="2" charset="2"/>
              <a:buChar char="ü"/>
            </a:pPr>
            <a:r>
              <a:rPr lang="en-US" sz="2000" dirty="0" smtClean="0">
                <a:solidFill>
                  <a:srgbClr val="767171"/>
                </a:solidFill>
              </a:rPr>
              <a:t>The </a:t>
            </a:r>
            <a:r>
              <a:rPr lang="en-US" sz="2000" dirty="0">
                <a:solidFill>
                  <a:srgbClr val="767171"/>
                </a:solidFill>
              </a:rPr>
              <a:t>Privacy Commissioner and third parties, whose information is implicated in the order, will also be able to seek review in Federal Court. They will have an additional 10 business days after the initial 30-day period to initiate a review in Federal Court (s. 41(3), s. 41(4</a:t>
            </a:r>
            <a:r>
              <a:rPr lang="en-US" sz="2000" dirty="0" smtClean="0">
                <a:solidFill>
                  <a:srgbClr val="767171"/>
                </a:solidFill>
              </a:rPr>
              <a:t>))</a:t>
            </a:r>
          </a:p>
          <a:p>
            <a:pPr marL="285750" indent="-285750" defTabSz="645347">
              <a:buFont typeface="Wingdings" panose="05000000000000000000" pitchFamily="2" charset="2"/>
              <a:buChar char="ü"/>
            </a:pPr>
            <a:endParaRPr lang="en-US" sz="2000" dirty="0" smtClean="0">
              <a:solidFill>
                <a:srgbClr val="767171"/>
              </a:solidFill>
            </a:endParaRPr>
          </a:p>
          <a:p>
            <a:pPr marL="285750" lvl="0" indent="-285750" defTabSz="645347">
              <a:buFont typeface="Wingdings" panose="05000000000000000000" pitchFamily="2" charset="2"/>
              <a:buChar char="ü"/>
            </a:pPr>
            <a:r>
              <a:rPr lang="en-CA" sz="2000" dirty="0" smtClean="0">
                <a:solidFill>
                  <a:srgbClr val="767171"/>
                </a:solidFill>
              </a:rPr>
              <a:t>The </a:t>
            </a:r>
            <a:r>
              <a:rPr lang="en-CA" sz="2000" dirty="0">
                <a:solidFill>
                  <a:srgbClr val="767171"/>
                </a:solidFill>
              </a:rPr>
              <a:t>Information Commissioner:</a:t>
            </a:r>
          </a:p>
          <a:p>
            <a:pPr marL="742950" lvl="1" indent="-285750" defTabSz="645347">
              <a:buFont typeface="Arial" panose="020B0604020202020204" pitchFamily="34" charset="0"/>
              <a:buChar char="•"/>
            </a:pPr>
            <a:r>
              <a:rPr lang="en-CA" sz="1600" dirty="0">
                <a:solidFill>
                  <a:srgbClr val="767171"/>
                </a:solidFill>
              </a:rPr>
              <a:t>may consult with the Privacy Commissioner concerning questions about personal information during an investigation </a:t>
            </a:r>
            <a:r>
              <a:rPr lang="en-CA" sz="1600" dirty="0" smtClean="0">
                <a:solidFill>
                  <a:srgbClr val="767171"/>
                </a:solidFill>
              </a:rPr>
              <a:t>(s</a:t>
            </a:r>
            <a:r>
              <a:rPr lang="en-CA" sz="1600" dirty="0">
                <a:solidFill>
                  <a:srgbClr val="767171"/>
                </a:solidFill>
              </a:rPr>
              <a:t>. 36(1.1</a:t>
            </a:r>
            <a:r>
              <a:rPr lang="en-CA" sz="1600" dirty="0" smtClean="0">
                <a:solidFill>
                  <a:srgbClr val="767171"/>
                </a:solidFill>
              </a:rPr>
              <a:t>))</a:t>
            </a:r>
            <a:endParaRPr lang="en-CA" sz="1600" dirty="0">
              <a:solidFill>
                <a:srgbClr val="767171"/>
              </a:solidFill>
            </a:endParaRPr>
          </a:p>
          <a:p>
            <a:pPr marL="742950" lvl="1" indent="-285750" defTabSz="645347">
              <a:buFont typeface="Arial" panose="020B0604020202020204" pitchFamily="34" charset="0"/>
              <a:buChar char="•"/>
            </a:pPr>
            <a:r>
              <a:rPr lang="en-CA" sz="1600" u="sng" dirty="0">
                <a:solidFill>
                  <a:srgbClr val="767171"/>
                </a:solidFill>
              </a:rPr>
              <a:t>shall</a:t>
            </a:r>
            <a:r>
              <a:rPr lang="en-CA" sz="1600" dirty="0">
                <a:solidFill>
                  <a:srgbClr val="767171"/>
                </a:solidFill>
              </a:rPr>
              <a:t> consult with the Privacy Commissioner if she intends to order the release of personal information that was exempted under </a:t>
            </a:r>
            <a:r>
              <a:rPr lang="en-CA" sz="1600" dirty="0" smtClean="0">
                <a:solidFill>
                  <a:srgbClr val="767171"/>
                </a:solidFill>
              </a:rPr>
              <a:t>s</a:t>
            </a:r>
            <a:r>
              <a:rPr lang="en-CA" sz="1600" dirty="0">
                <a:solidFill>
                  <a:srgbClr val="767171"/>
                </a:solidFill>
              </a:rPr>
              <a:t>. 19(1</a:t>
            </a:r>
            <a:r>
              <a:rPr lang="en-CA" sz="1600" dirty="0" smtClean="0">
                <a:solidFill>
                  <a:srgbClr val="767171"/>
                </a:solidFill>
              </a:rPr>
              <a:t>) (s</a:t>
            </a:r>
            <a:r>
              <a:rPr lang="en-CA" sz="1600" dirty="0">
                <a:solidFill>
                  <a:srgbClr val="767171"/>
                </a:solidFill>
              </a:rPr>
              <a:t>. </a:t>
            </a:r>
            <a:r>
              <a:rPr lang="en-CA" sz="1600" dirty="0" smtClean="0">
                <a:solidFill>
                  <a:srgbClr val="767171"/>
                </a:solidFill>
              </a:rPr>
              <a:t>36.2)</a:t>
            </a:r>
          </a:p>
          <a:p>
            <a:pPr marL="742950" lvl="1" indent="-285750" defTabSz="645347">
              <a:buFont typeface="Arial" panose="020B0604020202020204" pitchFamily="34" charset="0"/>
              <a:buChar char="•"/>
            </a:pPr>
            <a:endParaRPr lang="en-CA" sz="1600" dirty="0">
              <a:solidFill>
                <a:srgbClr val="767171"/>
              </a:solidFill>
            </a:endParaRPr>
          </a:p>
          <a:p>
            <a:pPr marL="342900" indent="-342900" defTabSz="645347">
              <a:spcBef>
                <a:spcPts val="600"/>
              </a:spcBef>
              <a:buFont typeface="Wingdings" panose="05000000000000000000" pitchFamily="2" charset="2"/>
              <a:buChar char="ü"/>
            </a:pPr>
            <a:r>
              <a:rPr lang="en-CA" sz="2000" dirty="0" smtClean="0">
                <a:solidFill>
                  <a:srgbClr val="767171"/>
                </a:solidFill>
              </a:rPr>
              <a:t>The Information Commissioner will have the authority to publish reports of her findings, including any orders made</a:t>
            </a:r>
          </a:p>
          <a:p>
            <a:pPr marL="800100" lvl="2" indent="-342900" defTabSz="645347">
              <a:spcAft>
                <a:spcPts val="600"/>
              </a:spcAft>
              <a:buFont typeface="Arial" panose="020B0604020202020204" pitchFamily="34" charset="0"/>
              <a:buChar char="•"/>
            </a:pPr>
            <a:r>
              <a:rPr lang="en-CA" sz="1600" dirty="0" smtClean="0">
                <a:solidFill>
                  <a:srgbClr val="767171"/>
                </a:solidFill>
              </a:rPr>
              <a:t>Establishes a public body of precedents, makes institutions aware of the Information Commissioner’s position on their obligations under the Act (s. 37)</a:t>
            </a:r>
          </a:p>
        </p:txBody>
      </p:sp>
    </p:spTree>
    <p:extLst>
      <p:ext uri="{BB962C8B-B14F-4D97-AF65-F5344CB8AC3E}">
        <p14:creationId xmlns:p14="http://schemas.microsoft.com/office/powerpoint/2010/main" val="25595418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56366|-13593164|-13155766|-3334100|-3351552|Treasury Board&quot;,&quot;Id&quot;:&quot;5d2e023c3644312aa847e5ce&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1_Office Theme">
  <a:themeElements>
    <a:clrScheme name="TBS-SCT NEW">
      <a:dk1>
        <a:sysClr val="windowText" lastClr="000000"/>
      </a:dk1>
      <a:lt1>
        <a:sysClr val="window" lastClr="FFFFFF"/>
      </a:lt1>
      <a:dk2>
        <a:srgbClr val="004D71"/>
      </a:dk2>
      <a:lt2>
        <a:srgbClr val="FFFFFF"/>
      </a:lt2>
      <a:accent1>
        <a:srgbClr val="004D71"/>
      </a:accent1>
      <a:accent2>
        <a:srgbClr val="3095B4"/>
      </a:accent2>
      <a:accent3>
        <a:srgbClr val="333E48"/>
      </a:accent3>
      <a:accent4>
        <a:srgbClr val="63CECA"/>
      </a:accent4>
      <a:accent5>
        <a:srgbClr val="CD202C"/>
      </a:accent5>
      <a:accent6>
        <a:srgbClr val="CFDE00"/>
      </a:accent6>
      <a:hlink>
        <a:srgbClr val="0415FF"/>
      </a:hlink>
      <a:folHlink>
        <a:srgbClr val="FF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TBS-SCT NEW">
      <a:dk1>
        <a:sysClr val="windowText" lastClr="000000"/>
      </a:dk1>
      <a:lt1>
        <a:sysClr val="window" lastClr="FFFFFF"/>
      </a:lt1>
      <a:dk2>
        <a:srgbClr val="004D71"/>
      </a:dk2>
      <a:lt2>
        <a:srgbClr val="FFFFFF"/>
      </a:lt2>
      <a:accent1>
        <a:srgbClr val="004D71"/>
      </a:accent1>
      <a:accent2>
        <a:srgbClr val="3095B4"/>
      </a:accent2>
      <a:accent3>
        <a:srgbClr val="333E48"/>
      </a:accent3>
      <a:accent4>
        <a:srgbClr val="63CECA"/>
      </a:accent4>
      <a:accent5>
        <a:srgbClr val="CD202C"/>
      </a:accent5>
      <a:accent6>
        <a:srgbClr val="CFDE00"/>
      </a:accent6>
      <a:hlink>
        <a:srgbClr val="0415FF"/>
      </a:hlink>
      <a:folHlink>
        <a:srgbClr val="FF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3707</TotalTime>
  <Words>3790</Words>
  <Application>Microsoft Office PowerPoint</Application>
  <PresentationFormat>On-screen Show (4:3)</PresentationFormat>
  <Paragraphs>394</Paragraphs>
  <Slides>25</Slides>
  <Notes>25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맑은 고딕</vt:lpstr>
      <vt:lpstr>Arial</vt:lpstr>
      <vt:lpstr>Calibri</vt:lpstr>
      <vt:lpstr>Century Gothic</vt:lpstr>
      <vt:lpstr>Times New Roman</vt:lpstr>
      <vt:lpstr>Wingdings</vt:lpstr>
      <vt:lpstr>1_Office Theme</vt:lpstr>
      <vt:lpstr>2_Office Theme</vt:lpstr>
      <vt:lpstr> Bill C-58 – First things ATIP Practitioners need to know</vt:lpstr>
      <vt:lpstr>PowerPoint Presentation</vt:lpstr>
      <vt:lpstr>Request processing</vt:lpstr>
      <vt:lpstr>Request processing</vt:lpstr>
      <vt:lpstr>Request processing</vt:lpstr>
      <vt:lpstr>Request processing</vt:lpstr>
      <vt:lpstr>PowerPoint Presentation</vt:lpstr>
      <vt:lpstr>Complaints process</vt:lpstr>
      <vt:lpstr>Complaints process</vt:lpstr>
      <vt:lpstr>Complaints process</vt:lpstr>
      <vt:lpstr>Request processing</vt:lpstr>
      <vt:lpstr>Request processing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Reporting </vt:lpstr>
      <vt:lpstr>Bill C-58 Data Collection – Decline to Act</vt:lpstr>
      <vt:lpstr>Bill C-58 Data Collection – Complaints and Investigations</vt:lpstr>
      <vt:lpstr>Bill C-58 Data Collection – Court  Actions</vt:lpstr>
      <vt:lpstr>Next Steps</vt:lpstr>
    </vt:vector>
  </TitlesOfParts>
  <Company>TBS-SCT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McGovern, Marielle</dc:creator>
  <cp:lastModifiedBy>Sampson, Kimberly-Ann</cp:lastModifiedBy>
  <cp:revision>441</cp:revision>
  <cp:lastPrinted>2019-06-25T15:17:53Z</cp:lastPrinted>
  <dcterms:created xsi:type="dcterms:W3CDTF">2019-05-24T13:21:09Z</dcterms:created>
  <dcterms:modified xsi:type="dcterms:W3CDTF">2019-07-16T16:58:36Z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6de5089e-097e-4c4e-9b91-2c96f11f5d57</vt:lpwstr>
  </property>
  <property fmtid="{D5CDD505-2E9C-101B-9397-08002B2CF9AE}" pid="3" name="SECCLASS">
    <vt:lpwstr>CLASSU</vt:lpwstr>
  </property>
  <property fmtid="{D5CDD505-2E9C-101B-9397-08002B2CF9AE}" pid="4" name="TBSSCTCLASSIFICATION">
    <vt:lpwstr>UNCLASSIFIED</vt:lpwstr>
  </property>
  <property fmtid="{D5CDD505-2E9C-101B-9397-08002B2CF9AE}" pid="5" name="TBSSCTVISUALMARKINGNO">
    <vt:lpwstr>NO</vt:lpwstr>
  </property>
</Properties>
</file>