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931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1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029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431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080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131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28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902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4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310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94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0AFD3-3221-43FE-A521-34673DBCBA0A}" type="datetimeFigureOut">
              <a:rPr lang="en-CA" smtClean="0"/>
              <a:t>2020-03-26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EF26B-35AB-48B3-8B24-34A87F7ADAA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82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Telephone Data Sprint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394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1562" y="601249"/>
            <a:ext cx="3407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Telephone data: Data Model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2709797" y="1575339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and last name (and preferred name if applicable) 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Title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Room number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 phone number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phone number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email 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CA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Home address (it is up to you to provide it) </a:t>
            </a: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200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CA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  <a:spcAft>
                <a:spcPts val="0"/>
              </a:spcAft>
            </a:pP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Name field is = “     “ when the position is vacant</a:t>
            </a:r>
            <a:endParaRPr lang="en-C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94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6718" y="764088"/>
            <a:ext cx="1496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R</a:t>
            </a:r>
            <a:r>
              <a:rPr lang="en-CA" dirty="0" smtClean="0"/>
              <a:t>equirements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826718" y="1680575"/>
            <a:ext cx="97113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User Story 1</a:t>
            </a:r>
          </a:p>
          <a:p>
            <a:endParaRPr lang="en-CA" dirty="0"/>
          </a:p>
          <a:p>
            <a:r>
              <a:rPr lang="en-CA" dirty="0" smtClean="0"/>
              <a:t>	As &lt;User&gt; , I can run a report which indicates the total number of vacant positions in CCIDC.</a:t>
            </a:r>
          </a:p>
          <a:p>
            <a:endParaRPr lang="en-CA" dirty="0" smtClean="0"/>
          </a:p>
          <a:p>
            <a:r>
              <a:rPr lang="en-CA" dirty="0" smtClean="0"/>
              <a:t>This functionality will address a missing data issue in the whole system.</a:t>
            </a:r>
          </a:p>
          <a:p>
            <a:endParaRPr lang="en-CA" dirty="0"/>
          </a:p>
          <a:p>
            <a:r>
              <a:rPr lang="en-CA" dirty="0" smtClean="0"/>
              <a:t>* The data exists in HR records (Protected “B”) whose data we cannot “link” into our data collection.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580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8384" y="864296"/>
            <a:ext cx="203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Underlying Strategy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3111500" y="2099675"/>
            <a:ext cx="57037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To combine the simple personal telephone number directories kept in each area of CCIDC so that a simple report can be run across all of the numbers revealing the number of open positions.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3213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3436" y="776613"/>
            <a:ext cx="83329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Engagement is running at the EA level.   </a:t>
            </a:r>
          </a:p>
          <a:p>
            <a:r>
              <a:rPr lang="en-CA" dirty="0" smtClean="0"/>
              <a:t>What remains is:</a:t>
            </a:r>
          </a:p>
          <a:p>
            <a:pPr marL="342900" indent="-342900">
              <a:buAutoNum type="arabicParenR"/>
            </a:pPr>
            <a:r>
              <a:rPr lang="en-CA" dirty="0" smtClean="0"/>
              <a:t>the coordination of the data centrally</a:t>
            </a:r>
          </a:p>
          <a:p>
            <a:pPr marL="342900" indent="-342900">
              <a:buAutoNum type="arabicParenR"/>
            </a:pPr>
            <a:r>
              <a:rPr lang="en-CA" dirty="0" smtClean="0"/>
              <a:t>A reasonable input form</a:t>
            </a:r>
          </a:p>
          <a:p>
            <a:pPr marL="342900" indent="-342900">
              <a:buAutoNum type="arabicParenR"/>
            </a:pPr>
            <a:r>
              <a:rPr lang="en-CA" dirty="0" smtClean="0"/>
              <a:t>An assessment: does the data reflect what positions are vacant in a timely manner.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4043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8175" y="751562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Sprint Results</a:t>
            </a:r>
          </a:p>
          <a:p>
            <a:endParaRPr lang="en-CA" dirty="0"/>
          </a:p>
          <a:p>
            <a:r>
              <a:rPr lang="en-CA" dirty="0" smtClean="0"/>
              <a:t>The initiative is proceeding slowly.</a:t>
            </a:r>
          </a:p>
          <a:p>
            <a:endParaRPr lang="en-CA" dirty="0"/>
          </a:p>
          <a:p>
            <a:r>
              <a:rPr lang="en-CA" dirty="0" smtClean="0"/>
              <a:t>Early feedback is not favourable.  </a:t>
            </a:r>
          </a:p>
          <a:p>
            <a:endParaRPr lang="en-CA" dirty="0"/>
          </a:p>
          <a:p>
            <a:r>
              <a:rPr lang="en-CA" dirty="0" smtClean="0"/>
              <a:t>Unfortunately, all the groups in CCDIC would have to be as committed as we to this position vacancy tracking and its timely requirement.</a:t>
            </a:r>
          </a:p>
          <a:p>
            <a:endParaRPr lang="en-CA" dirty="0"/>
          </a:p>
          <a:p>
            <a:r>
              <a:rPr lang="en-CA" dirty="0" smtClean="0"/>
              <a:t>Some groups still depend on info from the HR databases which is less timely.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65635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245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Telephone Data Sprint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Health Canada - Santé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Telephone Data Sprint</dc:title>
  <dc:creator>William Taylor</dc:creator>
  <cp:lastModifiedBy>William Taylor</cp:lastModifiedBy>
  <cp:revision>6</cp:revision>
  <dcterms:created xsi:type="dcterms:W3CDTF">2019-10-25T15:57:17Z</dcterms:created>
  <dcterms:modified xsi:type="dcterms:W3CDTF">2020-03-26T14:45:12Z</dcterms:modified>
</cp:coreProperties>
</file>