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1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EC3E8-6F26-469C-865F-D3778B516CC6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131B7-E337-4EBF-AB2A-FE924BB32C4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745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r-CA" dirty="0"/>
              <a:t>General questions </a:t>
            </a:r>
            <a:r>
              <a:rPr lang="fr-CA" dirty="0" err="1"/>
              <a:t>only</a:t>
            </a:r>
            <a:endParaRPr lang="fr-CA" dirty="0"/>
          </a:p>
          <a:p>
            <a:pPr marL="171450" indent="-171450">
              <a:buFontTx/>
              <a:buChar char="-"/>
            </a:pPr>
            <a:r>
              <a:rPr lang="fr-CA" dirty="0"/>
              <a:t>About a process, </a:t>
            </a:r>
            <a:r>
              <a:rPr lang="fr-CA" dirty="0" err="1"/>
              <a:t>ask</a:t>
            </a:r>
            <a:r>
              <a:rPr lang="fr-CA" dirty="0"/>
              <a:t> </a:t>
            </a:r>
            <a:r>
              <a:rPr lang="fr-CA" dirty="0" err="1"/>
              <a:t>directly</a:t>
            </a:r>
            <a:endParaRPr lang="fr-CA" dirty="0"/>
          </a:p>
          <a:p>
            <a:pPr marL="171450" indent="-171450">
              <a:buFontTx/>
              <a:buChar char="-"/>
            </a:pPr>
            <a:r>
              <a:rPr lang="fr-CA" dirty="0" err="1"/>
              <a:t>Cannot</a:t>
            </a:r>
            <a:r>
              <a:rPr lang="fr-CA" dirty="0"/>
              <a:t> </a:t>
            </a:r>
            <a:r>
              <a:rPr lang="fr-CA" dirty="0" err="1"/>
              <a:t>provide</a:t>
            </a:r>
            <a:r>
              <a:rPr lang="fr-CA" dirty="0"/>
              <a:t> </a:t>
            </a:r>
            <a:r>
              <a:rPr lang="fr-CA" dirty="0" err="1"/>
              <a:t>you</a:t>
            </a:r>
            <a:r>
              <a:rPr lang="fr-CA" dirty="0"/>
              <a:t> </a:t>
            </a:r>
            <a:r>
              <a:rPr lang="fr-CA" dirty="0" err="1"/>
              <a:t>with</a:t>
            </a:r>
            <a:r>
              <a:rPr lang="fr-CA" dirty="0"/>
              <a:t> the </a:t>
            </a:r>
            <a:r>
              <a:rPr lang="fr-CA" dirty="0" err="1"/>
              <a:t>answers</a:t>
            </a:r>
            <a:r>
              <a:rPr lang="fr-CA" dirty="0"/>
              <a:t> / </a:t>
            </a:r>
            <a:r>
              <a:rPr lang="fr-CA" dirty="0" err="1"/>
              <a:t>reread</a:t>
            </a:r>
            <a:r>
              <a:rPr lang="fr-CA" dirty="0"/>
              <a:t> an </a:t>
            </a:r>
            <a:r>
              <a:rPr lang="fr-CA" dirty="0" err="1"/>
              <a:t>answer</a:t>
            </a:r>
            <a:r>
              <a:rPr lang="fr-CA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36A7C-1E6B-4596-BF6D-4E7A076C8740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1062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521A6-745F-49F5-B2DC-D853FE7F91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D3EECE-0C44-493E-B7C9-3364884F3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F1165-430F-4AD8-8CCC-B42DEBEB5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EFE-18B0-4789-8680-B858AE6D7909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E4460-4531-4C4B-9936-1FEA2605D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350C5-8F14-4106-BFB2-66E1049B7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163A-4B7D-4B95-9FCE-33F8A27E00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796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D1973-55A4-4B83-88AD-26B00D872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20BCA2-75EE-4DAE-BDDB-9D53EF6A6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0FB7E-E1B6-4D7E-8483-CDA213440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EFE-18B0-4789-8680-B858AE6D7909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10676-6410-4E31-94A5-9E99CD62C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EA8C5-64F1-4FB8-84F3-15775982A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163A-4B7D-4B95-9FCE-33F8A27E00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892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FD2D4F-FCE3-43F7-B169-337F4CF896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A486FF-68DC-43CC-A00A-B24028E3FF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97EE0-4B4C-448E-B885-BB23BAA1A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EFE-18B0-4789-8680-B858AE6D7909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037D1-CE52-492D-ABC4-80DF11040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3A259-3690-4173-880E-CEF0823D1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163A-4B7D-4B95-9FCE-33F8A27E00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053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171CA-91EE-41A7-ACF2-CC11C7B2C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CE27B-7881-446A-90C8-39D9B2AF7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BD8BE-8777-4ADC-A972-3255BA663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EFE-18B0-4789-8680-B858AE6D7909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54E70-E1CE-49FA-8730-929694AD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CF148-6A1D-4292-93B2-B6DCEFAC6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163A-4B7D-4B95-9FCE-33F8A27E00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042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914A9-1912-44C3-B3E7-FDB6FA848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27D96-02BB-40FF-B105-5E3A05F43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D57B2-8D2D-44EB-849A-560800FBB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EFE-18B0-4789-8680-B858AE6D7909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D4D67-43C6-4950-9972-F22A4E7D0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2BB6A-ECD8-4175-A843-FAB950B20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163A-4B7D-4B95-9FCE-33F8A27E00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108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46A22-6F5C-4285-8EF0-D550372A2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1830C-0EE7-41CA-8CBE-7C37BEEC5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F0985-0422-4CA4-A1F7-5C8E41FA2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068D5-BC3D-44DC-BD8E-900B39C59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EFE-18B0-4789-8680-B858AE6D7909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D512B-4166-4EC2-A5E7-D585A01D8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E57EB-6A30-4A01-9497-B1854B779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163A-4B7D-4B95-9FCE-33F8A27E00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1952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D2E3E-C091-444A-B865-64775843E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430DB-5440-4E60-A4B4-0B173EA06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C4BC45-395E-4635-A232-897251148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A098C8-D829-4F96-9049-1F9CAC3A83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AF7E55-7461-4D57-A31F-84B432B01E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DA48E2-64C3-4ED0-82D3-2BD5C3390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EFE-18B0-4789-8680-B858AE6D7909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C1D5E3-78A4-4CE1-BF76-55FBC987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FF6550-796D-4B1F-9FF2-B1AA00E27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163A-4B7D-4B95-9FCE-33F8A27E00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544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46461-49B0-441A-919A-79E76C825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593CE-699E-4F90-8CCB-9D7B0B53D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EFE-18B0-4789-8680-B858AE6D7909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C0E932-0E8D-41A2-9D1A-A41ABB8E7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627AA2-3313-414D-B960-A08C0AC87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163A-4B7D-4B95-9FCE-33F8A27E00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150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243B5E-D61C-4A2A-8828-219896FD8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EFE-18B0-4789-8680-B858AE6D7909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9029E3-FC7E-492C-9DEF-6E560FC90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52C73-339B-446C-A1E7-9689D9AB6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163A-4B7D-4B95-9FCE-33F8A27E00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77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41153-C436-438A-97AF-96B470C26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F89B8-2B6F-4CD7-826C-1B7B465A5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7152CC-89D8-4A17-B543-65EF31FFC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C5E439-17A5-4B8C-8BE3-0717CA383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EFE-18B0-4789-8680-B858AE6D7909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EB0146-5550-44C7-AE17-4368FB641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AF868E-8114-4931-945B-D2140A3DB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163A-4B7D-4B95-9FCE-33F8A27E00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8253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E8131-1AF6-4744-B678-15BE40BF8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A78E9B-9CDE-4517-9E0A-22DD8E3EC1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C45D45-D5F0-474B-92A1-778FA10B9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5E6B8-CD64-4DDF-95F5-78703D41B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EFE-18B0-4789-8680-B858AE6D7909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7154F-F35D-4FD4-9E2A-E9BDACABD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5EB1D-A93F-4801-84E0-42911290A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E163A-4B7D-4B95-9FCE-33F8A27E00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28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4DD83C-447E-48B8-8979-80E101124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31691-136F-4DAF-A9AC-64C6A3AE0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8868B-64F5-460E-AAA5-2BF53DD7D2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31EFE-18B0-4789-8680-B858AE6D7909}" type="datetimeFigureOut">
              <a:rPr lang="en-CA" smtClean="0"/>
              <a:t>2021-06-08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C95FA-D2D3-40D7-9D6C-649E76F89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C7C91-42C8-4B1F-B20D-E008883927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E163A-4B7D-4B95-9FCE-33F8A27E00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273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notesSlide" Target="../notesSlides/notesSlide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4.png"/><Relationship Id="rId2" Type="http://schemas.openxmlformats.org/officeDocument/2006/relationships/tags" Target="../tags/tag2.xml"/><Relationship Id="rId16" Type="http://schemas.openxmlformats.org/officeDocument/2006/relationships/image" Target="../media/image3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image" Target="../media/image2.pn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1015612"/>
            <a:ext cx="10515599" cy="828660"/>
          </a:xfrm>
        </p:spPr>
        <p:txBody>
          <a:bodyPr>
            <a:normAutofit fontScale="90000"/>
          </a:bodyPr>
          <a:lstStyle/>
          <a:p>
            <a:pPr algn="ctr"/>
            <a:r>
              <a:rPr lang="en-CA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GCJobs</a:t>
            </a:r>
            <a:r>
              <a:rPr lang="en-CA" sz="5600" b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CA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Emplois</a:t>
            </a:r>
            <a:r>
              <a:rPr lang="en-CA" sz="5600" b="1" dirty="0">
                <a:latin typeface="Arial" panose="020B0604020202020204" pitchFamily="34" charset="0"/>
                <a:cs typeface="Arial" panose="020B0604020202020204" pitchFamily="34" charset="0"/>
              </a:rPr>
              <a:t> GC</a:t>
            </a:r>
            <a:b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D84A5B15-C6B4-4F19-8A81-2103BFA33481}" type="slidenum">
              <a:rPr lang="en-CA" smtClean="0"/>
              <a:pPr/>
              <a:t>1</a:t>
            </a:fld>
            <a:endParaRPr lang="en-CA" dirty="0"/>
          </a:p>
        </p:txBody>
      </p:sp>
      <p:pic>
        <p:nvPicPr>
          <p:cNvPr id="13" name="Picture 12" descr="Logo de Twitter" title="Logo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025" y="3188448"/>
            <a:ext cx="709294" cy="684804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 descr="Logo de Facebook" title="Logo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959" y="2119861"/>
            <a:ext cx="709294" cy="684804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14" descr="Logo d'instagram" title="Logo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958" y="4332071"/>
            <a:ext cx="815427" cy="759871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Rounded Rectangle 15"/>
          <p:cNvSpPr/>
          <p:nvPr>
            <p:custDataLst>
              <p:tags r:id="rId6"/>
            </p:custDataLst>
          </p:nvPr>
        </p:nvSpPr>
        <p:spPr>
          <a:xfrm>
            <a:off x="2577168" y="2073681"/>
            <a:ext cx="7571064" cy="777164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CA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Follow us on </a:t>
            </a:r>
            <a:r>
              <a:rPr lang="en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C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GC Jobs (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Emplois GC)</a:t>
            </a:r>
            <a:r>
              <a:rPr lang="en-C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to learn more about job opportunities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26">
            <a:extLst>
              <a:ext uri="{FF2B5EF4-FFF2-40B4-BE49-F238E27FC236}">
                <a16:creationId xmlns:a16="http://schemas.microsoft.com/office/drawing/2014/main" id="{60A7FC2E-0B25-4451-9DBE-835B338259F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2577168" y="3135010"/>
            <a:ext cx="7571064" cy="896685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Follow us on our </a:t>
            </a: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@jobs_gc (</a:t>
            </a:r>
            <a:r>
              <a:rPr lang="fr-C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@emplois_gc</a:t>
            </a: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Twitter account</a:t>
            </a: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to learn more about job opportunities </a:t>
            </a:r>
          </a:p>
        </p:txBody>
      </p:sp>
      <p:sp>
        <p:nvSpPr>
          <p:cNvPr id="12" name="Rounded Rectangle 20">
            <a:extLst>
              <a:ext uri="{FF2B5EF4-FFF2-40B4-BE49-F238E27FC236}">
                <a16:creationId xmlns:a16="http://schemas.microsoft.com/office/drawing/2014/main" id="{506AF89F-B1F8-44BB-8522-7FCA97EB8117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2577168" y="4377787"/>
            <a:ext cx="7571064" cy="911231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</a:t>
            </a:r>
            <a:r>
              <a:rPr lang="fr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CA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Jobs_GC</a:t>
            </a:r>
            <a:r>
              <a:rPr lang="fr-C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C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@emplois_gc</a:t>
            </a:r>
            <a:r>
              <a:rPr lang="en-CA" sz="20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r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r>
              <a:rPr lang="fr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stories, </a:t>
            </a:r>
            <a:r>
              <a:rPr lang="fr-CA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</a:t>
            </a:r>
            <a:r>
              <a:rPr lang="fr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about job </a:t>
            </a:r>
            <a:r>
              <a:rPr lang="fr-CA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  <a:r>
              <a:rPr lang="fr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more</a:t>
            </a:r>
            <a:endParaRPr lang="en-CA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3">
            <a:extLst>
              <a:ext uri="{FF2B5EF4-FFF2-40B4-BE49-F238E27FC236}">
                <a16:creationId xmlns:a16="http://schemas.microsoft.com/office/drawing/2014/main" id="{7751360D-17AE-4363-AFD9-4E6C082B2AC3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2606208" y="5486302"/>
            <a:ext cx="7619254" cy="797291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CDE4B7C-FA4D-4FA5-BD1F-D4FB09B64D16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2817243" y="5531004"/>
            <a:ext cx="7090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 </a:t>
            </a:r>
            <a:r>
              <a:rPr lang="fr-CA" sz="20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cfp.rcneo-nceor.psc@cfp-psc.gc.ca</a:t>
            </a:r>
            <a:endParaRPr lang="en-CA" sz="20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45A335E-A32A-474C-B32B-49802A1B33A0}"/>
              </a:ext>
            </a:extLst>
          </p:cNvPr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1520989" y="5321012"/>
            <a:ext cx="979702" cy="96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2905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100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GCJobs / Emplois GC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Marcela Popowich</dc:creator>
  <cp:lastModifiedBy>julie dallalian</cp:lastModifiedBy>
  <cp:revision>2</cp:revision>
  <dcterms:created xsi:type="dcterms:W3CDTF">2021-06-08T19:50:37Z</dcterms:created>
  <dcterms:modified xsi:type="dcterms:W3CDTF">2021-06-08T20:15:29Z</dcterms:modified>
</cp:coreProperties>
</file>