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2.xml" ContentType="application/vnd.openxmlformats-officedocument.theme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768" r:id="rId1"/>
    <p:sldMasterId id="2147483769" r:id="rId2"/>
    <p:sldMasterId id="2147483770" r:id="rId3"/>
  </p:sldMasterIdLst>
  <p:notesMasterIdLst>
    <p:notesMasterId r:id="rId33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22">
          <p15:clr>
            <a:srgbClr val="747775"/>
          </p15:clr>
        </p15:guide>
        <p15:guide id="2" pos="3783">
          <p15:clr>
            <a:srgbClr val="747775"/>
          </p15:clr>
        </p15:guide>
        <p15:guide id="3" pos="5465">
          <p15:clr>
            <a:srgbClr val="747775"/>
          </p15:clr>
        </p15:guide>
        <p15:guide id="4" pos="3531">
          <p15:clr>
            <a:srgbClr val="747775"/>
          </p15:clr>
        </p15:guide>
        <p15:guide id="5" pos="5678">
          <p15:clr>
            <a:srgbClr val="747775"/>
          </p15:clr>
        </p15:guide>
        <p15:guide id="6" pos="3432">
          <p15:clr>
            <a:srgbClr val="747775"/>
          </p15:clr>
        </p15:guide>
        <p15:guide id="7" orient="horz" pos="576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504B3B0-51CC-48CE-A15F-6F7460D3F1F0}">
  <a:tblStyle styleId="{9504B3B0-51CC-48CE-A15F-6F7460D3F1F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34" d="100"/>
          <a:sy n="134" d="100"/>
        </p:scale>
        <p:origin x="126" y="204"/>
      </p:cViewPr>
      <p:guideLst>
        <p:guide orient="horz" pos="322"/>
        <p:guide pos="3783"/>
        <p:guide pos="5465"/>
        <p:guide pos="3531"/>
        <p:guide pos="5678"/>
        <p:guide pos="3432"/>
        <p:guide orient="horz" pos="57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viewProps" Target="view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test.canada.ca/wayfinding-orientation-2023/ai/overlay-demo-fr.html" TargetMode="External"/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test.canada.ca/wayfinding-orientation-2023/ai/answered-fr.html" TargetMode="External"/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" name="Google Shape;8867;g302865f50d9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68" name="Google Shape;8868;g302865f50d9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1" name="Google Shape;9081;g33d877d99d2_4_44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2" name="Google Shape;9082;g33d877d99d2_4_44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8" name="Google Shape;9088;g33d877d99d2_4_4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9" name="Google Shape;9089;g33d877d99d2_4_4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5" name="Google Shape;9095;g33d877d99d2_4_4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96" name="Google Shape;9096;g33d877d99d2_4_4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g341844d3d7e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7" name="Google Shape;9107;g341844d3d7e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1" name="Google Shape;9111;g33b3a15a3c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12" name="Google Shape;9112;g33b3a15a3c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7" name="Google Shape;9127;g33b3a15a3ce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8" name="Google Shape;9128;g33b3a15a3ce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Google Shape;9138;g33b3a15a3ce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39" name="Google Shape;9139;g33b3a15a3ce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" name="Google Shape;9144;g33d877d99d2_4_44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5" name="Google Shape;9145;g33d877d99d2_4_44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0" name="Google Shape;9150;g31cab801d1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51" name="Google Shape;9151;g31cab801d1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6" name="Google Shape;9156;g314e7f2044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57" name="Google Shape;9157;g314e7f2044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https://test.canada.ca/wayfinding-orientation-2023/ai/overlay-demo-fr.html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4" name="Google Shape;8874;g33f6c9139c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75" name="Google Shape;8875;g33f6c9139c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3" name="Google Shape;9163;g318ed4a54f1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64" name="Google Shape;9164;g318ed4a54f1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8" name="Google Shape;9168;g318cd03c50c_1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69" name="Google Shape;9169;g318cd03c50c_1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8" name="Google Shape;9178;g31a3afcb57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79" name="Google Shape;9179;g31a3afcb57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7" name="Google Shape;9187;g314e7f2044f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8" name="Google Shape;9188;g314e7f2044f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6" name="Google Shape;9196;g314e7f2044f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7" name="Google Shape;9197;g314e7f2044f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7" name="Google Shape;9207;g314e7f2044f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08" name="Google Shape;9208;g314e7f2044f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" name="Google Shape;9216;g314e7f2044f_1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7" name="Google Shape;9217;g314e7f2044f_1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5" name="Google Shape;9225;g318da1fd80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26" name="Google Shape;9226;g318da1fd80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0" name="Google Shape;9230;g305cf5c5a36_5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31" name="Google Shape;9231;g305cf5c5a36_5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9" name="Google Shape;9239;g305cf5c5a36_5_4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0" name="Google Shape;9240;g305cf5c5a36_5_4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For FR version: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https://test.canada.ca/wayfinding-orientation-2023/ai/answered-fr.html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9" name="Google Shape;8879;g33d877d99d2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80" name="Google Shape;8880;g33d877d99d2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5" name="Google Shape;8985;g335b20720cd_1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986" name="Google Shape;8986;g335b20720cd_1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87" name="Google Shape;8987;g335b20720cd_1_13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7" name="Google Shape;9037;g33f6c9139c7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8" name="Google Shape;9038;g33f6c9139c7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2" name="Google Shape;9042;g33d877d99d2_4_43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43" name="Google Shape;9043;g33d877d99d2_4_43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0" name="Google Shape;9050;g33b3a15a3ce_2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1" name="Google Shape;9051;g33b3a15a3ce_2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4" name="Google Shape;9064;g33d877d99d2_4_44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65" name="Google Shape;9065;g33d877d99d2_4_44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3" name="Google Shape;9073;g33d877d99d2_4_4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4" name="Google Shape;9074;g33d877d99d2_4_4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3.pn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08095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4826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658150" y="3923975"/>
            <a:ext cx="4826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3658150" y="2790825"/>
            <a:ext cx="4826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>
            <a:spLocks noGrp="1"/>
          </p:cNvSpPr>
          <p:nvPr>
            <p:ph type="pic" idx="3"/>
          </p:nvPr>
        </p:nvSpPr>
        <p:spPr>
          <a:xfrm>
            <a:off x="0" y="0"/>
            <a:ext cx="30810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4" name="Google Shape;14;p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" name="Google Shape;15;p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" name="Google Shape;16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" name="Google Shape;35;p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" name="Google Shape;36;p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EN">
  <p:cSld name="TITLE_1_14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7" name="Google Shape;927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928" name="Google Shape;928;p1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1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Shiphaven Trail, New Brunswick, Canada-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930" name="Google Shape;930;p1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1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932" name="Google Shape;932;p1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7" name="Google Shape;937;p1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8" name="Google Shape;938;p1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39" name="Google Shape;939;p1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0" name="Google Shape;940;p1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1" name="Google Shape;941;p1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2" name="Google Shape;942;p1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3" name="Google Shape;943;p1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4" name="Google Shape;944;p1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5" name="Google Shape;945;p1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6" name="Google Shape;946;p1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7" name="Google Shape;947;p1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8" name="Google Shape;948;p1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49" name="Google Shape;949;p1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0" name="Google Shape;950;p1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1" name="Google Shape;951;p1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2" name="Google Shape;952;p1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3" name="Google Shape;953;p1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4" name="Google Shape;954;p1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5" name="Google Shape;955;p1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6" name="Google Shape;956;p1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7" name="Google Shape;957;p1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8" name="Google Shape;958;p1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59" name="Google Shape;959;p1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0" name="Google Shape;960;p1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1" name="Google Shape;961;p1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2" name="Google Shape;962;p1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3" name="Google Shape;963;p1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4" name="Google Shape;964;p1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5" name="Google Shape;965;p1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6" name="Google Shape;966;p1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7" name="Google Shape;967;p1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8" name="Google Shape;968;p1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69" name="Google Shape;969;p1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0" name="Google Shape;970;p1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1" name="Google Shape;971;p1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2" name="Google Shape;972;p1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3" name="Google Shape;973;p1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4" name="Google Shape;974;p1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5" name="Google Shape;975;p1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6" name="Google Shape;976;p1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7" name="Google Shape;977;p1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8" name="Google Shape;978;p1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79" name="Google Shape;979;p1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0" name="Google Shape;980;p1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2" name="Google Shape;982;p1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3" name="Google Shape;983;p1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5" name="Google Shape;985;p1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986" name="Google Shape;986;p1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987" name="Google Shape;98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88" name="Google Shape;98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6" name="Google Shape;1006;p1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7" name="Google Shape;1007;p1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08" name="Google Shape;1008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6" name="Google Shape;1026;p1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8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6" name="Google Shape;8746;p103"/>
          <p:cNvSpPr/>
          <p:nvPr/>
        </p:nvSpPr>
        <p:spPr>
          <a:xfrm>
            <a:off x="0" y="2419350"/>
            <a:ext cx="9144000" cy="2724150"/>
          </a:xfrm>
          <a:prstGeom prst="rect">
            <a:avLst/>
          </a:prstGeom>
          <a:gradFill>
            <a:gsLst>
              <a:gs pos="0">
                <a:srgbClr val="CBCBCB">
                  <a:alpha val="21960"/>
                </a:srgbClr>
              </a:gs>
              <a:gs pos="44000">
                <a:srgbClr val="CBCBCB">
                  <a:alpha val="21960"/>
                </a:srgbClr>
              </a:gs>
              <a:gs pos="100000">
                <a:srgbClr val="5F5F5F">
                  <a:alpha val="18823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7" name="Google Shape;8747;p103"/>
          <p:cNvSpPr txBox="1">
            <a:spLocks noGrp="1"/>
          </p:cNvSpPr>
          <p:nvPr>
            <p:ph type="ctrTitle"/>
          </p:nvPr>
        </p:nvSpPr>
        <p:spPr>
          <a:xfrm>
            <a:off x="685800" y="3740992"/>
            <a:ext cx="7772400" cy="458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3F3F3F"/>
              </a:buClr>
              <a:buSzPts val="3000"/>
              <a:buFont typeface="Calibri"/>
              <a:buNone/>
              <a:defRPr sz="300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8" name="Google Shape;8748;p103"/>
          <p:cNvSpPr txBox="1">
            <a:spLocks noGrp="1"/>
          </p:cNvSpPr>
          <p:nvPr>
            <p:ph type="subTitle" idx="1"/>
          </p:nvPr>
        </p:nvSpPr>
        <p:spPr>
          <a:xfrm>
            <a:off x="1371600" y="4132020"/>
            <a:ext cx="6400800" cy="57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36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 sz="1800">
                <a:solidFill>
                  <a:srgbClr val="59595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749" name="Google Shape;8749;p103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0" name="Google Shape;8750;p103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1" name="Google Shape;8751;p103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8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3" name="Google Shape;8753;p104"/>
          <p:cNvSpPr txBox="1"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4" name="Google Shape;8754;p104"/>
          <p:cNvSpPr txBox="1"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540"/>
              </a:spcBef>
              <a:spcAft>
                <a:spcPts val="0"/>
              </a:spcAft>
              <a:buClr>
                <a:srgbClr val="888888"/>
              </a:buClr>
              <a:buSzPts val="27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755" name="Google Shape;8755;p104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6" name="Google Shape;8756;p104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7" name="Google Shape;8757;p104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9" name="Google Shape;8759;p105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0" name="Google Shape;8760;p105"/>
          <p:cNvSpPr txBox="1">
            <a:spLocks noGrp="1"/>
          </p:cNvSpPr>
          <p:nvPr>
            <p:ph type="body" idx="1"/>
          </p:nvPr>
        </p:nvSpPr>
        <p:spPr>
          <a:xfrm>
            <a:off x="457200" y="853819"/>
            <a:ext cx="8229600" cy="37408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1" name="Google Shape;8761;p105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2" name="Google Shape;8762;p105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3" name="Google Shape;8763;p105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5" name="Google Shape;8765;p106"/>
          <p:cNvSpPr txBox="1"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6" name="Google Shape;8766;p106"/>
          <p:cNvSpPr txBox="1"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767" name="Google Shape;8767;p106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106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9" name="Google Shape;8769;p106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1" name="Google Shape;8771;p107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2" name="Google Shape;8772;p107"/>
          <p:cNvSpPr txBox="1">
            <a:spLocks noGrp="1"/>
          </p:cNvSpPr>
          <p:nvPr>
            <p:ph type="body" idx="1"/>
          </p:nvPr>
        </p:nvSpPr>
        <p:spPr>
          <a:xfrm>
            <a:off x="457200" y="1200151"/>
            <a:ext cx="4038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8773" name="Google Shape;8773;p107"/>
          <p:cNvSpPr txBox="1">
            <a:spLocks noGrp="1"/>
          </p:cNvSpPr>
          <p:nvPr>
            <p:ph type="body" idx="2"/>
          </p:nvPr>
        </p:nvSpPr>
        <p:spPr>
          <a:xfrm>
            <a:off x="4648200" y="1200151"/>
            <a:ext cx="4038600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06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8774" name="Google Shape;8774;p107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07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6" name="Google Shape;8776;p107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8" name="Google Shape;8778;p108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9" name="Google Shape;8779;p108"/>
          <p:cNvSpPr txBox="1"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80" name="Google Shape;8780;p108"/>
          <p:cNvSpPr txBox="1">
            <a:spLocks noGrp="1"/>
          </p:cNvSpPr>
          <p:nvPr>
            <p:ph type="body" idx="2"/>
          </p:nvPr>
        </p:nvSpPr>
        <p:spPr>
          <a:xfrm>
            <a:off x="457200" y="1631156"/>
            <a:ext cx="4040188" cy="29634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8781" name="Google Shape;8781;p108"/>
          <p:cNvSpPr txBox="1">
            <a:spLocks noGrp="1"/>
          </p:cNvSpPr>
          <p:nvPr>
            <p:ph type="body" idx="3"/>
          </p:nvPr>
        </p:nvSpPr>
        <p:spPr>
          <a:xfrm>
            <a:off x="4645027" y="1151335"/>
            <a:ext cx="4041775" cy="4798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82" name="Google Shape;8782;p108"/>
          <p:cNvSpPr txBox="1">
            <a:spLocks noGrp="1"/>
          </p:cNvSpPr>
          <p:nvPr>
            <p:ph type="body" idx="4"/>
          </p:nvPr>
        </p:nvSpPr>
        <p:spPr>
          <a:xfrm>
            <a:off x="4645027" y="1631156"/>
            <a:ext cx="4041775" cy="29634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8783" name="Google Shape;8783;p108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4" name="Google Shape;8784;p108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5" name="Google Shape;8785;p108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8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7" name="Google Shape;8787;p109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8" name="Google Shape;8788;p109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9" name="Google Shape;8789;p109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790" name="Google Shape;8790;p109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800"/>
              <a:buFont typeface="Calibri"/>
              <a:buNone/>
              <a:defRPr sz="2800">
                <a:solidFill>
                  <a:srgbClr val="595959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2" name="Google Shape;8792;p110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3" name="Google Shape;8793;p110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4" name="Google Shape;8794;p110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bg>
      <p:bgPr>
        <a:solidFill>
          <a:srgbClr val="262626"/>
        </a:solidFill>
        <a:effectLst/>
      </p:bgPr>
    </p:bg>
    <p:spTree>
      <p:nvGrpSpPr>
        <p:cNvPr id="1" name="Shape 8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" name="Google Shape;8796;p111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7" name="Google Shape;8797;p111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8" name="Google Shape;8798;p111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bg>
      <p:bgPr>
        <a:solidFill>
          <a:srgbClr val="262626"/>
        </a:solidFill>
        <a:effectLst/>
      </p:bgPr>
    </p:bg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0" name="Google Shape;8800;p112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1" name="Google Shape;8801;p112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2" name="Google Shape;8802;p112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03" name="Google Shape;8803;p112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2800"/>
              <a:buFont typeface="Calibri"/>
              <a:buNone/>
              <a:defRPr sz="2800">
                <a:solidFill>
                  <a:srgbClr val="7F7F7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4" name="Google Shape;8804;p112"/>
          <p:cNvSpPr txBox="1">
            <a:spLocks noGrp="1"/>
          </p:cNvSpPr>
          <p:nvPr>
            <p:ph type="body" idx="1"/>
          </p:nvPr>
        </p:nvSpPr>
        <p:spPr>
          <a:xfrm>
            <a:off x="457200" y="742950"/>
            <a:ext cx="82296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rgbClr val="7F7F7F"/>
              </a:buClr>
              <a:buSzPts val="1400"/>
              <a:buNone/>
              <a:defRPr sz="1400">
                <a:solidFill>
                  <a:srgbClr val="7F7F7F"/>
                </a:solidFill>
              </a:defRPr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FR">
  <p:cSld name="TITLE_1_14_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Google Shape;1028;p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029" name="Google Shape;1029;p1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0" name="Google Shape;1030;p1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Sentier Shiphaven, Nouveau-Brunswick,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031" name="Google Shape;1031;p1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" name="Google Shape;1032;p1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033" name="Google Shape;1033;p1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" name="Google Shape;108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89" name="Google Shape;108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7" name="Google Shape;1107;p1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" name="Google Shape;1108;p1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09" name="Google Shape;1109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7" name="Google Shape;1127;p1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bg>
      <p:bgPr>
        <a:solidFill>
          <a:srgbClr val="D8D8D8"/>
        </a:solidFill>
        <a:effectLst/>
      </p:bgPr>
    </p:bg>
    <p:spTree>
      <p:nvGrpSpPr>
        <p:cNvPr id="1" name="Shape 8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" name="Google Shape;8806;p113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7" name="Google Shape;8807;p113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8" name="Google Shape;8808;p113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09" name="Google Shape;8809;p113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D8D8D8"/>
              </a:buClr>
              <a:buSzPts val="2800"/>
              <a:buFont typeface="Calibri"/>
              <a:buNone/>
              <a:defRPr sz="2800">
                <a:solidFill>
                  <a:srgbClr val="D8D8D8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bg>
      <p:bgPr>
        <a:solidFill>
          <a:srgbClr val="D8D8D8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1" name="Google Shape;8811;p114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2" name="Google Shape;8812;p114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114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14" name="Google Shape;8814;p114"/>
          <p:cNvSpPr/>
          <p:nvPr/>
        </p:nvSpPr>
        <p:spPr>
          <a:xfrm>
            <a:off x="0" y="3848100"/>
            <a:ext cx="9144000" cy="1295400"/>
          </a:xfrm>
          <a:prstGeom prst="rect">
            <a:avLst/>
          </a:prstGeom>
          <a:solidFill>
            <a:srgbClr val="B5D30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" name="Google Shape;8816;p115"/>
          <p:cNvSpPr txBox="1"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7" name="Google Shape;8817;p115"/>
          <p:cNvSpPr txBox="1">
            <a:spLocks noGrp="1"/>
          </p:cNvSpPr>
          <p:nvPr>
            <p:ph type="body" idx="1"/>
          </p:nvPr>
        </p:nvSpPr>
        <p:spPr>
          <a:xfrm>
            <a:off x="3575050" y="204789"/>
            <a:ext cx="5111750" cy="4389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marL="2286000" lvl="4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marL="2743200" lvl="5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818" name="Google Shape;8818;p115"/>
          <p:cNvSpPr txBox="1">
            <a:spLocks noGrp="1"/>
          </p:cNvSpPr>
          <p:nvPr>
            <p:ph type="body" idx="2"/>
          </p:nvPr>
        </p:nvSpPr>
        <p:spPr>
          <a:xfrm>
            <a:off x="457202" y="1076327"/>
            <a:ext cx="3008313" cy="35182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819" name="Google Shape;8819;p115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0" name="Google Shape;8820;p115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1" name="Google Shape;8821;p115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8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3" name="Google Shape;8823;p116"/>
          <p:cNvSpPr txBox="1">
            <a:spLocks noGrp="1"/>
          </p:cNvSpPr>
          <p:nvPr>
            <p:ph type="title"/>
          </p:nvPr>
        </p:nvSpPr>
        <p:spPr>
          <a:xfrm>
            <a:off x="1792288" y="3600451"/>
            <a:ext cx="5486400" cy="4250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4" name="Google Shape;8824;p116"/>
          <p:cNvSpPr>
            <a:spLocks noGrp="1"/>
          </p:cNvSpPr>
          <p:nvPr>
            <p:ph type="pic" idx="2"/>
          </p:nvPr>
        </p:nvSpPr>
        <p:spPr>
          <a:xfrm>
            <a:off x="1792288" y="459581"/>
            <a:ext cx="5486400" cy="3086100"/>
          </a:xfrm>
          <a:prstGeom prst="rect">
            <a:avLst/>
          </a:prstGeom>
          <a:noFill/>
          <a:ln>
            <a:noFill/>
          </a:ln>
        </p:spPr>
      </p:sp>
      <p:sp>
        <p:nvSpPr>
          <p:cNvPr id="8825" name="Google Shape;8825;p116"/>
          <p:cNvSpPr txBox="1">
            <a:spLocks noGrp="1"/>
          </p:cNvSpPr>
          <p:nvPr>
            <p:ph type="body" idx="1"/>
          </p:nvPr>
        </p:nvSpPr>
        <p:spPr>
          <a:xfrm>
            <a:off x="1792288" y="4025504"/>
            <a:ext cx="5486400" cy="6036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826" name="Google Shape;8826;p116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7" name="Google Shape;8827;p116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8" name="Google Shape;8828;p116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8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0" name="Google Shape;8830;p117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1" name="Google Shape;8831;p117"/>
          <p:cNvSpPr txBox="1">
            <a:spLocks noGrp="1"/>
          </p:cNvSpPr>
          <p:nvPr>
            <p:ph type="body" idx="1"/>
          </p:nvPr>
        </p:nvSpPr>
        <p:spPr>
          <a:xfrm rot="5400000">
            <a:off x="2701598" y="-1390579"/>
            <a:ext cx="3740804" cy="82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2" name="Google Shape;8832;p117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3" name="Google Shape;8833;p117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4" name="Google Shape;8834;p117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6" name="Google Shape;8836;p118"/>
          <p:cNvSpPr txBox="1">
            <a:spLocks noGrp="1"/>
          </p:cNvSpPr>
          <p:nvPr>
            <p:ph type="title"/>
          </p:nvPr>
        </p:nvSpPr>
        <p:spPr>
          <a:xfrm rot="5400000">
            <a:off x="5463778" y="1371602"/>
            <a:ext cx="4388644" cy="20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7" name="Google Shape;8837;p118"/>
          <p:cNvSpPr txBox="1">
            <a:spLocks noGrp="1"/>
          </p:cNvSpPr>
          <p:nvPr>
            <p:ph type="body" idx="1"/>
          </p:nvPr>
        </p:nvSpPr>
        <p:spPr>
          <a:xfrm rot="5400000">
            <a:off x="1272778" y="-609598"/>
            <a:ext cx="4388644" cy="60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8" name="Google Shape;8838;p118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9" name="Google Shape;8839;p118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0" name="Google Shape;8840;p118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model2">
  <p:cSld name="slidemodel2">
    <p:spTree>
      <p:nvGrpSpPr>
        <p:cNvPr id="1" name="Shape 8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2" name="Google Shape;8842;p119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3" name="Google Shape;8843;p119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4" name="Google Shape;8844;p119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 type="titleOnly">
  <p:cSld name="TITLE_ONLY">
    <p:spTree>
      <p:nvGrpSpPr>
        <p:cNvPr id="1" name="Shape 8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6" name="Google Shape;8846;p120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7" name="Google Shape;8847;p120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8" name="Google Shape;8848;p120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9" name="Google Shape;8849;p120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8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1" name="Google Shape;8851;p121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2" name="Google Shape;8852;p121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3" name="Google Shape;8853;p121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54" name="Google Shape;8854;p121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800"/>
              <a:buFont typeface="Calibri"/>
              <a:buNone/>
              <a:defRPr sz="2800">
                <a:solidFill>
                  <a:srgbClr val="595959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5" name="Google Shape;8855;p121"/>
          <p:cNvSpPr txBox="1">
            <a:spLocks noGrp="1"/>
          </p:cNvSpPr>
          <p:nvPr>
            <p:ph type="body" idx="1"/>
          </p:nvPr>
        </p:nvSpPr>
        <p:spPr>
          <a:xfrm>
            <a:off x="457200" y="742950"/>
            <a:ext cx="82296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rgbClr val="595959"/>
              </a:buClr>
              <a:buSzPts val="1400"/>
              <a:buNone/>
              <a:defRPr sz="1400">
                <a:solidFill>
                  <a:srgbClr val="595959"/>
                </a:solidFill>
              </a:defRPr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slidemodel2">
  <p:cSld name="2_slidemodel2">
    <p:bg>
      <p:bgPr>
        <a:gradFill>
          <a:gsLst>
            <a:gs pos="0">
              <a:srgbClr val="1181AE"/>
            </a:gs>
            <a:gs pos="5500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" name="Google Shape;8857;p122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8" name="Google Shape;8858;p122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9" name="Google Shape;8859;p122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EN">
  <p:cSld name="TITLE_1_14_1_2">
    <p:spTree>
      <p:nvGrpSpPr>
        <p:cNvPr id="1" name="Shape 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9" name="Google Shape;1129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30" name="Google Shape;1130;p1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Newfoundland and Labrador,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131" name="Google Shape;1131;p1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" name="Google Shape;1132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" name="Google Shape;1133;p1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" name="Google Shape;1134;p1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135" name="Google Shape;1135;p1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79" name="Google Shape;1179;p1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0" name="Google Shape;1180;p1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190" name="Google Shape;119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191" name="Google Shape;119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9" name="Google Shape;1209;p1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0" name="Google Shape;1210;p1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11" name="Google Shape;1211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9" name="Google Shape;1229;p1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8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1" name="Google Shape;8861;p123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2" name="Google Shape;8862;p123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3" name="Google Shape;8863;p123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864" name="Google Shape;8864;p123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2800"/>
              <a:buFont typeface="Calibri"/>
              <a:buNone/>
              <a:defRPr sz="2800">
                <a:solidFill>
                  <a:srgbClr val="7F7F7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5" name="Google Shape;8865;p123"/>
          <p:cNvSpPr txBox="1">
            <a:spLocks noGrp="1"/>
          </p:cNvSpPr>
          <p:nvPr>
            <p:ph type="body" idx="1"/>
          </p:nvPr>
        </p:nvSpPr>
        <p:spPr>
          <a:xfrm>
            <a:off x="457200" y="742950"/>
            <a:ext cx="82296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rgbClr val="7F7F7F"/>
              </a:buClr>
              <a:buSzPts val="1400"/>
              <a:buNone/>
              <a:defRPr sz="1400">
                <a:solidFill>
                  <a:srgbClr val="7F7F7F"/>
                </a:solidFill>
              </a:defRPr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FR">
  <p:cSld name="TITLE_1_14_1_2_1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1" name="Google Shape;1231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1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1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1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Terre-Neuve-et-Labrador, Canada</a:t>
            </a:r>
            <a:r>
              <a:rPr lang="en" sz="900">
                <a:solidFill>
                  <a:schemeClr val="lt1"/>
                </a:solidFill>
              </a:rPr>
              <a:t>- Photo : Freepik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235" name="Google Shape;1235;p1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236" name="Google Shape;1236;p1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" name="Google Shape;129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292" name="Google Shape;129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" name="Google Shape;1310;p1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1" name="Google Shape;1311;p1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12" name="Google Shape;1312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" name="Google Shape;1330;p1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EN">
  <p:cSld name="TITLE_1_14_1_2_1_1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1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Nova Scotia, Canada</a:t>
            </a:r>
            <a:r>
              <a:rPr lang="en" sz="900">
                <a:solidFill>
                  <a:schemeClr val="lt1"/>
                </a:solidFill>
              </a:rPr>
              <a:t>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1335" name="Google Shape;1335;p1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6" name="Google Shape;1336;p1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337" name="Google Shape;1337;p1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5" name="Google Shape;1355;p1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6" name="Google Shape;1356;p1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7" name="Google Shape;1357;p1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8" name="Google Shape;1358;p1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59" name="Google Shape;1359;p1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0" name="Google Shape;1360;p1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1" name="Google Shape;1361;p1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2" name="Google Shape;1362;p1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3" name="Google Shape;1363;p1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4" name="Google Shape;1364;p1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5" name="Google Shape;1365;p1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6" name="Google Shape;1366;p1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7" name="Google Shape;1367;p1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8" name="Google Shape;1368;p1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69" name="Google Shape;1369;p1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0" name="Google Shape;1370;p1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1" name="Google Shape;1371;p1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2" name="Google Shape;1372;p1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3" name="Google Shape;1373;p1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4" name="Google Shape;1374;p1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5" name="Google Shape;1375;p1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6" name="Google Shape;1376;p1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7" name="Google Shape;1377;p1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8" name="Google Shape;1378;p1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79" name="Google Shape;1379;p1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0" name="Google Shape;1380;p1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1" name="Google Shape;1381;p1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2" name="Google Shape;1382;p1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3" name="Google Shape;1383;p1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4" name="Google Shape;1384;p1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5" name="Google Shape;1385;p1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6" name="Google Shape;1386;p1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7" name="Google Shape;1387;p1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8" name="Google Shape;1388;p1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89" name="Google Shape;1389;p1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392" name="Google Shape;139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393" name="Google Shape;139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1" name="Google Shape;1411;p1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2" name="Google Shape;1412;p1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13" name="Google Shape;1413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1" name="Google Shape;1431;p1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FR">
  <p:cSld name="TITLE_1_14_1_2_1_1_1"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" name="Google Shape;1433;p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434" name="Google Shape;1434;p1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5" name="Google Shape;1435;p1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6" name="Google Shape;1436;p1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Nouvelle-Écosse, Canada - Photo : Unsplash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1437" name="Google Shape;1437;p1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438" name="Google Shape;1438;p1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149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494" name="Google Shape;149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2" name="Google Shape;1512;p1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3" name="Google Shape;1513;p1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14" name="Google Shape;1514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2" name="Google Shape;1532;p1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1_EN">
  <p:cSld name="TITLE_1_14_1_1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4" name="Google Shape;1534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535" name="Google Shape;1535;p1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1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537" name="Google Shape;1537;p1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8" name="Google Shape;1538;p1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539" name="Google Shape;1539;p1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0" name="Google Shape;1540;p1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1" name="Google Shape;1541;p1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2" name="Google Shape;1542;p1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3" name="Google Shape;1543;p1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4" name="Google Shape;1544;p1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5" name="Google Shape;1545;p1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6" name="Google Shape;1546;p1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7" name="Google Shape;1547;p1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8" name="Google Shape;1548;p1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49" name="Google Shape;1549;p1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0" name="Google Shape;1550;p1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1" name="Google Shape;1551;p1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2" name="Google Shape;1552;p1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3" name="Google Shape;1553;p1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4" name="Google Shape;1554;p1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5" name="Google Shape;1555;p1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6" name="Google Shape;1556;p1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7" name="Google Shape;1557;p1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8" name="Google Shape;1558;p1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59" name="Google Shape;1559;p1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0" name="Google Shape;1560;p1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1" name="Google Shape;1561;p1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2" name="Google Shape;1562;p1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3" name="Google Shape;1563;p1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4" name="Google Shape;1564;p1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5" name="Google Shape;1565;p1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6" name="Google Shape;1566;p1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7" name="Google Shape;1567;p1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8" name="Google Shape;1568;p1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69" name="Google Shape;1569;p1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0" name="Google Shape;1570;p1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1" name="Google Shape;1571;p1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2" name="Google Shape;1572;p1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3" name="Google Shape;1573;p1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4" name="Google Shape;1574;p1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5" name="Google Shape;1575;p1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6" name="Google Shape;1576;p1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7" name="Google Shape;1577;p1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8" name="Google Shape;1578;p1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79" name="Google Shape;1579;p1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0" name="Google Shape;1580;p1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1" name="Google Shape;1581;p1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2" name="Google Shape;1582;p1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3" name="Google Shape;1583;p1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4" name="Google Shape;1584;p1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5" name="Google Shape;1585;p1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6" name="Google Shape;1586;p1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7" name="Google Shape;1587;p1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8" name="Google Shape;1588;p1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89" name="Google Shape;1589;p1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0" name="Google Shape;1590;p1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1" name="Google Shape;1591;p1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2" name="Google Shape;1592;p1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593" name="Google Shape;1593;p1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594" name="Google Shape;159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595" name="Google Shape;159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1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4" name="Google Shape;1614;p1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15" name="Google Shape;1615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3" name="Google Shape;1633;p1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1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5" name="Google Shape;1635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636" name="Google Shape;1636;p1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7" name="Google Shape;1637;p1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638" name="Google Shape;1638;p1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9" name="Google Shape;1639;p1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640" name="Google Shape;1640;p1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" name="Google Shape;169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696" name="Google Shape;169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4" name="Google Shape;1714;p1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5" name="Google Shape;1715;p1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16" name="Google Shape;1716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4" name="Google Shape;1734;p1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EN">
  <p:cSld name="TITLE_1_14_1_1_2">
    <p:spTree>
      <p:nvGrpSpPr>
        <p:cNvPr id="1" name="Shape 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6" name="Google Shape;1736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737" name="Google Shape;1737;p1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1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739" name="Google Shape;1739;p1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0" name="Google Shape;1740;p1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741" name="Google Shape;1741;p1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2" name="Google Shape;1742;p1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3" name="Google Shape;1743;p1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4" name="Google Shape;1744;p1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5" name="Google Shape;1745;p1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6" name="Google Shape;1746;p1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7" name="Google Shape;1747;p1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8" name="Google Shape;1748;p1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49" name="Google Shape;1749;p1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0" name="Google Shape;1750;p1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1" name="Google Shape;1751;p1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2" name="Google Shape;1752;p1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3" name="Google Shape;1753;p1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4" name="Google Shape;1754;p1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5" name="Google Shape;1755;p1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6" name="Google Shape;1756;p1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7" name="Google Shape;1757;p1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8" name="Google Shape;1758;p1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59" name="Google Shape;1759;p1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0" name="Google Shape;1760;p1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1" name="Google Shape;1761;p1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2" name="Google Shape;1762;p1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3" name="Google Shape;1763;p1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4" name="Google Shape;1764;p1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5" name="Google Shape;1765;p1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6" name="Google Shape;1766;p1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7" name="Google Shape;1767;p1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8" name="Google Shape;1768;p1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69" name="Google Shape;1769;p1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0" name="Google Shape;1770;p1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1" name="Google Shape;1771;p1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2" name="Google Shape;1772;p1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3" name="Google Shape;1773;p1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4" name="Google Shape;1774;p1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5" name="Google Shape;1775;p1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6" name="Google Shape;1776;p1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7" name="Google Shape;1777;p1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8" name="Google Shape;1778;p1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79" name="Google Shape;1779;p1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0" name="Google Shape;1780;p1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1" name="Google Shape;1781;p1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2" name="Google Shape;1782;p1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3" name="Google Shape;1783;p1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4" name="Google Shape;1784;p1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5" name="Google Shape;1785;p1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6" name="Google Shape;1786;p1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7" name="Google Shape;1787;p1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8" name="Google Shape;1788;p1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89" name="Google Shape;1789;p1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0" name="Google Shape;1790;p1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1" name="Google Shape;1791;p1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2" name="Google Shape;1792;p1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3" name="Google Shape;1793;p1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4" name="Google Shape;1794;p1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795" name="Google Shape;1795;p1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796" name="Google Shape;179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797" name="Google Shape;179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15" name="Google Shape;1815;p1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16" name="Google Shape;1816;p1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7" name="Google Shape;1817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1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5" name="Google Shape;1835;p1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2_1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7" name="Google Shape;1837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1838" name="Google Shape;1838;p2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9" name="Google Shape;1839;p2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840" name="Google Shape;1840;p2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1" name="Google Shape;1841;p2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1842" name="Google Shape;1842;p2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7" name="Google Shape;189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98" name="Google Shape;189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6" name="Google Shape;1916;p2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2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18" name="Google Shape;1918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6" name="Google Shape;1936;p2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2">
    <p:bg>
      <p:bgPr>
        <a:solidFill>
          <a:schemeClr val="accent1"/>
        </a:solid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3"/>
          <p:cNvSpPr/>
          <p:nvPr/>
        </p:nvSpPr>
        <p:spPr>
          <a:xfrm>
            <a:off x="4929525" y="0"/>
            <a:ext cx="42144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3"/>
          <p:cNvSpPr/>
          <p:nvPr/>
        </p:nvSpPr>
        <p:spPr>
          <a:xfrm>
            <a:off x="0" y="2254450"/>
            <a:ext cx="492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3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134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95" name="Google Shape;95;p3"/>
          <p:cNvSpPr txBox="1">
            <a:spLocks noGrp="1"/>
          </p:cNvSpPr>
          <p:nvPr>
            <p:ph type="subTitle" idx="1"/>
          </p:nvPr>
        </p:nvSpPr>
        <p:spPr>
          <a:xfrm>
            <a:off x="5350125" y="3923975"/>
            <a:ext cx="3134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6" name="Google Shape;96;p3"/>
          <p:cNvSpPr txBox="1">
            <a:spLocks noGrp="1"/>
          </p:cNvSpPr>
          <p:nvPr>
            <p:ph type="subTitle" idx="2"/>
          </p:nvPr>
        </p:nvSpPr>
        <p:spPr>
          <a:xfrm>
            <a:off x="5350125" y="2790825"/>
            <a:ext cx="3134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7" name="Google Shape;97;p3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8" name="Google Shape;98;p3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938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99" name="Google Shape;99;p3"/>
          <p:cNvSpPr>
            <a:spLocks noGrp="1"/>
          </p:cNvSpPr>
          <p:nvPr>
            <p:ph type="pic" idx="3"/>
          </p:nvPr>
        </p:nvSpPr>
        <p:spPr>
          <a:xfrm>
            <a:off x="562729" y="1095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100" name="Google Shape;100;p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101;p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02" name="Google Shape;102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" name="Google Shape;120;p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121" name="Google Shape;121;p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122" name="Google Shape;122;p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EN">
  <p:cSld name="TITLE_1_14_1_1_1_2">
    <p:spTree>
      <p:nvGrpSpPr>
        <p:cNvPr id="1" name="Shape 1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8" name="Google Shape;1938;p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39" name="Google Shape;1939;p2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0" name="Google Shape;1940;p2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1941" name="Google Shape;1941;p2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2" name="Google Shape;1942;p2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1943" name="Google Shape;1943;p2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4" name="Google Shape;1944;p2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5" name="Google Shape;1945;p2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6" name="Google Shape;1946;p2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7" name="Google Shape;1947;p2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8" name="Google Shape;1948;p2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1998" name="Google Shape;199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999" name="Google Shape;199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17" name="Google Shape;2017;p2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18" name="Google Shape;2018;p2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19" name="Google Shape;2019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7" name="Google Shape;2037;p2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FR">
  <p:cSld name="TITLE_1_14_1_1_1_2_1"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9" name="Google Shape;2039;p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40" name="Google Shape;2040;p2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1" name="Google Shape;2041;p2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042" name="Google Shape;2042;p2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3" name="Google Shape;2043;p2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044" name="Google Shape;2044;p2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9" name="Google Shape;209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00" name="Google Shape;210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8" name="Google Shape;2118;p2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9" name="Google Shape;2119;p2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120" name="Google Shape;2120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8" name="Google Shape;2138;p2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EN">
  <p:cSld name="TITLE_1_14_1_1_1_1">
    <p:spTree>
      <p:nvGrpSpPr>
        <p:cNvPr id="1" name="Shape 2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" name="Google Shape;2140;p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141" name="Google Shape;2141;p2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2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Prince Edward Island,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143" name="Google Shape;2143;p2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4" name="Google Shape;2144;p2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145" name="Google Shape;2145;p2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6" name="Google Shape;2146;p2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7" name="Google Shape;2147;p2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8" name="Google Shape;2148;p2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49" name="Google Shape;2149;p2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0" name="Google Shape;2150;p2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1" name="Google Shape;2151;p2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2" name="Google Shape;2152;p2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3" name="Google Shape;2153;p2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4" name="Google Shape;2154;p2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5" name="Google Shape;2155;p2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6" name="Google Shape;2156;p2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7" name="Google Shape;2157;p2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8" name="Google Shape;2158;p2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59" name="Google Shape;2159;p2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0" name="Google Shape;2160;p2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1" name="Google Shape;2161;p2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2" name="Google Shape;2162;p2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3" name="Google Shape;2163;p2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4" name="Google Shape;2164;p2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5" name="Google Shape;2165;p2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6" name="Google Shape;2166;p2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7" name="Google Shape;2167;p2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8" name="Google Shape;2168;p2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69" name="Google Shape;2169;p2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0" name="Google Shape;2170;p2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1" name="Google Shape;2171;p2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2" name="Google Shape;2172;p2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3" name="Google Shape;2173;p2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4" name="Google Shape;2174;p2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5" name="Google Shape;2175;p2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6" name="Google Shape;2176;p2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7" name="Google Shape;2177;p2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8" name="Google Shape;2178;p2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79" name="Google Shape;2179;p2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0" name="Google Shape;2180;p2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1" name="Google Shape;2181;p2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2" name="Google Shape;2182;p2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3" name="Google Shape;2183;p2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4" name="Google Shape;2184;p2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5" name="Google Shape;2185;p2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6" name="Google Shape;2186;p2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7" name="Google Shape;2187;p2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8" name="Google Shape;2188;p2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89" name="Google Shape;2189;p2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0" name="Google Shape;2190;p2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1" name="Google Shape;2191;p2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2" name="Google Shape;2192;p2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3" name="Google Shape;2193;p2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4" name="Google Shape;2194;p2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5" name="Google Shape;2195;p2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6" name="Google Shape;2196;p2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7" name="Google Shape;2197;p2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8" name="Google Shape;2198;p2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199" name="Google Shape;2199;p2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200" name="Google Shape;220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01" name="Google Shape;220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" name="Google Shape;2219;p2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0" name="Google Shape;2220;p2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221" name="Google Shape;2221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39" name="Google Shape;2239;p2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FR">
  <p:cSld name="TITLE_1_13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1" name="Google Shape;2241;p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242" name="Google Shape;2242;p2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2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Île-du-Prince-Édouard, Canada - Photo : Freepik</a:t>
            </a:r>
            <a:endParaRPr sz="900">
              <a:solidFill>
                <a:srgbClr val="FFFFFF"/>
              </a:solidFill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</p:txBody>
      </p:sp>
      <p:sp>
        <p:nvSpPr>
          <p:cNvPr id="2244" name="Google Shape;2244;p2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5" name="Google Shape;2245;p2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246" name="Google Shape;2246;p2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02" name="Google Shape;230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0" name="Google Shape;2320;p2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1" name="Google Shape;2321;p2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322" name="Google Shape;2322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0" name="Google Shape;2340;p2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EN">
  <p:cSld name="TITLE_1_12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2" name="Google Shape;2342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43" name="Google Shape;2343;p2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2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345" name="Google Shape;2345;p2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6" name="Google Shape;2346;p2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347" name="Google Shape;2347;p2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8" name="Google Shape;2348;p2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49" name="Google Shape;2349;p2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0" name="Google Shape;2350;p2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1" name="Google Shape;2351;p2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2" name="Google Shape;2352;p2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3" name="Google Shape;2353;p2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4" name="Google Shape;2354;p2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5" name="Google Shape;2355;p2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6" name="Google Shape;2356;p2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7" name="Google Shape;2357;p2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8" name="Google Shape;2358;p2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59" name="Google Shape;2359;p2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0" name="Google Shape;2360;p2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1" name="Google Shape;2361;p2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2" name="Google Shape;2362;p2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3" name="Google Shape;2363;p2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4" name="Google Shape;2364;p2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5" name="Google Shape;2365;p2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6" name="Google Shape;2366;p2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7" name="Google Shape;2367;p2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8" name="Google Shape;2368;p2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69" name="Google Shape;2369;p2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0" name="Google Shape;2370;p2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1" name="Google Shape;2371;p2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2" name="Google Shape;2372;p2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3" name="Google Shape;2373;p2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4" name="Google Shape;2374;p2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5" name="Google Shape;2375;p2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6" name="Google Shape;2376;p2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7" name="Google Shape;2377;p2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8" name="Google Shape;2378;p2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79" name="Google Shape;2379;p2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0" name="Google Shape;2380;p2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1" name="Google Shape;2381;p2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2" name="Google Shape;2382;p2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3" name="Google Shape;2383;p2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4" name="Google Shape;2384;p2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5" name="Google Shape;2385;p2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6" name="Google Shape;2386;p2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7" name="Google Shape;2387;p2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8" name="Google Shape;2388;p2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89" name="Google Shape;2389;p2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0" name="Google Shape;2390;p2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1" name="Google Shape;2391;p2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2" name="Google Shape;2392;p2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3" name="Google Shape;2393;p2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4" name="Google Shape;2394;p2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5" name="Google Shape;2395;p2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6" name="Google Shape;2396;p2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7" name="Google Shape;2397;p2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8" name="Google Shape;2398;p2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399" name="Google Shape;2399;p2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0" name="Google Shape;2400;p2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401" name="Google Shape;2401;p2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402" name="Google Shape;240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03" name="Google Shape;240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1" name="Google Shape;2421;p2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2" name="Google Shape;2422;p2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423" name="Google Shape;2423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1" name="Google Shape;2441;p2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FR">
  <p:cSld name="TITLE_1_11"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3" name="Google Shape;2443;p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444" name="Google Shape;2444;p2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5" name="Google Shape;2445;p2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446" name="Google Shape;2446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7" name="Google Shape;2447;p2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48" name="Google Shape;2448;p2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449" name="Google Shape;2449;p2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4" name="Google Shape;250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05" name="Google Shape;250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3" name="Google Shape;2523;p2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4" name="Google Shape;2524;p2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525" name="Google Shape;2525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3" name="Google Shape;2543;p2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EN">
  <p:cSld name="TITLE_1_11_1">
    <p:spTree>
      <p:nvGrpSpPr>
        <p:cNvPr id="1" name="Shape 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5" name="Google Shape;2545;p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546" name="Google Shape;2546;p2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7" name="Google Shape;2547;p2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548" name="Google Shape;2548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9" name="Google Shape;2549;p2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0" name="Google Shape;2550;p2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551" name="Google Shape;2551;p2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2" name="Google Shape;2552;p2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3" name="Google Shape;2553;p2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4" name="Google Shape;2554;p2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5" name="Google Shape;2555;p2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6" name="Google Shape;2556;p2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7" name="Google Shape;2557;p2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8" name="Google Shape;2558;p2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59" name="Google Shape;2559;p2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0" name="Google Shape;2560;p2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1" name="Google Shape;2561;p2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2" name="Google Shape;2562;p2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3" name="Google Shape;2563;p2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4" name="Google Shape;2564;p2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5" name="Google Shape;2565;p2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6" name="Google Shape;2566;p2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7" name="Google Shape;2567;p2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8" name="Google Shape;2568;p2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69" name="Google Shape;2569;p2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0" name="Google Shape;2570;p2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1" name="Google Shape;2571;p2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2" name="Google Shape;2572;p2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3" name="Google Shape;2573;p2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4" name="Google Shape;2574;p2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5" name="Google Shape;2575;p2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6" name="Google Shape;2576;p2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7" name="Google Shape;2577;p2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8" name="Google Shape;2578;p2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79" name="Google Shape;2579;p2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0" name="Google Shape;2580;p2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1" name="Google Shape;2581;p2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2" name="Google Shape;2582;p2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3" name="Google Shape;2583;p2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4" name="Google Shape;2584;p2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5" name="Google Shape;2585;p2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6" name="Google Shape;2586;p2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7" name="Google Shape;2587;p2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8" name="Google Shape;2588;p2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89" name="Google Shape;2589;p2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0" name="Google Shape;2590;p2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1" name="Google Shape;2591;p2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2" name="Google Shape;2592;p2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3" name="Google Shape;2593;p2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4" name="Google Shape;2594;p2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5" name="Google Shape;2595;p2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6" name="Google Shape;2596;p2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7" name="Google Shape;2597;p2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8" name="Google Shape;2598;p2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599" name="Google Shape;2599;p2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0" name="Google Shape;2600;p2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1" name="Google Shape;2601;p2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2" name="Google Shape;2602;p2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3" name="Google Shape;2603;p2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4" name="Google Shape;2604;p2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605" name="Google Shape;2605;p2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606" name="Google Shape;260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07" name="Google Shape;260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5" name="Google Shape;2625;p2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6" name="Google Shape;2626;p2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627" name="Google Shape;2627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5" name="Google Shape;2645;p2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FR">
  <p:cSld name="TITLE_1_11_1_1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7" name="Google Shape;2647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648" name="Google Shape;2648;p2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9" name="Google Shape;2649;p2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650" name="Google Shape;2650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1" name="Google Shape;2651;p2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52" name="Google Shape;2652;p2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653" name="Google Shape;2653;p2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8" name="Google Shape;270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09" name="Google Shape;270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7" name="Google Shape;2727;p2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28" name="Google Shape;2728;p2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729" name="Google Shape;2729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7" name="Google Shape;2747;p2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EN">
  <p:cSld name="TITLE_1_10"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9" name="Google Shape;2749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750" name="Google Shape;2750;p2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Aurora borealis, Northwest Territories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751" name="Google Shape;2751;p2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2" name="Google Shape;2752;p2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53" name="Google Shape;2753;p2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754" name="Google Shape;2754;p2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5" name="Google Shape;2755;p2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6" name="Google Shape;2756;p2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7" name="Google Shape;2757;p2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8" name="Google Shape;2758;p2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59" name="Google Shape;2759;p2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0" name="Google Shape;2760;p2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1" name="Google Shape;2761;p2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2" name="Google Shape;2762;p2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3" name="Google Shape;2763;p2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4" name="Google Shape;2764;p2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2809" name="Google Shape;280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10" name="Google Shape;281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8" name="Google Shape;2828;p2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29" name="Google Shape;2829;p2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830" name="Google Shape;2830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8" name="Google Shape;2848;p2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FR">
  <p:cSld name="TITLE_1_9"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0" name="Google Shape;2850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51" name="Google Shape;2851;p3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3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Aurore boréale, Territoires du Nord-Ouest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53" name="Google Shape;2853;p3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54" name="Google Shape;2854;p3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2855" name="Google Shape;2855;p3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0" name="Google Shape;291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11" name="Google Shape;291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9" name="Google Shape;2929;p3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0" name="Google Shape;2930;p3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931" name="Google Shape;2931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9" name="Google Shape;2949;p3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 1">
  <p:cSld name="TITLE_2_1_1_1">
    <p:bg>
      <p:bgPr>
        <a:solidFill>
          <a:schemeClr val="accent1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4"/>
          <p:cNvSpPr/>
          <p:nvPr/>
        </p:nvSpPr>
        <p:spPr>
          <a:xfrm>
            <a:off x="3339625" y="8400"/>
            <a:ext cx="5804400" cy="513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4"/>
          <p:cNvSpPr/>
          <p:nvPr/>
        </p:nvSpPr>
        <p:spPr>
          <a:xfrm>
            <a:off x="0" y="2254450"/>
            <a:ext cx="333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" name="Google Shape;180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181" name="Google Shape;181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" name="Google Shape;199;p4"/>
          <p:cNvSpPr txBox="1">
            <a:spLocks noGrp="1"/>
          </p:cNvSpPr>
          <p:nvPr>
            <p:ph type="ctrTitle"/>
          </p:nvPr>
        </p:nvSpPr>
        <p:spPr>
          <a:xfrm>
            <a:off x="3793875" y="228600"/>
            <a:ext cx="46905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200" name="Google Shape;200;p4"/>
          <p:cNvSpPr txBox="1">
            <a:spLocks noGrp="1"/>
          </p:cNvSpPr>
          <p:nvPr>
            <p:ph type="subTitle" idx="1"/>
          </p:nvPr>
        </p:nvSpPr>
        <p:spPr>
          <a:xfrm>
            <a:off x="3793875" y="3923975"/>
            <a:ext cx="46905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1" name="Google Shape;201;p4"/>
          <p:cNvSpPr txBox="1">
            <a:spLocks noGrp="1"/>
          </p:cNvSpPr>
          <p:nvPr>
            <p:ph type="subTitle" idx="2"/>
          </p:nvPr>
        </p:nvSpPr>
        <p:spPr>
          <a:xfrm>
            <a:off x="3793875" y="2790825"/>
            <a:ext cx="46905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pic>
        <p:nvPicPr>
          <p:cNvPr id="202" name="Google Shape;202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203" name="Google Shape;203;p4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204" name="Google Shape;204;p4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05;p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" name="Google Shape;206;p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207" name="Google Shape;207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225;p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226" name="Google Shape;226;p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227" name="Google Shape;227;p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EN">
  <p:cSld name="TITLE_1_8_1"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1" name="Google Shape;2951;p31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952" name="Google Shape;2952;p3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953" name="Google Shape;2953;p3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3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5" name="Google Shape;2955;p3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956" name="Google Shape;2956;p3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3" name="Google Shape;2963;p3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5" name="Google Shape;2965;p3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6" name="Google Shape;2966;p3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8" name="Google Shape;2968;p3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9" name="Google Shape;2969;p3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0" name="Google Shape;2970;p3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1" name="Google Shape;2971;p3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2" name="Google Shape;2972;p3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3" name="Google Shape;2973;p3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4" name="Google Shape;2974;p3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5" name="Google Shape;2975;p3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6" name="Google Shape;2976;p3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7" name="Google Shape;2977;p3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8" name="Google Shape;2978;p3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9" name="Google Shape;2979;p3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0" name="Google Shape;2980;p3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1" name="Google Shape;2981;p3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6" name="Google Shape;2986;p3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7" name="Google Shape;2987;p3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8" name="Google Shape;2988;p3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9" name="Google Shape;2989;p3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0" name="Google Shape;2990;p3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1" name="Google Shape;2991;p3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2" name="Google Shape;2992;p3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3" name="Google Shape;2993;p3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011" name="Google Shape;301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12" name="Google Shape;301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0" name="Google Shape;3030;p3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31" name="Google Shape;3031;p3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032" name="Google Shape;3032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50" name="Google Shape;3050;p3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FR">
  <p:cSld name="TITLE_1_8_1_1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52" name="Google Shape;3052;p32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053" name="Google Shape;3053;p3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054" name="Google Shape;3054;p3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5" name="Google Shape;3055;p3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6" name="Google Shape;3056;p3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057" name="Google Shape;3057;p3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2" name="Google Shape;311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13" name="Google Shape;311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31" name="Google Shape;3131;p3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32" name="Google Shape;3132;p3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133" name="Google Shape;3133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51" name="Google Shape;3151;p3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EN">
  <p:cSld name="TITLE_1_7">
    <p:spTree>
      <p:nvGrpSpPr>
        <p:cNvPr id="1" name="Shape 3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" name="Google Shape;3153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154" name="Google Shape;3154;p33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5" name="Google Shape;3155;p3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Yukon, Territory,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3156" name="Google Shape;3156;p3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7" name="Google Shape;3157;p3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58" name="Google Shape;3158;p3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3159" name="Google Shape;3159;p3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0" name="Google Shape;3160;p3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1" name="Google Shape;3161;p3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2" name="Google Shape;3162;p3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3" name="Google Shape;3163;p3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4" name="Google Shape;3164;p3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5" name="Google Shape;3165;p3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6" name="Google Shape;3166;p3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7" name="Google Shape;3167;p3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8" name="Google Shape;3168;p3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9" name="Google Shape;3169;p3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0" name="Google Shape;3170;p3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1" name="Google Shape;3171;p3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2" name="Google Shape;3172;p3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3" name="Google Shape;3173;p3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0" name="Google Shape;3200;p3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1" name="Google Shape;3201;p3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2" name="Google Shape;3202;p3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3" name="Google Shape;3203;p3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4" name="Google Shape;3204;p3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5" name="Google Shape;3205;p3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6" name="Google Shape;3206;p3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7" name="Google Shape;3207;p3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8" name="Google Shape;3208;p3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9" name="Google Shape;3209;p3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0" name="Google Shape;3210;p3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1" name="Google Shape;3211;p3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2" name="Google Shape;3212;p3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3" name="Google Shape;3213;p3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214" name="Google Shape;321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15" name="Google Shape;321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3" name="Google Shape;3233;p3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34" name="Google Shape;3234;p3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235" name="Google Shape;3235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3" name="Google Shape;3253;p3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FR">
  <p:cSld name="TITLE_1_7_1"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5" name="Google Shape;3255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256" name="Google Shape;3256;p34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7" name="Google Shape;3257;p3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Territoire du Yukon, Canada - Photo: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258" name="Google Shape;3258;p3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9" name="Google Shape;3259;p3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60" name="Google Shape;3260;p3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261" name="Google Shape;3261;p3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6" name="Google Shape;331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17" name="Google Shape;331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35" name="Google Shape;3335;p3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36" name="Google Shape;3336;p3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37" name="Google Shape;3337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55" name="Google Shape;3355;p3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No Header" type="tx">
  <p:cSld name="TITLE_AND_BODY">
    <p:bg>
      <p:bgPr>
        <a:solidFill>
          <a:schemeClr val="lt1"/>
        </a:solidFill>
        <a:effectLst/>
      </p:bgPr>
    </p:bg>
    <p:spTree>
      <p:nvGrpSpPr>
        <p:cNvPr id="1" name="Shape 3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7" name="Google Shape;3357;p35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358" name="Google Shape;3358;p35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59" name="Google Shape;3359;p3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360" name="Google Shape;3360;p3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1" name="Google Shape;3361;p3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362" name="Google Shape;3362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0" name="Google Shape;3380;p3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381" name="Google Shape;3381;p3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382" name="Google Shape;3382;p3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With Header">
  <p:cSld name="TITLE_AND_BODY_2">
    <p:bg>
      <p:bgPr>
        <a:solidFill>
          <a:schemeClr val="lt1"/>
        </a:solidFill>
        <a:effectLst/>
      </p:bgPr>
    </p:bg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3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439" name="Google Shape;3439;p36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440" name="Google Shape;3440;p36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1" name="Google Shape;3441;p3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42" name="Google Shape;3442;p3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3" name="Google Shape;3443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1" name="Google Shape;3461;p3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462" name="Google Shape;3462;p3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463" name="Google Shape;3463;p3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ew section">
  <p:cSld name="ONE_COLUMN_TEXT">
    <p:spTree>
      <p:nvGrpSpPr>
        <p:cNvPr id="1" name="Shape 3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9" name="Google Shape;3519;p37"/>
          <p:cNvSpPr>
            <a:spLocks noGrp="1"/>
          </p:cNvSpPr>
          <p:nvPr>
            <p:ph type="pic" idx="2"/>
          </p:nvPr>
        </p:nvSpPr>
        <p:spPr>
          <a:xfrm>
            <a:off x="0" y="0"/>
            <a:ext cx="38115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520" name="Google Shape;3520;p37"/>
          <p:cNvSpPr txBox="1">
            <a:spLocks noGrp="1"/>
          </p:cNvSpPr>
          <p:nvPr>
            <p:ph type="title"/>
          </p:nvPr>
        </p:nvSpPr>
        <p:spPr>
          <a:xfrm>
            <a:off x="4464900" y="228600"/>
            <a:ext cx="4450500" cy="22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521" name="Google Shape;3521;p37"/>
          <p:cNvSpPr txBox="1">
            <a:spLocks noGrp="1"/>
          </p:cNvSpPr>
          <p:nvPr>
            <p:ph type="subTitle" idx="1"/>
          </p:nvPr>
        </p:nvSpPr>
        <p:spPr>
          <a:xfrm>
            <a:off x="4464900" y="2698750"/>
            <a:ext cx="44505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522" name="Google Shape;3522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23" name="Google Shape;352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1" name="Google Shape;3541;p37"/>
          <p:cNvSpPr/>
          <p:nvPr/>
        </p:nvSpPr>
        <p:spPr>
          <a:xfrm>
            <a:off x="38115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2" name="Google Shape;3542;p3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43" name="Google Shape;3543;p3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544" name="Google Shape;3544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2" name="Google Shape;3562;p3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563" name="Google Shape;3563;p37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564" name="Google Shape;3564;p37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7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7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7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7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7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7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7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7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7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7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7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7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7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7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7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7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7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7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7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7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7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7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7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7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7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7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7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7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7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7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7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7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7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7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7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7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7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7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7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7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7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7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7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7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7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7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7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7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7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7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7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7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7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7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son holding Laptop">
  <p:cSld name="ONE_COLUMN_TEXT_2">
    <p:bg>
      <p:bgPr>
        <a:solidFill>
          <a:schemeClr val="accent1"/>
        </a:solidFill>
        <a:effectLst/>
      </p:bgPr>
    </p:bg>
    <p:spTree>
      <p:nvGrpSpPr>
        <p:cNvPr id="1" name="Shape 3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20" name="Google Shape;3620;p38"/>
          <p:cNvPicPr preferRelativeResize="0"/>
          <p:nvPr/>
        </p:nvPicPr>
        <p:blipFill rotWithShape="1">
          <a:blip r:embed="rId2">
            <a:alphaModFix/>
          </a:blip>
          <a:srcRect l="12602"/>
          <a:stretch/>
        </p:blipFill>
        <p:spPr>
          <a:xfrm>
            <a:off x="-29424" y="0"/>
            <a:ext cx="5468774" cy="4673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621" name="Google Shape;3621;p38"/>
          <p:cNvGrpSpPr/>
          <p:nvPr/>
        </p:nvGrpSpPr>
        <p:grpSpPr>
          <a:xfrm>
            <a:off x="4144600" y="441975"/>
            <a:ext cx="4714875" cy="3441356"/>
            <a:chOff x="238125" y="250400"/>
            <a:chExt cx="7143750" cy="5214175"/>
          </a:xfrm>
        </p:grpSpPr>
        <p:sp>
          <p:nvSpPr>
            <p:cNvPr id="3622" name="Google Shape;3622;p38"/>
            <p:cNvSpPr/>
            <p:nvPr/>
          </p:nvSpPr>
          <p:spPr>
            <a:xfrm>
              <a:off x="1006200" y="250400"/>
              <a:ext cx="6375675" cy="5214175"/>
            </a:xfrm>
            <a:custGeom>
              <a:avLst/>
              <a:gdLst/>
              <a:ahLst/>
              <a:cxnLst/>
              <a:rect l="l" t="t" r="r" b="b"/>
              <a:pathLst>
                <a:path w="255027" h="208567" extrusionOk="0">
                  <a:moveTo>
                    <a:pt x="4746" y="0"/>
                  </a:moveTo>
                  <a:lnTo>
                    <a:pt x="3872" y="125"/>
                  </a:lnTo>
                  <a:lnTo>
                    <a:pt x="2873" y="375"/>
                  </a:lnTo>
                  <a:lnTo>
                    <a:pt x="2123" y="874"/>
                  </a:lnTo>
                  <a:lnTo>
                    <a:pt x="1374" y="1374"/>
                  </a:lnTo>
                  <a:lnTo>
                    <a:pt x="749" y="2123"/>
                  </a:lnTo>
                  <a:lnTo>
                    <a:pt x="375" y="2997"/>
                  </a:lnTo>
                  <a:lnTo>
                    <a:pt x="0" y="3872"/>
                  </a:lnTo>
                  <a:lnTo>
                    <a:pt x="0" y="4871"/>
                  </a:lnTo>
                  <a:lnTo>
                    <a:pt x="0" y="203821"/>
                  </a:lnTo>
                  <a:lnTo>
                    <a:pt x="0" y="204820"/>
                  </a:lnTo>
                  <a:lnTo>
                    <a:pt x="375" y="205695"/>
                  </a:lnTo>
                  <a:lnTo>
                    <a:pt x="749" y="206569"/>
                  </a:lnTo>
                  <a:lnTo>
                    <a:pt x="1374" y="207193"/>
                  </a:lnTo>
                  <a:lnTo>
                    <a:pt x="2123" y="207818"/>
                  </a:lnTo>
                  <a:lnTo>
                    <a:pt x="2873" y="208192"/>
                  </a:lnTo>
                  <a:lnTo>
                    <a:pt x="3872" y="208567"/>
                  </a:lnTo>
                  <a:lnTo>
                    <a:pt x="251155" y="208567"/>
                  </a:lnTo>
                  <a:lnTo>
                    <a:pt x="252155" y="208192"/>
                  </a:lnTo>
                  <a:lnTo>
                    <a:pt x="252904" y="207818"/>
                  </a:lnTo>
                  <a:lnTo>
                    <a:pt x="253653" y="207193"/>
                  </a:lnTo>
                  <a:lnTo>
                    <a:pt x="254278" y="206569"/>
                  </a:lnTo>
                  <a:lnTo>
                    <a:pt x="254652" y="205695"/>
                  </a:lnTo>
                  <a:lnTo>
                    <a:pt x="254902" y="204820"/>
                  </a:lnTo>
                  <a:lnTo>
                    <a:pt x="255027" y="203821"/>
                  </a:lnTo>
                  <a:lnTo>
                    <a:pt x="254902" y="203821"/>
                  </a:lnTo>
                  <a:lnTo>
                    <a:pt x="254902" y="4871"/>
                  </a:lnTo>
                  <a:lnTo>
                    <a:pt x="254777" y="3872"/>
                  </a:lnTo>
                  <a:lnTo>
                    <a:pt x="254527" y="2997"/>
                  </a:lnTo>
                  <a:lnTo>
                    <a:pt x="254153" y="2123"/>
                  </a:lnTo>
                  <a:lnTo>
                    <a:pt x="253528" y="1374"/>
                  </a:lnTo>
                  <a:lnTo>
                    <a:pt x="252779" y="874"/>
                  </a:lnTo>
                  <a:lnTo>
                    <a:pt x="252030" y="375"/>
                  </a:lnTo>
                  <a:lnTo>
                    <a:pt x="251031" y="125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238125" y="2451575"/>
              <a:ext cx="833650" cy="633850"/>
            </a:xfrm>
            <a:custGeom>
              <a:avLst/>
              <a:gdLst/>
              <a:ahLst/>
              <a:cxnLst/>
              <a:rect l="l" t="t" r="r" b="b"/>
              <a:pathLst>
                <a:path w="33346" h="25354" extrusionOk="0">
                  <a:moveTo>
                    <a:pt x="33346" y="1"/>
                  </a:moveTo>
                  <a:lnTo>
                    <a:pt x="0" y="25354"/>
                  </a:lnTo>
                  <a:lnTo>
                    <a:pt x="33346" y="22606"/>
                  </a:lnTo>
                  <a:lnTo>
                    <a:pt x="33346" y="16986"/>
                  </a:lnTo>
                  <a:lnTo>
                    <a:pt x="33346" y="4497"/>
                  </a:lnTo>
                  <a:lnTo>
                    <a:pt x="33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24" name="Google Shape;3624;p38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625" name="Google Shape;3625;p38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26" name="Google Shape;3626;p38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627" name="Google Shape;3627;p3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28" name="Google Shape;3628;p3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29" name="Google Shape;3629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7" name="Google Shape;3647;p3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648" name="Google Shape;3648;p3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649" name="Google Shape;3649;p3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ONE_COLUMN_TEXT_1">
    <p:bg>
      <p:bgPr>
        <a:solidFill>
          <a:schemeClr val="accent1"/>
        </a:solidFill>
        <a:effectLst/>
      </p:bgPr>
    </p:bg>
    <p:spTree>
      <p:nvGrpSpPr>
        <p:cNvPr id="1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5" name="Google Shape;3705;p39"/>
          <p:cNvSpPr/>
          <p:nvPr/>
        </p:nvSpPr>
        <p:spPr>
          <a:xfrm>
            <a:off x="0" y="2254450"/>
            <a:ext cx="48189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6" name="Google Shape;3706;p39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07" name="Google Shape;3707;p39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08" name="Google Shape;3708;p39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09" name="Google Shape;3709;p3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8792" y="1012226"/>
            <a:ext cx="4590403" cy="2777095"/>
          </a:xfrm>
          <a:prstGeom prst="rect">
            <a:avLst/>
          </a:prstGeom>
          <a:noFill/>
          <a:ln>
            <a:noFill/>
          </a:ln>
        </p:spPr>
      </p:pic>
      <p:sp>
        <p:nvSpPr>
          <p:cNvPr id="3710" name="Google Shape;3710;p39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11" name="Google Shape;3711;p3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2" name="Google Shape;3712;p3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13" name="Google Shape;3713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1" name="Google Shape;3731;p3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732" name="Google Shape;3732;p3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733" name="Google Shape;3733;p3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">
  <p:cSld name="ONE_COLUMN_TEXT_1_1">
    <p:bg>
      <p:bgPr>
        <a:solidFill>
          <a:srgbClr val="274E13"/>
        </a:solidFill>
        <a:effectLst/>
      </p:bgPr>
    </p:bg>
    <p:spTree>
      <p:nvGrpSpPr>
        <p:cNvPr id="1" name="Shape 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" name="Google Shape;3789;p40"/>
          <p:cNvSpPr/>
          <p:nvPr/>
        </p:nvSpPr>
        <p:spPr>
          <a:xfrm>
            <a:off x="0" y="7950"/>
            <a:ext cx="48189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0" name="Google Shape;3790;p40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1" name="Google Shape;3791;p40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792" name="Google Shape;3792;p40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793" name="Google Shape;3793;p40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557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3794" name="Google Shape;3794;p40"/>
          <p:cNvSpPr>
            <a:spLocks noGrp="1"/>
          </p:cNvSpPr>
          <p:nvPr>
            <p:ph type="pic" idx="2"/>
          </p:nvPr>
        </p:nvSpPr>
        <p:spPr>
          <a:xfrm>
            <a:off x="562729" y="714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795" name="Google Shape;3795;p4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96" name="Google Shape;3796;p4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797" name="Google Shape;3797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4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816" name="Google Shape;3816;p4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817" name="Google Shape;3817;p4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EN">
  <p:cSld name="TITLE_1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" name="Google Shape;283;p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284" name="Google Shape;284;p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Moraine-Lake, Alberta,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286" name="Google Shape;286;p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7" name="Google Shape;287;p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288" name="Google Shape;288;p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343" name="Google Shape;34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44" name="Google Shape;34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2" name="Google Shape;362;p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" name="Google Shape;363;p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64" name="Google Shape;364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2" name="Google Shape;382;p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 1">
  <p:cSld name="ONE_COLUMN_TEXT_1_1_1">
    <p:bg>
      <p:bgPr>
        <a:solidFill>
          <a:srgbClr val="741B47"/>
        </a:solidFill>
        <a:effectLst/>
      </p:bgPr>
    </p:bg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3" name="Google Shape;3873;p41"/>
          <p:cNvSpPr/>
          <p:nvPr/>
        </p:nvSpPr>
        <p:spPr>
          <a:xfrm>
            <a:off x="0" y="7950"/>
            <a:ext cx="32028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4" name="Google Shape;3874;p41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5" name="Google Shape;3875;p41"/>
          <p:cNvSpPr txBox="1">
            <a:spLocks noGrp="1"/>
          </p:cNvSpPr>
          <p:nvPr>
            <p:ph type="title"/>
          </p:nvPr>
        </p:nvSpPr>
        <p:spPr>
          <a:xfrm>
            <a:off x="3870553" y="1295400"/>
            <a:ext cx="50448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876" name="Google Shape;3876;p41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3877" name="Google Shape;3877;p4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3878" name="Google Shape;3878;p41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3879" name="Google Shape;3879;p4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0" name="Google Shape;3880;p4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881" name="Google Shape;3881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9" name="Google Shape;3899;p4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00" name="Google Shape;3900;p4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01" name="Google Shape;3901;p4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">
  <p:cSld name="BLANK_1_1_1_1">
    <p:bg>
      <p:bgPr>
        <a:solidFill>
          <a:schemeClr val="lt1"/>
        </a:solidFill>
        <a:effectLst/>
      </p:bgPr>
    </p:bg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42"/>
          <p:cNvSpPr txBox="1">
            <a:spLocks noGrp="1"/>
          </p:cNvSpPr>
          <p:nvPr>
            <p:ph type="ctrTitle"/>
          </p:nvPr>
        </p:nvSpPr>
        <p:spPr>
          <a:xfrm>
            <a:off x="495750" y="1143000"/>
            <a:ext cx="8191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3958" name="Google Shape;3958;p42"/>
          <p:cNvSpPr txBox="1">
            <a:spLocks noGrp="1"/>
          </p:cNvSpPr>
          <p:nvPr>
            <p:ph type="subTitle" idx="1"/>
          </p:nvPr>
        </p:nvSpPr>
        <p:spPr>
          <a:xfrm>
            <a:off x="495750" y="2790825"/>
            <a:ext cx="81912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959" name="Google Shape;3959;p42"/>
          <p:cNvSpPr txBox="1">
            <a:spLocks noGrp="1"/>
          </p:cNvSpPr>
          <p:nvPr>
            <p:ph type="title" idx="2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3960" name="Google Shape;3960;p4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61" name="Google Shape;3961;p4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3962" name="Google Shape;3962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0" name="Google Shape;3980;p4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3981" name="Google Shape;3981;p4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3982" name="Google Shape;3982;p4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pos="312">
          <p15:clr>
            <a:srgbClr val="E46962"/>
          </p15:clr>
        </p15:guide>
        <p15:guide id="3" orient="horz" pos="2880">
          <p15:clr>
            <a:srgbClr val="E46962"/>
          </p15:clr>
        </p15:guide>
        <p15:guide id="4" pos="5472">
          <p15:clr>
            <a:srgbClr val="E46962"/>
          </p15:clr>
        </p15:guide>
        <p15:guide id="5" orient="horz" pos="720">
          <p15:clr>
            <a:srgbClr val="E46962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8" name="Google Shape;4038;p43"/>
          <p:cNvSpPr txBox="1">
            <a:spLocks noGrp="1"/>
          </p:cNvSpPr>
          <p:nvPr>
            <p:ph type="subTitle" idx="1"/>
          </p:nvPr>
        </p:nvSpPr>
        <p:spPr>
          <a:xfrm>
            <a:off x="389530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39" name="Google Shape;4039;p43"/>
          <p:cNvSpPr txBox="1">
            <a:spLocks noGrp="1"/>
          </p:cNvSpPr>
          <p:nvPr>
            <p:ph type="subTitle" idx="2"/>
          </p:nvPr>
        </p:nvSpPr>
        <p:spPr>
          <a:xfrm>
            <a:off x="381004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0" name="Google Shape;4040;p43"/>
          <p:cNvSpPr txBox="1">
            <a:spLocks noGrp="1"/>
          </p:cNvSpPr>
          <p:nvPr>
            <p:ph type="subTitle" idx="3"/>
          </p:nvPr>
        </p:nvSpPr>
        <p:spPr>
          <a:xfrm>
            <a:off x="4735518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041" name="Google Shape;4041;p43"/>
          <p:cNvSpPr txBox="1">
            <a:spLocks noGrp="1"/>
          </p:cNvSpPr>
          <p:nvPr>
            <p:ph type="subTitle" idx="4"/>
          </p:nvPr>
        </p:nvSpPr>
        <p:spPr>
          <a:xfrm>
            <a:off x="4726991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2" name="Google Shape;4042;p43"/>
          <p:cNvSpPr txBox="1">
            <a:spLocks noGrp="1"/>
          </p:cNvSpPr>
          <p:nvPr>
            <p:ph type="subTitle" idx="5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3" name="Google Shape;4043;p43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044" name="Google Shape;4044;p4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5" name="Google Shape;4045;p4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046" name="Google Shape;4046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4" name="Google Shape;4064;p4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065" name="Google Shape;4065;p4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066" name="Google Shape;4066;p4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" type="titleOnly">
  <p:cSld name="TITLE_ONLY">
    <p:spTree>
      <p:nvGrpSpPr>
        <p:cNvPr id="1" name="Shape 4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2" name="Google Shape;4122;p44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23" name="Google Shape;4123;p4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124" name="Google Shape;4124;p4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5" name="Google Shape;4125;p4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126" name="Google Shape;4126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44" name="Google Shape;4144;p4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145" name="Google Shape;4145;p4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146" name="Google Shape;4146;p4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_1">
    <p:bg>
      <p:bgPr>
        <a:solidFill>
          <a:schemeClr val="lt1"/>
        </a:solidFill>
        <a:effectLst/>
      </p:bgPr>
    </p:bg>
    <p:spTree>
      <p:nvGrpSpPr>
        <p:cNvPr id="1" name="Shape 4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2" name="Google Shape;4202;p45"/>
          <p:cNvSpPr txBox="1">
            <a:spLocks noGrp="1"/>
          </p:cNvSpPr>
          <p:nvPr>
            <p:ph type="subTitle" idx="1"/>
          </p:nvPr>
        </p:nvSpPr>
        <p:spPr>
          <a:xfrm>
            <a:off x="33765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3" name="Google Shape;4203;p45"/>
          <p:cNvSpPr txBox="1">
            <a:spLocks noGrp="1"/>
          </p:cNvSpPr>
          <p:nvPr>
            <p:ph type="subTitle" idx="2"/>
          </p:nvPr>
        </p:nvSpPr>
        <p:spPr>
          <a:xfrm>
            <a:off x="33765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4" name="Google Shape;4204;p45"/>
          <p:cNvSpPr>
            <a:spLocks noGrp="1"/>
          </p:cNvSpPr>
          <p:nvPr>
            <p:ph type="pic" idx="3"/>
          </p:nvPr>
        </p:nvSpPr>
        <p:spPr>
          <a:xfrm>
            <a:off x="5403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5" name="Google Shape;4205;p45"/>
          <p:cNvSpPr txBox="1">
            <a:spLocks noGrp="1"/>
          </p:cNvSpPr>
          <p:nvPr>
            <p:ph type="subTitle" idx="4"/>
          </p:nvPr>
        </p:nvSpPr>
        <p:spPr>
          <a:xfrm>
            <a:off x="24903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6" name="Google Shape;4206;p45"/>
          <p:cNvSpPr txBox="1">
            <a:spLocks noGrp="1"/>
          </p:cNvSpPr>
          <p:nvPr>
            <p:ph type="subTitle" idx="5"/>
          </p:nvPr>
        </p:nvSpPr>
        <p:spPr>
          <a:xfrm>
            <a:off x="24903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07" name="Google Shape;4207;p45"/>
          <p:cNvSpPr>
            <a:spLocks noGrp="1"/>
          </p:cNvSpPr>
          <p:nvPr>
            <p:ph type="pic" idx="6"/>
          </p:nvPr>
        </p:nvSpPr>
        <p:spPr>
          <a:xfrm>
            <a:off x="26929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8" name="Google Shape;4208;p45"/>
          <p:cNvSpPr txBox="1">
            <a:spLocks noGrp="1"/>
          </p:cNvSpPr>
          <p:nvPr>
            <p:ph type="subTitle" idx="7"/>
          </p:nvPr>
        </p:nvSpPr>
        <p:spPr>
          <a:xfrm>
            <a:off x="4652480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09" name="Google Shape;4209;p45"/>
          <p:cNvSpPr txBox="1">
            <a:spLocks noGrp="1"/>
          </p:cNvSpPr>
          <p:nvPr>
            <p:ph type="subTitle" idx="8"/>
          </p:nvPr>
        </p:nvSpPr>
        <p:spPr>
          <a:xfrm>
            <a:off x="4652480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0" name="Google Shape;4210;p45"/>
          <p:cNvSpPr>
            <a:spLocks noGrp="1"/>
          </p:cNvSpPr>
          <p:nvPr>
            <p:ph type="pic" idx="9"/>
          </p:nvPr>
        </p:nvSpPr>
        <p:spPr>
          <a:xfrm>
            <a:off x="48456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1" name="Google Shape;4211;p45"/>
          <p:cNvSpPr txBox="1">
            <a:spLocks noGrp="1"/>
          </p:cNvSpPr>
          <p:nvPr>
            <p:ph type="subTitle" idx="13"/>
          </p:nvPr>
        </p:nvSpPr>
        <p:spPr>
          <a:xfrm>
            <a:off x="67956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12" name="Google Shape;4212;p45"/>
          <p:cNvSpPr txBox="1">
            <a:spLocks noGrp="1"/>
          </p:cNvSpPr>
          <p:nvPr>
            <p:ph type="subTitle" idx="14"/>
          </p:nvPr>
        </p:nvSpPr>
        <p:spPr>
          <a:xfrm>
            <a:off x="67956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213" name="Google Shape;4213;p45"/>
          <p:cNvSpPr>
            <a:spLocks noGrp="1"/>
          </p:cNvSpPr>
          <p:nvPr>
            <p:ph type="pic" idx="15"/>
          </p:nvPr>
        </p:nvSpPr>
        <p:spPr>
          <a:xfrm>
            <a:off x="69982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4" name="Google Shape;4214;p45"/>
          <p:cNvSpPr txBox="1">
            <a:spLocks noGrp="1"/>
          </p:cNvSpPr>
          <p:nvPr>
            <p:ph type="subTitle" idx="16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5" name="Google Shape;4215;p4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216" name="Google Shape;4216;p4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7" name="Google Shape;4217;p4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218" name="Google Shape;4218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36" name="Google Shape;4236;p4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237" name="Google Shape;4237;p4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238" name="Google Shape;4238;p4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E46962"/>
          </p15:clr>
        </p15:guide>
        <p15:guide id="2" orient="horz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CUSTOM_12_1_1">
    <p:bg>
      <p:bgPr>
        <a:solidFill>
          <a:schemeClr val="accent3"/>
        </a:solidFill>
        <a:effectLst/>
      </p:bgPr>
    </p:bg>
    <p:spTree>
      <p:nvGrpSpPr>
        <p:cNvPr id="1" name="Shape 4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4" name="Google Shape;4294;p46"/>
          <p:cNvSpPr/>
          <p:nvPr/>
        </p:nvSpPr>
        <p:spPr>
          <a:xfrm>
            <a:off x="3143250" y="0"/>
            <a:ext cx="6000900" cy="477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95" name="Google Shape;4295;p46"/>
          <p:cNvPicPr preferRelativeResize="0"/>
          <p:nvPr/>
        </p:nvPicPr>
        <p:blipFill rotWithShape="1">
          <a:blip r:embed="rId2">
            <a:alphaModFix/>
          </a:blip>
          <a:srcRect l="10164" t="24039" r="48299" b="24039"/>
          <a:stretch/>
        </p:blipFill>
        <p:spPr>
          <a:xfrm>
            <a:off x="514500" y="514525"/>
            <a:ext cx="2004000" cy="2004000"/>
          </a:xfrm>
          <a:prstGeom prst="ellipse">
            <a:avLst/>
          </a:prstGeom>
          <a:noFill/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296" name="Google Shape;4296;p46"/>
          <p:cNvSpPr/>
          <p:nvPr/>
        </p:nvSpPr>
        <p:spPr>
          <a:xfrm>
            <a:off x="3033100" y="0"/>
            <a:ext cx="272400" cy="4791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46"/>
          <p:cNvSpPr txBox="1">
            <a:spLocks noGrp="1"/>
          </p:cNvSpPr>
          <p:nvPr>
            <p:ph type="subTitle" idx="1"/>
          </p:nvPr>
        </p:nvSpPr>
        <p:spPr>
          <a:xfrm>
            <a:off x="4303400" y="12096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98" name="Google Shape;4298;p46"/>
          <p:cNvSpPr txBox="1">
            <a:spLocks noGrp="1"/>
          </p:cNvSpPr>
          <p:nvPr>
            <p:ph type="subTitle" idx="2"/>
          </p:nvPr>
        </p:nvSpPr>
        <p:spPr>
          <a:xfrm>
            <a:off x="318375" y="267205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299" name="Google Shape;4299;p46"/>
          <p:cNvSpPr txBox="1">
            <a:spLocks noGrp="1"/>
          </p:cNvSpPr>
          <p:nvPr>
            <p:ph type="subTitle" idx="3"/>
          </p:nvPr>
        </p:nvSpPr>
        <p:spPr>
          <a:xfrm>
            <a:off x="318300" y="342390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00" name="Google Shape;4300;p46"/>
          <p:cNvSpPr txBox="1">
            <a:spLocks noGrp="1"/>
          </p:cNvSpPr>
          <p:nvPr>
            <p:ph type="title"/>
          </p:nvPr>
        </p:nvSpPr>
        <p:spPr>
          <a:xfrm>
            <a:off x="3610300" y="228600"/>
            <a:ext cx="53040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4301" name="Google Shape;4301;p46"/>
          <p:cNvSpPr txBox="1">
            <a:spLocks noGrp="1"/>
          </p:cNvSpPr>
          <p:nvPr>
            <p:ph type="subTitle" idx="4"/>
          </p:nvPr>
        </p:nvSpPr>
        <p:spPr>
          <a:xfrm>
            <a:off x="4303400" y="18630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2" name="Google Shape;4302;p46"/>
          <p:cNvSpPr txBox="1">
            <a:spLocks noGrp="1"/>
          </p:cNvSpPr>
          <p:nvPr>
            <p:ph type="subTitle" idx="5"/>
          </p:nvPr>
        </p:nvSpPr>
        <p:spPr>
          <a:xfrm>
            <a:off x="4303400" y="25164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3" name="Google Shape;4303;p46"/>
          <p:cNvSpPr txBox="1">
            <a:spLocks noGrp="1"/>
          </p:cNvSpPr>
          <p:nvPr>
            <p:ph type="subTitle" idx="6"/>
          </p:nvPr>
        </p:nvSpPr>
        <p:spPr>
          <a:xfrm>
            <a:off x="4303400" y="31698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4" name="Google Shape;4304;p4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05" name="Google Shape;4305;p4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306" name="Google Shape;4306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4" name="Google Shape;4324;p4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325" name="Google Shape;4325;p4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326" name="Google Shape;4326;p4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orient="horz" pos="144">
          <p15:clr>
            <a:srgbClr val="E46962"/>
          </p15:clr>
        </p15:guide>
        <p15:guide id="4" pos="145">
          <p15:clr>
            <a:srgbClr val="E46962"/>
          </p15:clr>
        </p15:guide>
        <p15:guide id="5" pos="5615">
          <p15:clr>
            <a:srgbClr val="E46962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1">
  <p:cSld name="TITLE_1_1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" name="Google Shape;4382;p47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FFFF">
              <a:alpha val="64709"/>
            </a:srgbClr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3" name="Google Shape;4383;p47"/>
          <p:cNvSpPr/>
          <p:nvPr/>
        </p:nvSpPr>
        <p:spPr>
          <a:xfrm>
            <a:off x="-3180" y="4648025"/>
            <a:ext cx="9159900" cy="495600"/>
          </a:xfrm>
          <a:prstGeom prst="rect">
            <a:avLst/>
          </a:prstGeom>
          <a:solidFill>
            <a:srgbClr val="FFCC33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4" name="Google Shape;4384;p47"/>
          <p:cNvSpPr/>
          <p:nvPr/>
        </p:nvSpPr>
        <p:spPr>
          <a:xfrm>
            <a:off x="2477476" y="1991475"/>
            <a:ext cx="109800" cy="1160400"/>
          </a:xfrm>
          <a:prstGeom prst="rect">
            <a:avLst/>
          </a:prstGeom>
          <a:solidFill>
            <a:srgbClr val="FFCC33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85" name="Google Shape;4385;p47" descr="Shape 6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75" y="1991475"/>
            <a:ext cx="1160400" cy="1160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386" name="Google Shape;4386;p47" descr="Shape 6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190049" y="4793212"/>
            <a:ext cx="799767" cy="191944"/>
          </a:xfrm>
          <a:prstGeom prst="rect">
            <a:avLst/>
          </a:prstGeom>
          <a:noFill/>
          <a:ln>
            <a:noFill/>
          </a:ln>
        </p:spPr>
      </p:pic>
      <p:sp>
        <p:nvSpPr>
          <p:cNvPr id="4387" name="Google Shape;4387;p47"/>
          <p:cNvSpPr txBox="1">
            <a:spLocks noGrp="1"/>
          </p:cNvSpPr>
          <p:nvPr>
            <p:ph type="title"/>
          </p:nvPr>
        </p:nvSpPr>
        <p:spPr>
          <a:xfrm>
            <a:off x="2792175" y="1900452"/>
            <a:ext cx="5888700" cy="9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Arial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00"/>
              <a:buNone/>
              <a:defRPr/>
            </a:lvl9pPr>
          </a:lstStyle>
          <a:p>
            <a:endParaRPr/>
          </a:p>
        </p:txBody>
      </p:sp>
      <p:sp>
        <p:nvSpPr>
          <p:cNvPr id="4388" name="Google Shape;4388;p47"/>
          <p:cNvSpPr txBox="1">
            <a:spLocks noGrp="1"/>
          </p:cNvSpPr>
          <p:nvPr>
            <p:ph type="body" idx="1"/>
          </p:nvPr>
        </p:nvSpPr>
        <p:spPr>
          <a:xfrm>
            <a:off x="2802700" y="2643882"/>
            <a:ext cx="5202900" cy="4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defRPr sz="2000"/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defRPr sz="2000"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defRPr sz="2000"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defRPr sz="2000"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defRPr sz="2000"/>
            </a:lvl5pPr>
            <a:lvl6pPr marL="2743200" lvl="5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4389" name="Google Shape;4389;p47"/>
          <p:cNvSpPr txBox="1">
            <a:spLocks noGrp="1"/>
          </p:cNvSpPr>
          <p:nvPr>
            <p:ph type="sldNum" idx="12"/>
          </p:nvPr>
        </p:nvSpPr>
        <p:spPr>
          <a:xfrm>
            <a:off x="6553200" y="4492481"/>
            <a:ext cx="2133600" cy="5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def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 sz="1400"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ull Image Slide w/ Title">
  <p:cSld name="ONE_COLUMN_TEXT_1_2">
    <p:spTree>
      <p:nvGrpSpPr>
        <p:cNvPr id="1" name="Shape 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1" name="Google Shape;4391;p4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392" name="Google Shape;4392;p48"/>
          <p:cNvSpPr/>
          <p:nvPr/>
        </p:nvSpPr>
        <p:spPr>
          <a:xfrm rot="5400000">
            <a:off x="848621" y="478466"/>
            <a:ext cx="64200" cy="753000"/>
          </a:xfrm>
          <a:prstGeom prst="rect">
            <a:avLst/>
          </a:prstGeom>
          <a:solidFill>
            <a:srgbClr val="FFE0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3" name="Google Shape;4393;p48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7691700" cy="4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  <a:defRPr sz="3000" b="1" i="0" u="none" strike="noStrike" cap="none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4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8" name="Google Shape;4398;p50"/>
          <p:cNvSpPr/>
          <p:nvPr/>
        </p:nvSpPr>
        <p:spPr>
          <a:xfrm>
            <a:off x="308095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9" name="Google Shape;4399;p50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4826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400" name="Google Shape;4400;p50"/>
          <p:cNvSpPr txBox="1">
            <a:spLocks noGrp="1"/>
          </p:cNvSpPr>
          <p:nvPr>
            <p:ph type="subTitle" idx="1"/>
          </p:nvPr>
        </p:nvSpPr>
        <p:spPr>
          <a:xfrm>
            <a:off x="3658150" y="3923975"/>
            <a:ext cx="4826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01" name="Google Shape;4401;p50"/>
          <p:cNvSpPr txBox="1">
            <a:spLocks noGrp="1"/>
          </p:cNvSpPr>
          <p:nvPr>
            <p:ph type="subTitle" idx="2"/>
          </p:nvPr>
        </p:nvSpPr>
        <p:spPr>
          <a:xfrm>
            <a:off x="3658150" y="2790825"/>
            <a:ext cx="4826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02" name="Google Shape;4402;p50"/>
          <p:cNvSpPr>
            <a:spLocks noGrp="1"/>
          </p:cNvSpPr>
          <p:nvPr>
            <p:ph type="pic" idx="3"/>
          </p:nvPr>
        </p:nvSpPr>
        <p:spPr>
          <a:xfrm>
            <a:off x="0" y="0"/>
            <a:ext cx="30810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403" name="Google Shape;4403;p5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04" name="Google Shape;4404;p5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05" name="Google Shape;4405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5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5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5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5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5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5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5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5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5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3" name="Google Shape;4423;p5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424" name="Google Shape;4424;p5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425" name="Google Shape;4425;p5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5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5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5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5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5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5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5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5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5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5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5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5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5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5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5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5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5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5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5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5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5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5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5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5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5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5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5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5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5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5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5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5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5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5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5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5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5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5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5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5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5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5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5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5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5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5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5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5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5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5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5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5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5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5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_2">
    <p:bg>
      <p:bgPr>
        <a:solidFill>
          <a:schemeClr val="accent1"/>
        </a:solidFill>
        <a:effectLst/>
      </p:bgPr>
    </p:bg>
    <p:spTree>
      <p:nvGrpSpPr>
        <p:cNvPr id="1" name="Shape 4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1" name="Google Shape;4481;p51"/>
          <p:cNvSpPr/>
          <p:nvPr/>
        </p:nvSpPr>
        <p:spPr>
          <a:xfrm>
            <a:off x="4929525" y="0"/>
            <a:ext cx="42144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2" name="Google Shape;4482;p51"/>
          <p:cNvSpPr/>
          <p:nvPr/>
        </p:nvSpPr>
        <p:spPr>
          <a:xfrm>
            <a:off x="0" y="2254450"/>
            <a:ext cx="492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3" name="Google Shape;4483;p51"/>
          <p:cNvSpPr txBox="1">
            <a:spLocks noGrp="1"/>
          </p:cNvSpPr>
          <p:nvPr>
            <p:ph type="ctrTitle"/>
          </p:nvPr>
        </p:nvSpPr>
        <p:spPr>
          <a:xfrm>
            <a:off x="5350125" y="228600"/>
            <a:ext cx="31344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484" name="Google Shape;4484;p51"/>
          <p:cNvSpPr txBox="1">
            <a:spLocks noGrp="1"/>
          </p:cNvSpPr>
          <p:nvPr>
            <p:ph type="subTitle" idx="1"/>
          </p:nvPr>
        </p:nvSpPr>
        <p:spPr>
          <a:xfrm>
            <a:off x="5350125" y="3923975"/>
            <a:ext cx="31344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85" name="Google Shape;4485;p51"/>
          <p:cNvSpPr txBox="1">
            <a:spLocks noGrp="1"/>
          </p:cNvSpPr>
          <p:nvPr>
            <p:ph type="subTitle" idx="2"/>
          </p:nvPr>
        </p:nvSpPr>
        <p:spPr>
          <a:xfrm>
            <a:off x="5350125" y="2790825"/>
            <a:ext cx="31344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86" name="Google Shape;4486;p51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87" name="Google Shape;4487;p51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938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4488" name="Google Shape;4488;p51"/>
          <p:cNvSpPr>
            <a:spLocks noGrp="1"/>
          </p:cNvSpPr>
          <p:nvPr>
            <p:ph type="pic" idx="3"/>
          </p:nvPr>
        </p:nvSpPr>
        <p:spPr>
          <a:xfrm>
            <a:off x="562729" y="1095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489" name="Google Shape;4489;p5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90" name="Google Shape;4490;p5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91" name="Google Shape;4491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5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5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9" name="Google Shape;4509;p5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510" name="Google Shape;4510;p5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511" name="Google Shape;4511;p5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5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5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5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5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5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5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5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5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5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5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FR">
  <p:cSld name="TITLE_1_15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4" name="Google Shape;384;p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385" name="Google Shape;385;p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6" name="Google Shape;386;p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Lac Moraine, Alberta, Canada 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387" name="Google Shape;387;p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" name="Google Shape;388;p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389" name="Google Shape;389;p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" name="Google Shape;44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45" name="Google Shape;44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" name="Google Shape;463;p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65" name="Google Shape;465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" name="Google Shape;483;p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 1">
  <p:cSld name="TITLE_2_1_1_1">
    <p:bg>
      <p:bgPr>
        <a:solidFill>
          <a:schemeClr val="accent1"/>
        </a:solidFill>
        <a:effectLst/>
      </p:bgPr>
    </p:bg>
    <p:spTree>
      <p:nvGrpSpPr>
        <p:cNvPr id="1" name="Shape 4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" name="Google Shape;4567;p52"/>
          <p:cNvSpPr/>
          <p:nvPr/>
        </p:nvSpPr>
        <p:spPr>
          <a:xfrm>
            <a:off x="3339625" y="8400"/>
            <a:ext cx="5804400" cy="5135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68" name="Google Shape;4568;p52"/>
          <p:cNvSpPr/>
          <p:nvPr/>
        </p:nvSpPr>
        <p:spPr>
          <a:xfrm>
            <a:off x="0" y="2254450"/>
            <a:ext cx="33396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9" name="Google Shape;4569;p5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570" name="Google Shape;4570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8" name="Google Shape;4588;p52"/>
          <p:cNvSpPr txBox="1">
            <a:spLocks noGrp="1"/>
          </p:cNvSpPr>
          <p:nvPr>
            <p:ph type="ctrTitle"/>
          </p:nvPr>
        </p:nvSpPr>
        <p:spPr>
          <a:xfrm>
            <a:off x="3793875" y="228600"/>
            <a:ext cx="4690500" cy="213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4589" name="Google Shape;4589;p52"/>
          <p:cNvSpPr txBox="1">
            <a:spLocks noGrp="1"/>
          </p:cNvSpPr>
          <p:nvPr>
            <p:ph type="subTitle" idx="1"/>
          </p:nvPr>
        </p:nvSpPr>
        <p:spPr>
          <a:xfrm>
            <a:off x="3793875" y="3923975"/>
            <a:ext cx="4690500" cy="6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66666"/>
              </a:buClr>
              <a:buSzPts val="1300"/>
              <a:buFont typeface="Arial"/>
              <a:buNone/>
              <a:defRPr sz="1500">
                <a:solidFill>
                  <a:srgbClr val="666666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Arial"/>
              <a:buNone/>
              <a:defRPr sz="12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590" name="Google Shape;4590;p52"/>
          <p:cNvSpPr txBox="1">
            <a:spLocks noGrp="1"/>
          </p:cNvSpPr>
          <p:nvPr>
            <p:ph type="subTitle" idx="2"/>
          </p:nvPr>
        </p:nvSpPr>
        <p:spPr>
          <a:xfrm>
            <a:off x="3793875" y="2790825"/>
            <a:ext cx="46905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pic>
        <p:nvPicPr>
          <p:cNvPr id="4591" name="Google Shape;4591;p5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4592" name="Google Shape;4592;p52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4593" name="Google Shape;4593;p52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4" name="Google Shape;4594;p5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95" name="Google Shape;4595;p5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596" name="Google Shape;4596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5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5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5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5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5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4" name="Google Shape;4614;p5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4615" name="Google Shape;4615;p5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4616" name="Google Shape;4616;p5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5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5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5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5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5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5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5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5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5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5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5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5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5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5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5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5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5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5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5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5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5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5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5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5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5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5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EN">
  <p:cSld name="TITLE_1">
    <p:spTree>
      <p:nvGrpSpPr>
        <p:cNvPr id="1" name="Shape 4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2" name="Google Shape;4672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673" name="Google Shape;4673;p5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74" name="Google Shape;4674;p5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Moraine-Lake, Alberta,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4675" name="Google Shape;4675;p5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76" name="Google Shape;4676;p5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4677" name="Google Shape;4677;p5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8" name="Google Shape;4678;p5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79" name="Google Shape;4679;p5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0" name="Google Shape;4680;p5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1" name="Google Shape;4681;p5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2" name="Google Shape;4682;p5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3" name="Google Shape;4683;p5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4" name="Google Shape;4684;p5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5" name="Google Shape;4685;p5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6" name="Google Shape;4686;p5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7" name="Google Shape;4687;p5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8" name="Google Shape;4688;p5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89" name="Google Shape;4689;p5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0" name="Google Shape;4690;p5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1" name="Google Shape;4691;p5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2" name="Google Shape;4692;p5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3" name="Google Shape;4693;p5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4" name="Google Shape;4694;p5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5" name="Google Shape;4695;p5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6" name="Google Shape;4696;p5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7" name="Google Shape;4697;p5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8" name="Google Shape;4698;p5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699" name="Google Shape;4699;p5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0" name="Google Shape;4700;p5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1" name="Google Shape;4701;p5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2" name="Google Shape;4702;p5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3" name="Google Shape;4703;p5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4" name="Google Shape;4704;p5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5" name="Google Shape;4705;p5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6" name="Google Shape;4706;p5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7" name="Google Shape;4707;p5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8" name="Google Shape;4708;p5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09" name="Google Shape;4709;p5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0" name="Google Shape;4710;p5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1" name="Google Shape;4711;p5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2" name="Google Shape;4712;p5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3" name="Google Shape;4713;p5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4" name="Google Shape;4714;p5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5" name="Google Shape;4715;p5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6" name="Google Shape;4716;p5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7" name="Google Shape;4717;p5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8" name="Google Shape;4718;p5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19" name="Google Shape;4719;p5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0" name="Google Shape;4720;p5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1" name="Google Shape;4721;p5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2" name="Google Shape;4722;p5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3" name="Google Shape;4723;p5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4" name="Google Shape;4724;p5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5" name="Google Shape;4725;p5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6" name="Google Shape;4726;p5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7" name="Google Shape;4727;p5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8" name="Google Shape;4728;p5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29" name="Google Shape;4729;p5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30" name="Google Shape;4730;p5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731" name="Google Shape;4731;p5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4732" name="Google Shape;4732;p5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733" name="Google Shape;4733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1" name="Google Shape;4751;p5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52" name="Google Shape;4752;p5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753" name="Google Shape;4753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5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5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5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5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5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5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5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5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5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71" name="Google Shape;4771;p5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Alberta_FR">
  <p:cSld name="TITLE_1_15">
    <p:spTree>
      <p:nvGrpSpPr>
        <p:cNvPr id="1" name="Shape 4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73" name="Google Shape;4773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774" name="Google Shape;4774;p5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381E7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5" name="Google Shape;4775;p5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Lac Moraine, Alberta, Canada 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4776" name="Google Shape;4776;p5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77" name="Google Shape;4777;p5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4778" name="Google Shape;4778;p5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5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5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5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5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5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5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5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5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5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5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5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5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5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5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5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5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5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5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5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5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5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5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5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5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5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5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5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5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5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5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5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5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5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5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5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5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5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5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5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5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5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5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5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5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5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5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5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5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5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5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5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5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5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5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3" name="Google Shape;4833;p5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34" name="Google Shape;4834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2" name="Google Shape;4852;p5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3" name="Google Shape;4853;p5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54" name="Google Shape;4854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5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5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5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5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5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5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5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5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5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72" name="Google Shape;4872;p5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EN">
  <p:cSld name="TITLE_1_15_1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74" name="Google Shape;4874;p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875" name="Google Shape;4875;p5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6" name="Google Shape;4876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77" name="Google Shape;4877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95" name="Google Shape;4895;p5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British-Columbia, Canada - Photo: 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4896" name="Google Shape;4896;p5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97" name="Google Shape;4897;p5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4898" name="Google Shape;4898;p5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899" name="Google Shape;4899;p5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0" name="Google Shape;4900;p5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1" name="Google Shape;4901;p5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2" name="Google Shape;4902;p5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3" name="Google Shape;4903;p5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4" name="Google Shape;4904;p5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5" name="Google Shape;4905;p5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6" name="Google Shape;4906;p5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7" name="Google Shape;4907;p5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8" name="Google Shape;4908;p5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09" name="Google Shape;4909;p5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0" name="Google Shape;4910;p5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1" name="Google Shape;4911;p5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2" name="Google Shape;4912;p5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3" name="Google Shape;4913;p5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4" name="Google Shape;4914;p5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5" name="Google Shape;4915;p5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6" name="Google Shape;4916;p5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7" name="Google Shape;4917;p5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8" name="Google Shape;4918;p5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19" name="Google Shape;4919;p5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0" name="Google Shape;4920;p5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1" name="Google Shape;4921;p5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2" name="Google Shape;4922;p5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3" name="Google Shape;4923;p5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4" name="Google Shape;4924;p5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5" name="Google Shape;4925;p5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6" name="Google Shape;4926;p5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7" name="Google Shape;4927;p5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8" name="Google Shape;4928;p5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29" name="Google Shape;4929;p5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0" name="Google Shape;4930;p5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1" name="Google Shape;4931;p5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2" name="Google Shape;4932;p5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3" name="Google Shape;4933;p5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4" name="Google Shape;4934;p5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5" name="Google Shape;4935;p5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6" name="Google Shape;4936;p5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7" name="Google Shape;4937;p5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8" name="Google Shape;4938;p5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39" name="Google Shape;4939;p5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0" name="Google Shape;4940;p5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1" name="Google Shape;4941;p5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2" name="Google Shape;4942;p5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3" name="Google Shape;4943;p5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4" name="Google Shape;4944;p5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5" name="Google Shape;4945;p5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6" name="Google Shape;4946;p5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7" name="Google Shape;4947;p5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8" name="Google Shape;4948;p5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49" name="Google Shape;4949;p5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50" name="Google Shape;4950;p5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51" name="Google Shape;4951;p5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4952" name="Google Shape;4952;p5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4953" name="Google Shape;4953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954" name="Google Shape;4954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72" name="Google Shape;4972;p5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73" name="Google Shape;4973;p5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974" name="Google Shape;4974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2" name="Google Shape;4992;p5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FR">
  <p:cSld name="TITLE_1_15_1_1">
    <p:spTree>
      <p:nvGrpSpPr>
        <p:cNvPr id="1" name="Shape 4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94" name="Google Shape;4994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995" name="Google Shape;4995;p5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6" name="Google Shape;4996;p5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7" name="Google Shape;4997;p5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Colombie-Britannique,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4998" name="Google Shape;4998;p5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4999" name="Google Shape;4999;p5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4" name="Google Shape;5054;p5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55" name="Google Shape;5055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3" name="Google Shape;5073;p5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4" name="Google Shape;5074;p5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75" name="Google Shape;5075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93" name="Google Shape;5093;p5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EN">
  <p:cSld name="TITLE_1_15_1_1_1">
    <p:spTree>
      <p:nvGrpSpPr>
        <p:cNvPr id="1" name="Shape 5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95" name="Google Shape;5095;p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96" name="Google Shape;5096;p5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097" name="Google Shape;5097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5" name="Google Shape;5115;p5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116" name="Google Shape;5116;p5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7" name="Google Shape;5117;p5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18" name="Google Shape;5118;p5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119" name="Google Shape;5119;p5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6" name="Google Shape;5126;p5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7" name="Google Shape;5127;p5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8" name="Google Shape;5128;p5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9" name="Google Shape;5129;p5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0" name="Google Shape;5130;p5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1" name="Google Shape;5131;p5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2" name="Google Shape;5132;p5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3" name="Google Shape;5133;p5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4" name="Google Shape;5134;p5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5" name="Google Shape;5135;p5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6" name="Google Shape;5136;p5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7" name="Google Shape;5137;p5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8" name="Google Shape;5138;p5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9" name="Google Shape;5139;p5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0" name="Google Shape;5140;p5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1" name="Google Shape;5141;p5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2" name="Google Shape;5142;p5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3" name="Google Shape;5143;p5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4" name="Google Shape;5144;p5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5" name="Google Shape;5145;p5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6" name="Google Shape;5146;p5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7" name="Google Shape;5147;p5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8" name="Google Shape;5148;p5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9" name="Google Shape;5149;p5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0" name="Google Shape;5150;p5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1" name="Google Shape;5151;p5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2" name="Google Shape;5152;p5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3" name="Google Shape;5153;p5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4" name="Google Shape;5154;p5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5" name="Google Shape;5155;p5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6" name="Google Shape;5156;p5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7" name="Google Shape;5157;p5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8" name="Google Shape;5158;p5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9" name="Google Shape;5159;p5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0" name="Google Shape;5160;p5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1" name="Google Shape;5161;p5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2" name="Google Shape;5162;p5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3" name="Google Shape;5163;p5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4" name="Google Shape;5164;p5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5" name="Google Shape;5165;p5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6" name="Google Shape;5166;p5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7" name="Google Shape;5167;p5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8" name="Google Shape;5168;p5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9" name="Google Shape;5169;p5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0" name="Google Shape;5170;p5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1" name="Google Shape;5171;p5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2" name="Google Shape;5172;p5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3" name="Google Shape;5173;p5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174" name="Google Shape;5174;p5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175" name="Google Shape;5175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3" name="Google Shape;5193;p5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94" name="Google Shape;5194;p5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195" name="Google Shape;5195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5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5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5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5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5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5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5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5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5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13" name="Google Shape;5213;p5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FR">
  <p:cSld name="TITLE_1_15_1_1_1_1"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15" name="Google Shape;5215;p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216" name="Google Shape;5216;p5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7" name="Google Shape;5217;p5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218" name="Google Shape;5218;p5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19" name="Google Shape;5219;p5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220" name="Google Shape;5220;p5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5" name="Google Shape;5275;p5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276" name="Google Shape;5276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94" name="Google Shape;5294;p5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95" name="Google Shape;5295;p5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296" name="Google Shape;5296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5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5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5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5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5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5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4" name="Google Shape;5314;p5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EN">
  <p:cSld name="TITLE_1_14">
    <p:spTree>
      <p:nvGrpSpPr>
        <p:cNvPr id="1" name="Shape 5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16" name="Google Shape;5316;p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317" name="Google Shape;5317;p5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8" name="Google Shape;5318;p5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Shiphaven Trail, New Brunswick, Canada-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319" name="Google Shape;5319;p5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20" name="Google Shape;5320;p5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321" name="Google Shape;5321;p5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2" name="Google Shape;5322;p5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3" name="Google Shape;5323;p5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4" name="Google Shape;5324;p5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5" name="Google Shape;5325;p5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6" name="Google Shape;5326;p5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7" name="Google Shape;5327;p5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8" name="Google Shape;5328;p5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9" name="Google Shape;5329;p5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0" name="Google Shape;5330;p5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1" name="Google Shape;5331;p5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2" name="Google Shape;5332;p5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3" name="Google Shape;5333;p5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4" name="Google Shape;5334;p5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5" name="Google Shape;5335;p5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6" name="Google Shape;5336;p5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7" name="Google Shape;5337;p5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8" name="Google Shape;5338;p5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9" name="Google Shape;5339;p5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0" name="Google Shape;5340;p5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1" name="Google Shape;5341;p5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2" name="Google Shape;5342;p5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3" name="Google Shape;5343;p5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4" name="Google Shape;5344;p5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5" name="Google Shape;5345;p5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6" name="Google Shape;5346;p5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7" name="Google Shape;5347;p5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8" name="Google Shape;5348;p5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9" name="Google Shape;5349;p5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0" name="Google Shape;5350;p5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1" name="Google Shape;5351;p5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2" name="Google Shape;5352;p5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3" name="Google Shape;5353;p5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4" name="Google Shape;5354;p5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5" name="Google Shape;5355;p5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6" name="Google Shape;5356;p5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7" name="Google Shape;5357;p5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8" name="Google Shape;5358;p5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9" name="Google Shape;5359;p5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0" name="Google Shape;5360;p5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1" name="Google Shape;5361;p5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2" name="Google Shape;5362;p5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3" name="Google Shape;5363;p5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4" name="Google Shape;5364;p5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5" name="Google Shape;5365;p5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6" name="Google Shape;5366;p5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7" name="Google Shape;5367;p5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8" name="Google Shape;5368;p5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9" name="Google Shape;5369;p5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0" name="Google Shape;5370;p5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1" name="Google Shape;5371;p5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2" name="Google Shape;5372;p5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3" name="Google Shape;5373;p5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4" name="Google Shape;5374;p5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5" name="Google Shape;5375;p5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376" name="Google Shape;5376;p5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377" name="Google Shape;5377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5" name="Google Shape;5395;p5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96" name="Google Shape;5396;p5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397" name="Google Shape;5397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5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5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5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5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5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5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5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5" name="Google Shape;5415;p5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 Brunswick_FR">
  <p:cSld name="TITLE_1_14_1">
    <p:spTree>
      <p:nvGrpSpPr>
        <p:cNvPr id="1" name="Shape 5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17" name="Google Shape;5417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418" name="Google Shape;5418;p6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6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Sentier Shiphaven, Nouveau-Brunswick,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420" name="Google Shape;5420;p6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21" name="Google Shape;5421;p6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422" name="Google Shape;5422;p6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6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478" name="Google Shape;5478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6" name="Google Shape;5496;p6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7" name="Google Shape;5497;p6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498" name="Google Shape;5498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16" name="Google Shape;5516;p6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EN">
  <p:cSld name="TITLE_1_14_1_2">
    <p:spTree>
      <p:nvGrpSpPr>
        <p:cNvPr id="1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18" name="Google Shape;5518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519" name="Google Shape;5519;p6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Newfoundland and Labrador,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520" name="Google Shape;5520;p6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1" name="Google Shape;5521;p6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2" name="Google Shape;5522;p6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3" name="Google Shape;5523;p6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524" name="Google Shape;5524;p6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5" name="Google Shape;5525;p6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6" name="Google Shape;5526;p6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7" name="Google Shape;5527;p6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8" name="Google Shape;5528;p6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9" name="Google Shape;5529;p6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0" name="Google Shape;5530;p6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1" name="Google Shape;5531;p6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2" name="Google Shape;5532;p6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3" name="Google Shape;5533;p6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4" name="Google Shape;5534;p6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5" name="Google Shape;5535;p6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6" name="Google Shape;5536;p6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7" name="Google Shape;5537;p6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8" name="Google Shape;5538;p6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9" name="Google Shape;5539;p6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0" name="Google Shape;5540;p6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1" name="Google Shape;5541;p6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2" name="Google Shape;5542;p6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3" name="Google Shape;5543;p6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4" name="Google Shape;5544;p6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5" name="Google Shape;5545;p6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6" name="Google Shape;5546;p6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7" name="Google Shape;5547;p6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8" name="Google Shape;5548;p6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9" name="Google Shape;5549;p6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0" name="Google Shape;5550;p6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1" name="Google Shape;5551;p6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2" name="Google Shape;5552;p6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3" name="Google Shape;5553;p6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4" name="Google Shape;5554;p6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5" name="Google Shape;5555;p6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6" name="Google Shape;5556;p6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7" name="Google Shape;5557;p6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8" name="Google Shape;5558;p6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9" name="Google Shape;5559;p6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0" name="Google Shape;5560;p6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1" name="Google Shape;5561;p6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2" name="Google Shape;5562;p6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3" name="Google Shape;5563;p6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4" name="Google Shape;5564;p6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5" name="Google Shape;5565;p6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6" name="Google Shape;5566;p6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7" name="Google Shape;5567;p6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8" name="Google Shape;5568;p6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9" name="Google Shape;5569;p6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0" name="Google Shape;5570;p6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1" name="Google Shape;5571;p6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2" name="Google Shape;5572;p6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3" name="Google Shape;5573;p6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4" name="Google Shape;5574;p6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5" name="Google Shape;5575;p6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6" name="Google Shape;5576;p6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7" name="Google Shape;5577;p6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8" name="Google Shape;5578;p6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579" name="Google Shape;5579;p6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580" name="Google Shape;5580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8" name="Google Shape;5598;p6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9" name="Google Shape;5599;p6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00" name="Google Shape;5600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18" name="Google Shape;5618;p6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EN">
  <p:cSld name="TITLE_1_15_1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5" name="Google Shape;485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486" name="Google Shape;486;p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7" name="Google Shape;487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488" name="Google Shape;488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6" name="Google Shape;506;p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British-Columbia, Canada - Photo: 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07" name="Google Shape;507;p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8" name="Google Shape;508;p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09" name="Google Shape;509;p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64" name="Google Shape;56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5" name="Google Shape;56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3" name="Google Shape;583;p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4" name="Google Shape;584;p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5" name="Google Shape;585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ewfoundland and Labrador,_FR">
  <p:cSld name="TITLE_1_14_1_2_1">
    <p:spTree>
      <p:nvGrpSpPr>
        <p:cNvPr id="1" name="Shape 5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20" name="Google Shape;5620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21" name="Google Shape;5621;p6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A1527B">
              <a:alpha val="8038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2" name="Google Shape;5622;p6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3" name="Google Shape;5623;p6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Terre-Neuve-et-Labrador, Canada</a:t>
            </a:r>
            <a:r>
              <a:rPr lang="en" sz="900">
                <a:solidFill>
                  <a:schemeClr val="lt1"/>
                </a:solidFill>
              </a:rPr>
              <a:t>- Photo : Freepik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5624" name="Google Shape;5624;p6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625" name="Google Shape;5625;p6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0" name="Google Shape;5680;p6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681" name="Google Shape;5681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99" name="Google Shape;5699;p6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00" name="Google Shape;5700;p6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701" name="Google Shape;5701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9" name="Google Shape;5719;p6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EN">
  <p:cSld name="TITLE_1_14_1_2_1_1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21" name="Google Shape;5721;p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722" name="Google Shape;5722;p6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3" name="Google Shape;5723;p6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Nova Scotia, Canada</a:t>
            </a:r>
            <a:r>
              <a:rPr lang="en" sz="900">
                <a:solidFill>
                  <a:schemeClr val="lt1"/>
                </a:solidFill>
              </a:rPr>
              <a:t>- Photo 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5724" name="Google Shape;5724;p6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25" name="Google Shape;5725;p6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726" name="Google Shape;5726;p6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7" name="Google Shape;5727;p6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8" name="Google Shape;5728;p6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29" name="Google Shape;5729;p6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0" name="Google Shape;5730;p6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1" name="Google Shape;5731;p6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2" name="Google Shape;5732;p6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3" name="Google Shape;5733;p6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4" name="Google Shape;5734;p6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5" name="Google Shape;5735;p6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6" name="Google Shape;5736;p6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7" name="Google Shape;5737;p6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8" name="Google Shape;5738;p6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39" name="Google Shape;5739;p6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0" name="Google Shape;5740;p6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1" name="Google Shape;5741;p6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2" name="Google Shape;5742;p6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3" name="Google Shape;5743;p6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4" name="Google Shape;5744;p6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5" name="Google Shape;5745;p6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6" name="Google Shape;5746;p6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7" name="Google Shape;5747;p6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8" name="Google Shape;5748;p6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49" name="Google Shape;5749;p6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0" name="Google Shape;5750;p6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1" name="Google Shape;5751;p6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2" name="Google Shape;5752;p6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3" name="Google Shape;5753;p6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4" name="Google Shape;5754;p6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5" name="Google Shape;5755;p6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6" name="Google Shape;5756;p6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7" name="Google Shape;5757;p6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8" name="Google Shape;5758;p6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59" name="Google Shape;5759;p6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0" name="Google Shape;5760;p6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1" name="Google Shape;5761;p6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2" name="Google Shape;5762;p6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3" name="Google Shape;5763;p6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4" name="Google Shape;5764;p6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5" name="Google Shape;5765;p6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6" name="Google Shape;5766;p6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7" name="Google Shape;5767;p6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8" name="Google Shape;5768;p6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69" name="Google Shape;5769;p6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0" name="Google Shape;5770;p6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1" name="Google Shape;5771;p6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2" name="Google Shape;5772;p6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3" name="Google Shape;5773;p6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4" name="Google Shape;5774;p6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5" name="Google Shape;5775;p6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6" name="Google Shape;5776;p6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7" name="Google Shape;5777;p6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8" name="Google Shape;5778;p6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79" name="Google Shape;5779;p6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780" name="Google Shape;5780;p6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781" name="Google Shape;5781;p6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782" name="Google Shape;5782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00" name="Google Shape;5800;p6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01" name="Google Shape;5801;p6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02" name="Google Shape;5802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20" name="Google Shape;5820;p6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va Scotia_FR">
  <p:cSld name="TITLE_1_14_1_2_1_1_1">
    <p:spTree>
      <p:nvGrpSpPr>
        <p:cNvPr id="1" name="Shape 5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22" name="Google Shape;5822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823" name="Google Shape;5823;p6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1C18">
              <a:alpha val="50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4" name="Google Shape;5824;p6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5" name="Google Shape;5825;p6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Nouvelle-Écosse, Canada - Photo : Unsplash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5826" name="Google Shape;5826;p6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5827" name="Google Shape;5827;p6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2" name="Google Shape;5882;p6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883" name="Google Shape;5883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1" name="Google Shape;5901;p6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2" name="Google Shape;5902;p6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903" name="Google Shape;5903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1" name="Google Shape;5921;p6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1_EN">
  <p:cSld name="TITLE_1_14_1_1">
    <p:spTree>
      <p:nvGrpSpPr>
        <p:cNvPr id="1" name="Shape 5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23" name="Google Shape;5923;p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5924" name="Google Shape;5924;p6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5" name="Google Shape;5925;p6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5926" name="Google Shape;5926;p6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7" name="Google Shape;5927;p6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5928" name="Google Shape;5928;p6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29" name="Google Shape;5929;p6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0" name="Google Shape;5930;p6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1" name="Google Shape;5931;p6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2" name="Google Shape;5932;p6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3" name="Google Shape;5933;p6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4" name="Google Shape;5934;p6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5" name="Google Shape;5935;p6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6" name="Google Shape;5936;p6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7" name="Google Shape;5937;p6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8" name="Google Shape;5938;p6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39" name="Google Shape;5939;p6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0" name="Google Shape;5940;p6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1" name="Google Shape;5941;p6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2" name="Google Shape;5942;p6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3" name="Google Shape;5943;p6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4" name="Google Shape;5944;p6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5" name="Google Shape;5945;p6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6" name="Google Shape;5946;p6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7" name="Google Shape;5947;p6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8" name="Google Shape;5948;p6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49" name="Google Shape;5949;p6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0" name="Google Shape;5950;p6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1" name="Google Shape;5951;p6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2" name="Google Shape;5952;p6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3" name="Google Shape;5953;p6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4" name="Google Shape;5954;p6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5" name="Google Shape;5955;p6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6" name="Google Shape;5956;p6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7" name="Google Shape;5957;p6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8" name="Google Shape;5958;p6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59" name="Google Shape;5959;p6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0" name="Google Shape;5960;p6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1" name="Google Shape;5961;p6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2" name="Google Shape;5962;p6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3" name="Google Shape;5963;p6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4" name="Google Shape;5964;p6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5" name="Google Shape;5965;p6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6" name="Google Shape;5966;p6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7" name="Google Shape;5967;p6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8" name="Google Shape;5968;p6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69" name="Google Shape;5969;p6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0" name="Google Shape;5970;p6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1" name="Google Shape;5971;p6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2" name="Google Shape;5972;p6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3" name="Google Shape;5973;p6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4" name="Google Shape;5974;p6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5" name="Google Shape;5975;p6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6" name="Google Shape;5976;p6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7" name="Google Shape;5977;p6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8" name="Google Shape;5978;p6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79" name="Google Shape;5979;p6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80" name="Google Shape;5980;p6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81" name="Google Shape;5981;p6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5982" name="Google Shape;5982;p6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5983" name="Google Shape;5983;p6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5984" name="Google Shape;5984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02" name="Google Shape;6002;p6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03" name="Google Shape;6003;p6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004" name="Google Shape;6004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2" name="Google Shape;6022;p6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1">
    <p:spTree>
      <p:nvGrpSpPr>
        <p:cNvPr id="1" name="Shape 6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24" name="Google Shape;6024;p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025" name="Google Shape;6025;p6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D82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6" name="Google Shape;6026;p6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999999"/>
                </a:solidFill>
              </a:rPr>
              <a:t>Ontario, Canada - Photo: Unsplash</a:t>
            </a:r>
            <a:endParaRPr sz="1400" b="0" i="0" u="none" strike="noStrike" cap="none">
              <a:solidFill>
                <a:srgbClr val="99999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027" name="Google Shape;6027;p6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28" name="Google Shape;6028;p6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029" name="Google Shape;6029;p6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4" name="Google Shape;6084;p6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085" name="Google Shape;6085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3" name="Google Shape;6103;p6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04" name="Google Shape;6104;p6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105" name="Google Shape;6105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23" name="Google Shape;6123;p6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EN">
  <p:cSld name="TITLE_1_14_1_1_2">
    <p:spTree>
      <p:nvGrpSpPr>
        <p:cNvPr id="1" name="Shape 6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25" name="Google Shape;6125;p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126" name="Google Shape;6126;p6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6127" name="Google Shape;6127;p6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128" name="Google Shape;6128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6" name="Google Shape;6146;p6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7" name="Google Shape;6147;p6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148" name="Google Shape;6148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6" name="Google Shape;6166;p6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2_FR">
  <p:cSld name="TITLE_1_14_1_1_2_1">
    <p:spTree>
      <p:nvGrpSpPr>
        <p:cNvPr id="1" name="Shape 6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68" name="Google Shape;6168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169" name="Google Shape;6169;p6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512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0" name="Google Shape;6170;p6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Ontario, Canada - Photo: Wikipedia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171" name="Google Shape;6171;p6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2" name="Google Shape;6172;p6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173" name="Google Shape;6173;p6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8" name="Google Shape;6228;p6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229" name="Google Shape;6229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7" name="Google Shape;6247;p6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8" name="Google Shape;6248;p6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249" name="Google Shape;6249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7" name="Google Shape;6267;p6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EN">
  <p:cSld name="TITLE_1_14_1_1_1_2">
    <p:spTree>
      <p:nvGrpSpPr>
        <p:cNvPr id="1" name="Shape 6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69" name="Google Shape;6269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70" name="Google Shape;6270;p6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1" name="Google Shape;6271;p6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272" name="Google Shape;6272;p6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3" name="Google Shape;6273;p6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274" name="Google Shape;6274;p6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5" name="Google Shape;6275;p6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6" name="Google Shape;6276;p6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7" name="Google Shape;6277;p6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8" name="Google Shape;6278;p6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79" name="Google Shape;6279;p6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0" name="Google Shape;6280;p6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1" name="Google Shape;6281;p6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2" name="Google Shape;6282;p6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3" name="Google Shape;6283;p6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4" name="Google Shape;6284;p6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5" name="Google Shape;6285;p6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6" name="Google Shape;6286;p6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7" name="Google Shape;6287;p6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8" name="Google Shape;6288;p6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89" name="Google Shape;6289;p6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0" name="Google Shape;6290;p6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1" name="Google Shape;6291;p6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2" name="Google Shape;6292;p6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3" name="Google Shape;6293;p6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4" name="Google Shape;6294;p6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5" name="Google Shape;6295;p6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6" name="Google Shape;6296;p6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7" name="Google Shape;6297;p6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8" name="Google Shape;6298;p6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299" name="Google Shape;6299;p6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0" name="Google Shape;6300;p6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1" name="Google Shape;6301;p6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2" name="Google Shape;6302;p6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3" name="Google Shape;6303;p6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4" name="Google Shape;6304;p6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5" name="Google Shape;6305;p6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6" name="Google Shape;6306;p6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7" name="Google Shape;6307;p6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8" name="Google Shape;6308;p6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09" name="Google Shape;6309;p6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0" name="Google Shape;6310;p6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1" name="Google Shape;6311;p6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2" name="Google Shape;6312;p6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3" name="Google Shape;6313;p6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4" name="Google Shape;6314;p6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5" name="Google Shape;6315;p6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6" name="Google Shape;6316;p6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7" name="Google Shape;6317;p6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8" name="Google Shape;6318;p6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19" name="Google Shape;6319;p6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0" name="Google Shape;6320;p6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1" name="Google Shape;6321;p6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2" name="Google Shape;6322;p6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3" name="Google Shape;6323;p6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4" name="Google Shape;6324;p6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5" name="Google Shape;6325;p6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6" name="Google Shape;6326;p6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7" name="Google Shape;6327;p6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328" name="Google Shape;6328;p6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329" name="Google Shape;6329;p6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330" name="Google Shape;6330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8" name="Google Shape;6348;p6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9" name="Google Shape;6349;p6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350" name="Google Shape;6350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8" name="Google Shape;6368;p6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Ontario_3_FR">
  <p:cSld name="TITLE_1_14_1_1_1_2_1">
    <p:spTree>
      <p:nvGrpSpPr>
        <p:cNvPr id="1" name="Shape 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0" name="Google Shape;6370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71" name="Google Shape;6371;p7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2" name="Google Shape;6372;p7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Photo: Unsplash</a:t>
            </a:r>
            <a:endParaRPr sz="1400" b="0" i="0" u="none" strike="noStrike" cap="none">
              <a:solidFill>
                <a:schemeClr val="lt1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373" name="Google Shape;6373;p7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4" name="Google Shape;6374;p7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375" name="Google Shape;6375;p7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0" name="Google Shape;6430;p7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431" name="Google Shape;6431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49" name="Google Shape;6449;p7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0" name="Google Shape;6450;p7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451" name="Google Shape;6451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9" name="Google Shape;6469;p7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EN">
  <p:cSld name="TITLE_1_14_1_1_1_1">
    <p:spTree>
      <p:nvGrpSpPr>
        <p:cNvPr id="1" name="Shape 6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71" name="Google Shape;6471;p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472" name="Google Shape;6472;p7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3" name="Google Shape;6473;p7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Prince Edward Island,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474" name="Google Shape;6474;p7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5" name="Google Shape;6475;p7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476" name="Google Shape;6476;p7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531" name="Google Shape;6531;p7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532" name="Google Shape;6532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50" name="Google Shape;6550;p7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1" name="Google Shape;6551;p7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552" name="Google Shape;6552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0" name="Google Shape;6570;p7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British-Columbia_FR">
  <p:cSld name="TITLE_1_15_1_1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5" name="Google Shape;605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06" name="Google Shape;606;p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BC9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Vancouver, Colombie-Britannique,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grpSp>
        <p:nvGrpSpPr>
          <p:cNvPr id="609" name="Google Shape;609;p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10" name="Google Shape;610;p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6" name="Google Shape;66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" name="Google Shape;685;p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6" name="Google Shape;686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" name="Google Shape;704;p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Prince Edward Island_FR">
  <p:cSld name="TITLE_1_13">
    <p:spTree>
      <p:nvGrpSpPr>
        <p:cNvPr id="1" name="Shape 6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72" name="Google Shape;6572;p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573" name="Google Shape;6573;p7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B28E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74" name="Google Shape;6574;p7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Île-du-Prince-Édouard, Canada - Photo : Freepik</a:t>
            </a:r>
            <a:endParaRPr sz="900">
              <a:solidFill>
                <a:srgbClr val="FFFFFF"/>
              </a:solidFill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endParaRPr sz="900">
              <a:solidFill>
                <a:srgbClr val="FFFFFF"/>
              </a:solidFill>
            </a:endParaRPr>
          </a:p>
        </p:txBody>
      </p:sp>
      <p:sp>
        <p:nvSpPr>
          <p:cNvPr id="6575" name="Google Shape;6575;p7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76" name="Google Shape;6576;p7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577" name="Google Shape;6577;p7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2" name="Google Shape;6632;p7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33" name="Google Shape;6633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1" name="Google Shape;6651;p7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52" name="Google Shape;6652;p7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653" name="Google Shape;6653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1" name="Google Shape;6671;p7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EN">
  <p:cSld name="TITLE_1_12">
    <p:spTree>
      <p:nvGrpSpPr>
        <p:cNvPr id="1" name="Shape 6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73" name="Google Shape;6673;p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674" name="Google Shape;6674;p73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5" name="Google Shape;6675;p73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676" name="Google Shape;6676;p73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7" name="Google Shape;6677;p73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678" name="Google Shape;6678;p73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79" name="Google Shape;6679;p73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0" name="Google Shape;6680;p73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1" name="Google Shape;6681;p73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2" name="Google Shape;6682;p73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3" name="Google Shape;6683;p73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4" name="Google Shape;6684;p73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5" name="Google Shape;6685;p73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6" name="Google Shape;6686;p73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7" name="Google Shape;6687;p73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8" name="Google Shape;6688;p73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89" name="Google Shape;6689;p73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0" name="Google Shape;6690;p73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1" name="Google Shape;6691;p73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2" name="Google Shape;6692;p73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3" name="Google Shape;6693;p73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4" name="Google Shape;6694;p73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5" name="Google Shape;6695;p73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6" name="Google Shape;6696;p73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7" name="Google Shape;6697;p73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8" name="Google Shape;6698;p73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699" name="Google Shape;6699;p73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0" name="Google Shape;6700;p73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1" name="Google Shape;6701;p73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2" name="Google Shape;6702;p73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3" name="Google Shape;6703;p73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4" name="Google Shape;6704;p73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5" name="Google Shape;6705;p73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6" name="Google Shape;6706;p73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7" name="Google Shape;6707;p73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8" name="Google Shape;6708;p73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09" name="Google Shape;6709;p73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0" name="Google Shape;6710;p73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1" name="Google Shape;6711;p73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2" name="Google Shape;6712;p73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3" name="Google Shape;6713;p73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4" name="Google Shape;6714;p73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5" name="Google Shape;6715;p73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6" name="Google Shape;6716;p73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7" name="Google Shape;6717;p73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8" name="Google Shape;6718;p73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19" name="Google Shape;6719;p73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0" name="Google Shape;6720;p73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1" name="Google Shape;6721;p73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2" name="Google Shape;6722;p73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3" name="Google Shape;6723;p73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4" name="Google Shape;6724;p73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5" name="Google Shape;6725;p73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6" name="Google Shape;6726;p73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7" name="Google Shape;6727;p73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8" name="Google Shape;6728;p73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29" name="Google Shape;6729;p73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30" name="Google Shape;6730;p73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31" name="Google Shape;6731;p73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732" name="Google Shape;6732;p73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733" name="Google Shape;6733;p7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734" name="Google Shape;6734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2" name="Google Shape;6752;p7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53" name="Google Shape;6753;p7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754" name="Google Shape;6754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72" name="Google Shape;6772;p7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Quebec_FR">
  <p:cSld name="TITLE_1_11">
    <p:spTree>
      <p:nvGrpSpPr>
        <p:cNvPr id="1" name="Shape 6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74" name="Google Shape;6774;p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775" name="Google Shape;6775;p74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7D002B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6" name="Google Shape;6776;p74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Percé, Quebec, Canada - Photo: UNESCO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777" name="Google Shape;6777;p7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8" name="Google Shape;6778;p74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79" name="Google Shape;6779;p74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780" name="Google Shape;6780;p74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4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4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4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4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4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4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4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4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4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4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4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4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4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4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4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4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4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4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4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4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4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4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4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4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4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4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4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4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4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4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4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4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4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4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4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4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4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4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4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4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4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4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4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4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4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4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4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4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4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4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4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4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4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4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5" name="Google Shape;6835;p7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36" name="Google Shape;6836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4" name="Google Shape;6854;p7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5" name="Google Shape;6855;p7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856" name="Google Shape;6856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4" name="Google Shape;6874;p7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EN">
  <p:cSld name="TITLE_1_11_1">
    <p:spTree>
      <p:nvGrpSpPr>
        <p:cNvPr id="1" name="Shape 6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76" name="Google Shape;6876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877" name="Google Shape;6877;p75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8" name="Google Shape;6878;p75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 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879" name="Google Shape;6879;p7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0" name="Google Shape;6880;p75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1" name="Google Shape;6881;p75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6882" name="Google Shape;6882;p75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3" name="Google Shape;6883;p75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4" name="Google Shape;6884;p75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5" name="Google Shape;6885;p75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6" name="Google Shape;6886;p75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7" name="Google Shape;6887;p75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8" name="Google Shape;6888;p75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89" name="Google Shape;6889;p75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0" name="Google Shape;6890;p75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1" name="Google Shape;6891;p75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2" name="Google Shape;6892;p75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3" name="Google Shape;6893;p75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4" name="Google Shape;6894;p75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5" name="Google Shape;6895;p75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6" name="Google Shape;6896;p75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7" name="Google Shape;6897;p75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8" name="Google Shape;6898;p75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899" name="Google Shape;6899;p75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0" name="Google Shape;6900;p75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1" name="Google Shape;6901;p75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2" name="Google Shape;6902;p75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3" name="Google Shape;6903;p75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4" name="Google Shape;6904;p75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5" name="Google Shape;6905;p75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6" name="Google Shape;6906;p75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7" name="Google Shape;6907;p75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8" name="Google Shape;6908;p75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09" name="Google Shape;6909;p75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0" name="Google Shape;6910;p75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1" name="Google Shape;6911;p75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2" name="Google Shape;6912;p75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3" name="Google Shape;6913;p75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4" name="Google Shape;6914;p75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5" name="Google Shape;6915;p75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6" name="Google Shape;6916;p75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7" name="Google Shape;6917;p75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8" name="Google Shape;6918;p75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19" name="Google Shape;6919;p75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0" name="Google Shape;6920;p75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1" name="Google Shape;6921;p75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2" name="Google Shape;6922;p75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3" name="Google Shape;6923;p75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4" name="Google Shape;6924;p75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5" name="Google Shape;6925;p75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6" name="Google Shape;6926;p75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7" name="Google Shape;6927;p75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8" name="Google Shape;6928;p75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29" name="Google Shape;6929;p75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0" name="Google Shape;6930;p75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1" name="Google Shape;6931;p75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2" name="Google Shape;6932;p75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3" name="Google Shape;6933;p75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4" name="Google Shape;6934;p75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5" name="Google Shape;6935;p75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6936" name="Google Shape;6936;p75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6937" name="Google Shape;6937;p7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938" name="Google Shape;6938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6" name="Google Shape;6956;p7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7" name="Google Shape;6957;p7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6958" name="Google Shape;6958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76" name="Google Shape;6976;p7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Saskatchewan_FR">
  <p:cSld name="TITLE_1_11_1_1">
    <p:spTree>
      <p:nvGrpSpPr>
        <p:cNvPr id="1" name="Shape 6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78" name="Google Shape;6978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6979" name="Google Shape;6979;p76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6F7D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0" name="Google Shape;6980;p76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Saskatchewan,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6981" name="Google Shape;6981;p7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2" name="Google Shape;6982;p76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3" name="Google Shape;6983;p76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6984" name="Google Shape;6984;p76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6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6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6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6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6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6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6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6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6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6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6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6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6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6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6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6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6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6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6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6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6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6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6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6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6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6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6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6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6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6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6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6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6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6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6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6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6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6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6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6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6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6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6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6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6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6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6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6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6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6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6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6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6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6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9" name="Google Shape;7039;p7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40" name="Google Shape;7040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58" name="Google Shape;7058;p7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9" name="Google Shape;7059;p7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60" name="Google Shape;7060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78" name="Google Shape;7078;p7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EN">
  <p:cSld name="TITLE_1_10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80" name="Google Shape;7080;p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081" name="Google Shape;7081;p77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Aurora borealis, Northwest Territories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082" name="Google Shape;7082;p77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3" name="Google Shape;7083;p77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4" name="Google Shape;7084;p77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085" name="Google Shape;7085;p77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6" name="Google Shape;7086;p77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7" name="Google Shape;7087;p77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8" name="Google Shape;7088;p77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89" name="Google Shape;7089;p77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0" name="Google Shape;7090;p77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1" name="Google Shape;7091;p77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2" name="Google Shape;7092;p77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3" name="Google Shape;7093;p77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4" name="Google Shape;7094;p77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5" name="Google Shape;7095;p77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6" name="Google Shape;7096;p77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7" name="Google Shape;7097;p77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8" name="Google Shape;7098;p77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099" name="Google Shape;7099;p77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0" name="Google Shape;7100;p77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1" name="Google Shape;7101;p77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2" name="Google Shape;7102;p77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3" name="Google Shape;7103;p77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4" name="Google Shape;7104;p77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5" name="Google Shape;7105;p77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6" name="Google Shape;7106;p77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7" name="Google Shape;7107;p77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8" name="Google Shape;7108;p77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09" name="Google Shape;7109;p77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0" name="Google Shape;7110;p77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1" name="Google Shape;7111;p77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2" name="Google Shape;7112;p77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3" name="Google Shape;7113;p77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4" name="Google Shape;7114;p77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5" name="Google Shape;7115;p77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6" name="Google Shape;7116;p77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7" name="Google Shape;7117;p77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8" name="Google Shape;7118;p77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19" name="Google Shape;7119;p77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0" name="Google Shape;7120;p77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1" name="Google Shape;7121;p77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2" name="Google Shape;7122;p77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3" name="Google Shape;7123;p77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4" name="Google Shape;7124;p77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5" name="Google Shape;7125;p77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6" name="Google Shape;7126;p77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7" name="Google Shape;7127;p77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8" name="Google Shape;7128;p77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29" name="Google Shape;7129;p77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0" name="Google Shape;7130;p77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1" name="Google Shape;7131;p77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2" name="Google Shape;7132;p77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3" name="Google Shape;7133;p77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4" name="Google Shape;7134;p77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5" name="Google Shape;7135;p77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6" name="Google Shape;7136;p77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7" name="Google Shape;7137;p77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8" name="Google Shape;7138;p77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139" name="Google Shape;7139;p77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140" name="Google Shape;7140;p7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141" name="Google Shape;7141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9" name="Google Shape;7159;p7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60" name="Google Shape;7160;p7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161" name="Google Shape;7161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9" name="Google Shape;7179;p7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orthwest Territories_FR">
  <p:cSld name="TITLE_1_9">
    <p:spTree>
      <p:nvGrpSpPr>
        <p:cNvPr id="1" name="Shape 7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81" name="Google Shape;718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182" name="Google Shape;7182;p78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009668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3" name="Google Shape;7183;p78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Aurore boréale, Territoires du Nord-Ouest - Photo Shutterstock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184" name="Google Shape;7184;p78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85" name="Google Shape;7185;p78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186" name="Google Shape;7186;p78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8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8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8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8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8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8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8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8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8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8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8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8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8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8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8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8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8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8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8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8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8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8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8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8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8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8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8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8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8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8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8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8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8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8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8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8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8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8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8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8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8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8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8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8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8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8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8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8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8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8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8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8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8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8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1" name="Google Shape;7241;p7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242" name="Google Shape;7242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0" name="Google Shape;7260;p7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61" name="Google Shape;7261;p7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262" name="Google Shape;7262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0" name="Google Shape;7280;p7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EN">
  <p:cSld name="TITLE_1_8_1">
    <p:spTree>
      <p:nvGrpSpPr>
        <p:cNvPr id="1" name="Shape 7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82" name="Google Shape;7282;p79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283" name="Google Shape;7283;p7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284" name="Google Shape;7284;p7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5" name="Google Shape;7285;p7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6" name="Google Shape;7286;p7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287" name="Google Shape;7287;p7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8" name="Google Shape;7288;p7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89" name="Google Shape;7289;p7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0" name="Google Shape;7290;p7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1" name="Google Shape;7291;p7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2" name="Google Shape;7292;p7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3" name="Google Shape;7293;p7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4" name="Google Shape;7294;p7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5" name="Google Shape;7295;p7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6" name="Google Shape;7296;p7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7" name="Google Shape;7297;p7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8" name="Google Shape;7298;p7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299" name="Google Shape;7299;p7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0" name="Google Shape;7300;p7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1" name="Google Shape;7301;p7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2" name="Google Shape;7302;p7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3" name="Google Shape;7303;p7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4" name="Google Shape;7304;p7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5" name="Google Shape;7305;p7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6" name="Google Shape;7306;p7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7" name="Google Shape;7307;p7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8" name="Google Shape;7308;p7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09" name="Google Shape;7309;p7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0" name="Google Shape;7310;p7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1" name="Google Shape;7311;p7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2" name="Google Shape;7312;p7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3" name="Google Shape;7313;p7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4" name="Google Shape;7314;p7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5" name="Google Shape;7315;p7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6" name="Google Shape;7316;p7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7" name="Google Shape;7317;p7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8" name="Google Shape;7318;p7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9" name="Google Shape;7319;p7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0" name="Google Shape;7320;p7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1" name="Google Shape;7321;p7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2" name="Google Shape;7322;p7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3" name="Google Shape;7323;p7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4" name="Google Shape;7324;p7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5" name="Google Shape;7325;p7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6" name="Google Shape;7326;p7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7" name="Google Shape;7327;p7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8" name="Google Shape;7328;p7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9" name="Google Shape;7329;p7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0" name="Google Shape;7330;p7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1" name="Google Shape;7331;p7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2" name="Google Shape;7332;p7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3" name="Google Shape;7333;p7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4" name="Google Shape;7334;p7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5" name="Google Shape;7335;p7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6" name="Google Shape;7336;p7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7" name="Google Shape;7337;p7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8" name="Google Shape;7338;p7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9" name="Google Shape;7339;p7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0" name="Google Shape;7340;p7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1" name="Google Shape;7341;p7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342" name="Google Shape;7342;p7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343" name="Google Shape;7343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1" name="Google Shape;7361;p7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2" name="Google Shape;7362;p7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363" name="Google Shape;7363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81" name="Google Shape;7381;p7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Nunavut_FR">
  <p:cSld name="TITLE_1_8_1_1">
    <p:spTree>
      <p:nvGrpSpPr>
        <p:cNvPr id="1" name="Shape 7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83" name="Google Shape;7383;p80"/>
          <p:cNvPicPr preferRelativeResize="0"/>
          <p:nvPr/>
        </p:nvPicPr>
        <p:blipFill rotWithShape="1">
          <a:blip r:embed="rId2">
            <a:alphaModFix/>
          </a:blip>
          <a:srcRect t="199" b="199"/>
          <a:stretch/>
        </p:blipFill>
        <p:spPr>
          <a:xfrm>
            <a:off x="0" y="13"/>
            <a:ext cx="9144002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384" name="Google Shape;7384;p8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Baffin Island valley, territory of Nunavut, Canada - Photo: Freepik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385" name="Google Shape;7385;p8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6" name="Google Shape;7386;p8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87" name="Google Shape;7387;p8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388" name="Google Shape;7388;p8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8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8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8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8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8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8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8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8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8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8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8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8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8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8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8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8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8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8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8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8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8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8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8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8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8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8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8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8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8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8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8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8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8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8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8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8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8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8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8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8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8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8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8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8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8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8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8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8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8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8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8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8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8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8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3" name="Google Shape;7443;p8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444" name="Google Shape;7444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62" name="Google Shape;7462;p8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63" name="Google Shape;7463;p8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464" name="Google Shape;7464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8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8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8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8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8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8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8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8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8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2" name="Google Shape;7482;p8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EN">
  <p:cSld name="TITLE_1_7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4" name="Google Shape;7484;p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85" name="Google Shape;7485;p81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6" name="Google Shape;7486;p81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Yukon, Territory, Canada - Photo: Unsplash</a:t>
            </a:r>
            <a:endParaRPr sz="1400" b="0" i="0" u="none" strike="noStrike" cap="none">
              <a:solidFill>
                <a:srgbClr val="FFFFFF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sp>
        <p:nvSpPr>
          <p:cNvPr id="7487" name="Google Shape;7487;p81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8" name="Google Shape;7488;p81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9" name="Google Shape;7489;p81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490" name="Google Shape;7490;p81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1" name="Google Shape;7491;p81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2" name="Google Shape;7492;p81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3" name="Google Shape;7493;p81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4" name="Google Shape;7494;p81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5" name="Google Shape;7495;p81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6" name="Google Shape;7496;p81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7" name="Google Shape;7497;p81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8" name="Google Shape;7498;p81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9" name="Google Shape;7499;p81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0" name="Google Shape;7500;p81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1" name="Google Shape;7501;p81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2" name="Google Shape;7502;p81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3" name="Google Shape;7503;p81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4" name="Google Shape;7504;p81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5" name="Google Shape;7505;p81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6" name="Google Shape;7506;p81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7" name="Google Shape;7507;p81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8" name="Google Shape;7508;p81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9" name="Google Shape;7509;p81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0" name="Google Shape;7510;p81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1" name="Google Shape;7511;p81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2" name="Google Shape;7512;p81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3" name="Google Shape;7513;p81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4" name="Google Shape;7514;p81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5" name="Google Shape;7515;p81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6" name="Google Shape;7516;p81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7" name="Google Shape;7517;p81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8" name="Google Shape;7518;p81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9" name="Google Shape;7519;p81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0" name="Google Shape;7520;p81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1" name="Google Shape;7521;p81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2" name="Google Shape;7522;p81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3" name="Google Shape;7523;p81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4" name="Google Shape;7524;p81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5" name="Google Shape;7525;p81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6" name="Google Shape;7526;p81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7" name="Google Shape;7527;p81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8" name="Google Shape;7528;p81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9" name="Google Shape;7529;p81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0" name="Google Shape;7530;p81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1" name="Google Shape;7531;p81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2" name="Google Shape;7532;p81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3" name="Google Shape;7533;p81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4" name="Google Shape;7534;p81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5" name="Google Shape;7535;p81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6" name="Google Shape;7536;p81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7" name="Google Shape;7537;p81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8" name="Google Shape;7538;p81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9" name="Google Shape;7539;p81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0" name="Google Shape;7540;p81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1" name="Google Shape;7541;p81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2" name="Google Shape;7542;p81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3" name="Google Shape;7543;p81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4" name="Google Shape;7544;p81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545" name="Google Shape;7545;p8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546" name="Google Shape;7546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64" name="Google Shape;7564;p8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65" name="Google Shape;7565;p8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566" name="Google Shape;7566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8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8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8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8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8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8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8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8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8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84" name="Google Shape;7584;p8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EN">
  <p:cSld name="TITLE_1_15_1_1_1"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" name="Google Shape;706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7" name="Google Shape;707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08" name="Google Shape;708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" name="Google Shape;726;p9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Manitoba,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727" name="Google Shape;727;p9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9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" name="Google Shape;729;p9"/>
          <p:cNvGrpSpPr/>
          <p:nvPr/>
        </p:nvGrpSpPr>
        <p:grpSpPr>
          <a:xfrm>
            <a:off x="429700" y="1242820"/>
            <a:ext cx="4866194" cy="944324"/>
            <a:chOff x="277298" y="2872865"/>
            <a:chExt cx="2322433" cy="450687"/>
          </a:xfrm>
        </p:grpSpPr>
        <p:sp>
          <p:nvSpPr>
            <p:cNvPr id="730" name="Google Shape;730;p9"/>
            <p:cNvSpPr/>
            <p:nvPr/>
          </p:nvSpPr>
          <p:spPr>
            <a:xfrm>
              <a:off x="841590" y="2911275"/>
              <a:ext cx="69531" cy="150232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923052" y="2954377"/>
              <a:ext cx="64419" cy="107129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1001109" y="2954377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1073191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1149964" y="2913837"/>
              <a:ext cx="60574" cy="14767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122887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1258303" y="2954377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1336360" y="2954377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1462182" y="2913837"/>
              <a:ext cx="70815" cy="145539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1551324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1583745" y="2954377"/>
              <a:ext cx="61428" cy="139993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1663077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1689947" y="2928345"/>
              <a:ext cx="44368" cy="133162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1741987" y="2954377"/>
              <a:ext cx="64833" cy="107129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1819613" y="2913837"/>
              <a:ext cx="17068" cy="145539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1898092" y="2911275"/>
              <a:ext cx="71238" cy="150232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1981691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2056757" y="2954377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2107513" y="2956085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2181303" y="2916821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2214146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2287082" y="2954377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838177" y="3121248"/>
              <a:ext cx="71238" cy="15024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921776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996419" y="3164358"/>
              <a:ext cx="43937" cy="104999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5" name="Google Shape;755;p9"/>
            <p:cNvSpPr/>
            <p:nvPr/>
          </p:nvSpPr>
          <p:spPr>
            <a:xfrm>
              <a:off x="1047598" y="3166066"/>
              <a:ext cx="64419" cy="103291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6" name="Google Shape;756;p9"/>
            <p:cNvSpPr/>
            <p:nvPr/>
          </p:nvSpPr>
          <p:spPr>
            <a:xfrm>
              <a:off x="112138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7" name="Google Shape;757;p9"/>
            <p:cNvSpPr/>
            <p:nvPr/>
          </p:nvSpPr>
          <p:spPr>
            <a:xfrm>
              <a:off x="1154231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8" name="Google Shape;758;p9"/>
            <p:cNvSpPr/>
            <p:nvPr/>
          </p:nvSpPr>
          <p:spPr>
            <a:xfrm>
              <a:off x="1227167" y="3164358"/>
              <a:ext cx="58445" cy="107129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59" name="Google Shape;759;p9"/>
            <p:cNvSpPr/>
            <p:nvPr/>
          </p:nvSpPr>
          <p:spPr>
            <a:xfrm>
              <a:off x="1349152" y="3164358"/>
              <a:ext cx="59298" cy="104999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0" name="Google Shape;760;p9"/>
            <p:cNvSpPr/>
            <p:nvPr/>
          </p:nvSpPr>
          <p:spPr>
            <a:xfrm>
              <a:off x="1426778" y="3166066"/>
              <a:ext cx="58867" cy="105422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1" name="Google Shape;761;p9"/>
            <p:cNvSpPr/>
            <p:nvPr/>
          </p:nvSpPr>
          <p:spPr>
            <a:xfrm>
              <a:off x="1503981" y="3164358"/>
              <a:ext cx="102374" cy="104999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2" name="Google Shape;762;p9"/>
            <p:cNvSpPr/>
            <p:nvPr/>
          </p:nvSpPr>
          <p:spPr>
            <a:xfrm>
              <a:off x="1622553" y="3130641"/>
              <a:ext cx="58445" cy="140847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3" name="Google Shape;763;p9"/>
            <p:cNvSpPr/>
            <p:nvPr/>
          </p:nvSpPr>
          <p:spPr>
            <a:xfrm>
              <a:off x="1697627" y="3164358"/>
              <a:ext cx="43515" cy="104999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4" name="Google Shape;764;p9"/>
            <p:cNvSpPr/>
            <p:nvPr/>
          </p:nvSpPr>
          <p:spPr>
            <a:xfrm>
              <a:off x="1749237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5" name="Google Shape;765;p9"/>
            <p:cNvSpPr/>
            <p:nvPr/>
          </p:nvSpPr>
          <p:spPr>
            <a:xfrm>
              <a:off x="1782080" y="3164358"/>
              <a:ext cx="60574" cy="137862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6" name="Google Shape;766;p9"/>
            <p:cNvSpPr/>
            <p:nvPr/>
          </p:nvSpPr>
          <p:spPr>
            <a:xfrm>
              <a:off x="1860982" y="3166066"/>
              <a:ext cx="59298" cy="105422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7" name="Google Shape;767;p9"/>
            <p:cNvSpPr/>
            <p:nvPr/>
          </p:nvSpPr>
          <p:spPr>
            <a:xfrm>
              <a:off x="1936909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8" name="Google Shape;768;p9"/>
            <p:cNvSpPr/>
            <p:nvPr/>
          </p:nvSpPr>
          <p:spPr>
            <a:xfrm>
              <a:off x="2057188" y="3164358"/>
              <a:ext cx="58437" cy="107129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69" name="Google Shape;769;p9"/>
            <p:cNvSpPr/>
            <p:nvPr/>
          </p:nvSpPr>
          <p:spPr>
            <a:xfrm>
              <a:off x="2126710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0" name="Google Shape;770;p9"/>
            <p:cNvSpPr/>
            <p:nvPr/>
          </p:nvSpPr>
          <p:spPr>
            <a:xfrm>
              <a:off x="2204767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1" name="Google Shape;771;p9"/>
            <p:cNvSpPr/>
            <p:nvPr/>
          </p:nvSpPr>
          <p:spPr>
            <a:xfrm>
              <a:off x="2277272" y="3164358"/>
              <a:ext cx="64841" cy="107129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2" name="Google Shape;772;p9"/>
            <p:cNvSpPr/>
            <p:nvPr/>
          </p:nvSpPr>
          <p:spPr>
            <a:xfrm>
              <a:off x="2353622" y="3123810"/>
              <a:ext cx="60997" cy="147678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3" name="Google Shape;773;p9"/>
            <p:cNvSpPr/>
            <p:nvPr/>
          </p:nvSpPr>
          <p:spPr>
            <a:xfrm>
              <a:off x="2432955" y="3126802"/>
              <a:ext cx="16214" cy="14255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4" name="Google Shape;774;p9"/>
            <p:cNvSpPr/>
            <p:nvPr/>
          </p:nvSpPr>
          <p:spPr>
            <a:xfrm>
              <a:off x="2465798" y="3164358"/>
              <a:ext cx="58014" cy="107129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5" name="Google Shape;775;p9"/>
            <p:cNvSpPr/>
            <p:nvPr/>
          </p:nvSpPr>
          <p:spPr>
            <a:xfrm>
              <a:off x="2540441" y="3164358"/>
              <a:ext cx="59290" cy="104999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6" name="Google Shape;776;p9"/>
            <p:cNvSpPr/>
            <p:nvPr/>
          </p:nvSpPr>
          <p:spPr>
            <a:xfrm>
              <a:off x="283263" y="2878834"/>
              <a:ext cx="438901" cy="438748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7" name="Google Shape;777;p9"/>
            <p:cNvSpPr/>
            <p:nvPr/>
          </p:nvSpPr>
          <p:spPr>
            <a:xfrm>
              <a:off x="598464" y="2913837"/>
              <a:ext cx="79349" cy="87067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8" name="Google Shape;778;p9"/>
            <p:cNvSpPr/>
            <p:nvPr/>
          </p:nvSpPr>
          <p:spPr>
            <a:xfrm>
              <a:off x="521692" y="3052113"/>
              <a:ext cx="46075" cy="99444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79" name="Google Shape;779;p9"/>
            <p:cNvSpPr/>
            <p:nvPr/>
          </p:nvSpPr>
          <p:spPr>
            <a:xfrm>
              <a:off x="577568" y="3053821"/>
              <a:ext cx="46497" cy="96460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0" name="Google Shape;780;p9"/>
            <p:cNvSpPr/>
            <p:nvPr/>
          </p:nvSpPr>
          <p:spPr>
            <a:xfrm>
              <a:off x="631738" y="3052113"/>
              <a:ext cx="46928" cy="99444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1" name="Google Shape;781;p9"/>
            <p:cNvSpPr/>
            <p:nvPr/>
          </p:nvSpPr>
          <p:spPr>
            <a:xfrm>
              <a:off x="520838" y="3171612"/>
              <a:ext cx="46928" cy="99452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2" name="Google Shape;782;p9"/>
            <p:cNvSpPr/>
            <p:nvPr/>
          </p:nvSpPr>
          <p:spPr>
            <a:xfrm>
              <a:off x="575861" y="3172889"/>
              <a:ext cx="46075" cy="96891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3" name="Google Shape;783;p9"/>
            <p:cNvSpPr/>
            <p:nvPr/>
          </p:nvSpPr>
          <p:spPr>
            <a:xfrm>
              <a:off x="631307" y="3171612"/>
              <a:ext cx="46075" cy="99452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  <p:sp>
          <p:nvSpPr>
            <p:cNvPr id="784" name="Google Shape;784;p9"/>
            <p:cNvSpPr/>
            <p:nvPr/>
          </p:nvSpPr>
          <p:spPr>
            <a:xfrm>
              <a:off x="277298" y="2872865"/>
              <a:ext cx="450841" cy="450687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1"/>
                </a:solidFill>
              </a:endParaRPr>
            </a:p>
          </p:txBody>
        </p:sp>
      </p:grpSp>
      <p:grpSp>
        <p:nvGrpSpPr>
          <p:cNvPr id="785" name="Google Shape;78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6" name="Google Shape;78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4" name="Google Shape;804;p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" name="Google Shape;805;p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06" name="Google Shape;806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" name="Google Shape;824;p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Yukon_FR">
  <p:cSld name="TITLE_1_7_1">
    <p:spTree>
      <p:nvGrpSpPr>
        <p:cNvPr id="1" name="Shape 7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6" name="Google Shape;7586;p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7587" name="Google Shape;7587;p82"/>
          <p:cNvSpPr/>
          <p:nvPr/>
        </p:nvSpPr>
        <p:spPr>
          <a:xfrm>
            <a:off x="0" y="4248150"/>
            <a:ext cx="9125100" cy="718800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26000">
                <a:srgbClr val="000000">
                  <a:alpha val="55686"/>
                </a:srgbClr>
              </a:gs>
              <a:gs pos="100000">
                <a:schemeClr val="dk1"/>
              </a:gs>
            </a:gsLst>
            <a:lin ang="54007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88" name="Google Shape;7588;p82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900">
                <a:solidFill>
                  <a:schemeClr val="lt1"/>
                </a:solidFill>
              </a:rPr>
              <a:t>Territoire du Yukon, Canada - Photo: Unsplash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7589" name="Google Shape;7589;p82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5E8290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0" name="Google Shape;7590;p82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1" name="Google Shape;7591;p82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7592" name="Google Shape;7592;p82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82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82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82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82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82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82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82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82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82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2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2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82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82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82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2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2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2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82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82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82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82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82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82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82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82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82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82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2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2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2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82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82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2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82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82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82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82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2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82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82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2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82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82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82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82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2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82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82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2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2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82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82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82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82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8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48" name="Google Shape;7648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66" name="Google Shape;7666;p8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7" name="Google Shape;7667;p8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68" name="Google Shape;7668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8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8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8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8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8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8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8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86" name="Google Shape;7686;p8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No Header" type="tx">
  <p:cSld name="TITLE_AND_BODY">
    <p:bg>
      <p:bgPr>
        <a:solidFill>
          <a:schemeClr val="lt1"/>
        </a:solidFill>
        <a:effectLst/>
      </p:bgPr>
    </p:bg>
    <p:spTree>
      <p:nvGrpSpPr>
        <p:cNvPr id="1" name="Shape 7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8" name="Google Shape;7688;p83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689" name="Google Shape;7689;p83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90" name="Google Shape;7690;p83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691" name="Google Shape;7691;p83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2" name="Google Shape;7692;p83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693" name="Google Shape;7693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83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83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3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83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83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83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3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83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83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1" name="Google Shape;7711;p8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712" name="Google Shape;7712;p83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713" name="Google Shape;7713;p83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83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83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83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3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3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83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83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3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3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83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83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3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83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83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83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83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83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3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83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83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83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3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3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83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83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83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3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3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3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3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3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83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83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83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83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83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83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83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83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83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83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83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83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83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83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83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83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83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83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83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83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83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3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3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 - With Header">
  <p:cSld name="TITLE_AND_BODY_2">
    <p:bg>
      <p:bgPr>
        <a:solidFill>
          <a:schemeClr val="lt1"/>
        </a:solidFill>
        <a:effectLst/>
      </p:bgPr>
    </p:bg>
    <p:spTree>
      <p:nvGrpSpPr>
        <p:cNvPr id="1" name="Shape 7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9" name="Google Shape;7769;p8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770" name="Google Shape;7770;p84"/>
          <p:cNvSpPr txBox="1">
            <a:spLocks noGrp="1"/>
          </p:cNvSpPr>
          <p:nvPr>
            <p:ph type="body" idx="1"/>
          </p:nvPr>
        </p:nvSpPr>
        <p:spPr>
          <a:xfrm>
            <a:off x="228600" y="1308813"/>
            <a:ext cx="8686800" cy="327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771" name="Google Shape;7771;p84"/>
          <p:cNvSpPr txBox="1">
            <a:spLocks noGrp="1"/>
          </p:cNvSpPr>
          <p:nvPr>
            <p:ph type="subTitle" idx="2"/>
          </p:nvPr>
        </p:nvSpPr>
        <p:spPr>
          <a:xfrm>
            <a:off x="228600" y="774594"/>
            <a:ext cx="32625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772" name="Google Shape;7772;p8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3" name="Google Shape;7773;p8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774" name="Google Shape;7774;p8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8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8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8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8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8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8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8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8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8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8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8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8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2" name="Google Shape;7792;p8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793" name="Google Shape;7793;p8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794" name="Google Shape;7794;p8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8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8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8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8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8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8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8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8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8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8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8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8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8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8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8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8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8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8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8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8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8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8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8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8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8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8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8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8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8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8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8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8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8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ew section">
  <p:cSld name="ONE_COLUMN_TEXT">
    <p:spTree>
      <p:nvGrpSpPr>
        <p:cNvPr id="1" name="Shape 7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0" name="Google Shape;7850;p85"/>
          <p:cNvSpPr>
            <a:spLocks noGrp="1"/>
          </p:cNvSpPr>
          <p:nvPr>
            <p:ph type="pic" idx="2"/>
          </p:nvPr>
        </p:nvSpPr>
        <p:spPr>
          <a:xfrm>
            <a:off x="0" y="0"/>
            <a:ext cx="3811500" cy="46734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7851" name="Google Shape;7851;p85"/>
          <p:cNvSpPr txBox="1">
            <a:spLocks noGrp="1"/>
          </p:cNvSpPr>
          <p:nvPr>
            <p:ph type="title"/>
          </p:nvPr>
        </p:nvSpPr>
        <p:spPr>
          <a:xfrm>
            <a:off x="4464900" y="228600"/>
            <a:ext cx="4450500" cy="220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852" name="Google Shape;7852;p85"/>
          <p:cNvSpPr txBox="1">
            <a:spLocks noGrp="1"/>
          </p:cNvSpPr>
          <p:nvPr>
            <p:ph type="subTitle" idx="1"/>
          </p:nvPr>
        </p:nvSpPr>
        <p:spPr>
          <a:xfrm>
            <a:off x="4464900" y="2698750"/>
            <a:ext cx="4450500" cy="10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853" name="Google Shape;7853;p8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54" name="Google Shape;7854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2" name="Google Shape;7872;p85"/>
          <p:cNvSpPr/>
          <p:nvPr/>
        </p:nvSpPr>
        <p:spPr>
          <a:xfrm>
            <a:off x="38115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73" name="Google Shape;7873;p8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4" name="Google Shape;7874;p8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875" name="Google Shape;7875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8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8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8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8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8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3" name="Google Shape;7893;p8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894" name="Google Shape;7894;p8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895" name="Google Shape;7895;p8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8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8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8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8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8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8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8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8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8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8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8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8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8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8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8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8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8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8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8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8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8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8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8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8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8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8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8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8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8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8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8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8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8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8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8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8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8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8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8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8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8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8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8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8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8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8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son holding Laptop">
  <p:cSld name="ONE_COLUMN_TEXT_2">
    <p:bg>
      <p:bgPr>
        <a:solidFill>
          <a:schemeClr val="accent1"/>
        </a:solidFill>
        <a:effectLst/>
      </p:bgPr>
    </p:bg>
    <p:spTree>
      <p:nvGrpSpPr>
        <p:cNvPr id="1" name="Shape 7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51" name="Google Shape;7951;p86"/>
          <p:cNvPicPr preferRelativeResize="0"/>
          <p:nvPr/>
        </p:nvPicPr>
        <p:blipFill rotWithShape="1">
          <a:blip r:embed="rId2">
            <a:alphaModFix/>
          </a:blip>
          <a:srcRect l="12602"/>
          <a:stretch/>
        </p:blipFill>
        <p:spPr>
          <a:xfrm>
            <a:off x="-29424" y="0"/>
            <a:ext cx="5468774" cy="4673525"/>
          </a:xfrm>
          <a:prstGeom prst="rect">
            <a:avLst/>
          </a:prstGeom>
          <a:noFill/>
          <a:ln>
            <a:noFill/>
          </a:ln>
        </p:spPr>
      </p:pic>
      <p:sp>
        <p:nvSpPr>
          <p:cNvPr id="7952" name="Google Shape;7952;p86"/>
          <p:cNvSpPr txBox="1">
            <a:spLocks noGrp="1"/>
          </p:cNvSpPr>
          <p:nvPr>
            <p:ph type="title"/>
          </p:nvPr>
        </p:nvSpPr>
        <p:spPr>
          <a:xfrm>
            <a:off x="4951250" y="766663"/>
            <a:ext cx="3720000" cy="1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4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7953" name="Google Shape;7953;p86"/>
          <p:cNvSpPr txBox="1">
            <a:spLocks noGrp="1"/>
          </p:cNvSpPr>
          <p:nvPr>
            <p:ph type="subTitle" idx="1"/>
          </p:nvPr>
        </p:nvSpPr>
        <p:spPr>
          <a:xfrm>
            <a:off x="4951250" y="2831426"/>
            <a:ext cx="3720000" cy="8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954" name="Google Shape;7954;p86"/>
          <p:cNvGrpSpPr/>
          <p:nvPr/>
        </p:nvGrpSpPr>
        <p:grpSpPr>
          <a:xfrm>
            <a:off x="4144600" y="441975"/>
            <a:ext cx="4714875" cy="3441356"/>
            <a:chOff x="238125" y="250400"/>
            <a:chExt cx="7143750" cy="5214175"/>
          </a:xfrm>
        </p:grpSpPr>
        <p:sp>
          <p:nvSpPr>
            <p:cNvPr id="7955" name="Google Shape;7955;p86"/>
            <p:cNvSpPr/>
            <p:nvPr/>
          </p:nvSpPr>
          <p:spPr>
            <a:xfrm>
              <a:off x="1006200" y="250400"/>
              <a:ext cx="6375675" cy="5214175"/>
            </a:xfrm>
            <a:custGeom>
              <a:avLst/>
              <a:gdLst/>
              <a:ahLst/>
              <a:cxnLst/>
              <a:rect l="l" t="t" r="r" b="b"/>
              <a:pathLst>
                <a:path w="255027" h="208567" extrusionOk="0">
                  <a:moveTo>
                    <a:pt x="4746" y="0"/>
                  </a:moveTo>
                  <a:lnTo>
                    <a:pt x="3872" y="125"/>
                  </a:lnTo>
                  <a:lnTo>
                    <a:pt x="2873" y="375"/>
                  </a:lnTo>
                  <a:lnTo>
                    <a:pt x="2123" y="874"/>
                  </a:lnTo>
                  <a:lnTo>
                    <a:pt x="1374" y="1374"/>
                  </a:lnTo>
                  <a:lnTo>
                    <a:pt x="749" y="2123"/>
                  </a:lnTo>
                  <a:lnTo>
                    <a:pt x="375" y="2997"/>
                  </a:lnTo>
                  <a:lnTo>
                    <a:pt x="0" y="3872"/>
                  </a:lnTo>
                  <a:lnTo>
                    <a:pt x="0" y="4871"/>
                  </a:lnTo>
                  <a:lnTo>
                    <a:pt x="0" y="203821"/>
                  </a:lnTo>
                  <a:lnTo>
                    <a:pt x="0" y="204820"/>
                  </a:lnTo>
                  <a:lnTo>
                    <a:pt x="375" y="205695"/>
                  </a:lnTo>
                  <a:lnTo>
                    <a:pt x="749" y="206569"/>
                  </a:lnTo>
                  <a:lnTo>
                    <a:pt x="1374" y="207193"/>
                  </a:lnTo>
                  <a:lnTo>
                    <a:pt x="2123" y="207818"/>
                  </a:lnTo>
                  <a:lnTo>
                    <a:pt x="2873" y="208192"/>
                  </a:lnTo>
                  <a:lnTo>
                    <a:pt x="3872" y="208567"/>
                  </a:lnTo>
                  <a:lnTo>
                    <a:pt x="251155" y="208567"/>
                  </a:lnTo>
                  <a:lnTo>
                    <a:pt x="252155" y="208192"/>
                  </a:lnTo>
                  <a:lnTo>
                    <a:pt x="252904" y="207818"/>
                  </a:lnTo>
                  <a:lnTo>
                    <a:pt x="253653" y="207193"/>
                  </a:lnTo>
                  <a:lnTo>
                    <a:pt x="254278" y="206569"/>
                  </a:lnTo>
                  <a:lnTo>
                    <a:pt x="254652" y="205695"/>
                  </a:lnTo>
                  <a:lnTo>
                    <a:pt x="254902" y="204820"/>
                  </a:lnTo>
                  <a:lnTo>
                    <a:pt x="255027" y="203821"/>
                  </a:lnTo>
                  <a:lnTo>
                    <a:pt x="254902" y="203821"/>
                  </a:lnTo>
                  <a:lnTo>
                    <a:pt x="254902" y="4871"/>
                  </a:lnTo>
                  <a:lnTo>
                    <a:pt x="254777" y="3872"/>
                  </a:lnTo>
                  <a:lnTo>
                    <a:pt x="254527" y="2997"/>
                  </a:lnTo>
                  <a:lnTo>
                    <a:pt x="254153" y="2123"/>
                  </a:lnTo>
                  <a:lnTo>
                    <a:pt x="253528" y="1374"/>
                  </a:lnTo>
                  <a:lnTo>
                    <a:pt x="252779" y="874"/>
                  </a:lnTo>
                  <a:lnTo>
                    <a:pt x="252030" y="375"/>
                  </a:lnTo>
                  <a:lnTo>
                    <a:pt x="251031" y="125"/>
                  </a:lnTo>
                  <a:lnTo>
                    <a:pt x="2500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86"/>
            <p:cNvSpPr/>
            <p:nvPr/>
          </p:nvSpPr>
          <p:spPr>
            <a:xfrm>
              <a:off x="238125" y="2451575"/>
              <a:ext cx="833650" cy="633850"/>
            </a:xfrm>
            <a:custGeom>
              <a:avLst/>
              <a:gdLst/>
              <a:ahLst/>
              <a:cxnLst/>
              <a:rect l="l" t="t" r="r" b="b"/>
              <a:pathLst>
                <a:path w="33346" h="25354" extrusionOk="0">
                  <a:moveTo>
                    <a:pt x="33346" y="1"/>
                  </a:moveTo>
                  <a:lnTo>
                    <a:pt x="0" y="25354"/>
                  </a:lnTo>
                  <a:lnTo>
                    <a:pt x="33346" y="22606"/>
                  </a:lnTo>
                  <a:lnTo>
                    <a:pt x="33346" y="16986"/>
                  </a:lnTo>
                  <a:lnTo>
                    <a:pt x="33346" y="4497"/>
                  </a:lnTo>
                  <a:lnTo>
                    <a:pt x="333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57" name="Google Shape;7957;p86"/>
          <p:cNvSpPr>
            <a:spLocks noGrp="1"/>
          </p:cNvSpPr>
          <p:nvPr>
            <p:ph type="pic" idx="2"/>
          </p:nvPr>
        </p:nvSpPr>
        <p:spPr>
          <a:xfrm>
            <a:off x="806974" y="1539413"/>
            <a:ext cx="2880900" cy="1792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7958" name="Google Shape;7958;p86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9" name="Google Shape;7959;p86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7960" name="Google Shape;7960;p8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8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8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8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8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8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8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8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8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86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86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86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6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86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86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86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86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86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8" name="Google Shape;7978;p86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7979" name="Google Shape;7979;p86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7980" name="Google Shape;7980;p86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6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86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86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6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6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6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6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6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86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6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6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86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6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6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6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86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86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6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86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6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6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6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6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6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86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86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6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86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86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6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86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86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86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86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6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6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86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6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6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6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6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86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86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86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86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6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6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86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86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86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86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6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6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6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ptop">
  <p:cSld name="ONE_COLUMN_TEXT_1">
    <p:bg>
      <p:bgPr>
        <a:solidFill>
          <a:schemeClr val="accent1"/>
        </a:solidFill>
        <a:effectLst/>
      </p:bgPr>
    </p:bg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6" name="Google Shape;8036;p87"/>
          <p:cNvSpPr/>
          <p:nvPr/>
        </p:nvSpPr>
        <p:spPr>
          <a:xfrm>
            <a:off x="0" y="2254450"/>
            <a:ext cx="4818900" cy="24270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100000">
                <a:srgbClr val="000000">
                  <a:alpha val="64705"/>
                  <a:alpha val="4367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7" name="Google Shape;8037;p87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8" name="Google Shape;8038;p87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039" name="Google Shape;8039;p87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040" name="Google Shape;8040;p8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28792" y="1012226"/>
            <a:ext cx="4590403" cy="2777095"/>
          </a:xfrm>
          <a:prstGeom prst="rect">
            <a:avLst/>
          </a:prstGeom>
          <a:noFill/>
          <a:ln>
            <a:noFill/>
          </a:ln>
        </p:spPr>
      </p:pic>
      <p:sp>
        <p:nvSpPr>
          <p:cNvPr id="8041" name="Google Shape;8041;p87"/>
          <p:cNvSpPr>
            <a:spLocks noGrp="1"/>
          </p:cNvSpPr>
          <p:nvPr>
            <p:ph type="pic" idx="2"/>
          </p:nvPr>
        </p:nvSpPr>
        <p:spPr>
          <a:xfrm>
            <a:off x="714442" y="1162050"/>
            <a:ext cx="3453000" cy="21480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042" name="Google Shape;8042;p87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3" name="Google Shape;8043;p87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044" name="Google Shape;8044;p8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8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8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7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87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87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7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7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7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87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87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7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2" name="Google Shape;8062;p87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063" name="Google Shape;8063;p87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064" name="Google Shape;8064;p87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87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7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87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87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87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87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7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7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87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87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7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7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7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87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87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7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7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7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7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87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87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7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7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7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7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7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7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7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7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7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87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87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87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87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7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87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87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7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87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87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7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87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87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7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87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87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87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87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7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7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87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87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7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87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">
  <p:cSld name="ONE_COLUMN_TEXT_1_1">
    <p:bg>
      <p:bgPr>
        <a:solidFill>
          <a:srgbClr val="274E13"/>
        </a:solidFill>
        <a:effectLst/>
      </p:bgPr>
    </p:bg>
    <p:spTree>
      <p:nvGrpSpPr>
        <p:cNvPr id="1" name="Shape 8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" name="Google Shape;8120;p88"/>
          <p:cNvSpPr/>
          <p:nvPr/>
        </p:nvSpPr>
        <p:spPr>
          <a:xfrm>
            <a:off x="0" y="7950"/>
            <a:ext cx="48189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21" name="Google Shape;8121;p88"/>
          <p:cNvSpPr/>
          <p:nvPr/>
        </p:nvSpPr>
        <p:spPr>
          <a:xfrm>
            <a:off x="48190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2" name="Google Shape;8122;p88"/>
          <p:cNvSpPr txBox="1">
            <a:spLocks noGrp="1"/>
          </p:cNvSpPr>
          <p:nvPr>
            <p:ph type="title"/>
          </p:nvPr>
        </p:nvSpPr>
        <p:spPr>
          <a:xfrm>
            <a:off x="5486650" y="1295398"/>
            <a:ext cx="29901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23" name="Google Shape;8123;p88"/>
          <p:cNvSpPr txBox="1">
            <a:spLocks noGrp="1"/>
          </p:cNvSpPr>
          <p:nvPr>
            <p:ph type="subTitle" idx="1"/>
          </p:nvPr>
        </p:nvSpPr>
        <p:spPr>
          <a:xfrm>
            <a:off x="5486500" y="2164945"/>
            <a:ext cx="29901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124" name="Google Shape;8124;p88"/>
          <p:cNvPicPr preferRelativeResize="0"/>
          <p:nvPr/>
        </p:nvPicPr>
        <p:blipFill rotWithShape="1">
          <a:blip r:embed="rId2">
            <a:alphaModFix/>
          </a:blip>
          <a:srcRect b="1156"/>
          <a:stretch/>
        </p:blipFill>
        <p:spPr>
          <a:xfrm>
            <a:off x="404500" y="557550"/>
            <a:ext cx="4111350" cy="4115850"/>
          </a:xfrm>
          <a:prstGeom prst="rect">
            <a:avLst/>
          </a:prstGeom>
          <a:noFill/>
          <a:ln>
            <a:noFill/>
          </a:ln>
        </p:spPr>
      </p:pic>
      <p:sp>
        <p:nvSpPr>
          <p:cNvPr id="8125" name="Google Shape;8125;p88"/>
          <p:cNvSpPr>
            <a:spLocks noGrp="1"/>
          </p:cNvSpPr>
          <p:nvPr>
            <p:ph type="pic" idx="2"/>
          </p:nvPr>
        </p:nvSpPr>
        <p:spPr>
          <a:xfrm>
            <a:off x="562729" y="714012"/>
            <a:ext cx="3799200" cy="21402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126" name="Google Shape;8126;p88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27" name="Google Shape;8127;p88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128" name="Google Shape;8128;p8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8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8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8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8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8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8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88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88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88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8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8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88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88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8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6" name="Google Shape;8146;p88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147" name="Google Shape;8147;p88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148" name="Google Shape;8148;p88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88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8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8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88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8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8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8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88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8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8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8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88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88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8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8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8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88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88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8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8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8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8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8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8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88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88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8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88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88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88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8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8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8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88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8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8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8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8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8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8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8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88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88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88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88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8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88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88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8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8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8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8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88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88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ktop 1">
  <p:cSld name="ONE_COLUMN_TEXT_1_1_1">
    <p:bg>
      <p:bgPr>
        <a:solidFill>
          <a:srgbClr val="741B47"/>
        </a:solidFill>
        <a:effectLst/>
      </p:bgPr>
    </p:bg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p89"/>
          <p:cNvSpPr/>
          <p:nvPr/>
        </p:nvSpPr>
        <p:spPr>
          <a:xfrm>
            <a:off x="0" y="7950"/>
            <a:ext cx="3202800" cy="4673400"/>
          </a:xfrm>
          <a:prstGeom prst="rect">
            <a:avLst/>
          </a:prstGeom>
          <a:gradFill>
            <a:gsLst>
              <a:gs pos="0">
                <a:srgbClr val="000000">
                  <a:alpha val="0"/>
                  <a:alpha val="43670"/>
                </a:srgbClr>
              </a:gs>
              <a:gs pos="47000">
                <a:srgbClr val="000000">
                  <a:alpha val="55686"/>
                  <a:alpha val="43670"/>
                </a:srgbClr>
              </a:gs>
              <a:gs pos="100000">
                <a:schemeClr val="dk1">
                  <a:alpha val="43670"/>
                </a:schemeClr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5" name="Google Shape;8205;p89"/>
          <p:cNvSpPr/>
          <p:nvPr/>
        </p:nvSpPr>
        <p:spPr>
          <a:xfrm>
            <a:off x="3202800" y="0"/>
            <a:ext cx="272400" cy="46734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6" name="Google Shape;8206;p89"/>
          <p:cNvSpPr txBox="1">
            <a:spLocks noGrp="1"/>
          </p:cNvSpPr>
          <p:nvPr>
            <p:ph type="title"/>
          </p:nvPr>
        </p:nvSpPr>
        <p:spPr>
          <a:xfrm>
            <a:off x="3870553" y="1295400"/>
            <a:ext cx="5044800" cy="85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5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207" name="Google Shape;8207;p89"/>
          <p:cNvSpPr txBox="1">
            <a:spLocks noGrp="1"/>
          </p:cNvSpPr>
          <p:nvPr>
            <p:ph type="subTitle" idx="1"/>
          </p:nvPr>
        </p:nvSpPr>
        <p:spPr>
          <a:xfrm>
            <a:off x="3870300" y="2164948"/>
            <a:ext cx="5044800" cy="11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8208" name="Google Shape;8208;p8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543679" y="208362"/>
            <a:ext cx="2115442" cy="4272573"/>
          </a:xfrm>
          <a:prstGeom prst="rect">
            <a:avLst/>
          </a:prstGeom>
          <a:noFill/>
          <a:ln>
            <a:noFill/>
          </a:ln>
        </p:spPr>
      </p:pic>
      <p:sp>
        <p:nvSpPr>
          <p:cNvPr id="8209" name="Google Shape;8209;p89"/>
          <p:cNvSpPr>
            <a:spLocks noGrp="1"/>
          </p:cNvSpPr>
          <p:nvPr>
            <p:ph type="pic" idx="2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  <a:solidFill>
            <a:schemeClr val="dk2"/>
          </a:solidFill>
          <a:ln>
            <a:noFill/>
          </a:ln>
        </p:spPr>
      </p:sp>
      <p:sp>
        <p:nvSpPr>
          <p:cNvPr id="8210" name="Google Shape;8210;p89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1" name="Google Shape;8211;p89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212" name="Google Shape;8212;p8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8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8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8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8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8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8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8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9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9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9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89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89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9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89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9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9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30" name="Google Shape;8230;p89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231" name="Google Shape;8231;p89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232" name="Google Shape;8232;p89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89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89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9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9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9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9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9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9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89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89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9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9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89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9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9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9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9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89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89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89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89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9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9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9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9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89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89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89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9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9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89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89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9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9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9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89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89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89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89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9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9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89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89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9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89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89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89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89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89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89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89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89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89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89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pos="144">
          <p15:clr>
            <a:srgbClr val="E46962"/>
          </p15:clr>
        </p15:guide>
        <p15:guide id="4" orient="horz" pos="144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tement Slide">
  <p:cSld name="BLANK_1_1_1_1">
    <p:bg>
      <p:bgPr>
        <a:solidFill>
          <a:schemeClr val="lt1"/>
        </a:solidFill>
        <a:effectLst/>
      </p:bgPr>
    </p:bg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90"/>
          <p:cNvSpPr txBox="1">
            <a:spLocks noGrp="1"/>
          </p:cNvSpPr>
          <p:nvPr>
            <p:ph type="ctrTitle"/>
          </p:nvPr>
        </p:nvSpPr>
        <p:spPr>
          <a:xfrm>
            <a:off x="495750" y="1143000"/>
            <a:ext cx="8191200" cy="12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Font typeface="Arial"/>
              <a:buNone/>
              <a:defRPr sz="4000" b="1"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 b="1"/>
            </a:lvl9pPr>
          </a:lstStyle>
          <a:p>
            <a:endParaRPr/>
          </a:p>
        </p:txBody>
      </p:sp>
      <p:sp>
        <p:nvSpPr>
          <p:cNvPr id="8289" name="Google Shape;8289;p90"/>
          <p:cNvSpPr txBox="1">
            <a:spLocks noGrp="1"/>
          </p:cNvSpPr>
          <p:nvPr>
            <p:ph type="subTitle" idx="1"/>
          </p:nvPr>
        </p:nvSpPr>
        <p:spPr>
          <a:xfrm>
            <a:off x="495750" y="2790825"/>
            <a:ext cx="8191200" cy="106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rial"/>
              <a:buNone/>
              <a:defRPr sz="20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290" name="Google Shape;8290;p90"/>
          <p:cNvSpPr txBox="1">
            <a:spLocks noGrp="1"/>
          </p:cNvSpPr>
          <p:nvPr>
            <p:ph type="title" idx="2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291" name="Google Shape;8291;p9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2" name="Google Shape;8292;p9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293" name="Google Shape;8293;p9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9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9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9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9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9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9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9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9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9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9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9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9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9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9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9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9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9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11" name="Google Shape;8311;p9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312" name="Google Shape;8312;p90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313" name="Google Shape;8313;p90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90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90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90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90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90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90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90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90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90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90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90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90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90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90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90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90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90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90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90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90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90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90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90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90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90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90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90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90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90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90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90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90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90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90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90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90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90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90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90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90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90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90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90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90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90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90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90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90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90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90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90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90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90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90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pos="312">
          <p15:clr>
            <a:srgbClr val="E46962"/>
          </p15:clr>
        </p15:guide>
        <p15:guide id="3" orient="horz" pos="2880">
          <p15:clr>
            <a:srgbClr val="E46962"/>
          </p15:clr>
        </p15:guide>
        <p15:guide id="4" pos="5472">
          <p15:clr>
            <a:srgbClr val="E46962"/>
          </p15:clr>
        </p15:guide>
        <p15:guide id="5" orient="horz" pos="720">
          <p15:clr>
            <a:srgbClr val="E46962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1"/>
        </a:solidFill>
        <a:effectLst/>
      </p:bgPr>
    </p:bg>
    <p:spTree>
      <p:nvGrpSpPr>
        <p:cNvPr id="1" name="Shape 8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9" name="Google Shape;8369;p91"/>
          <p:cNvSpPr txBox="1">
            <a:spLocks noGrp="1"/>
          </p:cNvSpPr>
          <p:nvPr>
            <p:ph type="subTitle" idx="1"/>
          </p:nvPr>
        </p:nvSpPr>
        <p:spPr>
          <a:xfrm>
            <a:off x="389530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370" name="Google Shape;8370;p91"/>
          <p:cNvSpPr txBox="1">
            <a:spLocks noGrp="1"/>
          </p:cNvSpPr>
          <p:nvPr>
            <p:ph type="subTitle" idx="2"/>
          </p:nvPr>
        </p:nvSpPr>
        <p:spPr>
          <a:xfrm>
            <a:off x="381004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1" name="Google Shape;8371;p91"/>
          <p:cNvSpPr txBox="1">
            <a:spLocks noGrp="1"/>
          </p:cNvSpPr>
          <p:nvPr>
            <p:ph type="subTitle" idx="3"/>
          </p:nvPr>
        </p:nvSpPr>
        <p:spPr>
          <a:xfrm>
            <a:off x="4735518" y="1897175"/>
            <a:ext cx="3969300" cy="4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8372" name="Google Shape;8372;p91"/>
          <p:cNvSpPr txBox="1">
            <a:spLocks noGrp="1"/>
          </p:cNvSpPr>
          <p:nvPr>
            <p:ph type="subTitle" idx="4"/>
          </p:nvPr>
        </p:nvSpPr>
        <p:spPr>
          <a:xfrm>
            <a:off x="4726991" y="2595325"/>
            <a:ext cx="3969300" cy="123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3" name="Google Shape;8373;p91"/>
          <p:cNvSpPr txBox="1">
            <a:spLocks noGrp="1"/>
          </p:cNvSpPr>
          <p:nvPr>
            <p:ph type="subTitle" idx="5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74" name="Google Shape;8374;p91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375" name="Google Shape;8375;p91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6" name="Google Shape;8376;p91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377" name="Google Shape;8377;p9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9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9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9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9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9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9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9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9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91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91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91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91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91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91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91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91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91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5" name="Google Shape;8395;p91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396" name="Google Shape;8396;p91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397" name="Google Shape;8397;p91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91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91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91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91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91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91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91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91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91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91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91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91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91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91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91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91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91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91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91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91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91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91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91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91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91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91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91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91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91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91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91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91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91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91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91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91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91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91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91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91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91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91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91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91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91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91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91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91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91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91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91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91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91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91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0_Branding Slide_Manitoba_FR">
  <p:cSld name="TITLE_1_15_1_1_1_1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6" name="Google Shape;826;p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13"/>
            <a:ext cx="9144000" cy="5143476"/>
          </a:xfrm>
          <a:prstGeom prst="rect">
            <a:avLst/>
          </a:prstGeom>
          <a:noFill/>
          <a:ln>
            <a:noFill/>
          </a:ln>
        </p:spPr>
      </p:pic>
      <p:sp>
        <p:nvSpPr>
          <p:cNvPr id="827" name="Google Shape;827;p10"/>
          <p:cNvSpPr/>
          <p:nvPr/>
        </p:nvSpPr>
        <p:spPr>
          <a:xfrm>
            <a:off x="-9527" y="733424"/>
            <a:ext cx="568999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rgbClr val="600101">
              <a:alpha val="810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8" name="Google Shape;828;p10"/>
          <p:cNvSpPr txBox="1"/>
          <p:nvPr/>
        </p:nvSpPr>
        <p:spPr>
          <a:xfrm>
            <a:off x="152400" y="4403825"/>
            <a:ext cx="6505500" cy="1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rgbClr val="FFFFFF"/>
                </a:solidFill>
              </a:rPr>
              <a:t>Manitoba Canada - Photo : </a:t>
            </a:r>
            <a:r>
              <a:rPr lang="en" sz="900">
                <a:solidFill>
                  <a:schemeClr val="lt1"/>
                </a:solidFill>
              </a:rPr>
              <a:t>Unspalsh</a:t>
            </a:r>
            <a:endParaRPr sz="900">
              <a:solidFill>
                <a:srgbClr val="FFFFFF"/>
              </a:solidFill>
            </a:endParaRPr>
          </a:p>
        </p:txBody>
      </p:sp>
      <p:sp>
        <p:nvSpPr>
          <p:cNvPr id="829" name="Google Shape;829;p10"/>
          <p:cNvSpPr/>
          <p:nvPr/>
        </p:nvSpPr>
        <p:spPr>
          <a:xfrm>
            <a:off x="5680473" y="737125"/>
            <a:ext cx="295037" cy="1868131"/>
          </a:xfrm>
          <a:custGeom>
            <a:avLst/>
            <a:gdLst/>
            <a:ahLst/>
            <a:cxnLst/>
            <a:rect l="l" t="t" r="r" b="b"/>
            <a:pathLst>
              <a:path w="285750" h="93817" extrusionOk="0">
                <a:moveTo>
                  <a:pt x="0" y="0"/>
                </a:moveTo>
                <a:lnTo>
                  <a:pt x="0" y="93817"/>
                </a:lnTo>
                <a:lnTo>
                  <a:pt x="285750" y="93817"/>
                </a:lnTo>
                <a:lnTo>
                  <a:pt x="285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" name="Google Shape;830;p10"/>
          <p:cNvGrpSpPr/>
          <p:nvPr/>
        </p:nvGrpSpPr>
        <p:grpSpPr>
          <a:xfrm>
            <a:off x="429700" y="1254487"/>
            <a:ext cx="4858710" cy="923133"/>
            <a:chOff x="277295" y="3594869"/>
            <a:chExt cx="2318861" cy="440573"/>
          </a:xfrm>
        </p:grpSpPr>
        <p:sp>
          <p:nvSpPr>
            <p:cNvPr id="831" name="Google Shape;831;p10"/>
            <p:cNvSpPr/>
            <p:nvPr/>
          </p:nvSpPr>
          <p:spPr>
            <a:xfrm>
              <a:off x="837311" y="3632417"/>
              <a:ext cx="71128" cy="146860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4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7" y="1417"/>
                  </a:lnTo>
                  <a:lnTo>
                    <a:pt x="945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20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2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19" y="8659"/>
                  </a:lnTo>
                  <a:lnTo>
                    <a:pt x="4933" y="11178"/>
                  </a:lnTo>
                  <a:lnTo>
                    <a:pt x="5616" y="11913"/>
                  </a:lnTo>
                  <a:lnTo>
                    <a:pt x="5930" y="12228"/>
                  </a:lnTo>
                  <a:lnTo>
                    <a:pt x="6140" y="12595"/>
                  </a:lnTo>
                  <a:lnTo>
                    <a:pt x="6350" y="12962"/>
                  </a:lnTo>
                  <a:lnTo>
                    <a:pt x="6455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1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19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152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0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263" y="15954"/>
                  </a:lnTo>
                  <a:lnTo>
                    <a:pt x="473" y="16426"/>
                  </a:lnTo>
                  <a:lnTo>
                    <a:pt x="683" y="16846"/>
                  </a:lnTo>
                  <a:lnTo>
                    <a:pt x="997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4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350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00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40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7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677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677" y="3149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09"/>
                  </a:lnTo>
                  <a:lnTo>
                    <a:pt x="3411" y="2204"/>
                  </a:lnTo>
                  <a:lnTo>
                    <a:pt x="3621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8" y="1942"/>
                  </a:lnTo>
                  <a:lnTo>
                    <a:pt x="5406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0" y="2782"/>
                  </a:lnTo>
                  <a:lnTo>
                    <a:pt x="6245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30" y="1784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0"/>
            <p:cNvSpPr/>
            <p:nvPr/>
          </p:nvSpPr>
          <p:spPr>
            <a:xfrm>
              <a:off x="920782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0"/>
            <p:cNvSpPr/>
            <p:nvPr/>
          </p:nvSpPr>
          <p:spPr>
            <a:xfrm>
              <a:off x="995310" y="3674552"/>
              <a:ext cx="43870" cy="102642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1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3"/>
                  </a:lnTo>
                  <a:lnTo>
                    <a:pt x="2677" y="1313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2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5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0"/>
            <p:cNvSpPr/>
            <p:nvPr/>
          </p:nvSpPr>
          <p:spPr>
            <a:xfrm>
              <a:off x="1046410" y="3676222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0"/>
            <p:cNvSpPr/>
            <p:nvPr/>
          </p:nvSpPr>
          <p:spPr>
            <a:xfrm>
              <a:off x="112008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0"/>
            <p:cNvSpPr/>
            <p:nvPr/>
          </p:nvSpPr>
          <p:spPr>
            <a:xfrm>
              <a:off x="1152879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0"/>
            <p:cNvSpPr/>
            <p:nvPr/>
          </p:nvSpPr>
          <p:spPr>
            <a:xfrm>
              <a:off x="1225703" y="3674552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5039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356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0"/>
            <p:cNvSpPr/>
            <p:nvPr/>
          </p:nvSpPr>
          <p:spPr>
            <a:xfrm>
              <a:off x="1347501" y="3674552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887"/>
                  </a:lnTo>
                  <a:lnTo>
                    <a:pt x="5196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0"/>
            <p:cNvSpPr/>
            <p:nvPr/>
          </p:nvSpPr>
          <p:spPr>
            <a:xfrm>
              <a:off x="1425007" y="3676222"/>
              <a:ext cx="58777" cy="103056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9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2"/>
                  </a:lnTo>
                  <a:lnTo>
                    <a:pt x="1995" y="8345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0"/>
            <p:cNvSpPr/>
            <p:nvPr/>
          </p:nvSpPr>
          <p:spPr>
            <a:xfrm>
              <a:off x="1502092" y="3674552"/>
              <a:ext cx="102217" cy="102642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8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9"/>
                  </a:lnTo>
                  <a:lnTo>
                    <a:pt x="2047" y="3517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5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2"/>
                  </a:lnTo>
                  <a:lnTo>
                    <a:pt x="5249" y="4619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9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5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9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9"/>
                  </a:lnTo>
                  <a:lnTo>
                    <a:pt x="12596" y="3307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3"/>
                  </a:lnTo>
                  <a:lnTo>
                    <a:pt x="11756" y="788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1"/>
                  </a:lnTo>
                  <a:lnTo>
                    <a:pt x="9762" y="1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8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0"/>
            <p:cNvSpPr/>
            <p:nvPr/>
          </p:nvSpPr>
          <p:spPr>
            <a:xfrm>
              <a:off x="1620482" y="3641591"/>
              <a:ext cx="58355" cy="137686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1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1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6"/>
                  </a:lnTo>
                  <a:lnTo>
                    <a:pt x="5039" y="6561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6"/>
                  </a:lnTo>
                  <a:lnTo>
                    <a:pt x="2467" y="6246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7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1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5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7"/>
                  </a:lnTo>
                  <a:lnTo>
                    <a:pt x="1050" y="16427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7"/>
                  </a:lnTo>
                  <a:lnTo>
                    <a:pt x="6193" y="16427"/>
                  </a:lnTo>
                  <a:lnTo>
                    <a:pt x="6403" y="16217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20"/>
                  </a:lnTo>
                  <a:lnTo>
                    <a:pt x="4567" y="15482"/>
                  </a:lnTo>
                  <a:lnTo>
                    <a:pt x="4409" y="15535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20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1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6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4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7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0"/>
            <p:cNvSpPr/>
            <p:nvPr/>
          </p:nvSpPr>
          <p:spPr>
            <a:xfrm>
              <a:off x="1695440" y="3674552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4" y="1313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0"/>
            <p:cNvSpPr/>
            <p:nvPr/>
          </p:nvSpPr>
          <p:spPr>
            <a:xfrm>
              <a:off x="1746970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0"/>
            <p:cNvSpPr/>
            <p:nvPr/>
          </p:nvSpPr>
          <p:spPr>
            <a:xfrm>
              <a:off x="1779763" y="3674552"/>
              <a:ext cx="60481" cy="134768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91" y="2415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9"/>
                  </a:lnTo>
                  <a:lnTo>
                    <a:pt x="5510" y="6508"/>
                  </a:lnTo>
                  <a:lnTo>
                    <a:pt x="5458" y="8660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9"/>
                  </a:lnTo>
                  <a:lnTo>
                    <a:pt x="2729" y="11284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2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10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1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5"/>
                  </a:lnTo>
                  <a:lnTo>
                    <a:pt x="53" y="3307"/>
                  </a:lnTo>
                  <a:lnTo>
                    <a:pt x="0" y="4514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1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281"/>
                  </a:lnTo>
                  <a:lnTo>
                    <a:pt x="5196" y="12071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3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0"/>
            <p:cNvSpPr/>
            <p:nvPr/>
          </p:nvSpPr>
          <p:spPr>
            <a:xfrm>
              <a:off x="1858543" y="3676222"/>
              <a:ext cx="59207" cy="103056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7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6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6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5"/>
                  </a:lnTo>
                  <a:lnTo>
                    <a:pt x="5249" y="9342"/>
                  </a:lnTo>
                  <a:lnTo>
                    <a:pt x="5196" y="9867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9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9"/>
                  </a:lnTo>
                  <a:lnTo>
                    <a:pt x="2415" y="10969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2"/>
                  </a:lnTo>
                  <a:lnTo>
                    <a:pt x="2047" y="8345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0"/>
            <p:cNvSpPr/>
            <p:nvPr/>
          </p:nvSpPr>
          <p:spPr>
            <a:xfrm>
              <a:off x="1934354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10"/>
                  </a:lnTo>
                  <a:lnTo>
                    <a:pt x="2414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1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1"/>
                  </a:lnTo>
                  <a:lnTo>
                    <a:pt x="997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1"/>
                  </a:lnTo>
                  <a:lnTo>
                    <a:pt x="6140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4"/>
                  </a:lnTo>
                  <a:lnTo>
                    <a:pt x="4513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4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10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0"/>
            <p:cNvSpPr/>
            <p:nvPr/>
          </p:nvSpPr>
          <p:spPr>
            <a:xfrm>
              <a:off x="2054447" y="3674552"/>
              <a:ext cx="58347" cy="1047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1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683" y="1313"/>
                  </a:lnTo>
                  <a:lnTo>
                    <a:pt x="525" y="1732"/>
                  </a:lnTo>
                  <a:lnTo>
                    <a:pt x="315" y="2205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1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1"/>
                  </a:lnTo>
                  <a:lnTo>
                    <a:pt x="6298" y="12176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9"/>
                  </a:lnTo>
                  <a:lnTo>
                    <a:pt x="6980" y="10759"/>
                  </a:lnTo>
                  <a:lnTo>
                    <a:pt x="7137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2"/>
                  </a:lnTo>
                  <a:lnTo>
                    <a:pt x="5248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0"/>
            <p:cNvSpPr/>
            <p:nvPr/>
          </p:nvSpPr>
          <p:spPr>
            <a:xfrm>
              <a:off x="212386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0"/>
            <p:cNvSpPr/>
            <p:nvPr/>
          </p:nvSpPr>
          <p:spPr>
            <a:xfrm>
              <a:off x="2201800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2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0"/>
            <p:cNvSpPr/>
            <p:nvPr/>
          </p:nvSpPr>
          <p:spPr>
            <a:xfrm>
              <a:off x="2274193" y="3674552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2"/>
                  </a:lnTo>
                  <a:lnTo>
                    <a:pt x="4671" y="4461"/>
                  </a:lnTo>
                  <a:lnTo>
                    <a:pt x="4042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0"/>
            <p:cNvSpPr/>
            <p:nvPr/>
          </p:nvSpPr>
          <p:spPr>
            <a:xfrm>
              <a:off x="2350426" y="3634921"/>
              <a:ext cx="60903" cy="144356"/>
            </a:xfrm>
            <a:custGeom>
              <a:avLst/>
              <a:gdLst/>
              <a:ahLst/>
              <a:cxnLst/>
              <a:rect l="l" t="t" r="r" b="b"/>
              <a:pathLst>
                <a:path w="7505" h="18158" extrusionOk="0">
                  <a:moveTo>
                    <a:pt x="3726" y="6560"/>
                  </a:moveTo>
                  <a:lnTo>
                    <a:pt x="4041" y="6612"/>
                  </a:lnTo>
                  <a:lnTo>
                    <a:pt x="4304" y="6665"/>
                  </a:lnTo>
                  <a:lnTo>
                    <a:pt x="4566" y="6770"/>
                  </a:lnTo>
                  <a:lnTo>
                    <a:pt x="4776" y="6927"/>
                  </a:lnTo>
                  <a:lnTo>
                    <a:pt x="4933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58" y="8659"/>
                  </a:lnTo>
                  <a:lnTo>
                    <a:pt x="5511" y="9551"/>
                  </a:lnTo>
                  <a:lnTo>
                    <a:pt x="5511" y="10496"/>
                  </a:lnTo>
                  <a:lnTo>
                    <a:pt x="5511" y="11598"/>
                  </a:lnTo>
                  <a:lnTo>
                    <a:pt x="5458" y="13750"/>
                  </a:lnTo>
                  <a:lnTo>
                    <a:pt x="5353" y="14589"/>
                  </a:lnTo>
                  <a:lnTo>
                    <a:pt x="5248" y="15271"/>
                  </a:lnTo>
                  <a:lnTo>
                    <a:pt x="5143" y="15586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6"/>
                  </a:lnTo>
                  <a:lnTo>
                    <a:pt x="4514" y="16374"/>
                  </a:lnTo>
                  <a:lnTo>
                    <a:pt x="4304" y="16478"/>
                  </a:lnTo>
                  <a:lnTo>
                    <a:pt x="4041" y="16531"/>
                  </a:lnTo>
                  <a:lnTo>
                    <a:pt x="3464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834" y="16321"/>
                  </a:lnTo>
                  <a:lnTo>
                    <a:pt x="2572" y="16059"/>
                  </a:lnTo>
                  <a:lnTo>
                    <a:pt x="2362" y="15744"/>
                  </a:lnTo>
                  <a:lnTo>
                    <a:pt x="2257" y="15429"/>
                  </a:lnTo>
                  <a:lnTo>
                    <a:pt x="2152" y="15114"/>
                  </a:lnTo>
                  <a:lnTo>
                    <a:pt x="2100" y="14589"/>
                  </a:lnTo>
                  <a:lnTo>
                    <a:pt x="2047" y="13487"/>
                  </a:lnTo>
                  <a:lnTo>
                    <a:pt x="2047" y="12595"/>
                  </a:lnTo>
                  <a:lnTo>
                    <a:pt x="2047" y="10601"/>
                  </a:lnTo>
                  <a:lnTo>
                    <a:pt x="2100" y="9131"/>
                  </a:lnTo>
                  <a:lnTo>
                    <a:pt x="2152" y="8292"/>
                  </a:lnTo>
                  <a:lnTo>
                    <a:pt x="2205" y="7872"/>
                  </a:lnTo>
                  <a:lnTo>
                    <a:pt x="2362" y="7505"/>
                  </a:lnTo>
                  <a:lnTo>
                    <a:pt x="2572" y="7137"/>
                  </a:lnTo>
                  <a:lnTo>
                    <a:pt x="2677" y="6980"/>
                  </a:lnTo>
                  <a:lnTo>
                    <a:pt x="2834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64" y="6612"/>
                  </a:lnTo>
                  <a:lnTo>
                    <a:pt x="3726" y="6560"/>
                  </a:lnTo>
                  <a:close/>
                  <a:moveTo>
                    <a:pt x="5458" y="0"/>
                  </a:moveTo>
                  <a:lnTo>
                    <a:pt x="5458" y="6245"/>
                  </a:lnTo>
                  <a:lnTo>
                    <a:pt x="5143" y="5825"/>
                  </a:lnTo>
                  <a:lnTo>
                    <a:pt x="4933" y="5615"/>
                  </a:lnTo>
                  <a:lnTo>
                    <a:pt x="4671" y="5405"/>
                  </a:lnTo>
                  <a:lnTo>
                    <a:pt x="4356" y="5248"/>
                  </a:lnTo>
                  <a:lnTo>
                    <a:pt x="3989" y="5090"/>
                  </a:lnTo>
                  <a:lnTo>
                    <a:pt x="3517" y="5038"/>
                  </a:lnTo>
                  <a:lnTo>
                    <a:pt x="3044" y="4986"/>
                  </a:lnTo>
                  <a:lnTo>
                    <a:pt x="2519" y="5038"/>
                  </a:lnTo>
                  <a:lnTo>
                    <a:pt x="2047" y="5143"/>
                  </a:lnTo>
                  <a:lnTo>
                    <a:pt x="1627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73" y="6665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29"/>
                  </a:lnTo>
                  <a:lnTo>
                    <a:pt x="53" y="9289"/>
                  </a:lnTo>
                  <a:lnTo>
                    <a:pt x="0" y="10548"/>
                  </a:lnTo>
                  <a:lnTo>
                    <a:pt x="0" y="11650"/>
                  </a:lnTo>
                  <a:lnTo>
                    <a:pt x="0" y="12962"/>
                  </a:lnTo>
                  <a:lnTo>
                    <a:pt x="53" y="14117"/>
                  </a:lnTo>
                  <a:lnTo>
                    <a:pt x="158" y="15166"/>
                  </a:lnTo>
                  <a:lnTo>
                    <a:pt x="315" y="16006"/>
                  </a:lnTo>
                  <a:lnTo>
                    <a:pt x="420" y="16426"/>
                  </a:lnTo>
                  <a:lnTo>
                    <a:pt x="578" y="16741"/>
                  </a:lnTo>
                  <a:lnTo>
                    <a:pt x="735" y="17056"/>
                  </a:lnTo>
                  <a:lnTo>
                    <a:pt x="945" y="17318"/>
                  </a:lnTo>
                  <a:lnTo>
                    <a:pt x="1207" y="17581"/>
                  </a:lnTo>
                  <a:lnTo>
                    <a:pt x="1470" y="17738"/>
                  </a:lnTo>
                  <a:lnTo>
                    <a:pt x="1785" y="17895"/>
                  </a:lnTo>
                  <a:lnTo>
                    <a:pt x="2152" y="18053"/>
                  </a:lnTo>
                  <a:lnTo>
                    <a:pt x="2519" y="18105"/>
                  </a:lnTo>
                  <a:lnTo>
                    <a:pt x="2939" y="18158"/>
                  </a:lnTo>
                  <a:lnTo>
                    <a:pt x="3517" y="18105"/>
                  </a:lnTo>
                  <a:lnTo>
                    <a:pt x="4041" y="17948"/>
                  </a:lnTo>
                  <a:lnTo>
                    <a:pt x="4461" y="17790"/>
                  </a:lnTo>
                  <a:lnTo>
                    <a:pt x="4829" y="17528"/>
                  </a:lnTo>
                  <a:lnTo>
                    <a:pt x="5091" y="17266"/>
                  </a:lnTo>
                  <a:lnTo>
                    <a:pt x="5301" y="17003"/>
                  </a:lnTo>
                  <a:lnTo>
                    <a:pt x="5616" y="16583"/>
                  </a:lnTo>
                  <a:lnTo>
                    <a:pt x="5616" y="17895"/>
                  </a:lnTo>
                  <a:lnTo>
                    <a:pt x="7505" y="1789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0"/>
            <p:cNvSpPr/>
            <p:nvPr/>
          </p:nvSpPr>
          <p:spPr>
            <a:xfrm>
              <a:off x="2429636" y="3637839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0"/>
            <p:cNvSpPr/>
            <p:nvPr/>
          </p:nvSpPr>
          <p:spPr>
            <a:xfrm>
              <a:off x="2462429" y="3674552"/>
              <a:ext cx="57925" cy="1047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100"/>
                  </a:lnTo>
                  <a:lnTo>
                    <a:pt x="4986" y="2415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10"/>
                  </a:lnTo>
                  <a:lnTo>
                    <a:pt x="2415" y="2100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1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9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1"/>
                  </a:lnTo>
                  <a:lnTo>
                    <a:pt x="998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1"/>
                  </a:lnTo>
                  <a:lnTo>
                    <a:pt x="6141" y="12281"/>
                  </a:lnTo>
                  <a:lnTo>
                    <a:pt x="6403" y="12071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4"/>
                  </a:lnTo>
                  <a:lnTo>
                    <a:pt x="4514" y="11336"/>
                  </a:lnTo>
                  <a:lnTo>
                    <a:pt x="4356" y="11389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4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10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8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0"/>
            <p:cNvSpPr/>
            <p:nvPr/>
          </p:nvSpPr>
          <p:spPr>
            <a:xfrm>
              <a:off x="2536957" y="3674552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0"/>
            <p:cNvSpPr/>
            <p:nvPr/>
          </p:nvSpPr>
          <p:spPr>
            <a:xfrm>
              <a:off x="840719" y="3837678"/>
              <a:ext cx="69424" cy="146868"/>
            </a:xfrm>
            <a:custGeom>
              <a:avLst/>
              <a:gdLst/>
              <a:ahLst/>
              <a:cxnLst/>
              <a:rect l="l" t="t" r="r" b="b"/>
              <a:pathLst>
                <a:path w="8555" h="18474" extrusionOk="0">
                  <a:moveTo>
                    <a:pt x="4513" y="1"/>
                  </a:moveTo>
                  <a:lnTo>
                    <a:pt x="3884" y="53"/>
                  </a:lnTo>
                  <a:lnTo>
                    <a:pt x="3306" y="106"/>
                  </a:lnTo>
                  <a:lnTo>
                    <a:pt x="2782" y="263"/>
                  </a:lnTo>
                  <a:lnTo>
                    <a:pt x="2309" y="421"/>
                  </a:lnTo>
                  <a:lnTo>
                    <a:pt x="1942" y="631"/>
                  </a:lnTo>
                  <a:lnTo>
                    <a:pt x="1575" y="893"/>
                  </a:lnTo>
                  <a:lnTo>
                    <a:pt x="1312" y="1155"/>
                  </a:lnTo>
                  <a:lnTo>
                    <a:pt x="1050" y="1418"/>
                  </a:lnTo>
                  <a:lnTo>
                    <a:pt x="840" y="1680"/>
                  </a:lnTo>
                  <a:lnTo>
                    <a:pt x="682" y="1995"/>
                  </a:lnTo>
                  <a:lnTo>
                    <a:pt x="420" y="2520"/>
                  </a:lnTo>
                  <a:lnTo>
                    <a:pt x="315" y="3045"/>
                  </a:lnTo>
                  <a:lnTo>
                    <a:pt x="210" y="3412"/>
                  </a:lnTo>
                  <a:lnTo>
                    <a:pt x="158" y="3989"/>
                  </a:lnTo>
                  <a:lnTo>
                    <a:pt x="53" y="4934"/>
                  </a:lnTo>
                  <a:lnTo>
                    <a:pt x="53" y="6613"/>
                  </a:lnTo>
                  <a:lnTo>
                    <a:pt x="0" y="9447"/>
                  </a:lnTo>
                  <a:lnTo>
                    <a:pt x="53" y="12176"/>
                  </a:lnTo>
                  <a:lnTo>
                    <a:pt x="105" y="13803"/>
                  </a:lnTo>
                  <a:lnTo>
                    <a:pt x="158" y="14695"/>
                  </a:lnTo>
                  <a:lnTo>
                    <a:pt x="210" y="15220"/>
                  </a:lnTo>
                  <a:lnTo>
                    <a:pt x="368" y="15797"/>
                  </a:lnTo>
                  <a:lnTo>
                    <a:pt x="577" y="16427"/>
                  </a:lnTo>
                  <a:lnTo>
                    <a:pt x="892" y="16952"/>
                  </a:lnTo>
                  <a:lnTo>
                    <a:pt x="1102" y="17214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4"/>
                  </a:lnTo>
                  <a:lnTo>
                    <a:pt x="2572" y="18211"/>
                  </a:lnTo>
                  <a:lnTo>
                    <a:pt x="2939" y="18316"/>
                  </a:lnTo>
                  <a:lnTo>
                    <a:pt x="3411" y="18421"/>
                  </a:lnTo>
                  <a:lnTo>
                    <a:pt x="3831" y="18474"/>
                  </a:lnTo>
                  <a:lnTo>
                    <a:pt x="4933" y="18474"/>
                  </a:lnTo>
                  <a:lnTo>
                    <a:pt x="5458" y="18421"/>
                  </a:lnTo>
                  <a:lnTo>
                    <a:pt x="5878" y="18316"/>
                  </a:lnTo>
                  <a:lnTo>
                    <a:pt x="6298" y="18159"/>
                  </a:lnTo>
                  <a:lnTo>
                    <a:pt x="6665" y="18054"/>
                  </a:lnTo>
                  <a:lnTo>
                    <a:pt x="6980" y="17844"/>
                  </a:lnTo>
                  <a:lnTo>
                    <a:pt x="7242" y="17634"/>
                  </a:lnTo>
                  <a:lnTo>
                    <a:pt x="7505" y="17424"/>
                  </a:lnTo>
                  <a:lnTo>
                    <a:pt x="7662" y="17214"/>
                  </a:lnTo>
                  <a:lnTo>
                    <a:pt x="7872" y="17004"/>
                  </a:lnTo>
                  <a:lnTo>
                    <a:pt x="8082" y="16532"/>
                  </a:lnTo>
                  <a:lnTo>
                    <a:pt x="8292" y="16060"/>
                  </a:lnTo>
                  <a:lnTo>
                    <a:pt x="8397" y="15640"/>
                  </a:lnTo>
                  <a:lnTo>
                    <a:pt x="8449" y="15115"/>
                  </a:lnTo>
                  <a:lnTo>
                    <a:pt x="8502" y="14433"/>
                  </a:lnTo>
                  <a:lnTo>
                    <a:pt x="8554" y="11914"/>
                  </a:lnTo>
                  <a:lnTo>
                    <a:pt x="6455" y="11914"/>
                  </a:lnTo>
                  <a:lnTo>
                    <a:pt x="6455" y="14013"/>
                  </a:lnTo>
                  <a:lnTo>
                    <a:pt x="6455" y="14538"/>
                  </a:lnTo>
                  <a:lnTo>
                    <a:pt x="6350" y="14905"/>
                  </a:lnTo>
                  <a:lnTo>
                    <a:pt x="6245" y="15325"/>
                  </a:lnTo>
                  <a:lnTo>
                    <a:pt x="6140" y="15587"/>
                  </a:lnTo>
                  <a:lnTo>
                    <a:pt x="5983" y="15850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2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2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2"/>
                  </a:lnTo>
                  <a:lnTo>
                    <a:pt x="2624" y="15587"/>
                  </a:lnTo>
                  <a:lnTo>
                    <a:pt x="2519" y="15325"/>
                  </a:lnTo>
                  <a:lnTo>
                    <a:pt x="2362" y="14905"/>
                  </a:lnTo>
                  <a:lnTo>
                    <a:pt x="2309" y="13908"/>
                  </a:lnTo>
                  <a:lnTo>
                    <a:pt x="2257" y="12333"/>
                  </a:lnTo>
                  <a:lnTo>
                    <a:pt x="2257" y="9500"/>
                  </a:lnTo>
                  <a:lnTo>
                    <a:pt x="2257" y="6771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5"/>
                  </a:lnTo>
                  <a:lnTo>
                    <a:pt x="2572" y="3097"/>
                  </a:lnTo>
                  <a:lnTo>
                    <a:pt x="2782" y="2730"/>
                  </a:lnTo>
                  <a:lnTo>
                    <a:pt x="3044" y="2415"/>
                  </a:lnTo>
                  <a:lnTo>
                    <a:pt x="3201" y="2257"/>
                  </a:lnTo>
                  <a:lnTo>
                    <a:pt x="3411" y="2153"/>
                  </a:lnTo>
                  <a:lnTo>
                    <a:pt x="3621" y="2048"/>
                  </a:lnTo>
                  <a:lnTo>
                    <a:pt x="3884" y="1943"/>
                  </a:lnTo>
                  <a:lnTo>
                    <a:pt x="4199" y="1890"/>
                  </a:lnTo>
                  <a:lnTo>
                    <a:pt x="4828" y="1890"/>
                  </a:lnTo>
                  <a:lnTo>
                    <a:pt x="5143" y="1943"/>
                  </a:lnTo>
                  <a:lnTo>
                    <a:pt x="5353" y="2048"/>
                  </a:lnTo>
                  <a:lnTo>
                    <a:pt x="5563" y="2153"/>
                  </a:lnTo>
                  <a:lnTo>
                    <a:pt x="5773" y="2257"/>
                  </a:lnTo>
                  <a:lnTo>
                    <a:pt x="5930" y="2415"/>
                  </a:lnTo>
                  <a:lnTo>
                    <a:pt x="6140" y="2782"/>
                  </a:lnTo>
                  <a:lnTo>
                    <a:pt x="6245" y="3202"/>
                  </a:lnTo>
                  <a:lnTo>
                    <a:pt x="6350" y="3674"/>
                  </a:lnTo>
                  <a:lnTo>
                    <a:pt x="6350" y="4567"/>
                  </a:lnTo>
                  <a:lnTo>
                    <a:pt x="6350" y="5931"/>
                  </a:lnTo>
                  <a:lnTo>
                    <a:pt x="8449" y="5931"/>
                  </a:lnTo>
                  <a:lnTo>
                    <a:pt x="8449" y="4934"/>
                  </a:lnTo>
                  <a:lnTo>
                    <a:pt x="8449" y="4042"/>
                  </a:lnTo>
                  <a:lnTo>
                    <a:pt x="8397" y="3307"/>
                  </a:lnTo>
                  <a:lnTo>
                    <a:pt x="8292" y="2625"/>
                  </a:lnTo>
                  <a:lnTo>
                    <a:pt x="8187" y="2257"/>
                  </a:lnTo>
                  <a:lnTo>
                    <a:pt x="8030" y="1943"/>
                  </a:lnTo>
                  <a:lnTo>
                    <a:pt x="7872" y="1628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6"/>
                  </a:lnTo>
                  <a:lnTo>
                    <a:pt x="6770" y="578"/>
                  </a:lnTo>
                  <a:lnTo>
                    <a:pt x="6245" y="316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0"/>
            <p:cNvSpPr/>
            <p:nvPr/>
          </p:nvSpPr>
          <p:spPr>
            <a:xfrm>
              <a:off x="922056" y="3879821"/>
              <a:ext cx="64319" cy="1047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1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1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7"/>
                  </a:lnTo>
                  <a:lnTo>
                    <a:pt x="3622" y="7032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7"/>
                  </a:lnTo>
                  <a:lnTo>
                    <a:pt x="1103" y="997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4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19"/>
                  </a:lnTo>
                  <a:lnTo>
                    <a:pt x="2415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1"/>
                  </a:lnTo>
                  <a:lnTo>
                    <a:pt x="4619" y="4461"/>
                  </a:lnTo>
                  <a:lnTo>
                    <a:pt x="4042" y="4933"/>
                  </a:lnTo>
                  <a:lnTo>
                    <a:pt x="2100" y="6245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5"/>
                  </a:lnTo>
                  <a:lnTo>
                    <a:pt x="893" y="12490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0"/>
                  </a:lnTo>
                  <a:lnTo>
                    <a:pt x="4934" y="12175"/>
                  </a:lnTo>
                  <a:lnTo>
                    <a:pt x="5144" y="11913"/>
                  </a:lnTo>
                  <a:lnTo>
                    <a:pt x="5459" y="11388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0"/>
            <p:cNvSpPr/>
            <p:nvPr/>
          </p:nvSpPr>
          <p:spPr>
            <a:xfrm>
              <a:off x="999992" y="3879821"/>
              <a:ext cx="59207" cy="102642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7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0"/>
            <p:cNvSpPr/>
            <p:nvPr/>
          </p:nvSpPr>
          <p:spPr>
            <a:xfrm>
              <a:off x="1071964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1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66" y="11283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77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511" y="11388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0"/>
            <p:cNvSpPr/>
            <p:nvPr/>
          </p:nvSpPr>
          <p:spPr>
            <a:xfrm>
              <a:off x="1148619" y="3840182"/>
              <a:ext cx="60481" cy="144364"/>
            </a:xfrm>
            <a:custGeom>
              <a:avLst/>
              <a:gdLst/>
              <a:ahLst/>
              <a:cxnLst/>
              <a:rect l="l" t="t" r="r" b="b"/>
              <a:pathLst>
                <a:path w="7453" h="18159" extrusionOk="0">
                  <a:moveTo>
                    <a:pt x="3674" y="6561"/>
                  </a:moveTo>
                  <a:lnTo>
                    <a:pt x="3989" y="6613"/>
                  </a:lnTo>
                  <a:lnTo>
                    <a:pt x="4304" y="6666"/>
                  </a:lnTo>
                  <a:lnTo>
                    <a:pt x="4514" y="6771"/>
                  </a:lnTo>
                  <a:lnTo>
                    <a:pt x="4724" y="6928"/>
                  </a:lnTo>
                  <a:lnTo>
                    <a:pt x="4934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06" y="8660"/>
                  </a:lnTo>
                  <a:lnTo>
                    <a:pt x="5459" y="9552"/>
                  </a:lnTo>
                  <a:lnTo>
                    <a:pt x="5459" y="10497"/>
                  </a:lnTo>
                  <a:lnTo>
                    <a:pt x="5459" y="11599"/>
                  </a:lnTo>
                  <a:lnTo>
                    <a:pt x="5406" y="13750"/>
                  </a:lnTo>
                  <a:lnTo>
                    <a:pt x="5354" y="14590"/>
                  </a:lnTo>
                  <a:lnTo>
                    <a:pt x="5196" y="15272"/>
                  </a:lnTo>
                  <a:lnTo>
                    <a:pt x="5091" y="15587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7"/>
                  </a:lnTo>
                  <a:lnTo>
                    <a:pt x="4461" y="16374"/>
                  </a:lnTo>
                  <a:lnTo>
                    <a:pt x="4252" y="16479"/>
                  </a:lnTo>
                  <a:lnTo>
                    <a:pt x="3989" y="16532"/>
                  </a:lnTo>
                  <a:lnTo>
                    <a:pt x="3412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782" y="16322"/>
                  </a:lnTo>
                  <a:lnTo>
                    <a:pt x="2520" y="16059"/>
                  </a:lnTo>
                  <a:lnTo>
                    <a:pt x="2310" y="15745"/>
                  </a:lnTo>
                  <a:lnTo>
                    <a:pt x="2205" y="15430"/>
                  </a:lnTo>
                  <a:lnTo>
                    <a:pt x="2100" y="15115"/>
                  </a:lnTo>
                  <a:lnTo>
                    <a:pt x="2047" y="14590"/>
                  </a:lnTo>
                  <a:lnTo>
                    <a:pt x="1995" y="13488"/>
                  </a:lnTo>
                  <a:lnTo>
                    <a:pt x="1995" y="12596"/>
                  </a:lnTo>
                  <a:lnTo>
                    <a:pt x="1995" y="10602"/>
                  </a:lnTo>
                  <a:lnTo>
                    <a:pt x="2047" y="9132"/>
                  </a:lnTo>
                  <a:lnTo>
                    <a:pt x="2100" y="8292"/>
                  </a:lnTo>
                  <a:lnTo>
                    <a:pt x="2205" y="7873"/>
                  </a:lnTo>
                  <a:lnTo>
                    <a:pt x="2310" y="7505"/>
                  </a:lnTo>
                  <a:lnTo>
                    <a:pt x="2520" y="7138"/>
                  </a:lnTo>
                  <a:lnTo>
                    <a:pt x="2625" y="6980"/>
                  </a:lnTo>
                  <a:lnTo>
                    <a:pt x="2782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12" y="6613"/>
                  </a:lnTo>
                  <a:lnTo>
                    <a:pt x="3674" y="6561"/>
                  </a:lnTo>
                  <a:close/>
                  <a:moveTo>
                    <a:pt x="5406" y="1"/>
                  </a:moveTo>
                  <a:lnTo>
                    <a:pt x="5406" y="6246"/>
                  </a:lnTo>
                  <a:lnTo>
                    <a:pt x="5091" y="5826"/>
                  </a:lnTo>
                  <a:lnTo>
                    <a:pt x="4881" y="5616"/>
                  </a:lnTo>
                  <a:lnTo>
                    <a:pt x="4619" y="5406"/>
                  </a:lnTo>
                  <a:lnTo>
                    <a:pt x="4304" y="5249"/>
                  </a:lnTo>
                  <a:lnTo>
                    <a:pt x="3937" y="5091"/>
                  </a:lnTo>
                  <a:lnTo>
                    <a:pt x="3517" y="5039"/>
                  </a:lnTo>
                  <a:lnTo>
                    <a:pt x="2992" y="4986"/>
                  </a:lnTo>
                  <a:lnTo>
                    <a:pt x="2520" y="5039"/>
                  </a:lnTo>
                  <a:lnTo>
                    <a:pt x="2047" y="5144"/>
                  </a:lnTo>
                  <a:lnTo>
                    <a:pt x="1628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21" y="6666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30"/>
                  </a:lnTo>
                  <a:lnTo>
                    <a:pt x="1" y="9290"/>
                  </a:lnTo>
                  <a:lnTo>
                    <a:pt x="1" y="10549"/>
                  </a:lnTo>
                  <a:lnTo>
                    <a:pt x="1" y="11651"/>
                  </a:lnTo>
                  <a:lnTo>
                    <a:pt x="1" y="12963"/>
                  </a:lnTo>
                  <a:lnTo>
                    <a:pt x="1" y="14118"/>
                  </a:lnTo>
                  <a:lnTo>
                    <a:pt x="106" y="15167"/>
                  </a:lnTo>
                  <a:lnTo>
                    <a:pt x="263" y="16007"/>
                  </a:lnTo>
                  <a:lnTo>
                    <a:pt x="368" y="16427"/>
                  </a:lnTo>
                  <a:lnTo>
                    <a:pt x="526" y="16742"/>
                  </a:lnTo>
                  <a:lnTo>
                    <a:pt x="683" y="17056"/>
                  </a:lnTo>
                  <a:lnTo>
                    <a:pt x="893" y="17319"/>
                  </a:lnTo>
                  <a:lnTo>
                    <a:pt x="1155" y="17581"/>
                  </a:lnTo>
                  <a:lnTo>
                    <a:pt x="1418" y="17739"/>
                  </a:lnTo>
                  <a:lnTo>
                    <a:pt x="1733" y="17896"/>
                  </a:lnTo>
                  <a:lnTo>
                    <a:pt x="2100" y="18054"/>
                  </a:lnTo>
                  <a:lnTo>
                    <a:pt x="2520" y="18106"/>
                  </a:lnTo>
                  <a:lnTo>
                    <a:pt x="2887" y="18159"/>
                  </a:lnTo>
                  <a:lnTo>
                    <a:pt x="3517" y="18106"/>
                  </a:lnTo>
                  <a:lnTo>
                    <a:pt x="3989" y="17949"/>
                  </a:lnTo>
                  <a:lnTo>
                    <a:pt x="4409" y="17791"/>
                  </a:lnTo>
                  <a:lnTo>
                    <a:pt x="4776" y="17529"/>
                  </a:lnTo>
                  <a:lnTo>
                    <a:pt x="5039" y="17266"/>
                  </a:lnTo>
                  <a:lnTo>
                    <a:pt x="5249" y="17004"/>
                  </a:lnTo>
                  <a:lnTo>
                    <a:pt x="5564" y="16584"/>
                  </a:lnTo>
                  <a:lnTo>
                    <a:pt x="5564" y="17896"/>
                  </a:lnTo>
                  <a:lnTo>
                    <a:pt x="7453" y="17896"/>
                  </a:lnTo>
                  <a:lnTo>
                    <a:pt x="74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0"/>
            <p:cNvSpPr/>
            <p:nvPr/>
          </p:nvSpPr>
          <p:spPr>
            <a:xfrm>
              <a:off x="1227407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0"/>
            <p:cNvSpPr/>
            <p:nvPr/>
          </p:nvSpPr>
          <p:spPr>
            <a:xfrm>
              <a:off x="1256792" y="3879821"/>
              <a:ext cx="64741" cy="1047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0"/>
            <p:cNvSpPr/>
            <p:nvPr/>
          </p:nvSpPr>
          <p:spPr>
            <a:xfrm>
              <a:off x="1334728" y="3879821"/>
              <a:ext cx="59199" cy="102642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0"/>
            <p:cNvSpPr/>
            <p:nvPr/>
          </p:nvSpPr>
          <p:spPr>
            <a:xfrm>
              <a:off x="1460356" y="3840182"/>
              <a:ext cx="70706" cy="142281"/>
            </a:xfrm>
            <a:custGeom>
              <a:avLst/>
              <a:gdLst/>
              <a:ahLst/>
              <a:cxnLst/>
              <a:rect l="l" t="t" r="r" b="b"/>
              <a:pathLst>
                <a:path w="8713" h="17897" extrusionOk="0">
                  <a:moveTo>
                    <a:pt x="3727" y="2047"/>
                  </a:moveTo>
                  <a:lnTo>
                    <a:pt x="4619" y="2100"/>
                  </a:lnTo>
                  <a:lnTo>
                    <a:pt x="4986" y="2152"/>
                  </a:lnTo>
                  <a:lnTo>
                    <a:pt x="5249" y="2205"/>
                  </a:lnTo>
                  <a:lnTo>
                    <a:pt x="5458" y="2310"/>
                  </a:lnTo>
                  <a:lnTo>
                    <a:pt x="5668" y="2415"/>
                  </a:lnTo>
                  <a:lnTo>
                    <a:pt x="5931" y="2625"/>
                  </a:lnTo>
                  <a:lnTo>
                    <a:pt x="6141" y="2940"/>
                  </a:lnTo>
                  <a:lnTo>
                    <a:pt x="6298" y="3254"/>
                  </a:lnTo>
                  <a:lnTo>
                    <a:pt x="6403" y="3622"/>
                  </a:lnTo>
                  <a:lnTo>
                    <a:pt x="6456" y="4094"/>
                  </a:lnTo>
                  <a:lnTo>
                    <a:pt x="6508" y="4619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1"/>
                  </a:lnTo>
                  <a:lnTo>
                    <a:pt x="6456" y="13330"/>
                  </a:lnTo>
                  <a:lnTo>
                    <a:pt x="6403" y="14223"/>
                  </a:lnTo>
                  <a:lnTo>
                    <a:pt x="6246" y="14747"/>
                  </a:lnTo>
                  <a:lnTo>
                    <a:pt x="6088" y="15167"/>
                  </a:lnTo>
                  <a:lnTo>
                    <a:pt x="5826" y="15430"/>
                  </a:lnTo>
                  <a:lnTo>
                    <a:pt x="5511" y="15640"/>
                  </a:lnTo>
                  <a:lnTo>
                    <a:pt x="5091" y="15797"/>
                  </a:lnTo>
                  <a:lnTo>
                    <a:pt x="4671" y="15902"/>
                  </a:lnTo>
                  <a:lnTo>
                    <a:pt x="4199" y="15902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1"/>
                  </a:moveTo>
                  <a:lnTo>
                    <a:pt x="1" y="17896"/>
                  </a:lnTo>
                  <a:lnTo>
                    <a:pt x="4724" y="17896"/>
                  </a:lnTo>
                  <a:lnTo>
                    <a:pt x="5406" y="17844"/>
                  </a:lnTo>
                  <a:lnTo>
                    <a:pt x="5983" y="17686"/>
                  </a:lnTo>
                  <a:lnTo>
                    <a:pt x="6561" y="17529"/>
                  </a:lnTo>
                  <a:lnTo>
                    <a:pt x="7085" y="17214"/>
                  </a:lnTo>
                  <a:lnTo>
                    <a:pt x="7348" y="17056"/>
                  </a:lnTo>
                  <a:lnTo>
                    <a:pt x="7558" y="16847"/>
                  </a:lnTo>
                  <a:lnTo>
                    <a:pt x="7768" y="16584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30"/>
                  </a:lnTo>
                  <a:lnTo>
                    <a:pt x="8450" y="15010"/>
                  </a:lnTo>
                  <a:lnTo>
                    <a:pt x="8555" y="14485"/>
                  </a:lnTo>
                  <a:lnTo>
                    <a:pt x="8660" y="13435"/>
                  </a:lnTo>
                  <a:lnTo>
                    <a:pt x="8660" y="12176"/>
                  </a:lnTo>
                  <a:lnTo>
                    <a:pt x="8712" y="9395"/>
                  </a:lnTo>
                  <a:lnTo>
                    <a:pt x="8712" y="7663"/>
                  </a:lnTo>
                  <a:lnTo>
                    <a:pt x="8712" y="4986"/>
                  </a:lnTo>
                  <a:lnTo>
                    <a:pt x="8660" y="3989"/>
                  </a:lnTo>
                  <a:lnTo>
                    <a:pt x="8607" y="3254"/>
                  </a:lnTo>
                  <a:lnTo>
                    <a:pt x="8450" y="2625"/>
                  </a:lnTo>
                  <a:lnTo>
                    <a:pt x="8292" y="2152"/>
                  </a:lnTo>
                  <a:lnTo>
                    <a:pt x="8082" y="1733"/>
                  </a:lnTo>
                  <a:lnTo>
                    <a:pt x="7820" y="1313"/>
                  </a:lnTo>
                  <a:lnTo>
                    <a:pt x="7400" y="893"/>
                  </a:lnTo>
                  <a:lnTo>
                    <a:pt x="6928" y="526"/>
                  </a:lnTo>
                  <a:lnTo>
                    <a:pt x="6403" y="316"/>
                  </a:lnTo>
                  <a:lnTo>
                    <a:pt x="5878" y="158"/>
                  </a:lnTo>
                  <a:lnTo>
                    <a:pt x="5301" y="53"/>
                  </a:lnTo>
                  <a:lnTo>
                    <a:pt x="46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0"/>
            <p:cNvSpPr/>
            <p:nvPr/>
          </p:nvSpPr>
          <p:spPr>
            <a:xfrm>
              <a:off x="154936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0"/>
            <p:cNvSpPr/>
            <p:nvPr/>
          </p:nvSpPr>
          <p:spPr>
            <a:xfrm>
              <a:off x="1581732" y="3879821"/>
              <a:ext cx="61333" cy="136851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09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6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8"/>
                  </a:lnTo>
                  <a:lnTo>
                    <a:pt x="2519" y="10968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6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1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0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7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099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1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6"/>
                  </a:lnTo>
                  <a:lnTo>
                    <a:pt x="158" y="10601"/>
                  </a:lnTo>
                  <a:lnTo>
                    <a:pt x="263" y="10968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0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4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4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799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1"/>
                  </a:lnTo>
                  <a:lnTo>
                    <a:pt x="1050" y="16321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3"/>
                  </a:lnTo>
                  <a:lnTo>
                    <a:pt x="4041" y="17161"/>
                  </a:lnTo>
                  <a:lnTo>
                    <a:pt x="4566" y="17108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6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4"/>
                  </a:lnTo>
                  <a:lnTo>
                    <a:pt x="7452" y="14589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0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0"/>
            <p:cNvSpPr/>
            <p:nvPr/>
          </p:nvSpPr>
          <p:spPr>
            <a:xfrm>
              <a:off x="1660943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0"/>
            <p:cNvSpPr/>
            <p:nvPr/>
          </p:nvSpPr>
          <p:spPr>
            <a:xfrm>
              <a:off x="1687771" y="3854373"/>
              <a:ext cx="44300" cy="130173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5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6"/>
                  </a:lnTo>
                  <a:lnTo>
                    <a:pt x="2047" y="15586"/>
                  </a:lnTo>
                  <a:lnTo>
                    <a:pt x="2205" y="15796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89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69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0"/>
            <p:cNvSpPr/>
            <p:nvPr/>
          </p:nvSpPr>
          <p:spPr>
            <a:xfrm>
              <a:off x="1739731" y="3879821"/>
              <a:ext cx="64733" cy="1047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1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3" y="11283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1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49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0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41" y="4933"/>
                  </a:lnTo>
                  <a:lnTo>
                    <a:pt x="2152" y="6245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5"/>
                  </a:lnTo>
                  <a:lnTo>
                    <a:pt x="7505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4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0"/>
            <p:cNvSpPr/>
            <p:nvPr/>
          </p:nvSpPr>
          <p:spPr>
            <a:xfrm>
              <a:off x="1817238" y="3840182"/>
              <a:ext cx="17042" cy="142281"/>
            </a:xfrm>
            <a:custGeom>
              <a:avLst/>
              <a:gdLst/>
              <a:ahLst/>
              <a:cxnLst/>
              <a:rect l="l" t="t" r="r" b="b"/>
              <a:pathLst>
                <a:path w="2100" h="17897" extrusionOk="0">
                  <a:moveTo>
                    <a:pt x="0" y="1"/>
                  </a:moveTo>
                  <a:lnTo>
                    <a:pt x="0" y="17896"/>
                  </a:lnTo>
                  <a:lnTo>
                    <a:pt x="2099" y="17896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0"/>
            <p:cNvSpPr/>
            <p:nvPr/>
          </p:nvSpPr>
          <p:spPr>
            <a:xfrm>
              <a:off x="1895596" y="3837678"/>
              <a:ext cx="71128" cy="146868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5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8" y="1418"/>
                  </a:lnTo>
                  <a:lnTo>
                    <a:pt x="998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73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3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20" y="8660"/>
                  </a:lnTo>
                  <a:lnTo>
                    <a:pt x="4934" y="11179"/>
                  </a:lnTo>
                  <a:lnTo>
                    <a:pt x="5616" y="11914"/>
                  </a:lnTo>
                  <a:lnTo>
                    <a:pt x="5931" y="12229"/>
                  </a:lnTo>
                  <a:lnTo>
                    <a:pt x="6141" y="12596"/>
                  </a:lnTo>
                  <a:lnTo>
                    <a:pt x="6350" y="12963"/>
                  </a:lnTo>
                  <a:lnTo>
                    <a:pt x="6508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2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20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205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53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315" y="15955"/>
                  </a:lnTo>
                  <a:lnTo>
                    <a:pt x="473" y="16427"/>
                  </a:lnTo>
                  <a:lnTo>
                    <a:pt x="735" y="16847"/>
                  </a:lnTo>
                  <a:lnTo>
                    <a:pt x="1050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5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403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53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92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8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729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729" y="3150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10"/>
                  </a:lnTo>
                  <a:lnTo>
                    <a:pt x="3412" y="2205"/>
                  </a:lnTo>
                  <a:lnTo>
                    <a:pt x="3622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9" y="1943"/>
                  </a:lnTo>
                  <a:lnTo>
                    <a:pt x="5458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1" y="2782"/>
                  </a:lnTo>
                  <a:lnTo>
                    <a:pt x="6246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82" y="1785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0"/>
            <p:cNvSpPr/>
            <p:nvPr/>
          </p:nvSpPr>
          <p:spPr>
            <a:xfrm>
              <a:off x="1979067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0"/>
            <p:cNvSpPr/>
            <p:nvPr/>
          </p:nvSpPr>
          <p:spPr>
            <a:xfrm>
              <a:off x="2054017" y="3879821"/>
              <a:ext cx="43448" cy="102642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5" y="1312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0"/>
            <p:cNvSpPr/>
            <p:nvPr/>
          </p:nvSpPr>
          <p:spPr>
            <a:xfrm>
              <a:off x="2104695" y="3881491"/>
              <a:ext cx="64319" cy="100973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0"/>
            <p:cNvSpPr/>
            <p:nvPr/>
          </p:nvSpPr>
          <p:spPr>
            <a:xfrm>
              <a:off x="2178372" y="3843108"/>
              <a:ext cx="16189" cy="139356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0"/>
            <p:cNvSpPr/>
            <p:nvPr/>
          </p:nvSpPr>
          <p:spPr>
            <a:xfrm>
              <a:off x="2211164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735" y="1312"/>
                  </a:lnTo>
                  <a:lnTo>
                    <a:pt x="525" y="1732"/>
                  </a:lnTo>
                  <a:lnTo>
                    <a:pt x="368" y="2204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0"/>
                  </a:lnTo>
                  <a:lnTo>
                    <a:pt x="6298" y="12175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8"/>
                  </a:lnTo>
                  <a:lnTo>
                    <a:pt x="7033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1"/>
                  </a:lnTo>
                  <a:lnTo>
                    <a:pt x="5301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0"/>
            <p:cNvSpPr/>
            <p:nvPr/>
          </p:nvSpPr>
          <p:spPr>
            <a:xfrm>
              <a:off x="2283988" y="3879821"/>
              <a:ext cx="58355" cy="1047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0"/>
            <p:cNvSpPr/>
            <p:nvPr/>
          </p:nvSpPr>
          <p:spPr>
            <a:xfrm>
              <a:off x="283251" y="3600704"/>
              <a:ext cx="438226" cy="428903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0"/>
            <p:cNvSpPr/>
            <p:nvPr/>
          </p:nvSpPr>
          <p:spPr>
            <a:xfrm>
              <a:off x="597967" y="3634921"/>
              <a:ext cx="79227" cy="85113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0"/>
            <p:cNvSpPr/>
            <p:nvPr/>
          </p:nvSpPr>
          <p:spPr>
            <a:xfrm>
              <a:off x="277295" y="3594869"/>
              <a:ext cx="450147" cy="440573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0"/>
            <p:cNvSpPr/>
            <p:nvPr/>
          </p:nvSpPr>
          <p:spPr>
            <a:xfrm>
              <a:off x="521313" y="3886912"/>
              <a:ext cx="46004" cy="97221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2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0"/>
            <p:cNvSpPr/>
            <p:nvPr/>
          </p:nvSpPr>
          <p:spPr>
            <a:xfrm>
              <a:off x="577104" y="3888582"/>
              <a:ext cx="46426" cy="9429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5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30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9"/>
                  </a:lnTo>
                  <a:lnTo>
                    <a:pt x="1470" y="10549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1"/>
                  </a:lnTo>
                  <a:lnTo>
                    <a:pt x="3097" y="11861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9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7"/>
                  </a:lnTo>
                  <a:lnTo>
                    <a:pt x="5668" y="2152"/>
                  </a:lnTo>
                  <a:lnTo>
                    <a:pt x="5563" y="1785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8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0"/>
            <p:cNvSpPr/>
            <p:nvPr/>
          </p:nvSpPr>
          <p:spPr>
            <a:xfrm>
              <a:off x="631190" y="3886912"/>
              <a:ext cx="46856" cy="97221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7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1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4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2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6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5"/>
                  </a:lnTo>
                  <a:lnTo>
                    <a:pt x="4199" y="2205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8"/>
                  </a:lnTo>
                  <a:lnTo>
                    <a:pt x="4986" y="683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0"/>
            <p:cNvSpPr/>
            <p:nvPr/>
          </p:nvSpPr>
          <p:spPr>
            <a:xfrm>
              <a:off x="522165" y="3770095"/>
              <a:ext cx="46856" cy="97213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155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263" y="2782"/>
                  </a:lnTo>
                  <a:lnTo>
                    <a:pt x="315" y="3149"/>
                  </a:lnTo>
                  <a:lnTo>
                    <a:pt x="315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42" y="8344"/>
                  </a:lnTo>
                  <a:lnTo>
                    <a:pt x="4199" y="8607"/>
                  </a:lnTo>
                  <a:lnTo>
                    <a:pt x="4251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7" y="10811"/>
                  </a:lnTo>
                  <a:lnTo>
                    <a:pt x="3307" y="10916"/>
                  </a:lnTo>
                  <a:lnTo>
                    <a:pt x="2835" y="10968"/>
                  </a:lnTo>
                  <a:lnTo>
                    <a:pt x="2415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3" y="10129"/>
                  </a:lnTo>
                  <a:lnTo>
                    <a:pt x="1470" y="9919"/>
                  </a:lnTo>
                  <a:lnTo>
                    <a:pt x="1418" y="9551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158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20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563" y="10601"/>
                  </a:lnTo>
                  <a:lnTo>
                    <a:pt x="5668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668" y="8502"/>
                  </a:lnTo>
                  <a:lnTo>
                    <a:pt x="5563" y="8082"/>
                  </a:lnTo>
                  <a:lnTo>
                    <a:pt x="5458" y="7767"/>
                  </a:lnTo>
                  <a:lnTo>
                    <a:pt x="5249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37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1995" y="1627"/>
                  </a:lnTo>
                  <a:lnTo>
                    <a:pt x="2257" y="1417"/>
                  </a:lnTo>
                  <a:lnTo>
                    <a:pt x="2520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7" y="1680"/>
                  </a:lnTo>
                  <a:lnTo>
                    <a:pt x="4042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11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2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0"/>
            <p:cNvSpPr/>
            <p:nvPr/>
          </p:nvSpPr>
          <p:spPr>
            <a:xfrm>
              <a:off x="577104" y="3771343"/>
              <a:ext cx="45574" cy="94716"/>
            </a:xfrm>
            <a:custGeom>
              <a:avLst/>
              <a:gdLst/>
              <a:ahLst/>
              <a:cxnLst/>
              <a:rect l="l" t="t" r="r" b="b"/>
              <a:pathLst>
                <a:path w="5616" h="11914" extrusionOk="0">
                  <a:moveTo>
                    <a:pt x="0" y="1"/>
                  </a:moveTo>
                  <a:lnTo>
                    <a:pt x="0" y="11913"/>
                  </a:lnTo>
                  <a:lnTo>
                    <a:pt x="1417" y="11913"/>
                  </a:lnTo>
                  <a:lnTo>
                    <a:pt x="1207" y="1628"/>
                  </a:lnTo>
                  <a:lnTo>
                    <a:pt x="3569" y="11913"/>
                  </a:lnTo>
                  <a:lnTo>
                    <a:pt x="5616" y="11913"/>
                  </a:lnTo>
                  <a:lnTo>
                    <a:pt x="5616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0"/>
            <p:cNvSpPr/>
            <p:nvPr/>
          </p:nvSpPr>
          <p:spPr>
            <a:xfrm>
              <a:off x="632464" y="3770095"/>
              <a:ext cx="45582" cy="97213"/>
            </a:xfrm>
            <a:custGeom>
              <a:avLst/>
              <a:gdLst/>
              <a:ahLst/>
              <a:cxnLst/>
              <a:rect l="l" t="t" r="r" b="b"/>
              <a:pathLst>
                <a:path w="5617" h="12228" extrusionOk="0">
                  <a:moveTo>
                    <a:pt x="2940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785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998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06" y="2257"/>
                  </a:lnTo>
                  <a:lnTo>
                    <a:pt x="53" y="2677"/>
                  </a:lnTo>
                  <a:lnTo>
                    <a:pt x="1" y="3254"/>
                  </a:lnTo>
                  <a:lnTo>
                    <a:pt x="1" y="6245"/>
                  </a:lnTo>
                  <a:lnTo>
                    <a:pt x="1" y="9132"/>
                  </a:lnTo>
                  <a:lnTo>
                    <a:pt x="53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40" y="11546"/>
                  </a:lnTo>
                  <a:lnTo>
                    <a:pt x="1208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566" y="11808"/>
                  </a:lnTo>
                  <a:lnTo>
                    <a:pt x="4934" y="11546"/>
                  </a:lnTo>
                  <a:lnTo>
                    <a:pt x="5144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1"/>
                  </a:lnTo>
                  <a:lnTo>
                    <a:pt x="5616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6"/>
                  </a:lnTo>
                  <a:lnTo>
                    <a:pt x="4094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254" y="10916"/>
                  </a:lnTo>
                  <a:lnTo>
                    <a:pt x="2940" y="10968"/>
                  </a:lnTo>
                  <a:lnTo>
                    <a:pt x="2520" y="10916"/>
                  </a:lnTo>
                  <a:lnTo>
                    <a:pt x="2205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680" y="10339"/>
                  </a:lnTo>
                  <a:lnTo>
                    <a:pt x="1628" y="10129"/>
                  </a:lnTo>
                  <a:lnTo>
                    <a:pt x="1523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470" y="3516"/>
                  </a:lnTo>
                  <a:lnTo>
                    <a:pt x="1523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785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20" y="1312"/>
                  </a:lnTo>
                  <a:lnTo>
                    <a:pt x="2940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094" y="2099"/>
                  </a:lnTo>
                  <a:lnTo>
                    <a:pt x="4147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11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39" y="892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07" y="53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87" name="Google Shape;88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" name="Google Shape;905;p10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6" name="Google Shape;906;p10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907" name="Google Shape;907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0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0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0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0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0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" name="Google Shape;925;p10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pos="5616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slide" type="titleOnly">
  <p:cSld name="TITLE_ONLY">
    <p:spTree>
      <p:nvGrpSpPr>
        <p:cNvPr id="1" name="Shape 8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3" name="Google Shape;8453;p92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4" name="Google Shape;8454;p92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455" name="Google Shape;8455;p92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56" name="Google Shape;8456;p92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457" name="Google Shape;8457;p9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9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9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9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9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9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9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9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9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92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92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92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92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92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92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92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92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92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75" name="Google Shape;8475;p92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476" name="Google Shape;8476;p92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477" name="Google Shape;8477;p92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92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92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92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92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92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92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92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92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92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92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92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92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92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92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92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92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92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92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92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92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92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92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92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92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92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92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92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92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92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92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92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92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92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92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92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92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92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92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92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92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92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92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92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92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92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92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92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92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92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92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92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92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92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92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TITLE_ONLY_1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93"/>
          <p:cNvSpPr txBox="1">
            <a:spLocks noGrp="1"/>
          </p:cNvSpPr>
          <p:nvPr>
            <p:ph type="subTitle" idx="1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34" name="Google Shape;8534;p93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535" name="Google Shape;8535;p93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">
          <p15:clr>
            <a:srgbClr val="E46962"/>
          </p15:clr>
        </p15:guide>
        <p15:guide id="2" pos="144">
          <p15:clr>
            <a:srgbClr val="E46962"/>
          </p15:clr>
        </p15:guide>
        <p15:guide id="3" orient="horz" pos="2944">
          <p15:clr>
            <a:srgbClr val="E46962"/>
          </p15:clr>
        </p15:guide>
        <p15:guide id="4" orient="horz" pos="2880">
          <p15:clr>
            <a:srgbClr val="E46962"/>
          </p15:clr>
        </p15:guide>
        <p15:guide id="5" pos="5616">
          <p15:clr>
            <a:srgbClr val="E46962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_1">
    <p:bg>
      <p:bgPr>
        <a:solidFill>
          <a:schemeClr val="lt1"/>
        </a:solidFill>
        <a:effectLst/>
      </p:bgPr>
    </p:bg>
    <p:spTree>
      <p:nvGrpSpPr>
        <p:cNvPr id="1" name="Shape 8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7" name="Google Shape;8537;p94"/>
          <p:cNvSpPr txBox="1">
            <a:spLocks noGrp="1"/>
          </p:cNvSpPr>
          <p:nvPr>
            <p:ph type="subTitle" idx="1"/>
          </p:nvPr>
        </p:nvSpPr>
        <p:spPr>
          <a:xfrm>
            <a:off x="33765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38" name="Google Shape;8538;p94"/>
          <p:cNvSpPr txBox="1">
            <a:spLocks noGrp="1"/>
          </p:cNvSpPr>
          <p:nvPr>
            <p:ph type="subTitle" idx="2"/>
          </p:nvPr>
        </p:nvSpPr>
        <p:spPr>
          <a:xfrm>
            <a:off x="33765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39" name="Google Shape;8539;p94"/>
          <p:cNvSpPr>
            <a:spLocks noGrp="1"/>
          </p:cNvSpPr>
          <p:nvPr>
            <p:ph type="pic" idx="3"/>
          </p:nvPr>
        </p:nvSpPr>
        <p:spPr>
          <a:xfrm>
            <a:off x="5403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40" name="Google Shape;8540;p94"/>
          <p:cNvSpPr txBox="1">
            <a:spLocks noGrp="1"/>
          </p:cNvSpPr>
          <p:nvPr>
            <p:ph type="subTitle" idx="4"/>
          </p:nvPr>
        </p:nvSpPr>
        <p:spPr>
          <a:xfrm>
            <a:off x="24903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41" name="Google Shape;8541;p94"/>
          <p:cNvSpPr txBox="1">
            <a:spLocks noGrp="1"/>
          </p:cNvSpPr>
          <p:nvPr>
            <p:ph type="subTitle" idx="5"/>
          </p:nvPr>
        </p:nvSpPr>
        <p:spPr>
          <a:xfrm>
            <a:off x="24903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42" name="Google Shape;8542;p94"/>
          <p:cNvSpPr>
            <a:spLocks noGrp="1"/>
          </p:cNvSpPr>
          <p:nvPr>
            <p:ph type="pic" idx="6"/>
          </p:nvPr>
        </p:nvSpPr>
        <p:spPr>
          <a:xfrm>
            <a:off x="26929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43" name="Google Shape;8543;p94"/>
          <p:cNvSpPr txBox="1">
            <a:spLocks noGrp="1"/>
          </p:cNvSpPr>
          <p:nvPr>
            <p:ph type="subTitle" idx="7"/>
          </p:nvPr>
        </p:nvSpPr>
        <p:spPr>
          <a:xfrm>
            <a:off x="4652480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44" name="Google Shape;8544;p94"/>
          <p:cNvSpPr txBox="1">
            <a:spLocks noGrp="1"/>
          </p:cNvSpPr>
          <p:nvPr>
            <p:ph type="subTitle" idx="8"/>
          </p:nvPr>
        </p:nvSpPr>
        <p:spPr>
          <a:xfrm>
            <a:off x="4652480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45" name="Google Shape;8545;p94"/>
          <p:cNvSpPr>
            <a:spLocks noGrp="1"/>
          </p:cNvSpPr>
          <p:nvPr>
            <p:ph type="pic" idx="9"/>
          </p:nvPr>
        </p:nvSpPr>
        <p:spPr>
          <a:xfrm>
            <a:off x="484560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46" name="Google Shape;8546;p94"/>
          <p:cNvSpPr txBox="1">
            <a:spLocks noGrp="1"/>
          </p:cNvSpPr>
          <p:nvPr>
            <p:ph type="subTitle" idx="13"/>
          </p:nvPr>
        </p:nvSpPr>
        <p:spPr>
          <a:xfrm>
            <a:off x="6795605" y="2990850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547" name="Google Shape;8547;p94"/>
          <p:cNvSpPr txBox="1">
            <a:spLocks noGrp="1"/>
          </p:cNvSpPr>
          <p:nvPr>
            <p:ph type="subTitle" idx="14"/>
          </p:nvPr>
        </p:nvSpPr>
        <p:spPr>
          <a:xfrm>
            <a:off x="6795605" y="3692232"/>
            <a:ext cx="1900800" cy="55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48" name="Google Shape;8548;p94"/>
          <p:cNvSpPr>
            <a:spLocks noGrp="1"/>
          </p:cNvSpPr>
          <p:nvPr>
            <p:ph type="pic" idx="15"/>
          </p:nvPr>
        </p:nvSpPr>
        <p:spPr>
          <a:xfrm>
            <a:off x="6998255" y="1454400"/>
            <a:ext cx="1495500" cy="14955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549" name="Google Shape;8549;p94"/>
          <p:cNvSpPr txBox="1">
            <a:spLocks noGrp="1"/>
          </p:cNvSpPr>
          <p:nvPr>
            <p:ph type="subTitle" idx="16"/>
          </p:nvPr>
        </p:nvSpPr>
        <p:spPr>
          <a:xfrm>
            <a:off x="228600" y="774600"/>
            <a:ext cx="8686800" cy="42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50" name="Google Shape;8550;p9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22860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sz="2000"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8551" name="Google Shape;8551;p94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52" name="Google Shape;8552;p94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553" name="Google Shape;8553;p9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9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9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9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9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9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9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9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9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94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94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94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94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94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94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94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94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94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1" name="Google Shape;8571;p94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572" name="Google Shape;8572;p94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573" name="Google Shape;8573;p94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94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94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94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94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94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94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94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94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94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94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94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94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94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94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94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94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94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94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94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94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94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94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94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94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94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94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94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94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94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94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94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94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94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94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94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94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94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94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94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94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94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94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94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94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94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94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94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94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94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94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94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94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94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94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144">
          <p15:clr>
            <a:srgbClr val="E46962"/>
          </p15:clr>
        </p15:guide>
        <p15:guide id="2" orient="horz" pos="144">
          <p15:clr>
            <a:srgbClr val="E46962"/>
          </p15:clr>
        </p15:guide>
        <p15:guide id="3" pos="5616">
          <p15:clr>
            <a:srgbClr val="E46962"/>
          </p15:clr>
        </p15:guide>
        <p15:guide id="4" orient="horz" pos="2944">
          <p15:clr>
            <a:srgbClr val="E46962"/>
          </p15:clr>
        </p15:guide>
        <p15:guide id="5" orient="horz" pos="2880">
          <p15:clr>
            <a:srgbClr val="E46962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1">
  <p:cSld name="CUSTOM_12_1_1">
    <p:bg>
      <p:bgPr>
        <a:solidFill>
          <a:schemeClr val="accent3"/>
        </a:solidFill>
        <a:effectLst/>
      </p:bgPr>
    </p:bg>
    <p:spTree>
      <p:nvGrpSpPr>
        <p:cNvPr id="1" name="Shape 8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9" name="Google Shape;8629;p95"/>
          <p:cNvSpPr/>
          <p:nvPr/>
        </p:nvSpPr>
        <p:spPr>
          <a:xfrm>
            <a:off x="3143250" y="0"/>
            <a:ext cx="6000900" cy="477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0" name="Google Shape;8630;p95"/>
          <p:cNvSpPr/>
          <p:nvPr/>
        </p:nvSpPr>
        <p:spPr>
          <a:xfrm>
            <a:off x="3033100" y="0"/>
            <a:ext cx="272400" cy="4791000"/>
          </a:xfrm>
          <a:prstGeom prst="rect">
            <a:avLst/>
          </a:prstGeom>
          <a:solidFill>
            <a:srgbClr val="B7B7B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1" name="Google Shape;8631;p95"/>
          <p:cNvSpPr txBox="1">
            <a:spLocks noGrp="1"/>
          </p:cNvSpPr>
          <p:nvPr>
            <p:ph type="subTitle" idx="1"/>
          </p:nvPr>
        </p:nvSpPr>
        <p:spPr>
          <a:xfrm>
            <a:off x="4303400" y="12096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32" name="Google Shape;8632;p95"/>
          <p:cNvSpPr txBox="1">
            <a:spLocks noGrp="1"/>
          </p:cNvSpPr>
          <p:nvPr>
            <p:ph type="subTitle" idx="2"/>
          </p:nvPr>
        </p:nvSpPr>
        <p:spPr>
          <a:xfrm>
            <a:off x="318375" y="267205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8633" name="Google Shape;8633;p95"/>
          <p:cNvSpPr txBox="1">
            <a:spLocks noGrp="1"/>
          </p:cNvSpPr>
          <p:nvPr>
            <p:ph type="subTitle" idx="3"/>
          </p:nvPr>
        </p:nvSpPr>
        <p:spPr>
          <a:xfrm>
            <a:off x="318300" y="3423900"/>
            <a:ext cx="2396400" cy="59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634" name="Google Shape;8634;p95"/>
          <p:cNvSpPr txBox="1">
            <a:spLocks noGrp="1"/>
          </p:cNvSpPr>
          <p:nvPr>
            <p:ph type="title"/>
          </p:nvPr>
        </p:nvSpPr>
        <p:spPr>
          <a:xfrm>
            <a:off x="3610300" y="228600"/>
            <a:ext cx="53040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8635" name="Google Shape;8635;p95"/>
          <p:cNvSpPr txBox="1">
            <a:spLocks noGrp="1"/>
          </p:cNvSpPr>
          <p:nvPr>
            <p:ph type="subTitle" idx="4"/>
          </p:nvPr>
        </p:nvSpPr>
        <p:spPr>
          <a:xfrm>
            <a:off x="4303400" y="18630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36" name="Google Shape;8636;p95"/>
          <p:cNvSpPr txBox="1">
            <a:spLocks noGrp="1"/>
          </p:cNvSpPr>
          <p:nvPr>
            <p:ph type="subTitle" idx="5"/>
          </p:nvPr>
        </p:nvSpPr>
        <p:spPr>
          <a:xfrm>
            <a:off x="4303400" y="25164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37" name="Google Shape;8637;p95"/>
          <p:cNvSpPr txBox="1">
            <a:spLocks noGrp="1"/>
          </p:cNvSpPr>
          <p:nvPr>
            <p:ph type="subTitle" idx="6"/>
          </p:nvPr>
        </p:nvSpPr>
        <p:spPr>
          <a:xfrm>
            <a:off x="4303400" y="3169888"/>
            <a:ext cx="4611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rm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Arial"/>
              <a:buNone/>
              <a:defRPr sz="1500"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38" name="Google Shape;8638;p95"/>
          <p:cNvSpPr/>
          <p:nvPr/>
        </p:nvSpPr>
        <p:spPr>
          <a:xfrm>
            <a:off x="-6" y="4673534"/>
            <a:ext cx="9144000" cy="469966"/>
          </a:xfrm>
          <a:custGeom>
            <a:avLst/>
            <a:gdLst/>
            <a:ahLst/>
            <a:cxnLst/>
            <a:rect l="l" t="t" r="r" b="b"/>
            <a:pathLst>
              <a:path w="285750" h="14773" extrusionOk="0">
                <a:moveTo>
                  <a:pt x="0" y="0"/>
                </a:moveTo>
                <a:lnTo>
                  <a:pt x="0" y="14773"/>
                </a:lnTo>
                <a:lnTo>
                  <a:pt x="285750" y="14773"/>
                </a:lnTo>
                <a:lnTo>
                  <a:pt x="285750" y="0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9" name="Google Shape;8639;p95"/>
          <p:cNvGrpSpPr/>
          <p:nvPr/>
        </p:nvGrpSpPr>
        <p:grpSpPr>
          <a:xfrm>
            <a:off x="7941498" y="4793372"/>
            <a:ext cx="729760" cy="173505"/>
            <a:chOff x="7941498" y="4793372"/>
            <a:chExt cx="729760" cy="173505"/>
          </a:xfrm>
        </p:grpSpPr>
        <p:sp>
          <p:nvSpPr>
            <p:cNvPr id="8640" name="Google Shape;8640;p9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9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9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9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9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9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9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9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9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95"/>
            <p:cNvSpPr/>
            <p:nvPr/>
          </p:nvSpPr>
          <p:spPr>
            <a:xfrm>
              <a:off x="8639514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95"/>
            <p:cNvSpPr/>
            <p:nvPr/>
          </p:nvSpPr>
          <p:spPr>
            <a:xfrm>
              <a:off x="8591898" y="4799671"/>
              <a:ext cx="41280" cy="44188"/>
            </a:xfrm>
            <a:custGeom>
              <a:avLst/>
              <a:gdLst/>
              <a:ahLst/>
              <a:cxnLst/>
              <a:rect l="l" t="t" r="r" b="b"/>
              <a:pathLst>
                <a:path w="1290" h="1389" extrusionOk="0">
                  <a:moveTo>
                    <a:pt x="596" y="1"/>
                  </a:moveTo>
                  <a:lnTo>
                    <a:pt x="497" y="199"/>
                  </a:lnTo>
                  <a:lnTo>
                    <a:pt x="298" y="199"/>
                  </a:lnTo>
                  <a:lnTo>
                    <a:pt x="398" y="497"/>
                  </a:lnTo>
                  <a:lnTo>
                    <a:pt x="398" y="596"/>
                  </a:lnTo>
                  <a:lnTo>
                    <a:pt x="199" y="398"/>
                  </a:lnTo>
                  <a:lnTo>
                    <a:pt x="199" y="497"/>
                  </a:lnTo>
                  <a:lnTo>
                    <a:pt x="1" y="497"/>
                  </a:lnTo>
                  <a:lnTo>
                    <a:pt x="1" y="596"/>
                  </a:lnTo>
                  <a:lnTo>
                    <a:pt x="1" y="695"/>
                  </a:lnTo>
                  <a:lnTo>
                    <a:pt x="298" y="992"/>
                  </a:lnTo>
                  <a:lnTo>
                    <a:pt x="298" y="1092"/>
                  </a:lnTo>
                  <a:lnTo>
                    <a:pt x="199" y="1191"/>
                  </a:lnTo>
                  <a:lnTo>
                    <a:pt x="497" y="1092"/>
                  </a:lnTo>
                  <a:lnTo>
                    <a:pt x="596" y="1092"/>
                  </a:lnTo>
                  <a:lnTo>
                    <a:pt x="596" y="1389"/>
                  </a:lnTo>
                  <a:lnTo>
                    <a:pt x="695" y="1389"/>
                  </a:lnTo>
                  <a:lnTo>
                    <a:pt x="695" y="1092"/>
                  </a:lnTo>
                  <a:lnTo>
                    <a:pt x="992" y="1191"/>
                  </a:lnTo>
                  <a:lnTo>
                    <a:pt x="992" y="1092"/>
                  </a:lnTo>
                  <a:lnTo>
                    <a:pt x="992" y="992"/>
                  </a:lnTo>
                  <a:lnTo>
                    <a:pt x="1290" y="695"/>
                  </a:lnTo>
                  <a:lnTo>
                    <a:pt x="1191" y="695"/>
                  </a:lnTo>
                  <a:lnTo>
                    <a:pt x="1191" y="596"/>
                  </a:lnTo>
                  <a:lnTo>
                    <a:pt x="1290" y="497"/>
                  </a:lnTo>
                  <a:lnTo>
                    <a:pt x="1092" y="497"/>
                  </a:lnTo>
                  <a:lnTo>
                    <a:pt x="992" y="398"/>
                  </a:lnTo>
                  <a:lnTo>
                    <a:pt x="893" y="596"/>
                  </a:lnTo>
                  <a:lnTo>
                    <a:pt x="794" y="596"/>
                  </a:lnTo>
                  <a:lnTo>
                    <a:pt x="794" y="497"/>
                  </a:lnTo>
                  <a:lnTo>
                    <a:pt x="893" y="199"/>
                  </a:lnTo>
                  <a:lnTo>
                    <a:pt x="695" y="199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95"/>
            <p:cNvSpPr/>
            <p:nvPr/>
          </p:nvSpPr>
          <p:spPr>
            <a:xfrm>
              <a:off x="8557018" y="4793372"/>
              <a:ext cx="28576" cy="56817"/>
            </a:xfrm>
            <a:custGeom>
              <a:avLst/>
              <a:gdLst/>
              <a:ahLst/>
              <a:cxnLst/>
              <a:rect l="l" t="t" r="r" b="b"/>
              <a:pathLst>
                <a:path w="893" h="1786" extrusionOk="0">
                  <a:moveTo>
                    <a:pt x="0" y="1"/>
                  </a:moveTo>
                  <a:lnTo>
                    <a:pt x="0" y="1785"/>
                  </a:lnTo>
                  <a:lnTo>
                    <a:pt x="893" y="1785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EB2E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95"/>
            <p:cNvSpPr/>
            <p:nvPr/>
          </p:nvSpPr>
          <p:spPr>
            <a:xfrm>
              <a:off x="8563354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1" y="2380"/>
                  </a:lnTo>
                  <a:lnTo>
                    <a:pt x="1" y="2578"/>
                  </a:lnTo>
                  <a:lnTo>
                    <a:pt x="1" y="2578"/>
                  </a:lnTo>
                  <a:lnTo>
                    <a:pt x="1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9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4" y="3074"/>
                  </a:lnTo>
                  <a:lnTo>
                    <a:pt x="1984" y="3173"/>
                  </a:lnTo>
                  <a:lnTo>
                    <a:pt x="1984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3" y="3272"/>
                  </a:lnTo>
                  <a:lnTo>
                    <a:pt x="3372" y="3173"/>
                  </a:lnTo>
                  <a:lnTo>
                    <a:pt x="3372" y="3173"/>
                  </a:lnTo>
                  <a:lnTo>
                    <a:pt x="3372" y="3074"/>
                  </a:lnTo>
                  <a:lnTo>
                    <a:pt x="3273" y="3074"/>
                  </a:lnTo>
                  <a:lnTo>
                    <a:pt x="3273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290" y="1"/>
                  </a:lnTo>
                  <a:lnTo>
                    <a:pt x="12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90" y="199"/>
                  </a:lnTo>
                  <a:lnTo>
                    <a:pt x="1290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290" y="3272"/>
                  </a:lnTo>
                  <a:lnTo>
                    <a:pt x="1290" y="3272"/>
                  </a:lnTo>
                  <a:lnTo>
                    <a:pt x="992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695" y="2678"/>
                  </a:lnTo>
                  <a:lnTo>
                    <a:pt x="695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90" y="1884"/>
                  </a:lnTo>
                  <a:lnTo>
                    <a:pt x="1290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95"/>
            <p:cNvSpPr/>
            <p:nvPr/>
          </p:nvSpPr>
          <p:spPr>
            <a:xfrm>
              <a:off x="8436442" y="4796521"/>
              <a:ext cx="123776" cy="170356"/>
            </a:xfrm>
            <a:custGeom>
              <a:avLst/>
              <a:gdLst/>
              <a:ahLst/>
              <a:cxnLst/>
              <a:rect l="l" t="t" r="r" b="b"/>
              <a:pathLst>
                <a:path w="3868" h="5355" extrusionOk="0">
                  <a:moveTo>
                    <a:pt x="3372" y="100"/>
                  </a:moveTo>
                  <a:lnTo>
                    <a:pt x="3372" y="100"/>
                  </a:lnTo>
                  <a:lnTo>
                    <a:pt x="3273" y="1"/>
                  </a:lnTo>
                  <a:lnTo>
                    <a:pt x="3173" y="1"/>
                  </a:lnTo>
                  <a:lnTo>
                    <a:pt x="3173" y="1"/>
                  </a:lnTo>
                  <a:lnTo>
                    <a:pt x="1984" y="1"/>
                  </a:lnTo>
                  <a:lnTo>
                    <a:pt x="1984" y="1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1984" y="100"/>
                  </a:lnTo>
                  <a:lnTo>
                    <a:pt x="2182" y="100"/>
                  </a:lnTo>
                  <a:lnTo>
                    <a:pt x="2380" y="199"/>
                  </a:lnTo>
                  <a:lnTo>
                    <a:pt x="2578" y="497"/>
                  </a:lnTo>
                  <a:lnTo>
                    <a:pt x="2678" y="992"/>
                  </a:lnTo>
                  <a:lnTo>
                    <a:pt x="2678" y="992"/>
                  </a:lnTo>
                  <a:lnTo>
                    <a:pt x="2678" y="2083"/>
                  </a:lnTo>
                  <a:lnTo>
                    <a:pt x="2678" y="2083"/>
                  </a:lnTo>
                  <a:lnTo>
                    <a:pt x="2678" y="2281"/>
                  </a:lnTo>
                  <a:lnTo>
                    <a:pt x="2678" y="2281"/>
                  </a:lnTo>
                  <a:lnTo>
                    <a:pt x="2578" y="2182"/>
                  </a:lnTo>
                  <a:lnTo>
                    <a:pt x="2578" y="2182"/>
                  </a:lnTo>
                  <a:lnTo>
                    <a:pt x="2281" y="2083"/>
                  </a:lnTo>
                  <a:lnTo>
                    <a:pt x="1984" y="1984"/>
                  </a:lnTo>
                  <a:lnTo>
                    <a:pt x="1686" y="1885"/>
                  </a:lnTo>
                  <a:lnTo>
                    <a:pt x="1686" y="1885"/>
                  </a:lnTo>
                  <a:lnTo>
                    <a:pt x="1091" y="1984"/>
                  </a:lnTo>
                  <a:lnTo>
                    <a:pt x="496" y="2281"/>
                  </a:lnTo>
                  <a:lnTo>
                    <a:pt x="298" y="2579"/>
                  </a:lnTo>
                  <a:lnTo>
                    <a:pt x="100" y="2876"/>
                  </a:lnTo>
                  <a:lnTo>
                    <a:pt x="1" y="3173"/>
                  </a:lnTo>
                  <a:lnTo>
                    <a:pt x="1" y="3570"/>
                  </a:lnTo>
                  <a:lnTo>
                    <a:pt x="1" y="3570"/>
                  </a:lnTo>
                  <a:lnTo>
                    <a:pt x="1" y="3967"/>
                  </a:lnTo>
                  <a:lnTo>
                    <a:pt x="100" y="4363"/>
                  </a:lnTo>
                  <a:lnTo>
                    <a:pt x="298" y="4661"/>
                  </a:lnTo>
                  <a:lnTo>
                    <a:pt x="496" y="4958"/>
                  </a:lnTo>
                  <a:lnTo>
                    <a:pt x="794" y="5057"/>
                  </a:lnTo>
                  <a:lnTo>
                    <a:pt x="1091" y="5256"/>
                  </a:lnTo>
                  <a:lnTo>
                    <a:pt x="1686" y="5355"/>
                  </a:lnTo>
                  <a:lnTo>
                    <a:pt x="1686" y="5355"/>
                  </a:lnTo>
                  <a:lnTo>
                    <a:pt x="1984" y="5355"/>
                  </a:lnTo>
                  <a:lnTo>
                    <a:pt x="2182" y="5256"/>
                  </a:lnTo>
                  <a:lnTo>
                    <a:pt x="2578" y="5057"/>
                  </a:lnTo>
                  <a:lnTo>
                    <a:pt x="2578" y="5057"/>
                  </a:lnTo>
                  <a:lnTo>
                    <a:pt x="2678" y="5057"/>
                  </a:lnTo>
                  <a:lnTo>
                    <a:pt x="2678" y="5156"/>
                  </a:lnTo>
                  <a:lnTo>
                    <a:pt x="2678" y="5156"/>
                  </a:lnTo>
                  <a:lnTo>
                    <a:pt x="2678" y="5256"/>
                  </a:lnTo>
                  <a:lnTo>
                    <a:pt x="2777" y="5355"/>
                  </a:lnTo>
                  <a:lnTo>
                    <a:pt x="2876" y="5355"/>
                  </a:lnTo>
                  <a:lnTo>
                    <a:pt x="2876" y="5355"/>
                  </a:lnTo>
                  <a:lnTo>
                    <a:pt x="3768" y="5256"/>
                  </a:lnTo>
                  <a:lnTo>
                    <a:pt x="3768" y="5256"/>
                  </a:lnTo>
                  <a:lnTo>
                    <a:pt x="3867" y="5156"/>
                  </a:lnTo>
                  <a:lnTo>
                    <a:pt x="3768" y="5156"/>
                  </a:lnTo>
                  <a:lnTo>
                    <a:pt x="3768" y="5156"/>
                  </a:lnTo>
                  <a:lnTo>
                    <a:pt x="3669" y="5057"/>
                  </a:lnTo>
                  <a:lnTo>
                    <a:pt x="3570" y="4958"/>
                  </a:lnTo>
                  <a:lnTo>
                    <a:pt x="3372" y="4661"/>
                  </a:lnTo>
                  <a:lnTo>
                    <a:pt x="3372" y="3967"/>
                  </a:lnTo>
                  <a:lnTo>
                    <a:pt x="3372" y="3967"/>
                  </a:lnTo>
                  <a:lnTo>
                    <a:pt x="3372" y="100"/>
                  </a:lnTo>
                  <a:lnTo>
                    <a:pt x="3372" y="100"/>
                  </a:lnTo>
                  <a:close/>
                  <a:moveTo>
                    <a:pt x="2678" y="3868"/>
                  </a:moveTo>
                  <a:lnTo>
                    <a:pt x="2678" y="3868"/>
                  </a:lnTo>
                  <a:lnTo>
                    <a:pt x="2578" y="4462"/>
                  </a:lnTo>
                  <a:lnTo>
                    <a:pt x="2380" y="4859"/>
                  </a:lnTo>
                  <a:lnTo>
                    <a:pt x="2083" y="5057"/>
                  </a:lnTo>
                  <a:lnTo>
                    <a:pt x="1785" y="5156"/>
                  </a:lnTo>
                  <a:lnTo>
                    <a:pt x="1785" y="5156"/>
                  </a:lnTo>
                  <a:lnTo>
                    <a:pt x="1587" y="5156"/>
                  </a:lnTo>
                  <a:lnTo>
                    <a:pt x="1389" y="5057"/>
                  </a:lnTo>
                  <a:lnTo>
                    <a:pt x="992" y="4661"/>
                  </a:lnTo>
                  <a:lnTo>
                    <a:pt x="794" y="4165"/>
                  </a:lnTo>
                  <a:lnTo>
                    <a:pt x="794" y="3570"/>
                  </a:lnTo>
                  <a:lnTo>
                    <a:pt x="794" y="3570"/>
                  </a:lnTo>
                  <a:lnTo>
                    <a:pt x="794" y="2975"/>
                  </a:lnTo>
                  <a:lnTo>
                    <a:pt x="1091" y="2479"/>
                  </a:lnTo>
                  <a:lnTo>
                    <a:pt x="1389" y="2182"/>
                  </a:lnTo>
                  <a:lnTo>
                    <a:pt x="1785" y="2083"/>
                  </a:lnTo>
                  <a:lnTo>
                    <a:pt x="1785" y="2083"/>
                  </a:lnTo>
                  <a:lnTo>
                    <a:pt x="2182" y="2182"/>
                  </a:lnTo>
                  <a:lnTo>
                    <a:pt x="2479" y="2479"/>
                  </a:lnTo>
                  <a:lnTo>
                    <a:pt x="2578" y="2975"/>
                  </a:lnTo>
                  <a:lnTo>
                    <a:pt x="2678" y="3669"/>
                  </a:lnTo>
                  <a:lnTo>
                    <a:pt x="2678" y="3669"/>
                  </a:lnTo>
                  <a:lnTo>
                    <a:pt x="2678" y="3868"/>
                  </a:lnTo>
                  <a:lnTo>
                    <a:pt x="2678" y="38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95"/>
            <p:cNvSpPr/>
            <p:nvPr/>
          </p:nvSpPr>
          <p:spPr>
            <a:xfrm>
              <a:off x="8328570" y="4856456"/>
              <a:ext cx="111072" cy="110421"/>
            </a:xfrm>
            <a:custGeom>
              <a:avLst/>
              <a:gdLst/>
              <a:ahLst/>
              <a:cxnLst/>
              <a:rect l="l" t="t" r="r" b="b"/>
              <a:pathLst>
                <a:path w="3471" h="3471" extrusionOk="0">
                  <a:moveTo>
                    <a:pt x="1983" y="1190"/>
                  </a:moveTo>
                  <a:lnTo>
                    <a:pt x="1983" y="1190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884" y="1389"/>
                  </a:lnTo>
                  <a:lnTo>
                    <a:pt x="1686" y="1488"/>
                  </a:lnTo>
                  <a:lnTo>
                    <a:pt x="1686" y="1488"/>
                  </a:lnTo>
                  <a:lnTo>
                    <a:pt x="1190" y="1686"/>
                  </a:lnTo>
                  <a:lnTo>
                    <a:pt x="893" y="1686"/>
                  </a:lnTo>
                  <a:lnTo>
                    <a:pt x="893" y="1686"/>
                  </a:lnTo>
                  <a:lnTo>
                    <a:pt x="695" y="1785"/>
                  </a:lnTo>
                  <a:lnTo>
                    <a:pt x="397" y="1884"/>
                  </a:lnTo>
                  <a:lnTo>
                    <a:pt x="100" y="2182"/>
                  </a:lnTo>
                  <a:lnTo>
                    <a:pt x="10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100" y="2777"/>
                  </a:lnTo>
                  <a:lnTo>
                    <a:pt x="199" y="2975"/>
                  </a:lnTo>
                  <a:lnTo>
                    <a:pt x="397" y="3272"/>
                  </a:lnTo>
                  <a:lnTo>
                    <a:pt x="794" y="3372"/>
                  </a:lnTo>
                  <a:lnTo>
                    <a:pt x="1190" y="3471"/>
                  </a:lnTo>
                  <a:lnTo>
                    <a:pt x="1190" y="3471"/>
                  </a:lnTo>
                  <a:lnTo>
                    <a:pt x="1389" y="3372"/>
                  </a:lnTo>
                  <a:lnTo>
                    <a:pt x="1686" y="3372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1983" y="3074"/>
                  </a:lnTo>
                  <a:lnTo>
                    <a:pt x="2083" y="3173"/>
                  </a:lnTo>
                  <a:lnTo>
                    <a:pt x="2083" y="3173"/>
                  </a:lnTo>
                  <a:lnTo>
                    <a:pt x="2281" y="3372"/>
                  </a:lnTo>
                  <a:lnTo>
                    <a:pt x="2479" y="3372"/>
                  </a:lnTo>
                  <a:lnTo>
                    <a:pt x="2876" y="3471"/>
                  </a:lnTo>
                  <a:lnTo>
                    <a:pt x="2876" y="3471"/>
                  </a:lnTo>
                  <a:lnTo>
                    <a:pt x="3173" y="3372"/>
                  </a:lnTo>
                  <a:lnTo>
                    <a:pt x="3272" y="3272"/>
                  </a:lnTo>
                  <a:lnTo>
                    <a:pt x="3471" y="3173"/>
                  </a:lnTo>
                  <a:lnTo>
                    <a:pt x="3471" y="3173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372" y="3074"/>
                  </a:lnTo>
                  <a:lnTo>
                    <a:pt x="3173" y="3173"/>
                  </a:lnTo>
                  <a:lnTo>
                    <a:pt x="3074" y="3272"/>
                  </a:lnTo>
                  <a:lnTo>
                    <a:pt x="3074" y="3272"/>
                  </a:lnTo>
                  <a:lnTo>
                    <a:pt x="2975" y="3272"/>
                  </a:lnTo>
                  <a:lnTo>
                    <a:pt x="2777" y="3173"/>
                  </a:lnTo>
                  <a:lnTo>
                    <a:pt x="2678" y="2975"/>
                  </a:lnTo>
                  <a:lnTo>
                    <a:pt x="2678" y="2479"/>
                  </a:lnTo>
                  <a:lnTo>
                    <a:pt x="2678" y="2479"/>
                  </a:lnTo>
                  <a:lnTo>
                    <a:pt x="2678" y="893"/>
                  </a:lnTo>
                  <a:lnTo>
                    <a:pt x="2678" y="893"/>
                  </a:lnTo>
                  <a:lnTo>
                    <a:pt x="2578" y="496"/>
                  </a:lnTo>
                  <a:lnTo>
                    <a:pt x="2380" y="298"/>
                  </a:lnTo>
                  <a:lnTo>
                    <a:pt x="1884" y="100"/>
                  </a:lnTo>
                  <a:lnTo>
                    <a:pt x="1289" y="1"/>
                  </a:lnTo>
                  <a:lnTo>
                    <a:pt x="1289" y="1"/>
                  </a:lnTo>
                  <a:lnTo>
                    <a:pt x="695" y="100"/>
                  </a:lnTo>
                  <a:lnTo>
                    <a:pt x="397" y="298"/>
                  </a:lnTo>
                  <a:lnTo>
                    <a:pt x="199" y="496"/>
                  </a:lnTo>
                  <a:lnTo>
                    <a:pt x="199" y="695"/>
                  </a:lnTo>
                  <a:lnTo>
                    <a:pt x="199" y="695"/>
                  </a:lnTo>
                  <a:lnTo>
                    <a:pt x="298" y="893"/>
                  </a:lnTo>
                  <a:lnTo>
                    <a:pt x="397" y="893"/>
                  </a:lnTo>
                  <a:lnTo>
                    <a:pt x="595" y="992"/>
                  </a:lnTo>
                  <a:lnTo>
                    <a:pt x="595" y="992"/>
                  </a:lnTo>
                  <a:lnTo>
                    <a:pt x="695" y="893"/>
                  </a:lnTo>
                  <a:lnTo>
                    <a:pt x="794" y="794"/>
                  </a:lnTo>
                  <a:lnTo>
                    <a:pt x="893" y="595"/>
                  </a:lnTo>
                  <a:lnTo>
                    <a:pt x="893" y="595"/>
                  </a:lnTo>
                  <a:lnTo>
                    <a:pt x="992" y="298"/>
                  </a:lnTo>
                  <a:lnTo>
                    <a:pt x="1091" y="199"/>
                  </a:lnTo>
                  <a:lnTo>
                    <a:pt x="1389" y="199"/>
                  </a:lnTo>
                  <a:lnTo>
                    <a:pt x="13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983" y="992"/>
                  </a:lnTo>
                  <a:lnTo>
                    <a:pt x="1983" y="992"/>
                  </a:lnTo>
                  <a:lnTo>
                    <a:pt x="1983" y="1091"/>
                  </a:lnTo>
                  <a:lnTo>
                    <a:pt x="1983" y="1091"/>
                  </a:lnTo>
                  <a:lnTo>
                    <a:pt x="1983" y="1190"/>
                  </a:lnTo>
                  <a:lnTo>
                    <a:pt x="1983" y="1190"/>
                  </a:lnTo>
                  <a:close/>
                  <a:moveTo>
                    <a:pt x="1983" y="2380"/>
                  </a:moveTo>
                  <a:lnTo>
                    <a:pt x="1983" y="2380"/>
                  </a:lnTo>
                  <a:lnTo>
                    <a:pt x="1884" y="2678"/>
                  </a:lnTo>
                  <a:lnTo>
                    <a:pt x="1785" y="2975"/>
                  </a:lnTo>
                  <a:lnTo>
                    <a:pt x="1587" y="3173"/>
                  </a:lnTo>
                  <a:lnTo>
                    <a:pt x="1389" y="3272"/>
                  </a:lnTo>
                  <a:lnTo>
                    <a:pt x="1389" y="3272"/>
                  </a:lnTo>
                  <a:lnTo>
                    <a:pt x="1091" y="3173"/>
                  </a:lnTo>
                  <a:lnTo>
                    <a:pt x="893" y="3074"/>
                  </a:lnTo>
                  <a:lnTo>
                    <a:pt x="794" y="2876"/>
                  </a:lnTo>
                  <a:lnTo>
                    <a:pt x="794" y="2678"/>
                  </a:lnTo>
                  <a:lnTo>
                    <a:pt x="794" y="2678"/>
                  </a:lnTo>
                  <a:lnTo>
                    <a:pt x="893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587"/>
                  </a:lnTo>
                  <a:lnTo>
                    <a:pt x="1983" y="1686"/>
                  </a:lnTo>
                  <a:lnTo>
                    <a:pt x="1983" y="1686"/>
                  </a:lnTo>
                  <a:lnTo>
                    <a:pt x="1983" y="2380"/>
                  </a:lnTo>
                  <a:lnTo>
                    <a:pt x="1983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95"/>
            <p:cNvSpPr/>
            <p:nvPr/>
          </p:nvSpPr>
          <p:spPr>
            <a:xfrm>
              <a:off x="8198490" y="4856456"/>
              <a:ext cx="126944" cy="110421"/>
            </a:xfrm>
            <a:custGeom>
              <a:avLst/>
              <a:gdLst/>
              <a:ahLst/>
              <a:cxnLst/>
              <a:rect l="l" t="t" r="r" b="b"/>
              <a:pathLst>
                <a:path w="3967" h="3471" extrusionOk="0">
                  <a:moveTo>
                    <a:pt x="2777" y="2578"/>
                  </a:moveTo>
                  <a:lnTo>
                    <a:pt x="2777" y="2578"/>
                  </a:lnTo>
                  <a:lnTo>
                    <a:pt x="2777" y="2876"/>
                  </a:lnTo>
                  <a:lnTo>
                    <a:pt x="2677" y="3074"/>
                  </a:lnTo>
                  <a:lnTo>
                    <a:pt x="2578" y="3272"/>
                  </a:lnTo>
                  <a:lnTo>
                    <a:pt x="2479" y="3272"/>
                  </a:lnTo>
                  <a:lnTo>
                    <a:pt x="2479" y="3272"/>
                  </a:lnTo>
                  <a:lnTo>
                    <a:pt x="2380" y="3372"/>
                  </a:lnTo>
                  <a:lnTo>
                    <a:pt x="2380" y="3471"/>
                  </a:lnTo>
                  <a:lnTo>
                    <a:pt x="2380" y="3471"/>
                  </a:lnTo>
                  <a:lnTo>
                    <a:pt x="3867" y="3471"/>
                  </a:lnTo>
                  <a:lnTo>
                    <a:pt x="3867" y="3471"/>
                  </a:lnTo>
                  <a:lnTo>
                    <a:pt x="3966" y="3372"/>
                  </a:lnTo>
                  <a:lnTo>
                    <a:pt x="3867" y="3272"/>
                  </a:lnTo>
                  <a:lnTo>
                    <a:pt x="3867" y="3272"/>
                  </a:lnTo>
                  <a:lnTo>
                    <a:pt x="3768" y="3272"/>
                  </a:lnTo>
                  <a:lnTo>
                    <a:pt x="3669" y="3074"/>
                  </a:lnTo>
                  <a:lnTo>
                    <a:pt x="3570" y="2876"/>
                  </a:lnTo>
                  <a:lnTo>
                    <a:pt x="3570" y="2380"/>
                  </a:lnTo>
                  <a:lnTo>
                    <a:pt x="3570" y="1091"/>
                  </a:lnTo>
                  <a:lnTo>
                    <a:pt x="3570" y="1091"/>
                  </a:lnTo>
                  <a:lnTo>
                    <a:pt x="3471" y="794"/>
                  </a:lnTo>
                  <a:lnTo>
                    <a:pt x="3371" y="397"/>
                  </a:lnTo>
                  <a:lnTo>
                    <a:pt x="3272" y="298"/>
                  </a:lnTo>
                  <a:lnTo>
                    <a:pt x="3074" y="100"/>
                  </a:lnTo>
                  <a:lnTo>
                    <a:pt x="2777" y="1"/>
                  </a:lnTo>
                  <a:lnTo>
                    <a:pt x="2380" y="1"/>
                  </a:lnTo>
                  <a:lnTo>
                    <a:pt x="2380" y="1"/>
                  </a:lnTo>
                  <a:lnTo>
                    <a:pt x="1983" y="1"/>
                  </a:lnTo>
                  <a:lnTo>
                    <a:pt x="1587" y="199"/>
                  </a:lnTo>
                  <a:lnTo>
                    <a:pt x="1289" y="298"/>
                  </a:lnTo>
                  <a:lnTo>
                    <a:pt x="1289" y="298"/>
                  </a:lnTo>
                  <a:lnTo>
                    <a:pt x="1289" y="397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100"/>
                  </a:lnTo>
                  <a:lnTo>
                    <a:pt x="1190" y="100"/>
                  </a:lnTo>
                  <a:lnTo>
                    <a:pt x="1091" y="1"/>
                  </a:lnTo>
                  <a:lnTo>
                    <a:pt x="992" y="1"/>
                  </a:lnTo>
                  <a:lnTo>
                    <a:pt x="992" y="1"/>
                  </a:lnTo>
                  <a:lnTo>
                    <a:pt x="99" y="199"/>
                  </a:lnTo>
                  <a:lnTo>
                    <a:pt x="99" y="199"/>
                  </a:lnTo>
                  <a:lnTo>
                    <a:pt x="0" y="199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199" y="298"/>
                  </a:lnTo>
                  <a:lnTo>
                    <a:pt x="298" y="397"/>
                  </a:lnTo>
                  <a:lnTo>
                    <a:pt x="496" y="595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496" y="2380"/>
                  </a:lnTo>
                  <a:lnTo>
                    <a:pt x="496" y="2380"/>
                  </a:lnTo>
                  <a:lnTo>
                    <a:pt x="496" y="2876"/>
                  </a:lnTo>
                  <a:lnTo>
                    <a:pt x="397" y="3173"/>
                  </a:lnTo>
                  <a:lnTo>
                    <a:pt x="298" y="3272"/>
                  </a:lnTo>
                  <a:lnTo>
                    <a:pt x="199" y="3272"/>
                  </a:lnTo>
                  <a:lnTo>
                    <a:pt x="199" y="3272"/>
                  </a:lnTo>
                  <a:lnTo>
                    <a:pt x="99" y="3372"/>
                  </a:lnTo>
                  <a:lnTo>
                    <a:pt x="199" y="3471"/>
                  </a:lnTo>
                  <a:lnTo>
                    <a:pt x="199" y="3471"/>
                  </a:lnTo>
                  <a:lnTo>
                    <a:pt x="1686" y="3471"/>
                  </a:lnTo>
                  <a:lnTo>
                    <a:pt x="1686" y="3471"/>
                  </a:lnTo>
                  <a:lnTo>
                    <a:pt x="1785" y="3372"/>
                  </a:lnTo>
                  <a:lnTo>
                    <a:pt x="1587" y="3272"/>
                  </a:lnTo>
                  <a:lnTo>
                    <a:pt x="1587" y="3272"/>
                  </a:lnTo>
                  <a:lnTo>
                    <a:pt x="1488" y="3272"/>
                  </a:lnTo>
                  <a:lnTo>
                    <a:pt x="1388" y="3173"/>
                  </a:lnTo>
                  <a:lnTo>
                    <a:pt x="1289" y="2876"/>
                  </a:lnTo>
                  <a:lnTo>
                    <a:pt x="1289" y="2578"/>
                  </a:lnTo>
                  <a:lnTo>
                    <a:pt x="1289" y="2578"/>
                  </a:lnTo>
                  <a:lnTo>
                    <a:pt x="1289" y="1587"/>
                  </a:lnTo>
                  <a:lnTo>
                    <a:pt x="1289" y="1587"/>
                  </a:lnTo>
                  <a:lnTo>
                    <a:pt x="1289" y="1190"/>
                  </a:lnTo>
                  <a:lnTo>
                    <a:pt x="1289" y="794"/>
                  </a:lnTo>
                  <a:lnTo>
                    <a:pt x="1388" y="595"/>
                  </a:lnTo>
                  <a:lnTo>
                    <a:pt x="1587" y="397"/>
                  </a:lnTo>
                  <a:lnTo>
                    <a:pt x="1785" y="298"/>
                  </a:lnTo>
                  <a:lnTo>
                    <a:pt x="2082" y="199"/>
                  </a:lnTo>
                  <a:lnTo>
                    <a:pt x="2082" y="199"/>
                  </a:lnTo>
                  <a:lnTo>
                    <a:pt x="2479" y="298"/>
                  </a:lnTo>
                  <a:lnTo>
                    <a:pt x="2677" y="496"/>
                  </a:lnTo>
                  <a:lnTo>
                    <a:pt x="2777" y="794"/>
                  </a:lnTo>
                  <a:lnTo>
                    <a:pt x="2777" y="1091"/>
                  </a:lnTo>
                  <a:lnTo>
                    <a:pt x="2777" y="25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95"/>
            <p:cNvSpPr/>
            <p:nvPr/>
          </p:nvSpPr>
          <p:spPr>
            <a:xfrm>
              <a:off x="8093786" y="4856456"/>
              <a:ext cx="107904" cy="110421"/>
            </a:xfrm>
            <a:custGeom>
              <a:avLst/>
              <a:gdLst/>
              <a:ahLst/>
              <a:cxnLst/>
              <a:rect l="l" t="t" r="r" b="b"/>
              <a:pathLst>
                <a:path w="3372" h="3471" extrusionOk="0">
                  <a:moveTo>
                    <a:pt x="1884" y="1190"/>
                  </a:moveTo>
                  <a:lnTo>
                    <a:pt x="1884" y="1190"/>
                  </a:lnTo>
                  <a:lnTo>
                    <a:pt x="1884" y="1190"/>
                  </a:lnTo>
                  <a:lnTo>
                    <a:pt x="1884" y="1190"/>
                  </a:lnTo>
                  <a:lnTo>
                    <a:pt x="1785" y="1389"/>
                  </a:lnTo>
                  <a:lnTo>
                    <a:pt x="1587" y="1488"/>
                  </a:lnTo>
                  <a:lnTo>
                    <a:pt x="1587" y="1488"/>
                  </a:lnTo>
                  <a:lnTo>
                    <a:pt x="1190" y="1686"/>
                  </a:lnTo>
                  <a:lnTo>
                    <a:pt x="794" y="1686"/>
                  </a:lnTo>
                  <a:lnTo>
                    <a:pt x="794" y="1686"/>
                  </a:lnTo>
                  <a:lnTo>
                    <a:pt x="595" y="1785"/>
                  </a:lnTo>
                  <a:lnTo>
                    <a:pt x="298" y="1884"/>
                  </a:lnTo>
                  <a:lnTo>
                    <a:pt x="100" y="2182"/>
                  </a:lnTo>
                  <a:lnTo>
                    <a:pt x="0" y="2380"/>
                  </a:lnTo>
                  <a:lnTo>
                    <a:pt x="0" y="2578"/>
                  </a:lnTo>
                  <a:lnTo>
                    <a:pt x="0" y="2578"/>
                  </a:lnTo>
                  <a:lnTo>
                    <a:pt x="0" y="2777"/>
                  </a:lnTo>
                  <a:lnTo>
                    <a:pt x="100" y="2975"/>
                  </a:lnTo>
                  <a:lnTo>
                    <a:pt x="397" y="3272"/>
                  </a:lnTo>
                  <a:lnTo>
                    <a:pt x="694" y="3372"/>
                  </a:lnTo>
                  <a:lnTo>
                    <a:pt x="1091" y="3471"/>
                  </a:lnTo>
                  <a:lnTo>
                    <a:pt x="1091" y="3471"/>
                  </a:lnTo>
                  <a:lnTo>
                    <a:pt x="1388" y="3372"/>
                  </a:lnTo>
                  <a:lnTo>
                    <a:pt x="1587" y="3372"/>
                  </a:lnTo>
                  <a:lnTo>
                    <a:pt x="1884" y="3173"/>
                  </a:lnTo>
                  <a:lnTo>
                    <a:pt x="1884" y="3173"/>
                  </a:lnTo>
                  <a:lnTo>
                    <a:pt x="1983" y="3074"/>
                  </a:lnTo>
                  <a:lnTo>
                    <a:pt x="1983" y="3173"/>
                  </a:lnTo>
                  <a:lnTo>
                    <a:pt x="1983" y="3173"/>
                  </a:lnTo>
                  <a:lnTo>
                    <a:pt x="2182" y="3372"/>
                  </a:lnTo>
                  <a:lnTo>
                    <a:pt x="2479" y="3372"/>
                  </a:lnTo>
                  <a:lnTo>
                    <a:pt x="2777" y="3471"/>
                  </a:lnTo>
                  <a:lnTo>
                    <a:pt x="2777" y="3471"/>
                  </a:lnTo>
                  <a:lnTo>
                    <a:pt x="3074" y="3372"/>
                  </a:lnTo>
                  <a:lnTo>
                    <a:pt x="3272" y="3272"/>
                  </a:lnTo>
                  <a:lnTo>
                    <a:pt x="3371" y="3173"/>
                  </a:lnTo>
                  <a:lnTo>
                    <a:pt x="3371" y="3173"/>
                  </a:lnTo>
                  <a:lnTo>
                    <a:pt x="3371" y="3074"/>
                  </a:lnTo>
                  <a:lnTo>
                    <a:pt x="3272" y="3074"/>
                  </a:lnTo>
                  <a:lnTo>
                    <a:pt x="3272" y="3074"/>
                  </a:lnTo>
                  <a:lnTo>
                    <a:pt x="3173" y="3173"/>
                  </a:lnTo>
                  <a:lnTo>
                    <a:pt x="2975" y="3272"/>
                  </a:lnTo>
                  <a:lnTo>
                    <a:pt x="2975" y="3272"/>
                  </a:lnTo>
                  <a:lnTo>
                    <a:pt x="2876" y="3272"/>
                  </a:lnTo>
                  <a:lnTo>
                    <a:pt x="2777" y="3173"/>
                  </a:lnTo>
                  <a:lnTo>
                    <a:pt x="2677" y="2975"/>
                  </a:lnTo>
                  <a:lnTo>
                    <a:pt x="2578" y="2479"/>
                  </a:lnTo>
                  <a:lnTo>
                    <a:pt x="2578" y="2479"/>
                  </a:lnTo>
                  <a:lnTo>
                    <a:pt x="2578" y="893"/>
                  </a:lnTo>
                  <a:lnTo>
                    <a:pt x="2578" y="893"/>
                  </a:lnTo>
                  <a:lnTo>
                    <a:pt x="2578" y="496"/>
                  </a:lnTo>
                  <a:lnTo>
                    <a:pt x="2281" y="298"/>
                  </a:lnTo>
                  <a:lnTo>
                    <a:pt x="1884" y="100"/>
                  </a:lnTo>
                  <a:lnTo>
                    <a:pt x="1190" y="1"/>
                  </a:lnTo>
                  <a:lnTo>
                    <a:pt x="1190" y="1"/>
                  </a:lnTo>
                  <a:lnTo>
                    <a:pt x="595" y="100"/>
                  </a:lnTo>
                  <a:lnTo>
                    <a:pt x="298" y="298"/>
                  </a:lnTo>
                  <a:lnTo>
                    <a:pt x="199" y="496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99" y="893"/>
                  </a:lnTo>
                  <a:lnTo>
                    <a:pt x="298" y="893"/>
                  </a:lnTo>
                  <a:lnTo>
                    <a:pt x="496" y="992"/>
                  </a:lnTo>
                  <a:lnTo>
                    <a:pt x="496" y="992"/>
                  </a:lnTo>
                  <a:lnTo>
                    <a:pt x="595" y="893"/>
                  </a:lnTo>
                  <a:lnTo>
                    <a:pt x="694" y="794"/>
                  </a:lnTo>
                  <a:lnTo>
                    <a:pt x="794" y="595"/>
                  </a:lnTo>
                  <a:lnTo>
                    <a:pt x="794" y="595"/>
                  </a:lnTo>
                  <a:lnTo>
                    <a:pt x="893" y="298"/>
                  </a:lnTo>
                  <a:lnTo>
                    <a:pt x="1091" y="199"/>
                  </a:lnTo>
                  <a:lnTo>
                    <a:pt x="1289" y="199"/>
                  </a:lnTo>
                  <a:lnTo>
                    <a:pt x="1289" y="199"/>
                  </a:lnTo>
                  <a:lnTo>
                    <a:pt x="1587" y="199"/>
                  </a:lnTo>
                  <a:lnTo>
                    <a:pt x="1785" y="397"/>
                  </a:lnTo>
                  <a:lnTo>
                    <a:pt x="1884" y="595"/>
                  </a:lnTo>
                  <a:lnTo>
                    <a:pt x="1884" y="992"/>
                  </a:lnTo>
                  <a:lnTo>
                    <a:pt x="1884" y="992"/>
                  </a:lnTo>
                  <a:lnTo>
                    <a:pt x="1884" y="1091"/>
                  </a:lnTo>
                  <a:lnTo>
                    <a:pt x="1884" y="1091"/>
                  </a:lnTo>
                  <a:lnTo>
                    <a:pt x="1884" y="1190"/>
                  </a:lnTo>
                  <a:lnTo>
                    <a:pt x="1884" y="1190"/>
                  </a:lnTo>
                  <a:close/>
                  <a:moveTo>
                    <a:pt x="1884" y="2380"/>
                  </a:moveTo>
                  <a:lnTo>
                    <a:pt x="1884" y="2380"/>
                  </a:lnTo>
                  <a:lnTo>
                    <a:pt x="1884" y="2678"/>
                  </a:lnTo>
                  <a:lnTo>
                    <a:pt x="1686" y="2975"/>
                  </a:lnTo>
                  <a:lnTo>
                    <a:pt x="1488" y="3173"/>
                  </a:lnTo>
                  <a:lnTo>
                    <a:pt x="1289" y="3272"/>
                  </a:lnTo>
                  <a:lnTo>
                    <a:pt x="1289" y="3272"/>
                  </a:lnTo>
                  <a:lnTo>
                    <a:pt x="992" y="3173"/>
                  </a:lnTo>
                  <a:lnTo>
                    <a:pt x="794" y="3074"/>
                  </a:lnTo>
                  <a:lnTo>
                    <a:pt x="794" y="2876"/>
                  </a:lnTo>
                  <a:lnTo>
                    <a:pt x="694" y="2678"/>
                  </a:lnTo>
                  <a:lnTo>
                    <a:pt x="694" y="2678"/>
                  </a:lnTo>
                  <a:lnTo>
                    <a:pt x="794" y="2281"/>
                  </a:lnTo>
                  <a:lnTo>
                    <a:pt x="992" y="2083"/>
                  </a:lnTo>
                  <a:lnTo>
                    <a:pt x="1289" y="1884"/>
                  </a:lnTo>
                  <a:lnTo>
                    <a:pt x="1289" y="1884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587"/>
                  </a:lnTo>
                  <a:lnTo>
                    <a:pt x="1884" y="1686"/>
                  </a:lnTo>
                  <a:lnTo>
                    <a:pt x="1884" y="1686"/>
                  </a:lnTo>
                  <a:lnTo>
                    <a:pt x="1884" y="2380"/>
                  </a:lnTo>
                  <a:lnTo>
                    <a:pt x="1884" y="2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95"/>
            <p:cNvSpPr/>
            <p:nvPr/>
          </p:nvSpPr>
          <p:spPr>
            <a:xfrm>
              <a:off x="7941498" y="4793372"/>
              <a:ext cx="152320" cy="173505"/>
            </a:xfrm>
            <a:custGeom>
              <a:avLst/>
              <a:gdLst/>
              <a:ahLst/>
              <a:cxnLst/>
              <a:rect l="l" t="t" r="r" b="b"/>
              <a:pathLst>
                <a:path w="4760" h="5454" extrusionOk="0">
                  <a:moveTo>
                    <a:pt x="3867" y="298"/>
                  </a:moveTo>
                  <a:lnTo>
                    <a:pt x="3867" y="298"/>
                  </a:lnTo>
                  <a:lnTo>
                    <a:pt x="4065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164" y="298"/>
                  </a:lnTo>
                  <a:lnTo>
                    <a:pt x="4264" y="199"/>
                  </a:lnTo>
                  <a:lnTo>
                    <a:pt x="4264" y="199"/>
                  </a:lnTo>
                  <a:lnTo>
                    <a:pt x="4264" y="100"/>
                  </a:lnTo>
                  <a:lnTo>
                    <a:pt x="4264" y="100"/>
                  </a:lnTo>
                  <a:lnTo>
                    <a:pt x="4363" y="100"/>
                  </a:lnTo>
                  <a:lnTo>
                    <a:pt x="4462" y="199"/>
                  </a:lnTo>
                  <a:lnTo>
                    <a:pt x="4462" y="199"/>
                  </a:lnTo>
                  <a:lnTo>
                    <a:pt x="4561" y="1785"/>
                  </a:lnTo>
                  <a:lnTo>
                    <a:pt x="4561" y="1785"/>
                  </a:lnTo>
                  <a:lnTo>
                    <a:pt x="4561" y="1884"/>
                  </a:lnTo>
                  <a:lnTo>
                    <a:pt x="4462" y="1884"/>
                  </a:lnTo>
                  <a:lnTo>
                    <a:pt x="4363" y="1884"/>
                  </a:lnTo>
                  <a:lnTo>
                    <a:pt x="4363" y="1785"/>
                  </a:lnTo>
                  <a:lnTo>
                    <a:pt x="4363" y="1785"/>
                  </a:lnTo>
                  <a:lnTo>
                    <a:pt x="4264" y="1488"/>
                  </a:lnTo>
                  <a:lnTo>
                    <a:pt x="3966" y="893"/>
                  </a:lnTo>
                  <a:lnTo>
                    <a:pt x="3768" y="695"/>
                  </a:lnTo>
                  <a:lnTo>
                    <a:pt x="3470" y="397"/>
                  </a:lnTo>
                  <a:lnTo>
                    <a:pt x="3173" y="298"/>
                  </a:lnTo>
                  <a:lnTo>
                    <a:pt x="2776" y="199"/>
                  </a:lnTo>
                  <a:lnTo>
                    <a:pt x="2776" y="199"/>
                  </a:lnTo>
                  <a:lnTo>
                    <a:pt x="2380" y="298"/>
                  </a:lnTo>
                  <a:lnTo>
                    <a:pt x="1983" y="496"/>
                  </a:lnTo>
                  <a:lnTo>
                    <a:pt x="1785" y="695"/>
                  </a:lnTo>
                  <a:lnTo>
                    <a:pt x="1487" y="1091"/>
                  </a:lnTo>
                  <a:lnTo>
                    <a:pt x="1289" y="1488"/>
                  </a:lnTo>
                  <a:lnTo>
                    <a:pt x="1190" y="1884"/>
                  </a:lnTo>
                  <a:lnTo>
                    <a:pt x="1091" y="2479"/>
                  </a:lnTo>
                  <a:lnTo>
                    <a:pt x="1091" y="2975"/>
                  </a:lnTo>
                  <a:lnTo>
                    <a:pt x="1091" y="2975"/>
                  </a:lnTo>
                  <a:lnTo>
                    <a:pt x="1091" y="3471"/>
                  </a:lnTo>
                  <a:lnTo>
                    <a:pt x="1190" y="3967"/>
                  </a:lnTo>
                  <a:lnTo>
                    <a:pt x="1388" y="4363"/>
                  </a:lnTo>
                  <a:lnTo>
                    <a:pt x="1587" y="4661"/>
                  </a:lnTo>
                  <a:lnTo>
                    <a:pt x="1884" y="4859"/>
                  </a:lnTo>
                  <a:lnTo>
                    <a:pt x="2181" y="5057"/>
                  </a:lnTo>
                  <a:lnTo>
                    <a:pt x="2578" y="5156"/>
                  </a:lnTo>
                  <a:lnTo>
                    <a:pt x="2975" y="5255"/>
                  </a:lnTo>
                  <a:lnTo>
                    <a:pt x="2975" y="5255"/>
                  </a:lnTo>
                  <a:lnTo>
                    <a:pt x="3272" y="5156"/>
                  </a:lnTo>
                  <a:lnTo>
                    <a:pt x="3669" y="5057"/>
                  </a:lnTo>
                  <a:lnTo>
                    <a:pt x="3867" y="4859"/>
                  </a:lnTo>
                  <a:lnTo>
                    <a:pt x="4065" y="4661"/>
                  </a:lnTo>
                  <a:lnTo>
                    <a:pt x="4363" y="4264"/>
                  </a:lnTo>
                  <a:lnTo>
                    <a:pt x="4462" y="3867"/>
                  </a:lnTo>
                  <a:lnTo>
                    <a:pt x="4462" y="3867"/>
                  </a:lnTo>
                  <a:lnTo>
                    <a:pt x="4561" y="3768"/>
                  </a:lnTo>
                  <a:lnTo>
                    <a:pt x="4660" y="3669"/>
                  </a:lnTo>
                  <a:lnTo>
                    <a:pt x="4759" y="3768"/>
                  </a:lnTo>
                  <a:lnTo>
                    <a:pt x="4759" y="3867"/>
                  </a:lnTo>
                  <a:lnTo>
                    <a:pt x="4759" y="3867"/>
                  </a:lnTo>
                  <a:lnTo>
                    <a:pt x="4462" y="4462"/>
                  </a:lnTo>
                  <a:lnTo>
                    <a:pt x="4065" y="4958"/>
                  </a:lnTo>
                  <a:lnTo>
                    <a:pt x="3768" y="5156"/>
                  </a:lnTo>
                  <a:lnTo>
                    <a:pt x="3470" y="5355"/>
                  </a:lnTo>
                  <a:lnTo>
                    <a:pt x="3074" y="5454"/>
                  </a:lnTo>
                  <a:lnTo>
                    <a:pt x="2677" y="5454"/>
                  </a:lnTo>
                  <a:lnTo>
                    <a:pt x="2677" y="5454"/>
                  </a:lnTo>
                  <a:lnTo>
                    <a:pt x="2181" y="5454"/>
                  </a:lnTo>
                  <a:lnTo>
                    <a:pt x="1785" y="5355"/>
                  </a:lnTo>
                  <a:lnTo>
                    <a:pt x="1289" y="5057"/>
                  </a:lnTo>
                  <a:lnTo>
                    <a:pt x="893" y="4760"/>
                  </a:lnTo>
                  <a:lnTo>
                    <a:pt x="595" y="4462"/>
                  </a:lnTo>
                  <a:lnTo>
                    <a:pt x="298" y="3967"/>
                  </a:lnTo>
                  <a:lnTo>
                    <a:pt x="99" y="3471"/>
                  </a:lnTo>
                  <a:lnTo>
                    <a:pt x="0" y="2876"/>
                  </a:lnTo>
                  <a:lnTo>
                    <a:pt x="0" y="2876"/>
                  </a:lnTo>
                  <a:lnTo>
                    <a:pt x="99" y="2182"/>
                  </a:lnTo>
                  <a:lnTo>
                    <a:pt x="198" y="1686"/>
                  </a:lnTo>
                  <a:lnTo>
                    <a:pt x="496" y="1190"/>
                  </a:lnTo>
                  <a:lnTo>
                    <a:pt x="893" y="794"/>
                  </a:lnTo>
                  <a:lnTo>
                    <a:pt x="1289" y="496"/>
                  </a:lnTo>
                  <a:lnTo>
                    <a:pt x="1686" y="199"/>
                  </a:lnTo>
                  <a:lnTo>
                    <a:pt x="2181" y="100"/>
                  </a:lnTo>
                  <a:lnTo>
                    <a:pt x="2776" y="1"/>
                  </a:lnTo>
                  <a:lnTo>
                    <a:pt x="2776" y="1"/>
                  </a:lnTo>
                  <a:lnTo>
                    <a:pt x="3173" y="100"/>
                  </a:lnTo>
                  <a:lnTo>
                    <a:pt x="3470" y="100"/>
                  </a:lnTo>
                  <a:lnTo>
                    <a:pt x="3470" y="100"/>
                  </a:lnTo>
                  <a:lnTo>
                    <a:pt x="3867" y="298"/>
                  </a:lnTo>
                  <a:lnTo>
                    <a:pt x="3867" y="2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8" name="Google Shape;8658;p95"/>
          <p:cNvSpPr txBox="1"/>
          <p:nvPr/>
        </p:nvSpPr>
        <p:spPr>
          <a:xfrm>
            <a:off x="8556775" y="4714875"/>
            <a:ext cx="548700" cy="3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300">
                <a:solidFill>
                  <a:srgbClr val="595959"/>
                </a:solidFill>
                <a:latin typeface="Source Sans Pro"/>
                <a:ea typeface="Source Sans Pro"/>
                <a:cs typeface="Source Sans Pro"/>
                <a:sym typeface="Source Sans Pro"/>
              </a:rPr>
              <a:t>‹#›</a:t>
            </a:fld>
            <a:endParaRPr sz="1300">
              <a:solidFill>
                <a:srgbClr val="595959"/>
              </a:solidFill>
              <a:latin typeface="Source Sans Pro"/>
              <a:ea typeface="Source Sans Pro"/>
              <a:cs typeface="Source Sans Pro"/>
              <a:sym typeface="Source Sans Pro"/>
            </a:endParaRPr>
          </a:p>
        </p:txBody>
      </p:sp>
      <p:grpSp>
        <p:nvGrpSpPr>
          <p:cNvPr id="8659" name="Google Shape;8659;p95"/>
          <p:cNvGrpSpPr/>
          <p:nvPr/>
        </p:nvGrpSpPr>
        <p:grpSpPr>
          <a:xfrm>
            <a:off x="229678" y="4812065"/>
            <a:ext cx="952262" cy="184819"/>
            <a:chOff x="238125" y="2164775"/>
            <a:chExt cx="7143750" cy="1385450"/>
          </a:xfrm>
        </p:grpSpPr>
        <p:sp>
          <p:nvSpPr>
            <p:cNvPr id="8660" name="Google Shape;8660;p95"/>
            <p:cNvSpPr/>
            <p:nvPr/>
          </p:nvSpPr>
          <p:spPr>
            <a:xfrm>
              <a:off x="1973875" y="2282850"/>
              <a:ext cx="213875" cy="461825"/>
            </a:xfrm>
            <a:custGeom>
              <a:avLst/>
              <a:gdLst/>
              <a:ahLst/>
              <a:cxnLst/>
              <a:rect l="l" t="t" r="r" b="b"/>
              <a:pathLst>
                <a:path w="8555" h="18473" extrusionOk="0">
                  <a:moveTo>
                    <a:pt x="4513" y="0"/>
                  </a:moveTo>
                  <a:lnTo>
                    <a:pt x="3884" y="53"/>
                  </a:lnTo>
                  <a:lnTo>
                    <a:pt x="3306" y="105"/>
                  </a:lnTo>
                  <a:lnTo>
                    <a:pt x="2782" y="263"/>
                  </a:lnTo>
                  <a:lnTo>
                    <a:pt x="2309" y="420"/>
                  </a:lnTo>
                  <a:lnTo>
                    <a:pt x="1942" y="630"/>
                  </a:lnTo>
                  <a:lnTo>
                    <a:pt x="1575" y="892"/>
                  </a:lnTo>
                  <a:lnTo>
                    <a:pt x="1312" y="1155"/>
                  </a:lnTo>
                  <a:lnTo>
                    <a:pt x="1050" y="1417"/>
                  </a:lnTo>
                  <a:lnTo>
                    <a:pt x="840" y="1679"/>
                  </a:lnTo>
                  <a:lnTo>
                    <a:pt x="682" y="1994"/>
                  </a:lnTo>
                  <a:lnTo>
                    <a:pt x="420" y="2519"/>
                  </a:lnTo>
                  <a:lnTo>
                    <a:pt x="315" y="3044"/>
                  </a:lnTo>
                  <a:lnTo>
                    <a:pt x="210" y="3411"/>
                  </a:lnTo>
                  <a:lnTo>
                    <a:pt x="158" y="3989"/>
                  </a:lnTo>
                  <a:lnTo>
                    <a:pt x="53" y="4933"/>
                  </a:lnTo>
                  <a:lnTo>
                    <a:pt x="53" y="6613"/>
                  </a:lnTo>
                  <a:lnTo>
                    <a:pt x="0" y="9446"/>
                  </a:lnTo>
                  <a:lnTo>
                    <a:pt x="53" y="12175"/>
                  </a:lnTo>
                  <a:lnTo>
                    <a:pt x="105" y="13802"/>
                  </a:lnTo>
                  <a:lnTo>
                    <a:pt x="158" y="14694"/>
                  </a:lnTo>
                  <a:lnTo>
                    <a:pt x="210" y="15219"/>
                  </a:lnTo>
                  <a:lnTo>
                    <a:pt x="368" y="15796"/>
                  </a:lnTo>
                  <a:lnTo>
                    <a:pt x="577" y="16426"/>
                  </a:lnTo>
                  <a:lnTo>
                    <a:pt x="892" y="16951"/>
                  </a:lnTo>
                  <a:lnTo>
                    <a:pt x="1102" y="17213"/>
                  </a:lnTo>
                  <a:lnTo>
                    <a:pt x="1365" y="17476"/>
                  </a:lnTo>
                  <a:lnTo>
                    <a:pt x="1627" y="17686"/>
                  </a:lnTo>
                  <a:lnTo>
                    <a:pt x="1889" y="17896"/>
                  </a:lnTo>
                  <a:lnTo>
                    <a:pt x="2204" y="18053"/>
                  </a:lnTo>
                  <a:lnTo>
                    <a:pt x="2572" y="18210"/>
                  </a:lnTo>
                  <a:lnTo>
                    <a:pt x="2939" y="18315"/>
                  </a:lnTo>
                  <a:lnTo>
                    <a:pt x="3411" y="18420"/>
                  </a:lnTo>
                  <a:lnTo>
                    <a:pt x="3831" y="18473"/>
                  </a:lnTo>
                  <a:lnTo>
                    <a:pt x="4933" y="18473"/>
                  </a:lnTo>
                  <a:lnTo>
                    <a:pt x="5458" y="18420"/>
                  </a:lnTo>
                  <a:lnTo>
                    <a:pt x="5878" y="18315"/>
                  </a:lnTo>
                  <a:lnTo>
                    <a:pt x="6298" y="18158"/>
                  </a:lnTo>
                  <a:lnTo>
                    <a:pt x="6665" y="18053"/>
                  </a:lnTo>
                  <a:lnTo>
                    <a:pt x="6980" y="17843"/>
                  </a:lnTo>
                  <a:lnTo>
                    <a:pt x="7242" y="17633"/>
                  </a:lnTo>
                  <a:lnTo>
                    <a:pt x="7505" y="17423"/>
                  </a:lnTo>
                  <a:lnTo>
                    <a:pt x="7662" y="17213"/>
                  </a:lnTo>
                  <a:lnTo>
                    <a:pt x="7872" y="17003"/>
                  </a:lnTo>
                  <a:lnTo>
                    <a:pt x="8082" y="16531"/>
                  </a:lnTo>
                  <a:lnTo>
                    <a:pt x="8292" y="16059"/>
                  </a:lnTo>
                  <a:lnTo>
                    <a:pt x="8397" y="15639"/>
                  </a:lnTo>
                  <a:lnTo>
                    <a:pt x="8449" y="15114"/>
                  </a:lnTo>
                  <a:lnTo>
                    <a:pt x="8502" y="14432"/>
                  </a:lnTo>
                  <a:lnTo>
                    <a:pt x="8554" y="11913"/>
                  </a:lnTo>
                  <a:lnTo>
                    <a:pt x="6455" y="11913"/>
                  </a:lnTo>
                  <a:lnTo>
                    <a:pt x="6455" y="14012"/>
                  </a:lnTo>
                  <a:lnTo>
                    <a:pt x="6455" y="14537"/>
                  </a:lnTo>
                  <a:lnTo>
                    <a:pt x="6350" y="14904"/>
                  </a:lnTo>
                  <a:lnTo>
                    <a:pt x="6245" y="15324"/>
                  </a:lnTo>
                  <a:lnTo>
                    <a:pt x="6140" y="15586"/>
                  </a:lnTo>
                  <a:lnTo>
                    <a:pt x="5983" y="15849"/>
                  </a:lnTo>
                  <a:lnTo>
                    <a:pt x="5773" y="16164"/>
                  </a:lnTo>
                  <a:lnTo>
                    <a:pt x="5406" y="16374"/>
                  </a:lnTo>
                  <a:lnTo>
                    <a:pt x="4986" y="16531"/>
                  </a:lnTo>
                  <a:lnTo>
                    <a:pt x="4776" y="16584"/>
                  </a:lnTo>
                  <a:lnTo>
                    <a:pt x="4146" y="16584"/>
                  </a:lnTo>
                  <a:lnTo>
                    <a:pt x="3884" y="16531"/>
                  </a:lnTo>
                  <a:lnTo>
                    <a:pt x="3411" y="16374"/>
                  </a:lnTo>
                  <a:lnTo>
                    <a:pt x="3044" y="16164"/>
                  </a:lnTo>
                  <a:lnTo>
                    <a:pt x="2782" y="15901"/>
                  </a:lnTo>
                  <a:lnTo>
                    <a:pt x="2624" y="15586"/>
                  </a:lnTo>
                  <a:lnTo>
                    <a:pt x="2519" y="15324"/>
                  </a:lnTo>
                  <a:lnTo>
                    <a:pt x="2362" y="14904"/>
                  </a:lnTo>
                  <a:lnTo>
                    <a:pt x="2309" y="13907"/>
                  </a:lnTo>
                  <a:lnTo>
                    <a:pt x="2257" y="12333"/>
                  </a:lnTo>
                  <a:lnTo>
                    <a:pt x="2257" y="9499"/>
                  </a:lnTo>
                  <a:lnTo>
                    <a:pt x="2257" y="6770"/>
                  </a:lnTo>
                  <a:lnTo>
                    <a:pt x="2309" y="5301"/>
                  </a:lnTo>
                  <a:lnTo>
                    <a:pt x="2362" y="4094"/>
                  </a:lnTo>
                  <a:lnTo>
                    <a:pt x="2467" y="3464"/>
                  </a:lnTo>
                  <a:lnTo>
                    <a:pt x="2572" y="3096"/>
                  </a:lnTo>
                  <a:lnTo>
                    <a:pt x="2782" y="2729"/>
                  </a:lnTo>
                  <a:lnTo>
                    <a:pt x="3044" y="2414"/>
                  </a:lnTo>
                  <a:lnTo>
                    <a:pt x="3201" y="2257"/>
                  </a:lnTo>
                  <a:lnTo>
                    <a:pt x="3411" y="2152"/>
                  </a:lnTo>
                  <a:lnTo>
                    <a:pt x="3621" y="2047"/>
                  </a:lnTo>
                  <a:lnTo>
                    <a:pt x="3884" y="1942"/>
                  </a:lnTo>
                  <a:lnTo>
                    <a:pt x="4199" y="1889"/>
                  </a:lnTo>
                  <a:lnTo>
                    <a:pt x="4828" y="1889"/>
                  </a:lnTo>
                  <a:lnTo>
                    <a:pt x="5143" y="1942"/>
                  </a:lnTo>
                  <a:lnTo>
                    <a:pt x="5353" y="2047"/>
                  </a:lnTo>
                  <a:lnTo>
                    <a:pt x="5563" y="2152"/>
                  </a:lnTo>
                  <a:lnTo>
                    <a:pt x="5773" y="2257"/>
                  </a:lnTo>
                  <a:lnTo>
                    <a:pt x="5930" y="2414"/>
                  </a:lnTo>
                  <a:lnTo>
                    <a:pt x="6140" y="2782"/>
                  </a:lnTo>
                  <a:lnTo>
                    <a:pt x="6245" y="3201"/>
                  </a:lnTo>
                  <a:lnTo>
                    <a:pt x="6350" y="3674"/>
                  </a:lnTo>
                  <a:lnTo>
                    <a:pt x="6350" y="4566"/>
                  </a:lnTo>
                  <a:lnTo>
                    <a:pt x="6350" y="5930"/>
                  </a:lnTo>
                  <a:lnTo>
                    <a:pt x="8449" y="5930"/>
                  </a:lnTo>
                  <a:lnTo>
                    <a:pt x="8449" y="4933"/>
                  </a:lnTo>
                  <a:lnTo>
                    <a:pt x="8449" y="4041"/>
                  </a:lnTo>
                  <a:lnTo>
                    <a:pt x="8397" y="3306"/>
                  </a:lnTo>
                  <a:lnTo>
                    <a:pt x="8292" y="2624"/>
                  </a:lnTo>
                  <a:lnTo>
                    <a:pt x="8187" y="2257"/>
                  </a:lnTo>
                  <a:lnTo>
                    <a:pt x="8030" y="1942"/>
                  </a:lnTo>
                  <a:lnTo>
                    <a:pt x="7872" y="1627"/>
                  </a:lnTo>
                  <a:lnTo>
                    <a:pt x="7715" y="1365"/>
                  </a:lnTo>
                  <a:lnTo>
                    <a:pt x="7505" y="1155"/>
                  </a:lnTo>
                  <a:lnTo>
                    <a:pt x="7295" y="945"/>
                  </a:lnTo>
                  <a:lnTo>
                    <a:pt x="6770" y="577"/>
                  </a:lnTo>
                  <a:lnTo>
                    <a:pt x="6245" y="315"/>
                  </a:lnTo>
                  <a:lnTo>
                    <a:pt x="5668" y="158"/>
                  </a:lnTo>
                  <a:lnTo>
                    <a:pt x="5091" y="53"/>
                  </a:lnTo>
                  <a:lnTo>
                    <a:pt x="45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95"/>
            <p:cNvSpPr/>
            <p:nvPr/>
          </p:nvSpPr>
          <p:spPr>
            <a:xfrm>
              <a:off x="2224450" y="2415350"/>
              <a:ext cx="198150" cy="329325"/>
            </a:xfrm>
            <a:custGeom>
              <a:avLst/>
              <a:gdLst/>
              <a:ahLst/>
              <a:cxnLst/>
              <a:rect l="l" t="t" r="r" b="b"/>
              <a:pathLst>
                <a:path w="7926" h="13173" extrusionOk="0">
                  <a:moveTo>
                    <a:pt x="5301" y="5668"/>
                  </a:moveTo>
                  <a:lnTo>
                    <a:pt x="5301" y="8817"/>
                  </a:lnTo>
                  <a:lnTo>
                    <a:pt x="5301" y="9552"/>
                  </a:lnTo>
                  <a:lnTo>
                    <a:pt x="5249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34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2" y="11441"/>
                  </a:lnTo>
                  <a:lnTo>
                    <a:pt x="3989" y="11546"/>
                  </a:lnTo>
                  <a:lnTo>
                    <a:pt x="3674" y="11651"/>
                  </a:lnTo>
                  <a:lnTo>
                    <a:pt x="3149" y="11651"/>
                  </a:lnTo>
                  <a:lnTo>
                    <a:pt x="2940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362" y="11231"/>
                  </a:lnTo>
                  <a:lnTo>
                    <a:pt x="2205" y="10916"/>
                  </a:lnTo>
                  <a:lnTo>
                    <a:pt x="2100" y="10601"/>
                  </a:lnTo>
                  <a:lnTo>
                    <a:pt x="2047" y="10286"/>
                  </a:lnTo>
                  <a:lnTo>
                    <a:pt x="2047" y="9762"/>
                  </a:lnTo>
                  <a:lnTo>
                    <a:pt x="2047" y="9289"/>
                  </a:lnTo>
                  <a:lnTo>
                    <a:pt x="2152" y="8817"/>
                  </a:lnTo>
                  <a:lnTo>
                    <a:pt x="2310" y="8450"/>
                  </a:lnTo>
                  <a:lnTo>
                    <a:pt x="2520" y="8135"/>
                  </a:lnTo>
                  <a:lnTo>
                    <a:pt x="2730" y="7820"/>
                  </a:lnTo>
                  <a:lnTo>
                    <a:pt x="2992" y="7558"/>
                  </a:lnTo>
                  <a:lnTo>
                    <a:pt x="3622" y="7033"/>
                  </a:lnTo>
                  <a:lnTo>
                    <a:pt x="4619" y="6298"/>
                  </a:lnTo>
                  <a:lnTo>
                    <a:pt x="5301" y="5668"/>
                  </a:lnTo>
                  <a:close/>
                  <a:moveTo>
                    <a:pt x="3307" y="1"/>
                  </a:moveTo>
                  <a:lnTo>
                    <a:pt x="2835" y="105"/>
                  </a:lnTo>
                  <a:lnTo>
                    <a:pt x="2310" y="210"/>
                  </a:lnTo>
                  <a:lnTo>
                    <a:pt x="1785" y="473"/>
                  </a:lnTo>
                  <a:lnTo>
                    <a:pt x="1575" y="578"/>
                  </a:lnTo>
                  <a:lnTo>
                    <a:pt x="1313" y="788"/>
                  </a:lnTo>
                  <a:lnTo>
                    <a:pt x="1103" y="998"/>
                  </a:lnTo>
                  <a:lnTo>
                    <a:pt x="945" y="1260"/>
                  </a:lnTo>
                  <a:lnTo>
                    <a:pt x="735" y="1522"/>
                  </a:lnTo>
                  <a:lnTo>
                    <a:pt x="630" y="1837"/>
                  </a:lnTo>
                  <a:lnTo>
                    <a:pt x="526" y="2415"/>
                  </a:lnTo>
                  <a:lnTo>
                    <a:pt x="421" y="3149"/>
                  </a:lnTo>
                  <a:lnTo>
                    <a:pt x="421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257" y="2834"/>
                  </a:lnTo>
                  <a:lnTo>
                    <a:pt x="2310" y="2520"/>
                  </a:lnTo>
                  <a:lnTo>
                    <a:pt x="2415" y="2257"/>
                  </a:lnTo>
                  <a:lnTo>
                    <a:pt x="2625" y="1995"/>
                  </a:lnTo>
                  <a:lnTo>
                    <a:pt x="2887" y="1785"/>
                  </a:lnTo>
                  <a:lnTo>
                    <a:pt x="3254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461" y="1732"/>
                  </a:lnTo>
                  <a:lnTo>
                    <a:pt x="4671" y="1837"/>
                  </a:lnTo>
                  <a:lnTo>
                    <a:pt x="4934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01" y="3832"/>
                  </a:lnTo>
                  <a:lnTo>
                    <a:pt x="4619" y="4461"/>
                  </a:lnTo>
                  <a:lnTo>
                    <a:pt x="4042" y="4934"/>
                  </a:lnTo>
                  <a:lnTo>
                    <a:pt x="2100" y="6246"/>
                  </a:lnTo>
                  <a:lnTo>
                    <a:pt x="1628" y="6613"/>
                  </a:lnTo>
                  <a:lnTo>
                    <a:pt x="1208" y="6928"/>
                  </a:lnTo>
                  <a:lnTo>
                    <a:pt x="840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06" y="8607"/>
                  </a:lnTo>
                  <a:lnTo>
                    <a:pt x="1" y="9184"/>
                  </a:lnTo>
                  <a:lnTo>
                    <a:pt x="1" y="9919"/>
                  </a:lnTo>
                  <a:lnTo>
                    <a:pt x="1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578" y="12176"/>
                  </a:lnTo>
                  <a:lnTo>
                    <a:pt x="893" y="12491"/>
                  </a:lnTo>
                  <a:lnTo>
                    <a:pt x="1313" y="12753"/>
                  </a:lnTo>
                  <a:lnTo>
                    <a:pt x="1628" y="12963"/>
                  </a:lnTo>
                  <a:lnTo>
                    <a:pt x="1995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12" y="13120"/>
                  </a:lnTo>
                  <a:lnTo>
                    <a:pt x="3937" y="12963"/>
                  </a:lnTo>
                  <a:lnTo>
                    <a:pt x="4357" y="12753"/>
                  </a:lnTo>
                  <a:lnTo>
                    <a:pt x="4671" y="12491"/>
                  </a:lnTo>
                  <a:lnTo>
                    <a:pt x="4934" y="12176"/>
                  </a:lnTo>
                  <a:lnTo>
                    <a:pt x="5144" y="11913"/>
                  </a:lnTo>
                  <a:lnTo>
                    <a:pt x="5459" y="11389"/>
                  </a:lnTo>
                  <a:lnTo>
                    <a:pt x="5459" y="12910"/>
                  </a:lnTo>
                  <a:lnTo>
                    <a:pt x="7925" y="12910"/>
                  </a:lnTo>
                  <a:lnTo>
                    <a:pt x="7768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295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6980" y="1522"/>
                  </a:lnTo>
                  <a:lnTo>
                    <a:pt x="6771" y="1260"/>
                  </a:lnTo>
                  <a:lnTo>
                    <a:pt x="6561" y="945"/>
                  </a:lnTo>
                  <a:lnTo>
                    <a:pt x="6246" y="683"/>
                  </a:lnTo>
                  <a:lnTo>
                    <a:pt x="5931" y="473"/>
                  </a:lnTo>
                  <a:lnTo>
                    <a:pt x="5616" y="315"/>
                  </a:lnTo>
                  <a:lnTo>
                    <a:pt x="5301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95"/>
            <p:cNvSpPr/>
            <p:nvPr/>
          </p:nvSpPr>
          <p:spPr>
            <a:xfrm>
              <a:off x="2464550" y="24153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19" y="1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257" y="998"/>
                  </a:lnTo>
                  <a:lnTo>
                    <a:pt x="1890" y="1417"/>
                  </a:lnTo>
                  <a:lnTo>
                    <a:pt x="1890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4"/>
                  </a:lnTo>
                  <a:lnTo>
                    <a:pt x="2047" y="3622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9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196" y="4619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43" y="3307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3"/>
                  </a:lnTo>
                  <a:lnTo>
                    <a:pt x="6823" y="1050"/>
                  </a:lnTo>
                  <a:lnTo>
                    <a:pt x="6613" y="788"/>
                  </a:lnTo>
                  <a:lnTo>
                    <a:pt x="6403" y="578"/>
                  </a:lnTo>
                  <a:lnTo>
                    <a:pt x="6141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95"/>
            <p:cNvSpPr/>
            <p:nvPr/>
          </p:nvSpPr>
          <p:spPr>
            <a:xfrm>
              <a:off x="26862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53" y="9552"/>
                  </a:lnTo>
                  <a:lnTo>
                    <a:pt x="5301" y="991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66" y="11284"/>
                  </a:lnTo>
                  <a:lnTo>
                    <a:pt x="4304" y="11441"/>
                  </a:lnTo>
                  <a:lnTo>
                    <a:pt x="4041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100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1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627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83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62" y="4409"/>
                  </a:lnTo>
                  <a:lnTo>
                    <a:pt x="2310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77" y="1995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831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724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301" y="2677"/>
                  </a:lnTo>
                  <a:lnTo>
                    <a:pt x="5353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94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63" y="11441"/>
                  </a:lnTo>
                  <a:lnTo>
                    <a:pt x="420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65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67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409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511" y="11389"/>
                  </a:lnTo>
                  <a:lnTo>
                    <a:pt x="5511" y="12910"/>
                  </a:lnTo>
                  <a:lnTo>
                    <a:pt x="7977" y="12910"/>
                  </a:lnTo>
                  <a:lnTo>
                    <a:pt x="7820" y="12753"/>
                  </a:lnTo>
                  <a:lnTo>
                    <a:pt x="7662" y="12596"/>
                  </a:lnTo>
                  <a:lnTo>
                    <a:pt x="7557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348" y="2572"/>
                  </a:lnTo>
                  <a:lnTo>
                    <a:pt x="7243" y="2205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95"/>
            <p:cNvSpPr/>
            <p:nvPr/>
          </p:nvSpPr>
          <p:spPr>
            <a:xfrm>
              <a:off x="2922425" y="2290725"/>
              <a:ext cx="186325" cy="453950"/>
            </a:xfrm>
            <a:custGeom>
              <a:avLst/>
              <a:gdLst/>
              <a:ahLst/>
              <a:cxnLst/>
              <a:rect l="l" t="t" r="r" b="b"/>
              <a:pathLst>
                <a:path w="7453" h="18158" extrusionOk="0">
                  <a:moveTo>
                    <a:pt x="3674" y="6560"/>
                  </a:moveTo>
                  <a:lnTo>
                    <a:pt x="3989" y="6612"/>
                  </a:lnTo>
                  <a:lnTo>
                    <a:pt x="4304" y="6665"/>
                  </a:lnTo>
                  <a:lnTo>
                    <a:pt x="4514" y="6770"/>
                  </a:lnTo>
                  <a:lnTo>
                    <a:pt x="4724" y="6927"/>
                  </a:lnTo>
                  <a:lnTo>
                    <a:pt x="4934" y="7137"/>
                  </a:lnTo>
                  <a:lnTo>
                    <a:pt x="5091" y="7347"/>
                  </a:lnTo>
                  <a:lnTo>
                    <a:pt x="5196" y="7662"/>
                  </a:lnTo>
                  <a:lnTo>
                    <a:pt x="5301" y="7977"/>
                  </a:lnTo>
                  <a:lnTo>
                    <a:pt x="5406" y="8659"/>
                  </a:lnTo>
                  <a:lnTo>
                    <a:pt x="5459" y="9551"/>
                  </a:lnTo>
                  <a:lnTo>
                    <a:pt x="5459" y="10496"/>
                  </a:lnTo>
                  <a:lnTo>
                    <a:pt x="5459" y="11598"/>
                  </a:lnTo>
                  <a:lnTo>
                    <a:pt x="5406" y="13750"/>
                  </a:lnTo>
                  <a:lnTo>
                    <a:pt x="5354" y="14589"/>
                  </a:lnTo>
                  <a:lnTo>
                    <a:pt x="5196" y="15271"/>
                  </a:lnTo>
                  <a:lnTo>
                    <a:pt x="5091" y="15586"/>
                  </a:lnTo>
                  <a:lnTo>
                    <a:pt x="4986" y="15849"/>
                  </a:lnTo>
                  <a:lnTo>
                    <a:pt x="4829" y="16059"/>
                  </a:lnTo>
                  <a:lnTo>
                    <a:pt x="4671" y="16216"/>
                  </a:lnTo>
                  <a:lnTo>
                    <a:pt x="4461" y="16374"/>
                  </a:lnTo>
                  <a:lnTo>
                    <a:pt x="4252" y="16478"/>
                  </a:lnTo>
                  <a:lnTo>
                    <a:pt x="3989" y="16531"/>
                  </a:lnTo>
                  <a:lnTo>
                    <a:pt x="3412" y="16531"/>
                  </a:lnTo>
                  <a:lnTo>
                    <a:pt x="3202" y="16478"/>
                  </a:lnTo>
                  <a:lnTo>
                    <a:pt x="2992" y="16426"/>
                  </a:lnTo>
                  <a:lnTo>
                    <a:pt x="2782" y="16321"/>
                  </a:lnTo>
                  <a:lnTo>
                    <a:pt x="2520" y="16059"/>
                  </a:lnTo>
                  <a:lnTo>
                    <a:pt x="2310" y="15744"/>
                  </a:lnTo>
                  <a:lnTo>
                    <a:pt x="2205" y="15429"/>
                  </a:lnTo>
                  <a:lnTo>
                    <a:pt x="2100" y="15114"/>
                  </a:lnTo>
                  <a:lnTo>
                    <a:pt x="2047" y="14589"/>
                  </a:lnTo>
                  <a:lnTo>
                    <a:pt x="1995" y="13487"/>
                  </a:lnTo>
                  <a:lnTo>
                    <a:pt x="1995" y="12595"/>
                  </a:lnTo>
                  <a:lnTo>
                    <a:pt x="1995" y="10601"/>
                  </a:lnTo>
                  <a:lnTo>
                    <a:pt x="2047" y="9131"/>
                  </a:lnTo>
                  <a:lnTo>
                    <a:pt x="2100" y="8292"/>
                  </a:lnTo>
                  <a:lnTo>
                    <a:pt x="2205" y="7872"/>
                  </a:lnTo>
                  <a:lnTo>
                    <a:pt x="2310" y="7505"/>
                  </a:lnTo>
                  <a:lnTo>
                    <a:pt x="2520" y="7137"/>
                  </a:lnTo>
                  <a:lnTo>
                    <a:pt x="2625" y="6980"/>
                  </a:lnTo>
                  <a:lnTo>
                    <a:pt x="2782" y="6822"/>
                  </a:lnTo>
                  <a:lnTo>
                    <a:pt x="2992" y="6717"/>
                  </a:lnTo>
                  <a:lnTo>
                    <a:pt x="3202" y="6665"/>
                  </a:lnTo>
                  <a:lnTo>
                    <a:pt x="3412" y="6612"/>
                  </a:lnTo>
                  <a:lnTo>
                    <a:pt x="3674" y="6560"/>
                  </a:lnTo>
                  <a:close/>
                  <a:moveTo>
                    <a:pt x="5406" y="0"/>
                  </a:moveTo>
                  <a:lnTo>
                    <a:pt x="5406" y="6245"/>
                  </a:lnTo>
                  <a:lnTo>
                    <a:pt x="5091" y="5825"/>
                  </a:lnTo>
                  <a:lnTo>
                    <a:pt x="4881" y="5615"/>
                  </a:lnTo>
                  <a:lnTo>
                    <a:pt x="4619" y="5405"/>
                  </a:lnTo>
                  <a:lnTo>
                    <a:pt x="4304" y="5248"/>
                  </a:lnTo>
                  <a:lnTo>
                    <a:pt x="3937" y="5090"/>
                  </a:lnTo>
                  <a:lnTo>
                    <a:pt x="3517" y="5038"/>
                  </a:lnTo>
                  <a:lnTo>
                    <a:pt x="2992" y="4986"/>
                  </a:lnTo>
                  <a:lnTo>
                    <a:pt x="2520" y="5038"/>
                  </a:lnTo>
                  <a:lnTo>
                    <a:pt x="2047" y="5143"/>
                  </a:lnTo>
                  <a:lnTo>
                    <a:pt x="1628" y="5353"/>
                  </a:lnTo>
                  <a:lnTo>
                    <a:pt x="1260" y="5563"/>
                  </a:lnTo>
                  <a:lnTo>
                    <a:pt x="945" y="5878"/>
                  </a:lnTo>
                  <a:lnTo>
                    <a:pt x="683" y="6245"/>
                  </a:lnTo>
                  <a:lnTo>
                    <a:pt x="421" y="6665"/>
                  </a:lnTo>
                  <a:lnTo>
                    <a:pt x="263" y="7085"/>
                  </a:lnTo>
                  <a:lnTo>
                    <a:pt x="158" y="7505"/>
                  </a:lnTo>
                  <a:lnTo>
                    <a:pt x="106" y="8029"/>
                  </a:lnTo>
                  <a:lnTo>
                    <a:pt x="1" y="9289"/>
                  </a:lnTo>
                  <a:lnTo>
                    <a:pt x="1" y="10548"/>
                  </a:lnTo>
                  <a:lnTo>
                    <a:pt x="1" y="11650"/>
                  </a:lnTo>
                  <a:lnTo>
                    <a:pt x="1" y="12962"/>
                  </a:lnTo>
                  <a:lnTo>
                    <a:pt x="1" y="14117"/>
                  </a:lnTo>
                  <a:lnTo>
                    <a:pt x="106" y="15166"/>
                  </a:lnTo>
                  <a:lnTo>
                    <a:pt x="263" y="16006"/>
                  </a:lnTo>
                  <a:lnTo>
                    <a:pt x="368" y="16426"/>
                  </a:lnTo>
                  <a:lnTo>
                    <a:pt x="526" y="16741"/>
                  </a:lnTo>
                  <a:lnTo>
                    <a:pt x="683" y="17056"/>
                  </a:lnTo>
                  <a:lnTo>
                    <a:pt x="893" y="17318"/>
                  </a:lnTo>
                  <a:lnTo>
                    <a:pt x="1155" y="17581"/>
                  </a:lnTo>
                  <a:lnTo>
                    <a:pt x="1418" y="17738"/>
                  </a:lnTo>
                  <a:lnTo>
                    <a:pt x="1733" y="17895"/>
                  </a:lnTo>
                  <a:lnTo>
                    <a:pt x="2100" y="18053"/>
                  </a:lnTo>
                  <a:lnTo>
                    <a:pt x="2520" y="18105"/>
                  </a:lnTo>
                  <a:lnTo>
                    <a:pt x="2887" y="18158"/>
                  </a:lnTo>
                  <a:lnTo>
                    <a:pt x="3517" y="18105"/>
                  </a:lnTo>
                  <a:lnTo>
                    <a:pt x="3989" y="17948"/>
                  </a:lnTo>
                  <a:lnTo>
                    <a:pt x="4409" y="17790"/>
                  </a:lnTo>
                  <a:lnTo>
                    <a:pt x="4776" y="17528"/>
                  </a:lnTo>
                  <a:lnTo>
                    <a:pt x="5039" y="17266"/>
                  </a:lnTo>
                  <a:lnTo>
                    <a:pt x="5249" y="17003"/>
                  </a:lnTo>
                  <a:lnTo>
                    <a:pt x="5564" y="16583"/>
                  </a:lnTo>
                  <a:lnTo>
                    <a:pt x="5564" y="17895"/>
                  </a:lnTo>
                  <a:lnTo>
                    <a:pt x="7453" y="17895"/>
                  </a:lnTo>
                  <a:lnTo>
                    <a:pt x="74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95"/>
            <p:cNvSpPr/>
            <p:nvPr/>
          </p:nvSpPr>
          <p:spPr>
            <a:xfrm>
              <a:off x="31651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95"/>
            <p:cNvSpPr/>
            <p:nvPr/>
          </p:nvSpPr>
          <p:spPr>
            <a:xfrm>
              <a:off x="3255675" y="24153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2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4" y="11284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4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2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50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7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5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6"/>
                  </a:lnTo>
                  <a:lnTo>
                    <a:pt x="7505" y="12386"/>
                  </a:lnTo>
                  <a:lnTo>
                    <a:pt x="7453" y="12176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5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95"/>
            <p:cNvSpPr/>
            <p:nvPr/>
          </p:nvSpPr>
          <p:spPr>
            <a:xfrm>
              <a:off x="3495775" y="24153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1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09" y="998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4"/>
                  </a:lnTo>
                  <a:lnTo>
                    <a:pt x="2047" y="3622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5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8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43" y="2887"/>
                  </a:lnTo>
                  <a:lnTo>
                    <a:pt x="5196" y="3412"/>
                  </a:lnTo>
                  <a:lnTo>
                    <a:pt x="5248" y="4619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7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3"/>
                  </a:lnTo>
                  <a:lnTo>
                    <a:pt x="6823" y="1050"/>
                  </a:lnTo>
                  <a:lnTo>
                    <a:pt x="6665" y="788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95"/>
            <p:cNvSpPr/>
            <p:nvPr/>
          </p:nvSpPr>
          <p:spPr>
            <a:xfrm>
              <a:off x="3882800" y="2290725"/>
              <a:ext cx="217825" cy="447400"/>
            </a:xfrm>
            <a:custGeom>
              <a:avLst/>
              <a:gdLst/>
              <a:ahLst/>
              <a:cxnLst/>
              <a:rect l="l" t="t" r="r" b="b"/>
              <a:pathLst>
                <a:path w="8713" h="17896" extrusionOk="0">
                  <a:moveTo>
                    <a:pt x="3727" y="2047"/>
                  </a:moveTo>
                  <a:lnTo>
                    <a:pt x="4619" y="2099"/>
                  </a:lnTo>
                  <a:lnTo>
                    <a:pt x="4986" y="2152"/>
                  </a:lnTo>
                  <a:lnTo>
                    <a:pt x="5249" y="2204"/>
                  </a:lnTo>
                  <a:lnTo>
                    <a:pt x="5458" y="2309"/>
                  </a:lnTo>
                  <a:lnTo>
                    <a:pt x="5668" y="2414"/>
                  </a:lnTo>
                  <a:lnTo>
                    <a:pt x="5931" y="2624"/>
                  </a:lnTo>
                  <a:lnTo>
                    <a:pt x="6141" y="2939"/>
                  </a:lnTo>
                  <a:lnTo>
                    <a:pt x="6298" y="3254"/>
                  </a:lnTo>
                  <a:lnTo>
                    <a:pt x="6403" y="3621"/>
                  </a:lnTo>
                  <a:lnTo>
                    <a:pt x="6456" y="4093"/>
                  </a:lnTo>
                  <a:lnTo>
                    <a:pt x="6508" y="4618"/>
                  </a:lnTo>
                  <a:lnTo>
                    <a:pt x="6508" y="5878"/>
                  </a:lnTo>
                  <a:lnTo>
                    <a:pt x="6561" y="9919"/>
                  </a:lnTo>
                  <a:lnTo>
                    <a:pt x="6508" y="12070"/>
                  </a:lnTo>
                  <a:lnTo>
                    <a:pt x="6456" y="13330"/>
                  </a:lnTo>
                  <a:lnTo>
                    <a:pt x="6403" y="14222"/>
                  </a:lnTo>
                  <a:lnTo>
                    <a:pt x="6246" y="14747"/>
                  </a:lnTo>
                  <a:lnTo>
                    <a:pt x="6088" y="15166"/>
                  </a:lnTo>
                  <a:lnTo>
                    <a:pt x="5826" y="15429"/>
                  </a:lnTo>
                  <a:lnTo>
                    <a:pt x="5511" y="15639"/>
                  </a:lnTo>
                  <a:lnTo>
                    <a:pt x="5091" y="15796"/>
                  </a:lnTo>
                  <a:lnTo>
                    <a:pt x="4671" y="15901"/>
                  </a:lnTo>
                  <a:lnTo>
                    <a:pt x="4199" y="15901"/>
                  </a:lnTo>
                  <a:lnTo>
                    <a:pt x="3727" y="15954"/>
                  </a:lnTo>
                  <a:lnTo>
                    <a:pt x="2257" y="15954"/>
                  </a:lnTo>
                  <a:lnTo>
                    <a:pt x="2257" y="2047"/>
                  </a:lnTo>
                  <a:close/>
                  <a:moveTo>
                    <a:pt x="1" y="0"/>
                  </a:moveTo>
                  <a:lnTo>
                    <a:pt x="1" y="17895"/>
                  </a:lnTo>
                  <a:lnTo>
                    <a:pt x="4724" y="17895"/>
                  </a:lnTo>
                  <a:lnTo>
                    <a:pt x="5406" y="17843"/>
                  </a:lnTo>
                  <a:lnTo>
                    <a:pt x="5983" y="17685"/>
                  </a:lnTo>
                  <a:lnTo>
                    <a:pt x="6561" y="17528"/>
                  </a:lnTo>
                  <a:lnTo>
                    <a:pt x="7085" y="17213"/>
                  </a:lnTo>
                  <a:lnTo>
                    <a:pt x="7348" y="17056"/>
                  </a:lnTo>
                  <a:lnTo>
                    <a:pt x="7558" y="16846"/>
                  </a:lnTo>
                  <a:lnTo>
                    <a:pt x="7768" y="16583"/>
                  </a:lnTo>
                  <a:lnTo>
                    <a:pt x="7977" y="16269"/>
                  </a:lnTo>
                  <a:lnTo>
                    <a:pt x="8187" y="15849"/>
                  </a:lnTo>
                  <a:lnTo>
                    <a:pt x="8345" y="15429"/>
                  </a:lnTo>
                  <a:lnTo>
                    <a:pt x="8450" y="15009"/>
                  </a:lnTo>
                  <a:lnTo>
                    <a:pt x="8555" y="14484"/>
                  </a:lnTo>
                  <a:lnTo>
                    <a:pt x="8660" y="13435"/>
                  </a:lnTo>
                  <a:lnTo>
                    <a:pt x="8660" y="12175"/>
                  </a:lnTo>
                  <a:lnTo>
                    <a:pt x="8712" y="9394"/>
                  </a:lnTo>
                  <a:lnTo>
                    <a:pt x="8712" y="7662"/>
                  </a:lnTo>
                  <a:lnTo>
                    <a:pt x="8712" y="4986"/>
                  </a:lnTo>
                  <a:lnTo>
                    <a:pt x="8660" y="3988"/>
                  </a:lnTo>
                  <a:lnTo>
                    <a:pt x="8607" y="3254"/>
                  </a:lnTo>
                  <a:lnTo>
                    <a:pt x="8450" y="2624"/>
                  </a:lnTo>
                  <a:lnTo>
                    <a:pt x="8292" y="2152"/>
                  </a:lnTo>
                  <a:lnTo>
                    <a:pt x="8082" y="1732"/>
                  </a:lnTo>
                  <a:lnTo>
                    <a:pt x="7820" y="1312"/>
                  </a:lnTo>
                  <a:lnTo>
                    <a:pt x="7400" y="892"/>
                  </a:lnTo>
                  <a:lnTo>
                    <a:pt x="6928" y="525"/>
                  </a:lnTo>
                  <a:lnTo>
                    <a:pt x="6403" y="315"/>
                  </a:lnTo>
                  <a:lnTo>
                    <a:pt x="5878" y="157"/>
                  </a:lnTo>
                  <a:lnTo>
                    <a:pt x="5301" y="52"/>
                  </a:lnTo>
                  <a:lnTo>
                    <a:pt x="467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95"/>
            <p:cNvSpPr/>
            <p:nvPr/>
          </p:nvSpPr>
          <p:spPr>
            <a:xfrm>
              <a:off x="41570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95"/>
            <p:cNvSpPr/>
            <p:nvPr/>
          </p:nvSpPr>
          <p:spPr>
            <a:xfrm>
              <a:off x="4256725" y="2415350"/>
              <a:ext cx="188950" cy="430350"/>
            </a:xfrm>
            <a:custGeom>
              <a:avLst/>
              <a:gdLst/>
              <a:ahLst/>
              <a:cxnLst/>
              <a:rect l="l" t="t" r="r" b="b"/>
              <a:pathLst>
                <a:path w="7558" h="17214" extrusionOk="0">
                  <a:moveTo>
                    <a:pt x="3779" y="1417"/>
                  </a:moveTo>
                  <a:lnTo>
                    <a:pt x="4146" y="1470"/>
                  </a:lnTo>
                  <a:lnTo>
                    <a:pt x="4513" y="1575"/>
                  </a:lnTo>
                  <a:lnTo>
                    <a:pt x="4776" y="1785"/>
                  </a:lnTo>
                  <a:lnTo>
                    <a:pt x="5038" y="2047"/>
                  </a:lnTo>
                  <a:lnTo>
                    <a:pt x="5196" y="2310"/>
                  </a:lnTo>
                  <a:lnTo>
                    <a:pt x="5353" y="2677"/>
                  </a:lnTo>
                  <a:lnTo>
                    <a:pt x="5458" y="3097"/>
                  </a:lnTo>
                  <a:lnTo>
                    <a:pt x="5458" y="3517"/>
                  </a:lnTo>
                  <a:lnTo>
                    <a:pt x="5563" y="6770"/>
                  </a:lnTo>
                  <a:lnTo>
                    <a:pt x="5563" y="8397"/>
                  </a:lnTo>
                  <a:lnTo>
                    <a:pt x="5511" y="9237"/>
                  </a:lnTo>
                  <a:lnTo>
                    <a:pt x="5458" y="9919"/>
                  </a:lnTo>
                  <a:lnTo>
                    <a:pt x="5353" y="10234"/>
                  </a:lnTo>
                  <a:lnTo>
                    <a:pt x="5248" y="10549"/>
                  </a:lnTo>
                  <a:lnTo>
                    <a:pt x="5091" y="10811"/>
                  </a:lnTo>
                  <a:lnTo>
                    <a:pt x="4881" y="11021"/>
                  </a:lnTo>
                  <a:lnTo>
                    <a:pt x="4618" y="11231"/>
                  </a:lnTo>
                  <a:lnTo>
                    <a:pt x="4356" y="11336"/>
                  </a:lnTo>
                  <a:lnTo>
                    <a:pt x="4041" y="11441"/>
                  </a:lnTo>
                  <a:lnTo>
                    <a:pt x="3306" y="11441"/>
                  </a:lnTo>
                  <a:lnTo>
                    <a:pt x="2992" y="11336"/>
                  </a:lnTo>
                  <a:lnTo>
                    <a:pt x="2729" y="11179"/>
                  </a:lnTo>
                  <a:lnTo>
                    <a:pt x="2519" y="10969"/>
                  </a:lnTo>
                  <a:lnTo>
                    <a:pt x="2362" y="10706"/>
                  </a:lnTo>
                  <a:lnTo>
                    <a:pt x="2257" y="10391"/>
                  </a:lnTo>
                  <a:lnTo>
                    <a:pt x="2204" y="10077"/>
                  </a:lnTo>
                  <a:lnTo>
                    <a:pt x="2152" y="9709"/>
                  </a:lnTo>
                  <a:lnTo>
                    <a:pt x="2099" y="8817"/>
                  </a:lnTo>
                  <a:lnTo>
                    <a:pt x="2099" y="7610"/>
                  </a:lnTo>
                  <a:lnTo>
                    <a:pt x="2099" y="5301"/>
                  </a:lnTo>
                  <a:lnTo>
                    <a:pt x="2099" y="3832"/>
                  </a:lnTo>
                  <a:lnTo>
                    <a:pt x="2152" y="3202"/>
                  </a:lnTo>
                  <a:lnTo>
                    <a:pt x="2309" y="2624"/>
                  </a:lnTo>
                  <a:lnTo>
                    <a:pt x="2467" y="2152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2992" y="1627"/>
                  </a:lnTo>
                  <a:lnTo>
                    <a:pt x="3201" y="1522"/>
                  </a:lnTo>
                  <a:lnTo>
                    <a:pt x="3464" y="1470"/>
                  </a:lnTo>
                  <a:lnTo>
                    <a:pt x="3779" y="1417"/>
                  </a:lnTo>
                  <a:close/>
                  <a:moveTo>
                    <a:pt x="2729" y="1"/>
                  </a:moveTo>
                  <a:lnTo>
                    <a:pt x="2362" y="53"/>
                  </a:lnTo>
                  <a:lnTo>
                    <a:pt x="2047" y="158"/>
                  </a:lnTo>
                  <a:lnTo>
                    <a:pt x="1732" y="315"/>
                  </a:lnTo>
                  <a:lnTo>
                    <a:pt x="1470" y="420"/>
                  </a:lnTo>
                  <a:lnTo>
                    <a:pt x="1260" y="630"/>
                  </a:lnTo>
                  <a:lnTo>
                    <a:pt x="840" y="998"/>
                  </a:lnTo>
                  <a:lnTo>
                    <a:pt x="577" y="1417"/>
                  </a:lnTo>
                  <a:lnTo>
                    <a:pt x="420" y="1785"/>
                  </a:lnTo>
                  <a:lnTo>
                    <a:pt x="315" y="2100"/>
                  </a:lnTo>
                  <a:lnTo>
                    <a:pt x="263" y="2362"/>
                  </a:lnTo>
                  <a:lnTo>
                    <a:pt x="105" y="2992"/>
                  </a:lnTo>
                  <a:lnTo>
                    <a:pt x="53" y="3832"/>
                  </a:lnTo>
                  <a:lnTo>
                    <a:pt x="53" y="4881"/>
                  </a:lnTo>
                  <a:lnTo>
                    <a:pt x="0" y="6298"/>
                  </a:lnTo>
                  <a:lnTo>
                    <a:pt x="0" y="8292"/>
                  </a:lnTo>
                  <a:lnTo>
                    <a:pt x="53" y="9657"/>
                  </a:lnTo>
                  <a:lnTo>
                    <a:pt x="158" y="10601"/>
                  </a:lnTo>
                  <a:lnTo>
                    <a:pt x="263" y="10969"/>
                  </a:lnTo>
                  <a:lnTo>
                    <a:pt x="368" y="11336"/>
                  </a:lnTo>
                  <a:lnTo>
                    <a:pt x="577" y="11756"/>
                  </a:lnTo>
                  <a:lnTo>
                    <a:pt x="840" y="12123"/>
                  </a:lnTo>
                  <a:lnTo>
                    <a:pt x="1155" y="12438"/>
                  </a:lnTo>
                  <a:lnTo>
                    <a:pt x="1522" y="12648"/>
                  </a:lnTo>
                  <a:lnTo>
                    <a:pt x="1837" y="12805"/>
                  </a:lnTo>
                  <a:lnTo>
                    <a:pt x="2204" y="12910"/>
                  </a:lnTo>
                  <a:lnTo>
                    <a:pt x="2572" y="12963"/>
                  </a:lnTo>
                  <a:lnTo>
                    <a:pt x="2939" y="13015"/>
                  </a:lnTo>
                  <a:lnTo>
                    <a:pt x="3306" y="12963"/>
                  </a:lnTo>
                  <a:lnTo>
                    <a:pt x="3674" y="12910"/>
                  </a:lnTo>
                  <a:lnTo>
                    <a:pt x="3989" y="12805"/>
                  </a:lnTo>
                  <a:lnTo>
                    <a:pt x="4304" y="12648"/>
                  </a:lnTo>
                  <a:lnTo>
                    <a:pt x="4671" y="12491"/>
                  </a:lnTo>
                  <a:lnTo>
                    <a:pt x="4933" y="12228"/>
                  </a:lnTo>
                  <a:lnTo>
                    <a:pt x="5248" y="11966"/>
                  </a:lnTo>
                  <a:lnTo>
                    <a:pt x="5511" y="11598"/>
                  </a:lnTo>
                  <a:lnTo>
                    <a:pt x="5511" y="13068"/>
                  </a:lnTo>
                  <a:lnTo>
                    <a:pt x="5458" y="13960"/>
                  </a:lnTo>
                  <a:lnTo>
                    <a:pt x="5406" y="14380"/>
                  </a:lnTo>
                  <a:lnTo>
                    <a:pt x="5301" y="14747"/>
                  </a:lnTo>
                  <a:lnTo>
                    <a:pt x="5091" y="15115"/>
                  </a:lnTo>
                  <a:lnTo>
                    <a:pt x="4933" y="15219"/>
                  </a:lnTo>
                  <a:lnTo>
                    <a:pt x="4776" y="15377"/>
                  </a:lnTo>
                  <a:lnTo>
                    <a:pt x="4566" y="15482"/>
                  </a:lnTo>
                  <a:lnTo>
                    <a:pt x="4304" y="15534"/>
                  </a:lnTo>
                  <a:lnTo>
                    <a:pt x="4041" y="15587"/>
                  </a:lnTo>
                  <a:lnTo>
                    <a:pt x="3726" y="15587"/>
                  </a:lnTo>
                  <a:lnTo>
                    <a:pt x="3201" y="15534"/>
                  </a:lnTo>
                  <a:lnTo>
                    <a:pt x="2782" y="15429"/>
                  </a:lnTo>
                  <a:lnTo>
                    <a:pt x="2467" y="15219"/>
                  </a:lnTo>
                  <a:lnTo>
                    <a:pt x="2257" y="14957"/>
                  </a:lnTo>
                  <a:lnTo>
                    <a:pt x="2099" y="14695"/>
                  </a:lnTo>
                  <a:lnTo>
                    <a:pt x="2047" y="14432"/>
                  </a:lnTo>
                  <a:lnTo>
                    <a:pt x="1994" y="13960"/>
                  </a:lnTo>
                  <a:lnTo>
                    <a:pt x="158" y="13960"/>
                  </a:lnTo>
                  <a:lnTo>
                    <a:pt x="158" y="14380"/>
                  </a:lnTo>
                  <a:lnTo>
                    <a:pt x="210" y="14800"/>
                  </a:lnTo>
                  <a:lnTo>
                    <a:pt x="315" y="15219"/>
                  </a:lnTo>
                  <a:lnTo>
                    <a:pt x="473" y="15534"/>
                  </a:lnTo>
                  <a:lnTo>
                    <a:pt x="630" y="15849"/>
                  </a:lnTo>
                  <a:lnTo>
                    <a:pt x="840" y="16112"/>
                  </a:lnTo>
                  <a:lnTo>
                    <a:pt x="1050" y="16322"/>
                  </a:lnTo>
                  <a:lnTo>
                    <a:pt x="1312" y="16531"/>
                  </a:lnTo>
                  <a:lnTo>
                    <a:pt x="1575" y="16689"/>
                  </a:lnTo>
                  <a:lnTo>
                    <a:pt x="1837" y="16846"/>
                  </a:lnTo>
                  <a:lnTo>
                    <a:pt x="2414" y="17056"/>
                  </a:lnTo>
                  <a:lnTo>
                    <a:pt x="3044" y="17161"/>
                  </a:lnTo>
                  <a:lnTo>
                    <a:pt x="3621" y="17214"/>
                  </a:lnTo>
                  <a:lnTo>
                    <a:pt x="4041" y="17161"/>
                  </a:lnTo>
                  <a:lnTo>
                    <a:pt x="4566" y="17109"/>
                  </a:lnTo>
                  <a:lnTo>
                    <a:pt x="5091" y="17004"/>
                  </a:lnTo>
                  <a:lnTo>
                    <a:pt x="5668" y="16846"/>
                  </a:lnTo>
                  <a:lnTo>
                    <a:pt x="6193" y="16584"/>
                  </a:lnTo>
                  <a:lnTo>
                    <a:pt x="6455" y="16374"/>
                  </a:lnTo>
                  <a:lnTo>
                    <a:pt x="6665" y="16217"/>
                  </a:lnTo>
                  <a:lnTo>
                    <a:pt x="6875" y="15954"/>
                  </a:lnTo>
                  <a:lnTo>
                    <a:pt x="7032" y="15692"/>
                  </a:lnTo>
                  <a:lnTo>
                    <a:pt x="7190" y="15429"/>
                  </a:lnTo>
                  <a:lnTo>
                    <a:pt x="7347" y="15115"/>
                  </a:lnTo>
                  <a:lnTo>
                    <a:pt x="7452" y="14590"/>
                  </a:lnTo>
                  <a:lnTo>
                    <a:pt x="7557" y="14012"/>
                  </a:lnTo>
                  <a:lnTo>
                    <a:pt x="7557" y="13278"/>
                  </a:lnTo>
                  <a:lnTo>
                    <a:pt x="7557" y="12281"/>
                  </a:lnTo>
                  <a:lnTo>
                    <a:pt x="7557" y="210"/>
                  </a:lnTo>
                  <a:lnTo>
                    <a:pt x="5668" y="210"/>
                  </a:lnTo>
                  <a:lnTo>
                    <a:pt x="5668" y="1365"/>
                  </a:lnTo>
                  <a:lnTo>
                    <a:pt x="5406" y="945"/>
                  </a:lnTo>
                  <a:lnTo>
                    <a:pt x="5196" y="735"/>
                  </a:lnTo>
                  <a:lnTo>
                    <a:pt x="4933" y="525"/>
                  </a:lnTo>
                  <a:lnTo>
                    <a:pt x="4618" y="315"/>
                  </a:lnTo>
                  <a:lnTo>
                    <a:pt x="4199" y="158"/>
                  </a:lnTo>
                  <a:lnTo>
                    <a:pt x="3726" y="53"/>
                  </a:lnTo>
                  <a:lnTo>
                    <a:pt x="31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95"/>
            <p:cNvSpPr/>
            <p:nvPr/>
          </p:nvSpPr>
          <p:spPr>
            <a:xfrm>
              <a:off x="450075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95"/>
            <p:cNvSpPr/>
            <p:nvPr/>
          </p:nvSpPr>
          <p:spPr>
            <a:xfrm>
              <a:off x="4583400" y="2335325"/>
              <a:ext cx="136475" cy="409350"/>
            </a:xfrm>
            <a:custGeom>
              <a:avLst/>
              <a:gdLst/>
              <a:ahLst/>
              <a:cxnLst/>
              <a:rect l="l" t="t" r="r" b="b"/>
              <a:pathLst>
                <a:path w="5459" h="16374" extrusionOk="0">
                  <a:moveTo>
                    <a:pt x="1575" y="0"/>
                  </a:moveTo>
                  <a:lnTo>
                    <a:pt x="1575" y="3411"/>
                  </a:lnTo>
                  <a:lnTo>
                    <a:pt x="1" y="3411"/>
                  </a:lnTo>
                  <a:lnTo>
                    <a:pt x="1" y="4933"/>
                  </a:lnTo>
                  <a:lnTo>
                    <a:pt x="1522" y="4933"/>
                  </a:lnTo>
                  <a:lnTo>
                    <a:pt x="1522" y="11966"/>
                  </a:lnTo>
                  <a:lnTo>
                    <a:pt x="1522" y="13382"/>
                  </a:lnTo>
                  <a:lnTo>
                    <a:pt x="1522" y="14222"/>
                  </a:lnTo>
                  <a:lnTo>
                    <a:pt x="1627" y="14747"/>
                  </a:lnTo>
                  <a:lnTo>
                    <a:pt x="1785" y="15167"/>
                  </a:lnTo>
                  <a:lnTo>
                    <a:pt x="1890" y="15377"/>
                  </a:lnTo>
                  <a:lnTo>
                    <a:pt x="2047" y="15587"/>
                  </a:lnTo>
                  <a:lnTo>
                    <a:pt x="2205" y="15797"/>
                  </a:lnTo>
                  <a:lnTo>
                    <a:pt x="2467" y="15954"/>
                  </a:lnTo>
                  <a:lnTo>
                    <a:pt x="2834" y="16111"/>
                  </a:lnTo>
                  <a:lnTo>
                    <a:pt x="3254" y="16269"/>
                  </a:lnTo>
                  <a:lnTo>
                    <a:pt x="3727" y="16321"/>
                  </a:lnTo>
                  <a:lnTo>
                    <a:pt x="4356" y="16374"/>
                  </a:lnTo>
                  <a:lnTo>
                    <a:pt x="4986" y="16321"/>
                  </a:lnTo>
                  <a:lnTo>
                    <a:pt x="5458" y="16216"/>
                  </a:lnTo>
                  <a:lnTo>
                    <a:pt x="5458" y="14537"/>
                  </a:lnTo>
                  <a:lnTo>
                    <a:pt x="5144" y="14642"/>
                  </a:lnTo>
                  <a:lnTo>
                    <a:pt x="4776" y="14642"/>
                  </a:lnTo>
                  <a:lnTo>
                    <a:pt x="4409" y="14590"/>
                  </a:lnTo>
                  <a:lnTo>
                    <a:pt x="4094" y="14537"/>
                  </a:lnTo>
                  <a:lnTo>
                    <a:pt x="3884" y="14327"/>
                  </a:lnTo>
                  <a:lnTo>
                    <a:pt x="3779" y="14170"/>
                  </a:lnTo>
                  <a:lnTo>
                    <a:pt x="3674" y="13907"/>
                  </a:lnTo>
                  <a:lnTo>
                    <a:pt x="3622" y="13645"/>
                  </a:lnTo>
                  <a:lnTo>
                    <a:pt x="3569" y="13015"/>
                  </a:lnTo>
                  <a:lnTo>
                    <a:pt x="3569" y="4933"/>
                  </a:lnTo>
                  <a:lnTo>
                    <a:pt x="5458" y="4933"/>
                  </a:lnTo>
                  <a:lnTo>
                    <a:pt x="5458" y="3411"/>
                  </a:lnTo>
                  <a:lnTo>
                    <a:pt x="3569" y="3411"/>
                  </a:lnTo>
                  <a:lnTo>
                    <a:pt x="356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95"/>
            <p:cNvSpPr/>
            <p:nvPr/>
          </p:nvSpPr>
          <p:spPr>
            <a:xfrm>
              <a:off x="4743475" y="2415350"/>
              <a:ext cx="199425" cy="329325"/>
            </a:xfrm>
            <a:custGeom>
              <a:avLst/>
              <a:gdLst/>
              <a:ahLst/>
              <a:cxnLst/>
              <a:rect l="l" t="t" r="r" b="b"/>
              <a:pathLst>
                <a:path w="7977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0" y="9552"/>
                  </a:lnTo>
                  <a:lnTo>
                    <a:pt x="5248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4"/>
                  </a:lnTo>
                  <a:lnTo>
                    <a:pt x="4513" y="11284"/>
                  </a:lnTo>
                  <a:lnTo>
                    <a:pt x="4251" y="11441"/>
                  </a:lnTo>
                  <a:lnTo>
                    <a:pt x="3988" y="11546"/>
                  </a:lnTo>
                  <a:lnTo>
                    <a:pt x="3726" y="11651"/>
                  </a:lnTo>
                  <a:lnTo>
                    <a:pt x="3201" y="11651"/>
                  </a:lnTo>
                  <a:lnTo>
                    <a:pt x="2991" y="11598"/>
                  </a:lnTo>
                  <a:lnTo>
                    <a:pt x="2781" y="11546"/>
                  </a:lnTo>
                  <a:lnTo>
                    <a:pt x="2624" y="11441"/>
                  </a:lnTo>
                  <a:lnTo>
                    <a:pt x="2414" y="11231"/>
                  </a:lnTo>
                  <a:lnTo>
                    <a:pt x="2204" y="10916"/>
                  </a:lnTo>
                  <a:lnTo>
                    <a:pt x="2152" y="10601"/>
                  </a:lnTo>
                  <a:lnTo>
                    <a:pt x="2099" y="10286"/>
                  </a:lnTo>
                  <a:lnTo>
                    <a:pt x="2047" y="9762"/>
                  </a:lnTo>
                  <a:lnTo>
                    <a:pt x="2099" y="9289"/>
                  </a:lnTo>
                  <a:lnTo>
                    <a:pt x="2204" y="8817"/>
                  </a:lnTo>
                  <a:lnTo>
                    <a:pt x="2309" y="8450"/>
                  </a:lnTo>
                  <a:lnTo>
                    <a:pt x="2519" y="8135"/>
                  </a:lnTo>
                  <a:lnTo>
                    <a:pt x="2729" y="7820"/>
                  </a:lnTo>
                  <a:lnTo>
                    <a:pt x="3044" y="7558"/>
                  </a:lnTo>
                  <a:lnTo>
                    <a:pt x="3674" y="7033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06" y="1"/>
                  </a:moveTo>
                  <a:lnTo>
                    <a:pt x="2834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4" y="578"/>
                  </a:lnTo>
                  <a:lnTo>
                    <a:pt x="1365" y="788"/>
                  </a:lnTo>
                  <a:lnTo>
                    <a:pt x="1155" y="998"/>
                  </a:lnTo>
                  <a:lnTo>
                    <a:pt x="945" y="1260"/>
                  </a:lnTo>
                  <a:lnTo>
                    <a:pt x="787" y="1522"/>
                  </a:lnTo>
                  <a:lnTo>
                    <a:pt x="630" y="1837"/>
                  </a:lnTo>
                  <a:lnTo>
                    <a:pt x="525" y="2415"/>
                  </a:lnTo>
                  <a:lnTo>
                    <a:pt x="472" y="3149"/>
                  </a:lnTo>
                  <a:lnTo>
                    <a:pt x="472" y="4409"/>
                  </a:lnTo>
                  <a:lnTo>
                    <a:pt x="2309" y="4409"/>
                  </a:lnTo>
                  <a:lnTo>
                    <a:pt x="2257" y="3464"/>
                  </a:lnTo>
                  <a:lnTo>
                    <a:pt x="2309" y="2834"/>
                  </a:lnTo>
                  <a:lnTo>
                    <a:pt x="2362" y="2520"/>
                  </a:lnTo>
                  <a:lnTo>
                    <a:pt x="2467" y="2257"/>
                  </a:lnTo>
                  <a:lnTo>
                    <a:pt x="2624" y="1995"/>
                  </a:lnTo>
                  <a:lnTo>
                    <a:pt x="2886" y="1785"/>
                  </a:lnTo>
                  <a:lnTo>
                    <a:pt x="3306" y="1680"/>
                  </a:lnTo>
                  <a:lnTo>
                    <a:pt x="3779" y="1627"/>
                  </a:lnTo>
                  <a:lnTo>
                    <a:pt x="4303" y="1680"/>
                  </a:lnTo>
                  <a:lnTo>
                    <a:pt x="4513" y="1732"/>
                  </a:lnTo>
                  <a:lnTo>
                    <a:pt x="4671" y="1837"/>
                  </a:lnTo>
                  <a:lnTo>
                    <a:pt x="4933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0" y="3044"/>
                  </a:lnTo>
                  <a:lnTo>
                    <a:pt x="5353" y="3832"/>
                  </a:lnTo>
                  <a:lnTo>
                    <a:pt x="4671" y="4461"/>
                  </a:lnTo>
                  <a:lnTo>
                    <a:pt x="4041" y="4934"/>
                  </a:lnTo>
                  <a:lnTo>
                    <a:pt x="2152" y="6246"/>
                  </a:lnTo>
                  <a:lnTo>
                    <a:pt x="1679" y="6613"/>
                  </a:lnTo>
                  <a:lnTo>
                    <a:pt x="1260" y="6928"/>
                  </a:lnTo>
                  <a:lnTo>
                    <a:pt x="892" y="7295"/>
                  </a:lnTo>
                  <a:lnTo>
                    <a:pt x="577" y="7662"/>
                  </a:lnTo>
                  <a:lnTo>
                    <a:pt x="315" y="8082"/>
                  </a:lnTo>
                  <a:lnTo>
                    <a:pt x="157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7" y="11808"/>
                  </a:lnTo>
                  <a:lnTo>
                    <a:pt x="630" y="12176"/>
                  </a:lnTo>
                  <a:lnTo>
                    <a:pt x="945" y="12491"/>
                  </a:lnTo>
                  <a:lnTo>
                    <a:pt x="1312" y="12753"/>
                  </a:lnTo>
                  <a:lnTo>
                    <a:pt x="1679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34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671" y="12491"/>
                  </a:lnTo>
                  <a:lnTo>
                    <a:pt x="4986" y="12176"/>
                  </a:lnTo>
                  <a:lnTo>
                    <a:pt x="5196" y="11913"/>
                  </a:lnTo>
                  <a:lnTo>
                    <a:pt x="5458" y="11389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10" y="12596"/>
                  </a:lnTo>
                  <a:lnTo>
                    <a:pt x="7505" y="12386"/>
                  </a:lnTo>
                  <a:lnTo>
                    <a:pt x="7452" y="12176"/>
                  </a:lnTo>
                  <a:lnTo>
                    <a:pt x="7400" y="11861"/>
                  </a:lnTo>
                  <a:lnTo>
                    <a:pt x="7347" y="11441"/>
                  </a:lnTo>
                  <a:lnTo>
                    <a:pt x="7347" y="10234"/>
                  </a:lnTo>
                  <a:lnTo>
                    <a:pt x="7347" y="4146"/>
                  </a:lnTo>
                  <a:lnTo>
                    <a:pt x="7347" y="3044"/>
                  </a:lnTo>
                  <a:lnTo>
                    <a:pt x="7295" y="2572"/>
                  </a:lnTo>
                  <a:lnTo>
                    <a:pt x="7242" y="2205"/>
                  </a:lnTo>
                  <a:lnTo>
                    <a:pt x="7137" y="1837"/>
                  </a:lnTo>
                  <a:lnTo>
                    <a:pt x="7032" y="1522"/>
                  </a:lnTo>
                  <a:lnTo>
                    <a:pt x="6822" y="1260"/>
                  </a:lnTo>
                  <a:lnTo>
                    <a:pt x="6560" y="945"/>
                  </a:lnTo>
                  <a:lnTo>
                    <a:pt x="6245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4986" y="105"/>
                  </a:lnTo>
                  <a:lnTo>
                    <a:pt x="4671" y="53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95"/>
            <p:cNvSpPr/>
            <p:nvPr/>
          </p:nvSpPr>
          <p:spPr>
            <a:xfrm>
              <a:off x="4982250" y="2290725"/>
              <a:ext cx="52500" cy="447400"/>
            </a:xfrm>
            <a:custGeom>
              <a:avLst/>
              <a:gdLst/>
              <a:ahLst/>
              <a:cxnLst/>
              <a:rect l="l" t="t" r="r" b="b"/>
              <a:pathLst>
                <a:path w="2100" h="17896" extrusionOk="0">
                  <a:moveTo>
                    <a:pt x="0" y="0"/>
                  </a:moveTo>
                  <a:lnTo>
                    <a:pt x="0" y="17895"/>
                  </a:lnTo>
                  <a:lnTo>
                    <a:pt x="2099" y="17895"/>
                  </a:lnTo>
                  <a:lnTo>
                    <a:pt x="20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95"/>
            <p:cNvSpPr/>
            <p:nvPr/>
          </p:nvSpPr>
          <p:spPr>
            <a:xfrm>
              <a:off x="5223650" y="2282850"/>
              <a:ext cx="219125" cy="461825"/>
            </a:xfrm>
            <a:custGeom>
              <a:avLst/>
              <a:gdLst/>
              <a:ahLst/>
              <a:cxnLst/>
              <a:rect l="l" t="t" r="r" b="b"/>
              <a:pathLst>
                <a:path w="8765" h="18473" extrusionOk="0">
                  <a:moveTo>
                    <a:pt x="4619" y="0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5"/>
                  </a:lnTo>
                  <a:lnTo>
                    <a:pt x="2205" y="525"/>
                  </a:lnTo>
                  <a:lnTo>
                    <a:pt x="1785" y="787"/>
                  </a:lnTo>
                  <a:lnTo>
                    <a:pt x="1470" y="1102"/>
                  </a:lnTo>
                  <a:lnTo>
                    <a:pt x="1208" y="1417"/>
                  </a:lnTo>
                  <a:lnTo>
                    <a:pt x="998" y="1732"/>
                  </a:lnTo>
                  <a:lnTo>
                    <a:pt x="788" y="2099"/>
                  </a:lnTo>
                  <a:lnTo>
                    <a:pt x="683" y="2467"/>
                  </a:lnTo>
                  <a:lnTo>
                    <a:pt x="525" y="3149"/>
                  </a:lnTo>
                  <a:lnTo>
                    <a:pt x="473" y="3726"/>
                  </a:lnTo>
                  <a:lnTo>
                    <a:pt x="473" y="4198"/>
                  </a:lnTo>
                  <a:lnTo>
                    <a:pt x="473" y="4776"/>
                  </a:lnTo>
                  <a:lnTo>
                    <a:pt x="525" y="5353"/>
                  </a:lnTo>
                  <a:lnTo>
                    <a:pt x="630" y="5878"/>
                  </a:lnTo>
                  <a:lnTo>
                    <a:pt x="840" y="6403"/>
                  </a:lnTo>
                  <a:lnTo>
                    <a:pt x="1103" y="6927"/>
                  </a:lnTo>
                  <a:lnTo>
                    <a:pt x="1470" y="7452"/>
                  </a:lnTo>
                  <a:lnTo>
                    <a:pt x="1942" y="8029"/>
                  </a:lnTo>
                  <a:lnTo>
                    <a:pt x="2520" y="8659"/>
                  </a:lnTo>
                  <a:lnTo>
                    <a:pt x="4934" y="11178"/>
                  </a:lnTo>
                  <a:lnTo>
                    <a:pt x="5616" y="11913"/>
                  </a:lnTo>
                  <a:lnTo>
                    <a:pt x="5931" y="12228"/>
                  </a:lnTo>
                  <a:lnTo>
                    <a:pt x="6141" y="12595"/>
                  </a:lnTo>
                  <a:lnTo>
                    <a:pt x="6350" y="12962"/>
                  </a:lnTo>
                  <a:lnTo>
                    <a:pt x="6508" y="13382"/>
                  </a:lnTo>
                  <a:lnTo>
                    <a:pt x="6560" y="13855"/>
                  </a:lnTo>
                  <a:lnTo>
                    <a:pt x="6613" y="14327"/>
                  </a:lnTo>
                  <a:lnTo>
                    <a:pt x="6560" y="14694"/>
                  </a:lnTo>
                  <a:lnTo>
                    <a:pt x="6508" y="15009"/>
                  </a:lnTo>
                  <a:lnTo>
                    <a:pt x="6455" y="15272"/>
                  </a:lnTo>
                  <a:lnTo>
                    <a:pt x="6350" y="15534"/>
                  </a:lnTo>
                  <a:lnTo>
                    <a:pt x="6193" y="15744"/>
                  </a:lnTo>
                  <a:lnTo>
                    <a:pt x="6088" y="15901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1"/>
                  </a:lnTo>
                  <a:lnTo>
                    <a:pt x="4356" y="16584"/>
                  </a:lnTo>
                  <a:lnTo>
                    <a:pt x="3989" y="16531"/>
                  </a:lnTo>
                  <a:lnTo>
                    <a:pt x="3674" y="16479"/>
                  </a:lnTo>
                  <a:lnTo>
                    <a:pt x="3412" y="16426"/>
                  </a:lnTo>
                  <a:lnTo>
                    <a:pt x="3149" y="16321"/>
                  </a:lnTo>
                  <a:lnTo>
                    <a:pt x="2939" y="16164"/>
                  </a:lnTo>
                  <a:lnTo>
                    <a:pt x="2782" y="16006"/>
                  </a:lnTo>
                  <a:lnTo>
                    <a:pt x="2520" y="15691"/>
                  </a:lnTo>
                  <a:lnTo>
                    <a:pt x="2362" y="15324"/>
                  </a:lnTo>
                  <a:lnTo>
                    <a:pt x="2257" y="14957"/>
                  </a:lnTo>
                  <a:lnTo>
                    <a:pt x="2205" y="14432"/>
                  </a:lnTo>
                  <a:lnTo>
                    <a:pt x="2152" y="13802"/>
                  </a:lnTo>
                  <a:lnTo>
                    <a:pt x="2152" y="12018"/>
                  </a:lnTo>
                  <a:lnTo>
                    <a:pt x="0" y="12018"/>
                  </a:lnTo>
                  <a:lnTo>
                    <a:pt x="0" y="14012"/>
                  </a:lnTo>
                  <a:lnTo>
                    <a:pt x="53" y="14537"/>
                  </a:lnTo>
                  <a:lnTo>
                    <a:pt x="53" y="15009"/>
                  </a:lnTo>
                  <a:lnTo>
                    <a:pt x="158" y="15481"/>
                  </a:lnTo>
                  <a:lnTo>
                    <a:pt x="315" y="15954"/>
                  </a:lnTo>
                  <a:lnTo>
                    <a:pt x="473" y="16426"/>
                  </a:lnTo>
                  <a:lnTo>
                    <a:pt x="735" y="16846"/>
                  </a:lnTo>
                  <a:lnTo>
                    <a:pt x="1050" y="17213"/>
                  </a:lnTo>
                  <a:lnTo>
                    <a:pt x="1417" y="17581"/>
                  </a:lnTo>
                  <a:lnTo>
                    <a:pt x="1785" y="17843"/>
                  </a:lnTo>
                  <a:lnTo>
                    <a:pt x="2047" y="18000"/>
                  </a:lnTo>
                  <a:lnTo>
                    <a:pt x="2415" y="18158"/>
                  </a:lnTo>
                  <a:lnTo>
                    <a:pt x="2782" y="18263"/>
                  </a:lnTo>
                  <a:lnTo>
                    <a:pt x="3254" y="18368"/>
                  </a:lnTo>
                  <a:lnTo>
                    <a:pt x="3779" y="18473"/>
                  </a:lnTo>
                  <a:lnTo>
                    <a:pt x="4986" y="18473"/>
                  </a:lnTo>
                  <a:lnTo>
                    <a:pt x="5668" y="18368"/>
                  </a:lnTo>
                  <a:lnTo>
                    <a:pt x="6403" y="18105"/>
                  </a:lnTo>
                  <a:lnTo>
                    <a:pt x="6718" y="17948"/>
                  </a:lnTo>
                  <a:lnTo>
                    <a:pt x="7085" y="17738"/>
                  </a:lnTo>
                  <a:lnTo>
                    <a:pt x="7453" y="17528"/>
                  </a:lnTo>
                  <a:lnTo>
                    <a:pt x="7715" y="17213"/>
                  </a:lnTo>
                  <a:lnTo>
                    <a:pt x="8030" y="16846"/>
                  </a:lnTo>
                  <a:lnTo>
                    <a:pt x="8292" y="16479"/>
                  </a:lnTo>
                  <a:lnTo>
                    <a:pt x="8450" y="16006"/>
                  </a:lnTo>
                  <a:lnTo>
                    <a:pt x="8607" y="15481"/>
                  </a:lnTo>
                  <a:lnTo>
                    <a:pt x="8712" y="14852"/>
                  </a:lnTo>
                  <a:lnTo>
                    <a:pt x="8765" y="14170"/>
                  </a:lnTo>
                  <a:lnTo>
                    <a:pt x="8712" y="13487"/>
                  </a:lnTo>
                  <a:lnTo>
                    <a:pt x="8607" y="12805"/>
                  </a:lnTo>
                  <a:lnTo>
                    <a:pt x="8450" y="12280"/>
                  </a:lnTo>
                  <a:lnTo>
                    <a:pt x="8240" y="11755"/>
                  </a:lnTo>
                  <a:lnTo>
                    <a:pt x="7925" y="11231"/>
                  </a:lnTo>
                  <a:lnTo>
                    <a:pt x="7558" y="10706"/>
                  </a:lnTo>
                  <a:lnTo>
                    <a:pt x="7138" y="10181"/>
                  </a:lnTo>
                  <a:lnTo>
                    <a:pt x="6613" y="9656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5"/>
                  </a:lnTo>
                  <a:lnTo>
                    <a:pt x="2992" y="5668"/>
                  </a:lnTo>
                  <a:lnTo>
                    <a:pt x="2834" y="5301"/>
                  </a:lnTo>
                  <a:lnTo>
                    <a:pt x="2729" y="4933"/>
                  </a:lnTo>
                  <a:lnTo>
                    <a:pt x="2624" y="4513"/>
                  </a:lnTo>
                  <a:lnTo>
                    <a:pt x="2624" y="4041"/>
                  </a:lnTo>
                  <a:lnTo>
                    <a:pt x="2624" y="3516"/>
                  </a:lnTo>
                  <a:lnTo>
                    <a:pt x="2729" y="3149"/>
                  </a:lnTo>
                  <a:lnTo>
                    <a:pt x="2834" y="2782"/>
                  </a:lnTo>
                  <a:lnTo>
                    <a:pt x="3097" y="2467"/>
                  </a:lnTo>
                  <a:lnTo>
                    <a:pt x="3202" y="2309"/>
                  </a:lnTo>
                  <a:lnTo>
                    <a:pt x="3412" y="2204"/>
                  </a:lnTo>
                  <a:lnTo>
                    <a:pt x="3622" y="2047"/>
                  </a:lnTo>
                  <a:lnTo>
                    <a:pt x="3884" y="1994"/>
                  </a:lnTo>
                  <a:lnTo>
                    <a:pt x="4146" y="1942"/>
                  </a:lnTo>
                  <a:lnTo>
                    <a:pt x="5039" y="1942"/>
                  </a:lnTo>
                  <a:lnTo>
                    <a:pt x="5458" y="2099"/>
                  </a:lnTo>
                  <a:lnTo>
                    <a:pt x="5773" y="2309"/>
                  </a:lnTo>
                  <a:lnTo>
                    <a:pt x="5983" y="2519"/>
                  </a:lnTo>
                  <a:lnTo>
                    <a:pt x="6141" y="2782"/>
                  </a:lnTo>
                  <a:lnTo>
                    <a:pt x="6246" y="2991"/>
                  </a:lnTo>
                  <a:lnTo>
                    <a:pt x="6350" y="3359"/>
                  </a:lnTo>
                  <a:lnTo>
                    <a:pt x="6403" y="3936"/>
                  </a:lnTo>
                  <a:lnTo>
                    <a:pt x="6455" y="5563"/>
                  </a:lnTo>
                  <a:lnTo>
                    <a:pt x="8397" y="5563"/>
                  </a:lnTo>
                  <a:lnTo>
                    <a:pt x="8397" y="3936"/>
                  </a:lnTo>
                  <a:lnTo>
                    <a:pt x="8345" y="2834"/>
                  </a:lnTo>
                  <a:lnTo>
                    <a:pt x="8292" y="2467"/>
                  </a:lnTo>
                  <a:lnTo>
                    <a:pt x="8187" y="2099"/>
                  </a:lnTo>
                  <a:lnTo>
                    <a:pt x="8082" y="1784"/>
                  </a:lnTo>
                  <a:lnTo>
                    <a:pt x="7872" y="1470"/>
                  </a:lnTo>
                  <a:lnTo>
                    <a:pt x="7558" y="1050"/>
                  </a:lnTo>
                  <a:lnTo>
                    <a:pt x="7190" y="682"/>
                  </a:lnTo>
                  <a:lnTo>
                    <a:pt x="6718" y="420"/>
                  </a:lnTo>
                  <a:lnTo>
                    <a:pt x="6298" y="263"/>
                  </a:lnTo>
                  <a:lnTo>
                    <a:pt x="5826" y="105"/>
                  </a:lnTo>
                  <a:lnTo>
                    <a:pt x="540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95"/>
            <p:cNvSpPr/>
            <p:nvPr/>
          </p:nvSpPr>
          <p:spPr>
            <a:xfrm>
              <a:off x="5480800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8" y="2415"/>
                  </a:lnTo>
                  <a:lnTo>
                    <a:pt x="5196" y="2782"/>
                  </a:lnTo>
                  <a:lnTo>
                    <a:pt x="5248" y="3149"/>
                  </a:lnTo>
                  <a:lnTo>
                    <a:pt x="5301" y="3779"/>
                  </a:lnTo>
                  <a:lnTo>
                    <a:pt x="5301" y="5353"/>
                  </a:lnTo>
                  <a:lnTo>
                    <a:pt x="2100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57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4" y="1942"/>
                  </a:lnTo>
                  <a:lnTo>
                    <a:pt x="2834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98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9"/>
                  </a:lnTo>
                  <a:lnTo>
                    <a:pt x="525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522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622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823" y="11493"/>
                  </a:lnTo>
                  <a:lnTo>
                    <a:pt x="6980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81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726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100" y="6980"/>
                  </a:lnTo>
                  <a:lnTo>
                    <a:pt x="7190" y="6980"/>
                  </a:lnTo>
                  <a:lnTo>
                    <a:pt x="7190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8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95"/>
            <p:cNvSpPr/>
            <p:nvPr/>
          </p:nvSpPr>
          <p:spPr>
            <a:xfrm>
              <a:off x="5711700" y="24153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1"/>
                  </a:moveTo>
                  <a:lnTo>
                    <a:pt x="4619" y="53"/>
                  </a:lnTo>
                  <a:lnTo>
                    <a:pt x="4252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3"/>
                  </a:lnTo>
                  <a:lnTo>
                    <a:pt x="2625" y="1313"/>
                  </a:lnTo>
                  <a:lnTo>
                    <a:pt x="2362" y="1785"/>
                  </a:lnTo>
                  <a:lnTo>
                    <a:pt x="1943" y="2624"/>
                  </a:lnTo>
                  <a:lnTo>
                    <a:pt x="1943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8" y="12910"/>
                  </a:lnTo>
                  <a:lnTo>
                    <a:pt x="2048" y="6875"/>
                  </a:lnTo>
                  <a:lnTo>
                    <a:pt x="2100" y="5353"/>
                  </a:lnTo>
                  <a:lnTo>
                    <a:pt x="2205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2"/>
                  </a:lnTo>
                  <a:lnTo>
                    <a:pt x="2625" y="3149"/>
                  </a:lnTo>
                  <a:lnTo>
                    <a:pt x="2887" y="2834"/>
                  </a:lnTo>
                  <a:lnTo>
                    <a:pt x="3202" y="2572"/>
                  </a:lnTo>
                  <a:lnTo>
                    <a:pt x="3569" y="2362"/>
                  </a:lnTo>
                  <a:lnTo>
                    <a:pt x="3937" y="2257"/>
                  </a:lnTo>
                  <a:lnTo>
                    <a:pt x="4304" y="2205"/>
                  </a:lnTo>
                  <a:lnTo>
                    <a:pt x="4671" y="2152"/>
                  </a:lnTo>
                  <a:lnTo>
                    <a:pt x="5354" y="2152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95"/>
            <p:cNvSpPr/>
            <p:nvPr/>
          </p:nvSpPr>
          <p:spPr>
            <a:xfrm>
              <a:off x="5867825" y="24206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74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95"/>
            <p:cNvSpPr/>
            <p:nvPr/>
          </p:nvSpPr>
          <p:spPr>
            <a:xfrm>
              <a:off x="6094800" y="22999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95"/>
            <p:cNvSpPr/>
            <p:nvPr/>
          </p:nvSpPr>
          <p:spPr>
            <a:xfrm>
              <a:off x="619582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1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8" y="420"/>
                  </a:lnTo>
                  <a:lnTo>
                    <a:pt x="1260" y="683"/>
                  </a:lnTo>
                  <a:lnTo>
                    <a:pt x="945" y="998"/>
                  </a:lnTo>
                  <a:lnTo>
                    <a:pt x="735" y="1313"/>
                  </a:lnTo>
                  <a:lnTo>
                    <a:pt x="525" y="1732"/>
                  </a:lnTo>
                  <a:lnTo>
                    <a:pt x="368" y="2205"/>
                  </a:lnTo>
                  <a:lnTo>
                    <a:pt x="211" y="2729"/>
                  </a:lnTo>
                  <a:lnTo>
                    <a:pt x="158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6" y="11126"/>
                  </a:lnTo>
                  <a:lnTo>
                    <a:pt x="473" y="11651"/>
                  </a:lnTo>
                  <a:lnTo>
                    <a:pt x="788" y="12071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40" y="13120"/>
                  </a:lnTo>
                  <a:lnTo>
                    <a:pt x="3517" y="13173"/>
                  </a:lnTo>
                  <a:lnTo>
                    <a:pt x="4199" y="13120"/>
                  </a:lnTo>
                  <a:lnTo>
                    <a:pt x="4724" y="13015"/>
                  </a:lnTo>
                  <a:lnTo>
                    <a:pt x="5249" y="12910"/>
                  </a:lnTo>
                  <a:lnTo>
                    <a:pt x="5668" y="12700"/>
                  </a:lnTo>
                  <a:lnTo>
                    <a:pt x="6036" y="12491"/>
                  </a:lnTo>
                  <a:lnTo>
                    <a:pt x="6298" y="12176"/>
                  </a:lnTo>
                  <a:lnTo>
                    <a:pt x="6561" y="11861"/>
                  </a:lnTo>
                  <a:lnTo>
                    <a:pt x="6771" y="11546"/>
                  </a:lnTo>
                  <a:lnTo>
                    <a:pt x="6875" y="11179"/>
                  </a:lnTo>
                  <a:lnTo>
                    <a:pt x="7033" y="10759"/>
                  </a:lnTo>
                  <a:lnTo>
                    <a:pt x="7138" y="9972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301" y="8187"/>
                  </a:lnTo>
                  <a:lnTo>
                    <a:pt x="5249" y="8974"/>
                  </a:lnTo>
                  <a:lnTo>
                    <a:pt x="5249" y="9604"/>
                  </a:lnTo>
                  <a:lnTo>
                    <a:pt x="5144" y="10181"/>
                  </a:lnTo>
                  <a:lnTo>
                    <a:pt x="5039" y="10654"/>
                  </a:lnTo>
                  <a:lnTo>
                    <a:pt x="4829" y="11074"/>
                  </a:lnTo>
                  <a:lnTo>
                    <a:pt x="4671" y="11179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7" y="11493"/>
                  </a:lnTo>
                  <a:lnTo>
                    <a:pt x="3937" y="11546"/>
                  </a:lnTo>
                  <a:lnTo>
                    <a:pt x="3412" y="11546"/>
                  </a:lnTo>
                  <a:lnTo>
                    <a:pt x="3149" y="11493"/>
                  </a:lnTo>
                  <a:lnTo>
                    <a:pt x="2940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100" y="9604"/>
                  </a:lnTo>
                  <a:lnTo>
                    <a:pt x="2047" y="6193"/>
                  </a:lnTo>
                  <a:lnTo>
                    <a:pt x="2100" y="3989"/>
                  </a:lnTo>
                  <a:lnTo>
                    <a:pt x="2152" y="3149"/>
                  </a:lnTo>
                  <a:lnTo>
                    <a:pt x="2257" y="2520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572" y="1890"/>
                  </a:lnTo>
                  <a:lnTo>
                    <a:pt x="2730" y="1785"/>
                  </a:lnTo>
                  <a:lnTo>
                    <a:pt x="2940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76" y="1890"/>
                  </a:lnTo>
                  <a:lnTo>
                    <a:pt x="4881" y="1995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9" y="3412"/>
                  </a:lnTo>
                  <a:lnTo>
                    <a:pt x="5301" y="4829"/>
                  </a:lnTo>
                  <a:lnTo>
                    <a:pt x="7190" y="4829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5"/>
                  </a:lnTo>
                  <a:lnTo>
                    <a:pt x="6928" y="1837"/>
                  </a:lnTo>
                  <a:lnTo>
                    <a:pt x="6771" y="1470"/>
                  </a:lnTo>
                  <a:lnTo>
                    <a:pt x="6613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4" y="210"/>
                  </a:lnTo>
                  <a:lnTo>
                    <a:pt x="4881" y="105"/>
                  </a:lnTo>
                  <a:lnTo>
                    <a:pt x="43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95"/>
            <p:cNvSpPr/>
            <p:nvPr/>
          </p:nvSpPr>
          <p:spPr>
            <a:xfrm>
              <a:off x="6420175" y="24153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100"/>
                  </a:lnTo>
                  <a:lnTo>
                    <a:pt x="5039" y="2415"/>
                  </a:lnTo>
                  <a:lnTo>
                    <a:pt x="5144" y="2782"/>
                  </a:lnTo>
                  <a:lnTo>
                    <a:pt x="5249" y="3149"/>
                  </a:lnTo>
                  <a:lnTo>
                    <a:pt x="5249" y="3779"/>
                  </a:lnTo>
                  <a:lnTo>
                    <a:pt x="5249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52" y="2992"/>
                  </a:lnTo>
                  <a:lnTo>
                    <a:pt x="2205" y="2624"/>
                  </a:lnTo>
                  <a:lnTo>
                    <a:pt x="2362" y="2310"/>
                  </a:lnTo>
                  <a:lnTo>
                    <a:pt x="2467" y="2100"/>
                  </a:lnTo>
                  <a:lnTo>
                    <a:pt x="2625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7" y="1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95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5"/>
                  </a:lnTo>
                  <a:lnTo>
                    <a:pt x="263" y="2362"/>
                  </a:lnTo>
                  <a:lnTo>
                    <a:pt x="106" y="3254"/>
                  </a:lnTo>
                  <a:lnTo>
                    <a:pt x="53" y="4199"/>
                  </a:lnTo>
                  <a:lnTo>
                    <a:pt x="1" y="5248"/>
                  </a:lnTo>
                  <a:lnTo>
                    <a:pt x="53" y="8240"/>
                  </a:lnTo>
                  <a:lnTo>
                    <a:pt x="106" y="9919"/>
                  </a:lnTo>
                  <a:lnTo>
                    <a:pt x="158" y="10391"/>
                  </a:lnTo>
                  <a:lnTo>
                    <a:pt x="211" y="10706"/>
                  </a:lnTo>
                  <a:lnTo>
                    <a:pt x="368" y="11179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1"/>
                  </a:lnTo>
                  <a:lnTo>
                    <a:pt x="1050" y="12281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4" y="13068"/>
                  </a:lnTo>
                  <a:lnTo>
                    <a:pt x="5249" y="12910"/>
                  </a:lnTo>
                  <a:lnTo>
                    <a:pt x="5721" y="12648"/>
                  </a:lnTo>
                  <a:lnTo>
                    <a:pt x="5983" y="12491"/>
                  </a:lnTo>
                  <a:lnTo>
                    <a:pt x="6193" y="12281"/>
                  </a:lnTo>
                  <a:lnTo>
                    <a:pt x="6403" y="12071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9" y="9919"/>
                  </a:lnTo>
                  <a:lnTo>
                    <a:pt x="5196" y="10339"/>
                  </a:lnTo>
                  <a:lnTo>
                    <a:pt x="5039" y="10759"/>
                  </a:lnTo>
                  <a:lnTo>
                    <a:pt x="4829" y="11074"/>
                  </a:lnTo>
                  <a:lnTo>
                    <a:pt x="4566" y="11336"/>
                  </a:lnTo>
                  <a:lnTo>
                    <a:pt x="4409" y="11389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5" y="11336"/>
                  </a:lnTo>
                  <a:lnTo>
                    <a:pt x="2572" y="11074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5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10"/>
                  </a:lnTo>
                  <a:lnTo>
                    <a:pt x="6823" y="1890"/>
                  </a:lnTo>
                  <a:lnTo>
                    <a:pt x="6666" y="1522"/>
                  </a:lnTo>
                  <a:lnTo>
                    <a:pt x="6456" y="1208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9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95"/>
            <p:cNvSpPr/>
            <p:nvPr/>
          </p:nvSpPr>
          <p:spPr>
            <a:xfrm>
              <a:off x="1963375" y="2928325"/>
              <a:ext cx="219125" cy="461850"/>
            </a:xfrm>
            <a:custGeom>
              <a:avLst/>
              <a:gdLst/>
              <a:ahLst/>
              <a:cxnLst/>
              <a:rect l="l" t="t" r="r" b="b"/>
              <a:pathLst>
                <a:path w="8765" h="18474" extrusionOk="0">
                  <a:moveTo>
                    <a:pt x="4619" y="1"/>
                  </a:moveTo>
                  <a:lnTo>
                    <a:pt x="3884" y="53"/>
                  </a:lnTo>
                  <a:lnTo>
                    <a:pt x="3254" y="158"/>
                  </a:lnTo>
                  <a:lnTo>
                    <a:pt x="2677" y="316"/>
                  </a:lnTo>
                  <a:lnTo>
                    <a:pt x="2204" y="526"/>
                  </a:lnTo>
                  <a:lnTo>
                    <a:pt x="1785" y="788"/>
                  </a:lnTo>
                  <a:lnTo>
                    <a:pt x="1470" y="1103"/>
                  </a:lnTo>
                  <a:lnTo>
                    <a:pt x="1207" y="1418"/>
                  </a:lnTo>
                  <a:lnTo>
                    <a:pt x="945" y="1733"/>
                  </a:lnTo>
                  <a:lnTo>
                    <a:pt x="788" y="2100"/>
                  </a:lnTo>
                  <a:lnTo>
                    <a:pt x="683" y="2467"/>
                  </a:lnTo>
                  <a:lnTo>
                    <a:pt x="525" y="3150"/>
                  </a:lnTo>
                  <a:lnTo>
                    <a:pt x="473" y="3727"/>
                  </a:lnTo>
                  <a:lnTo>
                    <a:pt x="420" y="4199"/>
                  </a:lnTo>
                  <a:lnTo>
                    <a:pt x="473" y="4776"/>
                  </a:lnTo>
                  <a:lnTo>
                    <a:pt x="525" y="5354"/>
                  </a:lnTo>
                  <a:lnTo>
                    <a:pt x="630" y="5879"/>
                  </a:lnTo>
                  <a:lnTo>
                    <a:pt x="840" y="6403"/>
                  </a:lnTo>
                  <a:lnTo>
                    <a:pt x="1102" y="6928"/>
                  </a:lnTo>
                  <a:lnTo>
                    <a:pt x="1470" y="7453"/>
                  </a:lnTo>
                  <a:lnTo>
                    <a:pt x="1942" y="8030"/>
                  </a:lnTo>
                  <a:lnTo>
                    <a:pt x="2519" y="8660"/>
                  </a:lnTo>
                  <a:lnTo>
                    <a:pt x="4933" y="11179"/>
                  </a:lnTo>
                  <a:lnTo>
                    <a:pt x="5616" y="11914"/>
                  </a:lnTo>
                  <a:lnTo>
                    <a:pt x="5930" y="12229"/>
                  </a:lnTo>
                  <a:lnTo>
                    <a:pt x="6140" y="12596"/>
                  </a:lnTo>
                  <a:lnTo>
                    <a:pt x="6350" y="12963"/>
                  </a:lnTo>
                  <a:lnTo>
                    <a:pt x="6455" y="13383"/>
                  </a:lnTo>
                  <a:lnTo>
                    <a:pt x="6560" y="13855"/>
                  </a:lnTo>
                  <a:lnTo>
                    <a:pt x="6613" y="14328"/>
                  </a:lnTo>
                  <a:lnTo>
                    <a:pt x="6560" y="14695"/>
                  </a:lnTo>
                  <a:lnTo>
                    <a:pt x="6508" y="15010"/>
                  </a:lnTo>
                  <a:lnTo>
                    <a:pt x="6455" y="15272"/>
                  </a:lnTo>
                  <a:lnTo>
                    <a:pt x="6350" y="15535"/>
                  </a:lnTo>
                  <a:lnTo>
                    <a:pt x="6193" y="15745"/>
                  </a:lnTo>
                  <a:lnTo>
                    <a:pt x="6088" y="15902"/>
                  </a:lnTo>
                  <a:lnTo>
                    <a:pt x="5721" y="16164"/>
                  </a:lnTo>
                  <a:lnTo>
                    <a:pt x="5353" y="16374"/>
                  </a:lnTo>
                  <a:lnTo>
                    <a:pt x="4986" y="16479"/>
                  </a:lnTo>
                  <a:lnTo>
                    <a:pt x="4619" y="16532"/>
                  </a:lnTo>
                  <a:lnTo>
                    <a:pt x="4356" y="16584"/>
                  </a:lnTo>
                  <a:lnTo>
                    <a:pt x="3989" y="16532"/>
                  </a:lnTo>
                  <a:lnTo>
                    <a:pt x="3674" y="16479"/>
                  </a:lnTo>
                  <a:lnTo>
                    <a:pt x="3411" y="16427"/>
                  </a:lnTo>
                  <a:lnTo>
                    <a:pt x="3149" y="16322"/>
                  </a:lnTo>
                  <a:lnTo>
                    <a:pt x="2939" y="16164"/>
                  </a:lnTo>
                  <a:lnTo>
                    <a:pt x="2782" y="16007"/>
                  </a:lnTo>
                  <a:lnTo>
                    <a:pt x="2519" y="15692"/>
                  </a:lnTo>
                  <a:lnTo>
                    <a:pt x="2362" y="15325"/>
                  </a:lnTo>
                  <a:lnTo>
                    <a:pt x="2257" y="14957"/>
                  </a:lnTo>
                  <a:lnTo>
                    <a:pt x="2152" y="14433"/>
                  </a:lnTo>
                  <a:lnTo>
                    <a:pt x="2152" y="13803"/>
                  </a:lnTo>
                  <a:lnTo>
                    <a:pt x="2152" y="12019"/>
                  </a:lnTo>
                  <a:lnTo>
                    <a:pt x="0" y="12019"/>
                  </a:lnTo>
                  <a:lnTo>
                    <a:pt x="0" y="14013"/>
                  </a:lnTo>
                  <a:lnTo>
                    <a:pt x="0" y="14538"/>
                  </a:lnTo>
                  <a:lnTo>
                    <a:pt x="53" y="15010"/>
                  </a:lnTo>
                  <a:lnTo>
                    <a:pt x="158" y="15482"/>
                  </a:lnTo>
                  <a:lnTo>
                    <a:pt x="263" y="15955"/>
                  </a:lnTo>
                  <a:lnTo>
                    <a:pt x="473" y="16427"/>
                  </a:lnTo>
                  <a:lnTo>
                    <a:pt x="683" y="16847"/>
                  </a:lnTo>
                  <a:lnTo>
                    <a:pt x="997" y="17214"/>
                  </a:lnTo>
                  <a:lnTo>
                    <a:pt x="1417" y="17581"/>
                  </a:lnTo>
                  <a:lnTo>
                    <a:pt x="1785" y="17844"/>
                  </a:lnTo>
                  <a:lnTo>
                    <a:pt x="2047" y="18001"/>
                  </a:lnTo>
                  <a:lnTo>
                    <a:pt x="2414" y="18159"/>
                  </a:lnTo>
                  <a:lnTo>
                    <a:pt x="2782" y="18264"/>
                  </a:lnTo>
                  <a:lnTo>
                    <a:pt x="3254" y="18369"/>
                  </a:lnTo>
                  <a:lnTo>
                    <a:pt x="3779" y="18474"/>
                  </a:lnTo>
                  <a:lnTo>
                    <a:pt x="4986" y="18474"/>
                  </a:lnTo>
                  <a:lnTo>
                    <a:pt x="5668" y="18369"/>
                  </a:lnTo>
                  <a:lnTo>
                    <a:pt x="6350" y="18106"/>
                  </a:lnTo>
                  <a:lnTo>
                    <a:pt x="6718" y="17949"/>
                  </a:lnTo>
                  <a:lnTo>
                    <a:pt x="7085" y="17739"/>
                  </a:lnTo>
                  <a:lnTo>
                    <a:pt x="7400" y="17529"/>
                  </a:lnTo>
                  <a:lnTo>
                    <a:pt x="7715" y="17214"/>
                  </a:lnTo>
                  <a:lnTo>
                    <a:pt x="8030" y="16847"/>
                  </a:lnTo>
                  <a:lnTo>
                    <a:pt x="8240" y="16479"/>
                  </a:lnTo>
                  <a:lnTo>
                    <a:pt x="8450" y="16007"/>
                  </a:lnTo>
                  <a:lnTo>
                    <a:pt x="8607" y="15482"/>
                  </a:lnTo>
                  <a:lnTo>
                    <a:pt x="8712" y="14852"/>
                  </a:lnTo>
                  <a:lnTo>
                    <a:pt x="8764" y="14170"/>
                  </a:lnTo>
                  <a:lnTo>
                    <a:pt x="8712" y="13488"/>
                  </a:lnTo>
                  <a:lnTo>
                    <a:pt x="8607" y="12806"/>
                  </a:lnTo>
                  <a:lnTo>
                    <a:pt x="8450" y="12281"/>
                  </a:lnTo>
                  <a:lnTo>
                    <a:pt x="8240" y="11756"/>
                  </a:lnTo>
                  <a:lnTo>
                    <a:pt x="7925" y="11231"/>
                  </a:lnTo>
                  <a:lnTo>
                    <a:pt x="7557" y="10707"/>
                  </a:lnTo>
                  <a:lnTo>
                    <a:pt x="7138" y="10182"/>
                  </a:lnTo>
                  <a:lnTo>
                    <a:pt x="6613" y="9657"/>
                  </a:lnTo>
                  <a:lnTo>
                    <a:pt x="4356" y="7295"/>
                  </a:lnTo>
                  <a:lnTo>
                    <a:pt x="3569" y="6403"/>
                  </a:lnTo>
                  <a:lnTo>
                    <a:pt x="3254" y="6036"/>
                  </a:lnTo>
                  <a:lnTo>
                    <a:pt x="2992" y="5669"/>
                  </a:lnTo>
                  <a:lnTo>
                    <a:pt x="2834" y="5301"/>
                  </a:lnTo>
                  <a:lnTo>
                    <a:pt x="2677" y="4934"/>
                  </a:lnTo>
                  <a:lnTo>
                    <a:pt x="2624" y="4514"/>
                  </a:lnTo>
                  <a:lnTo>
                    <a:pt x="2624" y="4042"/>
                  </a:lnTo>
                  <a:lnTo>
                    <a:pt x="2624" y="3517"/>
                  </a:lnTo>
                  <a:lnTo>
                    <a:pt x="2677" y="3150"/>
                  </a:lnTo>
                  <a:lnTo>
                    <a:pt x="2834" y="2782"/>
                  </a:lnTo>
                  <a:lnTo>
                    <a:pt x="3044" y="2467"/>
                  </a:lnTo>
                  <a:lnTo>
                    <a:pt x="3202" y="2310"/>
                  </a:lnTo>
                  <a:lnTo>
                    <a:pt x="3411" y="2205"/>
                  </a:lnTo>
                  <a:lnTo>
                    <a:pt x="3621" y="2048"/>
                  </a:lnTo>
                  <a:lnTo>
                    <a:pt x="3884" y="1995"/>
                  </a:lnTo>
                  <a:lnTo>
                    <a:pt x="4146" y="1943"/>
                  </a:lnTo>
                  <a:lnTo>
                    <a:pt x="5038" y="1943"/>
                  </a:lnTo>
                  <a:lnTo>
                    <a:pt x="5406" y="2100"/>
                  </a:lnTo>
                  <a:lnTo>
                    <a:pt x="5773" y="2310"/>
                  </a:lnTo>
                  <a:lnTo>
                    <a:pt x="5983" y="2520"/>
                  </a:lnTo>
                  <a:lnTo>
                    <a:pt x="6140" y="2782"/>
                  </a:lnTo>
                  <a:lnTo>
                    <a:pt x="6245" y="2992"/>
                  </a:lnTo>
                  <a:lnTo>
                    <a:pt x="6350" y="3360"/>
                  </a:lnTo>
                  <a:lnTo>
                    <a:pt x="6403" y="3937"/>
                  </a:lnTo>
                  <a:lnTo>
                    <a:pt x="6455" y="5564"/>
                  </a:lnTo>
                  <a:lnTo>
                    <a:pt x="8397" y="5564"/>
                  </a:lnTo>
                  <a:lnTo>
                    <a:pt x="8397" y="3937"/>
                  </a:lnTo>
                  <a:lnTo>
                    <a:pt x="8345" y="2835"/>
                  </a:lnTo>
                  <a:lnTo>
                    <a:pt x="8292" y="2467"/>
                  </a:lnTo>
                  <a:lnTo>
                    <a:pt x="8187" y="2100"/>
                  </a:lnTo>
                  <a:lnTo>
                    <a:pt x="8030" y="1785"/>
                  </a:lnTo>
                  <a:lnTo>
                    <a:pt x="7872" y="1470"/>
                  </a:lnTo>
                  <a:lnTo>
                    <a:pt x="7557" y="1050"/>
                  </a:lnTo>
                  <a:lnTo>
                    <a:pt x="7138" y="683"/>
                  </a:lnTo>
                  <a:lnTo>
                    <a:pt x="6718" y="421"/>
                  </a:lnTo>
                  <a:lnTo>
                    <a:pt x="6298" y="263"/>
                  </a:lnTo>
                  <a:lnTo>
                    <a:pt x="5826" y="106"/>
                  </a:lnTo>
                  <a:lnTo>
                    <a:pt x="5406" y="53"/>
                  </a:lnTo>
                  <a:lnTo>
                    <a:pt x="46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95"/>
            <p:cNvSpPr/>
            <p:nvPr/>
          </p:nvSpPr>
          <p:spPr>
            <a:xfrm>
              <a:off x="22205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989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782"/>
                  </a:lnTo>
                  <a:lnTo>
                    <a:pt x="5248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99" y="3464"/>
                  </a:lnTo>
                  <a:lnTo>
                    <a:pt x="2152" y="2992"/>
                  </a:lnTo>
                  <a:lnTo>
                    <a:pt x="2204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59" y="1575"/>
                  </a:lnTo>
                  <a:close/>
                  <a:moveTo>
                    <a:pt x="3516" y="0"/>
                  </a:moveTo>
                  <a:lnTo>
                    <a:pt x="2939" y="53"/>
                  </a:lnTo>
                  <a:lnTo>
                    <a:pt x="2414" y="158"/>
                  </a:lnTo>
                  <a:lnTo>
                    <a:pt x="1994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53" y="4199"/>
                  </a:lnTo>
                  <a:lnTo>
                    <a:pt x="0" y="5248"/>
                  </a:lnTo>
                  <a:lnTo>
                    <a:pt x="53" y="8240"/>
                  </a:lnTo>
                  <a:lnTo>
                    <a:pt x="105" y="9919"/>
                  </a:lnTo>
                  <a:lnTo>
                    <a:pt x="158" y="10391"/>
                  </a:lnTo>
                  <a:lnTo>
                    <a:pt x="210" y="10706"/>
                  </a:lnTo>
                  <a:lnTo>
                    <a:pt x="368" y="11178"/>
                  </a:lnTo>
                  <a:lnTo>
                    <a:pt x="473" y="11546"/>
                  </a:lnTo>
                  <a:lnTo>
                    <a:pt x="683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87" y="13120"/>
                  </a:lnTo>
                  <a:lnTo>
                    <a:pt x="3569" y="13173"/>
                  </a:lnTo>
                  <a:lnTo>
                    <a:pt x="4304" y="13120"/>
                  </a:lnTo>
                  <a:lnTo>
                    <a:pt x="4723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7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96" y="10339"/>
                  </a:lnTo>
                  <a:lnTo>
                    <a:pt x="5038" y="10759"/>
                  </a:lnTo>
                  <a:lnTo>
                    <a:pt x="4828" y="11073"/>
                  </a:lnTo>
                  <a:lnTo>
                    <a:pt x="4566" y="11336"/>
                  </a:lnTo>
                  <a:lnTo>
                    <a:pt x="4409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64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099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7" y="3936"/>
                  </a:lnTo>
                  <a:lnTo>
                    <a:pt x="7137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5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95"/>
            <p:cNvSpPr/>
            <p:nvPr/>
          </p:nvSpPr>
          <p:spPr>
            <a:xfrm>
              <a:off x="2450125" y="3060850"/>
              <a:ext cx="135150" cy="322775"/>
            </a:xfrm>
            <a:custGeom>
              <a:avLst/>
              <a:gdLst/>
              <a:ahLst/>
              <a:cxnLst/>
              <a:rect l="l" t="t" r="r" b="b"/>
              <a:pathLst>
                <a:path w="5406" h="12911" extrusionOk="0">
                  <a:moveTo>
                    <a:pt x="5038" y="0"/>
                  </a:moveTo>
                  <a:lnTo>
                    <a:pt x="4671" y="53"/>
                  </a:lnTo>
                  <a:lnTo>
                    <a:pt x="4303" y="105"/>
                  </a:lnTo>
                  <a:lnTo>
                    <a:pt x="4041" y="210"/>
                  </a:lnTo>
                  <a:lnTo>
                    <a:pt x="3726" y="368"/>
                  </a:lnTo>
                  <a:lnTo>
                    <a:pt x="3464" y="525"/>
                  </a:lnTo>
                  <a:lnTo>
                    <a:pt x="3044" y="892"/>
                  </a:lnTo>
                  <a:lnTo>
                    <a:pt x="2677" y="1312"/>
                  </a:lnTo>
                  <a:lnTo>
                    <a:pt x="2414" y="1785"/>
                  </a:lnTo>
                  <a:lnTo>
                    <a:pt x="1994" y="2624"/>
                  </a:lnTo>
                  <a:lnTo>
                    <a:pt x="1994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99" y="12910"/>
                  </a:lnTo>
                  <a:lnTo>
                    <a:pt x="2099" y="6875"/>
                  </a:lnTo>
                  <a:lnTo>
                    <a:pt x="2152" y="5353"/>
                  </a:lnTo>
                  <a:lnTo>
                    <a:pt x="2257" y="4356"/>
                  </a:lnTo>
                  <a:lnTo>
                    <a:pt x="2309" y="3989"/>
                  </a:lnTo>
                  <a:lnTo>
                    <a:pt x="2414" y="3674"/>
                  </a:lnTo>
                  <a:lnTo>
                    <a:pt x="2519" y="3411"/>
                  </a:lnTo>
                  <a:lnTo>
                    <a:pt x="2677" y="3149"/>
                  </a:lnTo>
                  <a:lnTo>
                    <a:pt x="2939" y="2834"/>
                  </a:lnTo>
                  <a:lnTo>
                    <a:pt x="3254" y="2572"/>
                  </a:lnTo>
                  <a:lnTo>
                    <a:pt x="3621" y="2362"/>
                  </a:lnTo>
                  <a:lnTo>
                    <a:pt x="3936" y="2257"/>
                  </a:lnTo>
                  <a:lnTo>
                    <a:pt x="4303" y="2204"/>
                  </a:lnTo>
                  <a:lnTo>
                    <a:pt x="4671" y="2152"/>
                  </a:lnTo>
                  <a:lnTo>
                    <a:pt x="5406" y="2152"/>
                  </a:lnTo>
                  <a:lnTo>
                    <a:pt x="5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95"/>
            <p:cNvSpPr/>
            <p:nvPr/>
          </p:nvSpPr>
          <p:spPr>
            <a:xfrm>
              <a:off x="2607550" y="3066100"/>
              <a:ext cx="198150" cy="317525"/>
            </a:xfrm>
            <a:custGeom>
              <a:avLst/>
              <a:gdLst/>
              <a:ahLst/>
              <a:cxnLst/>
              <a:rect l="l" t="t" r="r" b="b"/>
              <a:pathLst>
                <a:path w="7926" h="12701" extrusionOk="0">
                  <a:moveTo>
                    <a:pt x="1" y="0"/>
                  </a:moveTo>
                  <a:lnTo>
                    <a:pt x="2730" y="12700"/>
                  </a:lnTo>
                  <a:lnTo>
                    <a:pt x="5039" y="12700"/>
                  </a:lnTo>
                  <a:lnTo>
                    <a:pt x="7925" y="0"/>
                  </a:lnTo>
                  <a:lnTo>
                    <a:pt x="5721" y="0"/>
                  </a:lnTo>
                  <a:lnTo>
                    <a:pt x="3884" y="10391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95"/>
            <p:cNvSpPr/>
            <p:nvPr/>
          </p:nvSpPr>
          <p:spPr>
            <a:xfrm>
              <a:off x="283452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95"/>
            <p:cNvSpPr/>
            <p:nvPr/>
          </p:nvSpPr>
          <p:spPr>
            <a:xfrm>
              <a:off x="293555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097" y="0"/>
                  </a:moveTo>
                  <a:lnTo>
                    <a:pt x="2520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1" y="5301"/>
                  </a:lnTo>
                  <a:lnTo>
                    <a:pt x="1" y="6875"/>
                  </a:lnTo>
                  <a:lnTo>
                    <a:pt x="1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3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5" y="13068"/>
                  </a:lnTo>
                  <a:lnTo>
                    <a:pt x="2939" y="13120"/>
                  </a:lnTo>
                  <a:lnTo>
                    <a:pt x="3517" y="13173"/>
                  </a:lnTo>
                  <a:lnTo>
                    <a:pt x="4146" y="13120"/>
                  </a:lnTo>
                  <a:lnTo>
                    <a:pt x="4724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8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9" y="10654"/>
                  </a:lnTo>
                  <a:lnTo>
                    <a:pt x="4829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520" y="11126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00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2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9" y="1732"/>
                  </a:lnTo>
                  <a:lnTo>
                    <a:pt x="4724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8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1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95"/>
            <p:cNvSpPr/>
            <p:nvPr/>
          </p:nvSpPr>
          <p:spPr>
            <a:xfrm>
              <a:off x="3159900" y="3060850"/>
              <a:ext cx="179775" cy="329325"/>
            </a:xfrm>
            <a:custGeom>
              <a:avLst/>
              <a:gdLst/>
              <a:ahLst/>
              <a:cxnLst/>
              <a:rect l="l" t="t" r="r" b="b"/>
              <a:pathLst>
                <a:path w="7191" h="13173" extrusionOk="0">
                  <a:moveTo>
                    <a:pt x="3936" y="1575"/>
                  </a:move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5039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100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624" y="1942"/>
                  </a:lnTo>
                  <a:lnTo>
                    <a:pt x="2782" y="1785"/>
                  </a:lnTo>
                  <a:lnTo>
                    <a:pt x="3044" y="1680"/>
                  </a:lnTo>
                  <a:lnTo>
                    <a:pt x="3307" y="1575"/>
                  </a:lnTo>
                  <a:close/>
                  <a:moveTo>
                    <a:pt x="3517" y="0"/>
                  </a:moveTo>
                  <a:lnTo>
                    <a:pt x="2939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60" y="683"/>
                  </a:lnTo>
                  <a:lnTo>
                    <a:pt x="945" y="945"/>
                  </a:lnTo>
                  <a:lnTo>
                    <a:pt x="735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63" y="2362"/>
                  </a:lnTo>
                  <a:lnTo>
                    <a:pt x="105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105" y="9919"/>
                  </a:lnTo>
                  <a:lnTo>
                    <a:pt x="105" y="10391"/>
                  </a:lnTo>
                  <a:lnTo>
                    <a:pt x="210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1050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5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248" y="12910"/>
                  </a:lnTo>
                  <a:lnTo>
                    <a:pt x="5721" y="12648"/>
                  </a:lnTo>
                  <a:lnTo>
                    <a:pt x="5983" y="12490"/>
                  </a:lnTo>
                  <a:lnTo>
                    <a:pt x="6193" y="12280"/>
                  </a:lnTo>
                  <a:lnTo>
                    <a:pt x="6403" y="12070"/>
                  </a:lnTo>
                  <a:lnTo>
                    <a:pt x="6613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85" y="10654"/>
                  </a:lnTo>
                  <a:lnTo>
                    <a:pt x="7138" y="10129"/>
                  </a:lnTo>
                  <a:lnTo>
                    <a:pt x="7190" y="8974"/>
                  </a:lnTo>
                  <a:lnTo>
                    <a:pt x="5301" y="8974"/>
                  </a:lnTo>
                  <a:lnTo>
                    <a:pt x="5301" y="9447"/>
                  </a:lnTo>
                  <a:lnTo>
                    <a:pt x="5248" y="9919"/>
                  </a:lnTo>
                  <a:lnTo>
                    <a:pt x="5143" y="10339"/>
                  </a:lnTo>
                  <a:lnTo>
                    <a:pt x="5039" y="10759"/>
                  </a:lnTo>
                  <a:lnTo>
                    <a:pt x="4829" y="11073"/>
                  </a:lnTo>
                  <a:lnTo>
                    <a:pt x="4566" y="11336"/>
                  </a:lnTo>
                  <a:lnTo>
                    <a:pt x="4356" y="11388"/>
                  </a:lnTo>
                  <a:lnTo>
                    <a:pt x="4199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834" y="11336"/>
                  </a:lnTo>
                  <a:lnTo>
                    <a:pt x="2572" y="11073"/>
                  </a:lnTo>
                  <a:lnTo>
                    <a:pt x="2362" y="10811"/>
                  </a:lnTo>
                  <a:lnTo>
                    <a:pt x="2257" y="10496"/>
                  </a:lnTo>
                  <a:lnTo>
                    <a:pt x="2152" y="10234"/>
                  </a:lnTo>
                  <a:lnTo>
                    <a:pt x="2100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90" y="6980"/>
                  </a:lnTo>
                  <a:lnTo>
                    <a:pt x="7138" y="3936"/>
                  </a:lnTo>
                  <a:lnTo>
                    <a:pt x="7138" y="3254"/>
                  </a:lnTo>
                  <a:lnTo>
                    <a:pt x="7085" y="2782"/>
                  </a:lnTo>
                  <a:lnTo>
                    <a:pt x="6980" y="2309"/>
                  </a:lnTo>
                  <a:lnTo>
                    <a:pt x="6823" y="1890"/>
                  </a:lnTo>
                  <a:lnTo>
                    <a:pt x="6665" y="1522"/>
                  </a:lnTo>
                  <a:lnTo>
                    <a:pt x="6455" y="1207"/>
                  </a:lnTo>
                  <a:lnTo>
                    <a:pt x="6246" y="945"/>
                  </a:lnTo>
                  <a:lnTo>
                    <a:pt x="5983" y="683"/>
                  </a:lnTo>
                  <a:lnTo>
                    <a:pt x="5721" y="525"/>
                  </a:lnTo>
                  <a:lnTo>
                    <a:pt x="5458" y="368"/>
                  </a:lnTo>
                  <a:lnTo>
                    <a:pt x="4881" y="158"/>
                  </a:lnTo>
                  <a:lnTo>
                    <a:pt x="4356" y="5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95"/>
            <p:cNvSpPr/>
            <p:nvPr/>
          </p:nvSpPr>
          <p:spPr>
            <a:xfrm>
              <a:off x="3535125" y="3060850"/>
              <a:ext cx="182400" cy="322775"/>
            </a:xfrm>
            <a:custGeom>
              <a:avLst/>
              <a:gdLst/>
              <a:ahLst/>
              <a:cxnLst/>
              <a:rect l="l" t="t" r="r" b="b"/>
              <a:pathLst>
                <a:path w="7296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2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72" y="735"/>
                  </a:lnTo>
                  <a:lnTo>
                    <a:pt x="2310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30" y="1890"/>
                  </a:lnTo>
                  <a:lnTo>
                    <a:pt x="2939" y="1785"/>
                  </a:lnTo>
                  <a:lnTo>
                    <a:pt x="3202" y="1680"/>
                  </a:lnTo>
                  <a:lnTo>
                    <a:pt x="3464" y="1627"/>
                  </a:lnTo>
                  <a:lnTo>
                    <a:pt x="3727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09" y="1732"/>
                  </a:lnTo>
                  <a:lnTo>
                    <a:pt x="4619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9" y="2414"/>
                  </a:lnTo>
                  <a:lnTo>
                    <a:pt x="5144" y="2887"/>
                  </a:lnTo>
                  <a:lnTo>
                    <a:pt x="5196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3" y="1050"/>
                  </a:lnTo>
                  <a:lnTo>
                    <a:pt x="6665" y="787"/>
                  </a:lnTo>
                  <a:lnTo>
                    <a:pt x="6456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95"/>
            <p:cNvSpPr/>
            <p:nvPr/>
          </p:nvSpPr>
          <p:spPr>
            <a:xfrm>
              <a:off x="3773900" y="3066100"/>
              <a:ext cx="181075" cy="324075"/>
            </a:xfrm>
            <a:custGeom>
              <a:avLst/>
              <a:gdLst/>
              <a:ahLst/>
              <a:cxnLst/>
              <a:rect l="l" t="t" r="r" b="b"/>
              <a:pathLst>
                <a:path w="7243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53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368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575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150" y="12910"/>
                  </a:lnTo>
                  <a:lnTo>
                    <a:pt x="3674" y="12805"/>
                  </a:lnTo>
                  <a:lnTo>
                    <a:pt x="4042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01" y="11546"/>
                  </a:lnTo>
                  <a:lnTo>
                    <a:pt x="5301" y="12700"/>
                  </a:lnTo>
                  <a:lnTo>
                    <a:pt x="7243" y="12700"/>
                  </a:lnTo>
                  <a:lnTo>
                    <a:pt x="7243" y="0"/>
                  </a:lnTo>
                  <a:lnTo>
                    <a:pt x="5249" y="0"/>
                  </a:lnTo>
                  <a:lnTo>
                    <a:pt x="5249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671" y="10968"/>
                  </a:lnTo>
                  <a:lnTo>
                    <a:pt x="4514" y="11126"/>
                  </a:lnTo>
                  <a:lnTo>
                    <a:pt x="4304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35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048" y="10076"/>
                  </a:lnTo>
                  <a:lnTo>
                    <a:pt x="2048" y="9551"/>
                  </a:lnTo>
                  <a:lnTo>
                    <a:pt x="1995" y="8344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95"/>
            <p:cNvSpPr/>
            <p:nvPr/>
          </p:nvSpPr>
          <p:spPr>
            <a:xfrm>
              <a:off x="4011375" y="3060850"/>
              <a:ext cx="314900" cy="322775"/>
            </a:xfrm>
            <a:custGeom>
              <a:avLst/>
              <a:gdLst/>
              <a:ahLst/>
              <a:cxnLst/>
              <a:rect l="l" t="t" r="r" b="b"/>
              <a:pathLst>
                <a:path w="12596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569" y="158"/>
                  </a:lnTo>
                  <a:lnTo>
                    <a:pt x="3202" y="315"/>
                  </a:lnTo>
                  <a:lnTo>
                    <a:pt x="2834" y="578"/>
                  </a:lnTo>
                  <a:lnTo>
                    <a:pt x="2520" y="787"/>
                  </a:lnTo>
                  <a:lnTo>
                    <a:pt x="2257" y="1050"/>
                  </a:lnTo>
                  <a:lnTo>
                    <a:pt x="1890" y="1470"/>
                  </a:lnTo>
                  <a:lnTo>
                    <a:pt x="1890" y="210"/>
                  </a:lnTo>
                  <a:lnTo>
                    <a:pt x="1" y="210"/>
                  </a:lnTo>
                  <a:lnTo>
                    <a:pt x="1" y="12910"/>
                  </a:lnTo>
                  <a:lnTo>
                    <a:pt x="2047" y="12910"/>
                  </a:lnTo>
                  <a:lnTo>
                    <a:pt x="2047" y="4618"/>
                  </a:lnTo>
                  <a:lnTo>
                    <a:pt x="2047" y="3516"/>
                  </a:lnTo>
                  <a:lnTo>
                    <a:pt x="2100" y="3044"/>
                  </a:lnTo>
                  <a:lnTo>
                    <a:pt x="2257" y="2572"/>
                  </a:lnTo>
                  <a:lnTo>
                    <a:pt x="2415" y="2152"/>
                  </a:lnTo>
                  <a:lnTo>
                    <a:pt x="2572" y="1994"/>
                  </a:lnTo>
                  <a:lnTo>
                    <a:pt x="2730" y="1837"/>
                  </a:lnTo>
                  <a:lnTo>
                    <a:pt x="2939" y="1732"/>
                  </a:lnTo>
                  <a:lnTo>
                    <a:pt x="3149" y="1627"/>
                  </a:lnTo>
                  <a:lnTo>
                    <a:pt x="3412" y="1575"/>
                  </a:lnTo>
                  <a:lnTo>
                    <a:pt x="3989" y="1575"/>
                  </a:lnTo>
                  <a:lnTo>
                    <a:pt x="4199" y="1627"/>
                  </a:lnTo>
                  <a:lnTo>
                    <a:pt x="4409" y="1680"/>
                  </a:lnTo>
                  <a:lnTo>
                    <a:pt x="4619" y="1785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91" y="2467"/>
                  </a:lnTo>
                  <a:lnTo>
                    <a:pt x="5196" y="2887"/>
                  </a:lnTo>
                  <a:lnTo>
                    <a:pt x="5249" y="3411"/>
                  </a:lnTo>
                  <a:lnTo>
                    <a:pt x="5249" y="4618"/>
                  </a:lnTo>
                  <a:lnTo>
                    <a:pt x="5249" y="12910"/>
                  </a:lnTo>
                  <a:lnTo>
                    <a:pt x="7295" y="12910"/>
                  </a:lnTo>
                  <a:lnTo>
                    <a:pt x="7295" y="4618"/>
                  </a:lnTo>
                  <a:lnTo>
                    <a:pt x="7348" y="3569"/>
                  </a:lnTo>
                  <a:lnTo>
                    <a:pt x="7400" y="3044"/>
                  </a:lnTo>
                  <a:lnTo>
                    <a:pt x="7505" y="2572"/>
                  </a:lnTo>
                  <a:lnTo>
                    <a:pt x="7715" y="2152"/>
                  </a:lnTo>
                  <a:lnTo>
                    <a:pt x="7872" y="1994"/>
                  </a:lnTo>
                  <a:lnTo>
                    <a:pt x="8030" y="1837"/>
                  </a:lnTo>
                  <a:lnTo>
                    <a:pt x="8187" y="1732"/>
                  </a:lnTo>
                  <a:lnTo>
                    <a:pt x="8397" y="1627"/>
                  </a:lnTo>
                  <a:lnTo>
                    <a:pt x="8660" y="1575"/>
                  </a:lnTo>
                  <a:lnTo>
                    <a:pt x="9237" y="1575"/>
                  </a:lnTo>
                  <a:lnTo>
                    <a:pt x="9499" y="1680"/>
                  </a:lnTo>
                  <a:lnTo>
                    <a:pt x="9709" y="1785"/>
                  </a:lnTo>
                  <a:lnTo>
                    <a:pt x="9919" y="1890"/>
                  </a:lnTo>
                  <a:lnTo>
                    <a:pt x="10077" y="2047"/>
                  </a:lnTo>
                  <a:lnTo>
                    <a:pt x="10234" y="2257"/>
                  </a:lnTo>
                  <a:lnTo>
                    <a:pt x="10444" y="2624"/>
                  </a:lnTo>
                  <a:lnTo>
                    <a:pt x="10496" y="2939"/>
                  </a:lnTo>
                  <a:lnTo>
                    <a:pt x="10496" y="3359"/>
                  </a:lnTo>
                  <a:lnTo>
                    <a:pt x="10549" y="4618"/>
                  </a:lnTo>
                  <a:lnTo>
                    <a:pt x="10549" y="12910"/>
                  </a:lnTo>
                  <a:lnTo>
                    <a:pt x="12596" y="12910"/>
                  </a:lnTo>
                  <a:lnTo>
                    <a:pt x="12596" y="4618"/>
                  </a:lnTo>
                  <a:lnTo>
                    <a:pt x="12596" y="3306"/>
                  </a:lnTo>
                  <a:lnTo>
                    <a:pt x="12543" y="2729"/>
                  </a:lnTo>
                  <a:lnTo>
                    <a:pt x="12491" y="2257"/>
                  </a:lnTo>
                  <a:lnTo>
                    <a:pt x="12386" y="1837"/>
                  </a:lnTo>
                  <a:lnTo>
                    <a:pt x="12228" y="1470"/>
                  </a:lnTo>
                  <a:lnTo>
                    <a:pt x="12018" y="1102"/>
                  </a:lnTo>
                  <a:lnTo>
                    <a:pt x="11756" y="787"/>
                  </a:lnTo>
                  <a:lnTo>
                    <a:pt x="11441" y="525"/>
                  </a:lnTo>
                  <a:lnTo>
                    <a:pt x="11126" y="315"/>
                  </a:lnTo>
                  <a:lnTo>
                    <a:pt x="10811" y="210"/>
                  </a:lnTo>
                  <a:lnTo>
                    <a:pt x="10549" y="105"/>
                  </a:lnTo>
                  <a:lnTo>
                    <a:pt x="10077" y="0"/>
                  </a:lnTo>
                  <a:lnTo>
                    <a:pt x="9762" y="0"/>
                  </a:lnTo>
                  <a:lnTo>
                    <a:pt x="9237" y="53"/>
                  </a:lnTo>
                  <a:lnTo>
                    <a:pt x="8765" y="158"/>
                  </a:lnTo>
                  <a:lnTo>
                    <a:pt x="8345" y="315"/>
                  </a:lnTo>
                  <a:lnTo>
                    <a:pt x="8030" y="525"/>
                  </a:lnTo>
                  <a:lnTo>
                    <a:pt x="7715" y="787"/>
                  </a:lnTo>
                  <a:lnTo>
                    <a:pt x="7505" y="1050"/>
                  </a:lnTo>
                  <a:lnTo>
                    <a:pt x="7138" y="1470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036" y="315"/>
                  </a:lnTo>
                  <a:lnTo>
                    <a:pt x="5668" y="158"/>
                  </a:lnTo>
                  <a:lnTo>
                    <a:pt x="5196" y="53"/>
                  </a:lnTo>
                  <a:lnTo>
                    <a:pt x="46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95"/>
            <p:cNvSpPr/>
            <p:nvPr/>
          </p:nvSpPr>
          <p:spPr>
            <a:xfrm>
              <a:off x="4376100" y="2957200"/>
              <a:ext cx="179775" cy="432975"/>
            </a:xfrm>
            <a:custGeom>
              <a:avLst/>
              <a:gdLst/>
              <a:ahLst/>
              <a:cxnLst/>
              <a:rect l="l" t="t" r="r" b="b"/>
              <a:pathLst>
                <a:path w="7191" h="17319" extrusionOk="0">
                  <a:moveTo>
                    <a:pt x="3832" y="0"/>
                  </a:moveTo>
                  <a:lnTo>
                    <a:pt x="2520" y="2782"/>
                  </a:lnTo>
                  <a:lnTo>
                    <a:pt x="4147" y="2782"/>
                  </a:lnTo>
                  <a:lnTo>
                    <a:pt x="6613" y="0"/>
                  </a:lnTo>
                  <a:close/>
                  <a:moveTo>
                    <a:pt x="3989" y="5721"/>
                  </a:moveTo>
                  <a:lnTo>
                    <a:pt x="4199" y="5773"/>
                  </a:lnTo>
                  <a:lnTo>
                    <a:pt x="4409" y="5878"/>
                  </a:lnTo>
                  <a:lnTo>
                    <a:pt x="4567" y="5983"/>
                  </a:lnTo>
                  <a:lnTo>
                    <a:pt x="4881" y="6245"/>
                  </a:lnTo>
                  <a:lnTo>
                    <a:pt x="5039" y="6560"/>
                  </a:lnTo>
                  <a:lnTo>
                    <a:pt x="5196" y="6928"/>
                  </a:lnTo>
                  <a:lnTo>
                    <a:pt x="5249" y="7295"/>
                  </a:lnTo>
                  <a:lnTo>
                    <a:pt x="5301" y="7925"/>
                  </a:lnTo>
                  <a:lnTo>
                    <a:pt x="5301" y="9499"/>
                  </a:lnTo>
                  <a:lnTo>
                    <a:pt x="2100" y="9499"/>
                  </a:lnTo>
                  <a:lnTo>
                    <a:pt x="2100" y="7610"/>
                  </a:lnTo>
                  <a:lnTo>
                    <a:pt x="2152" y="7138"/>
                  </a:lnTo>
                  <a:lnTo>
                    <a:pt x="2205" y="6770"/>
                  </a:lnTo>
                  <a:lnTo>
                    <a:pt x="2362" y="6455"/>
                  </a:lnTo>
                  <a:lnTo>
                    <a:pt x="2467" y="6245"/>
                  </a:lnTo>
                  <a:lnTo>
                    <a:pt x="2625" y="6088"/>
                  </a:lnTo>
                  <a:lnTo>
                    <a:pt x="2835" y="5931"/>
                  </a:lnTo>
                  <a:lnTo>
                    <a:pt x="3045" y="5826"/>
                  </a:lnTo>
                  <a:lnTo>
                    <a:pt x="3360" y="5721"/>
                  </a:lnTo>
                  <a:close/>
                  <a:moveTo>
                    <a:pt x="3517" y="4146"/>
                  </a:moveTo>
                  <a:lnTo>
                    <a:pt x="2940" y="4199"/>
                  </a:lnTo>
                  <a:lnTo>
                    <a:pt x="2415" y="4304"/>
                  </a:lnTo>
                  <a:lnTo>
                    <a:pt x="1995" y="4409"/>
                  </a:lnTo>
                  <a:lnTo>
                    <a:pt x="1575" y="4619"/>
                  </a:lnTo>
                  <a:lnTo>
                    <a:pt x="1260" y="4829"/>
                  </a:lnTo>
                  <a:lnTo>
                    <a:pt x="998" y="5091"/>
                  </a:lnTo>
                  <a:lnTo>
                    <a:pt x="736" y="5406"/>
                  </a:lnTo>
                  <a:lnTo>
                    <a:pt x="526" y="5773"/>
                  </a:lnTo>
                  <a:lnTo>
                    <a:pt x="368" y="6140"/>
                  </a:lnTo>
                  <a:lnTo>
                    <a:pt x="263" y="6508"/>
                  </a:lnTo>
                  <a:lnTo>
                    <a:pt x="106" y="7400"/>
                  </a:lnTo>
                  <a:lnTo>
                    <a:pt x="53" y="8345"/>
                  </a:lnTo>
                  <a:lnTo>
                    <a:pt x="1" y="9394"/>
                  </a:lnTo>
                  <a:lnTo>
                    <a:pt x="53" y="12386"/>
                  </a:lnTo>
                  <a:lnTo>
                    <a:pt x="106" y="14065"/>
                  </a:lnTo>
                  <a:lnTo>
                    <a:pt x="158" y="14537"/>
                  </a:lnTo>
                  <a:lnTo>
                    <a:pt x="211" y="14852"/>
                  </a:lnTo>
                  <a:lnTo>
                    <a:pt x="368" y="15324"/>
                  </a:lnTo>
                  <a:lnTo>
                    <a:pt x="526" y="15692"/>
                  </a:lnTo>
                  <a:lnTo>
                    <a:pt x="683" y="15954"/>
                  </a:lnTo>
                  <a:lnTo>
                    <a:pt x="841" y="16216"/>
                  </a:lnTo>
                  <a:lnTo>
                    <a:pt x="1050" y="16426"/>
                  </a:lnTo>
                  <a:lnTo>
                    <a:pt x="1523" y="16794"/>
                  </a:lnTo>
                  <a:lnTo>
                    <a:pt x="1943" y="17004"/>
                  </a:lnTo>
                  <a:lnTo>
                    <a:pt x="2415" y="17161"/>
                  </a:lnTo>
                  <a:lnTo>
                    <a:pt x="2887" y="17266"/>
                  </a:lnTo>
                  <a:lnTo>
                    <a:pt x="3622" y="17319"/>
                  </a:lnTo>
                  <a:lnTo>
                    <a:pt x="4304" y="17266"/>
                  </a:lnTo>
                  <a:lnTo>
                    <a:pt x="4724" y="17214"/>
                  </a:lnTo>
                  <a:lnTo>
                    <a:pt x="5249" y="17056"/>
                  </a:lnTo>
                  <a:lnTo>
                    <a:pt x="5721" y="16794"/>
                  </a:lnTo>
                  <a:lnTo>
                    <a:pt x="5983" y="16636"/>
                  </a:lnTo>
                  <a:lnTo>
                    <a:pt x="6193" y="16426"/>
                  </a:lnTo>
                  <a:lnTo>
                    <a:pt x="6403" y="16216"/>
                  </a:lnTo>
                  <a:lnTo>
                    <a:pt x="6613" y="15954"/>
                  </a:lnTo>
                  <a:lnTo>
                    <a:pt x="6823" y="15639"/>
                  </a:lnTo>
                  <a:lnTo>
                    <a:pt x="6981" y="15272"/>
                  </a:lnTo>
                  <a:lnTo>
                    <a:pt x="7086" y="14800"/>
                  </a:lnTo>
                  <a:lnTo>
                    <a:pt x="7138" y="14275"/>
                  </a:lnTo>
                  <a:lnTo>
                    <a:pt x="7191" y="13120"/>
                  </a:lnTo>
                  <a:lnTo>
                    <a:pt x="5301" y="13120"/>
                  </a:lnTo>
                  <a:lnTo>
                    <a:pt x="5301" y="13593"/>
                  </a:lnTo>
                  <a:lnTo>
                    <a:pt x="5249" y="14065"/>
                  </a:lnTo>
                  <a:lnTo>
                    <a:pt x="5196" y="14485"/>
                  </a:lnTo>
                  <a:lnTo>
                    <a:pt x="5039" y="14905"/>
                  </a:lnTo>
                  <a:lnTo>
                    <a:pt x="4881" y="15219"/>
                  </a:lnTo>
                  <a:lnTo>
                    <a:pt x="4567" y="15482"/>
                  </a:lnTo>
                  <a:lnTo>
                    <a:pt x="4409" y="15534"/>
                  </a:lnTo>
                  <a:lnTo>
                    <a:pt x="4199" y="15639"/>
                  </a:lnTo>
                  <a:lnTo>
                    <a:pt x="3727" y="15692"/>
                  </a:lnTo>
                  <a:lnTo>
                    <a:pt x="3464" y="15639"/>
                  </a:lnTo>
                  <a:lnTo>
                    <a:pt x="3202" y="15639"/>
                  </a:lnTo>
                  <a:lnTo>
                    <a:pt x="2835" y="15482"/>
                  </a:lnTo>
                  <a:lnTo>
                    <a:pt x="2572" y="15219"/>
                  </a:lnTo>
                  <a:lnTo>
                    <a:pt x="2362" y="14957"/>
                  </a:lnTo>
                  <a:lnTo>
                    <a:pt x="2257" y="14642"/>
                  </a:lnTo>
                  <a:lnTo>
                    <a:pt x="2152" y="14380"/>
                  </a:lnTo>
                  <a:lnTo>
                    <a:pt x="2100" y="13855"/>
                  </a:lnTo>
                  <a:lnTo>
                    <a:pt x="2048" y="12700"/>
                  </a:lnTo>
                  <a:lnTo>
                    <a:pt x="2100" y="11126"/>
                  </a:lnTo>
                  <a:lnTo>
                    <a:pt x="7191" y="11126"/>
                  </a:lnTo>
                  <a:lnTo>
                    <a:pt x="7191" y="8082"/>
                  </a:lnTo>
                  <a:lnTo>
                    <a:pt x="7138" y="7400"/>
                  </a:lnTo>
                  <a:lnTo>
                    <a:pt x="7086" y="6928"/>
                  </a:lnTo>
                  <a:lnTo>
                    <a:pt x="6981" y="6455"/>
                  </a:lnTo>
                  <a:lnTo>
                    <a:pt x="6823" y="6036"/>
                  </a:lnTo>
                  <a:lnTo>
                    <a:pt x="6666" y="5668"/>
                  </a:lnTo>
                  <a:lnTo>
                    <a:pt x="6456" y="5353"/>
                  </a:lnTo>
                  <a:lnTo>
                    <a:pt x="6246" y="5091"/>
                  </a:lnTo>
                  <a:lnTo>
                    <a:pt x="5983" y="4829"/>
                  </a:lnTo>
                  <a:lnTo>
                    <a:pt x="5721" y="4671"/>
                  </a:lnTo>
                  <a:lnTo>
                    <a:pt x="5459" y="4514"/>
                  </a:lnTo>
                  <a:lnTo>
                    <a:pt x="4881" y="4304"/>
                  </a:lnTo>
                  <a:lnTo>
                    <a:pt x="4357" y="4199"/>
                  </a:lnTo>
                  <a:lnTo>
                    <a:pt x="3884" y="4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95"/>
            <p:cNvSpPr/>
            <p:nvPr/>
          </p:nvSpPr>
          <p:spPr>
            <a:xfrm>
              <a:off x="4607025" y="3060850"/>
              <a:ext cx="133850" cy="322775"/>
            </a:xfrm>
            <a:custGeom>
              <a:avLst/>
              <a:gdLst/>
              <a:ahLst/>
              <a:cxnLst/>
              <a:rect l="l" t="t" r="r" b="b"/>
              <a:pathLst>
                <a:path w="5354" h="12911" extrusionOk="0">
                  <a:moveTo>
                    <a:pt x="4986" y="0"/>
                  </a:moveTo>
                  <a:lnTo>
                    <a:pt x="4618" y="53"/>
                  </a:lnTo>
                  <a:lnTo>
                    <a:pt x="4251" y="105"/>
                  </a:lnTo>
                  <a:lnTo>
                    <a:pt x="3989" y="210"/>
                  </a:lnTo>
                  <a:lnTo>
                    <a:pt x="3674" y="368"/>
                  </a:lnTo>
                  <a:lnTo>
                    <a:pt x="3464" y="525"/>
                  </a:lnTo>
                  <a:lnTo>
                    <a:pt x="2992" y="892"/>
                  </a:lnTo>
                  <a:lnTo>
                    <a:pt x="2624" y="1312"/>
                  </a:lnTo>
                  <a:lnTo>
                    <a:pt x="2362" y="1785"/>
                  </a:lnTo>
                  <a:lnTo>
                    <a:pt x="1942" y="2624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6875"/>
                  </a:lnTo>
                  <a:lnTo>
                    <a:pt x="2099" y="5353"/>
                  </a:lnTo>
                  <a:lnTo>
                    <a:pt x="2204" y="4356"/>
                  </a:lnTo>
                  <a:lnTo>
                    <a:pt x="2257" y="3989"/>
                  </a:lnTo>
                  <a:lnTo>
                    <a:pt x="2362" y="3674"/>
                  </a:lnTo>
                  <a:lnTo>
                    <a:pt x="2467" y="3411"/>
                  </a:lnTo>
                  <a:lnTo>
                    <a:pt x="2624" y="3149"/>
                  </a:lnTo>
                  <a:lnTo>
                    <a:pt x="2887" y="2834"/>
                  </a:lnTo>
                  <a:lnTo>
                    <a:pt x="3201" y="2572"/>
                  </a:lnTo>
                  <a:lnTo>
                    <a:pt x="3569" y="2362"/>
                  </a:lnTo>
                  <a:lnTo>
                    <a:pt x="3936" y="2257"/>
                  </a:lnTo>
                  <a:lnTo>
                    <a:pt x="4304" y="2204"/>
                  </a:lnTo>
                  <a:lnTo>
                    <a:pt x="4671" y="2152"/>
                  </a:lnTo>
                  <a:lnTo>
                    <a:pt x="5353" y="2152"/>
                  </a:lnTo>
                  <a:lnTo>
                    <a:pt x="535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95"/>
            <p:cNvSpPr/>
            <p:nvPr/>
          </p:nvSpPr>
          <p:spPr>
            <a:xfrm>
              <a:off x="47657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0" y="0"/>
                  </a:moveTo>
                  <a:lnTo>
                    <a:pt x="0" y="2624"/>
                  </a:lnTo>
                  <a:lnTo>
                    <a:pt x="1994" y="2624"/>
                  </a:lnTo>
                  <a:lnTo>
                    <a:pt x="1994" y="0"/>
                  </a:lnTo>
                  <a:close/>
                  <a:moveTo>
                    <a:pt x="0" y="4828"/>
                  </a:moveTo>
                  <a:lnTo>
                    <a:pt x="0" y="17528"/>
                  </a:lnTo>
                  <a:lnTo>
                    <a:pt x="1994" y="17528"/>
                  </a:lnTo>
                  <a:lnTo>
                    <a:pt x="1994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95"/>
            <p:cNvSpPr/>
            <p:nvPr/>
          </p:nvSpPr>
          <p:spPr>
            <a:xfrm>
              <a:off x="4866800" y="3060850"/>
              <a:ext cx="186325" cy="423800"/>
            </a:xfrm>
            <a:custGeom>
              <a:avLst/>
              <a:gdLst/>
              <a:ahLst/>
              <a:cxnLst/>
              <a:rect l="l" t="t" r="r" b="b"/>
              <a:pathLst>
                <a:path w="7453" h="16952" extrusionOk="0">
                  <a:moveTo>
                    <a:pt x="3936" y="1627"/>
                  </a:moveTo>
                  <a:lnTo>
                    <a:pt x="4146" y="1680"/>
                  </a:lnTo>
                  <a:lnTo>
                    <a:pt x="4408" y="1785"/>
                  </a:lnTo>
                  <a:lnTo>
                    <a:pt x="4566" y="1837"/>
                  </a:lnTo>
                  <a:lnTo>
                    <a:pt x="4881" y="2099"/>
                  </a:lnTo>
                  <a:lnTo>
                    <a:pt x="5091" y="2414"/>
                  </a:lnTo>
                  <a:lnTo>
                    <a:pt x="5248" y="2729"/>
                  </a:lnTo>
                  <a:lnTo>
                    <a:pt x="5301" y="3044"/>
                  </a:lnTo>
                  <a:lnTo>
                    <a:pt x="5405" y="3569"/>
                  </a:lnTo>
                  <a:lnTo>
                    <a:pt x="5458" y="5038"/>
                  </a:lnTo>
                  <a:lnTo>
                    <a:pt x="5510" y="6508"/>
                  </a:lnTo>
                  <a:lnTo>
                    <a:pt x="5458" y="8659"/>
                  </a:lnTo>
                  <a:lnTo>
                    <a:pt x="5405" y="9499"/>
                  </a:lnTo>
                  <a:lnTo>
                    <a:pt x="5248" y="10234"/>
                  </a:lnTo>
                  <a:lnTo>
                    <a:pt x="5143" y="10549"/>
                  </a:lnTo>
                  <a:lnTo>
                    <a:pt x="5038" y="10811"/>
                  </a:lnTo>
                  <a:lnTo>
                    <a:pt x="4881" y="11021"/>
                  </a:lnTo>
                  <a:lnTo>
                    <a:pt x="4723" y="11231"/>
                  </a:lnTo>
                  <a:lnTo>
                    <a:pt x="4513" y="11336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388"/>
                  </a:lnTo>
                  <a:lnTo>
                    <a:pt x="2729" y="11283"/>
                  </a:lnTo>
                  <a:lnTo>
                    <a:pt x="2572" y="11126"/>
                  </a:lnTo>
                  <a:lnTo>
                    <a:pt x="2467" y="10916"/>
                  </a:lnTo>
                  <a:lnTo>
                    <a:pt x="2362" y="10706"/>
                  </a:lnTo>
                  <a:lnTo>
                    <a:pt x="2257" y="10444"/>
                  </a:lnTo>
                  <a:lnTo>
                    <a:pt x="2152" y="9761"/>
                  </a:lnTo>
                  <a:lnTo>
                    <a:pt x="2099" y="8974"/>
                  </a:lnTo>
                  <a:lnTo>
                    <a:pt x="2099" y="6823"/>
                  </a:lnTo>
                  <a:lnTo>
                    <a:pt x="2099" y="4881"/>
                  </a:lnTo>
                  <a:lnTo>
                    <a:pt x="2152" y="3359"/>
                  </a:lnTo>
                  <a:lnTo>
                    <a:pt x="2204" y="2887"/>
                  </a:lnTo>
                  <a:lnTo>
                    <a:pt x="2257" y="2572"/>
                  </a:lnTo>
                  <a:lnTo>
                    <a:pt x="2414" y="2309"/>
                  </a:lnTo>
                  <a:lnTo>
                    <a:pt x="2572" y="2047"/>
                  </a:lnTo>
                  <a:lnTo>
                    <a:pt x="2834" y="1837"/>
                  </a:lnTo>
                  <a:lnTo>
                    <a:pt x="3201" y="1680"/>
                  </a:lnTo>
                  <a:lnTo>
                    <a:pt x="3621" y="1627"/>
                  </a:lnTo>
                  <a:close/>
                  <a:moveTo>
                    <a:pt x="2991" y="0"/>
                  </a:moveTo>
                  <a:lnTo>
                    <a:pt x="2519" y="53"/>
                  </a:lnTo>
                  <a:lnTo>
                    <a:pt x="2047" y="158"/>
                  </a:lnTo>
                  <a:lnTo>
                    <a:pt x="1627" y="368"/>
                  </a:lnTo>
                  <a:lnTo>
                    <a:pt x="1207" y="630"/>
                  </a:lnTo>
                  <a:lnTo>
                    <a:pt x="892" y="945"/>
                  </a:lnTo>
                  <a:lnTo>
                    <a:pt x="577" y="1365"/>
                  </a:lnTo>
                  <a:lnTo>
                    <a:pt x="315" y="1837"/>
                  </a:lnTo>
                  <a:lnTo>
                    <a:pt x="158" y="2414"/>
                  </a:lnTo>
                  <a:lnTo>
                    <a:pt x="53" y="3306"/>
                  </a:lnTo>
                  <a:lnTo>
                    <a:pt x="0" y="4513"/>
                  </a:lnTo>
                  <a:lnTo>
                    <a:pt x="0" y="6770"/>
                  </a:lnTo>
                  <a:lnTo>
                    <a:pt x="0" y="8817"/>
                  </a:lnTo>
                  <a:lnTo>
                    <a:pt x="53" y="9919"/>
                  </a:lnTo>
                  <a:lnTo>
                    <a:pt x="158" y="10706"/>
                  </a:lnTo>
                  <a:lnTo>
                    <a:pt x="315" y="11231"/>
                  </a:lnTo>
                  <a:lnTo>
                    <a:pt x="472" y="11651"/>
                  </a:lnTo>
                  <a:lnTo>
                    <a:pt x="735" y="12070"/>
                  </a:lnTo>
                  <a:lnTo>
                    <a:pt x="1050" y="12438"/>
                  </a:lnTo>
                  <a:lnTo>
                    <a:pt x="1470" y="12753"/>
                  </a:lnTo>
                  <a:lnTo>
                    <a:pt x="1889" y="12963"/>
                  </a:lnTo>
                  <a:lnTo>
                    <a:pt x="2362" y="13120"/>
                  </a:lnTo>
                  <a:lnTo>
                    <a:pt x="2939" y="13173"/>
                  </a:lnTo>
                  <a:lnTo>
                    <a:pt x="3464" y="13120"/>
                  </a:lnTo>
                  <a:lnTo>
                    <a:pt x="3989" y="12963"/>
                  </a:lnTo>
                  <a:lnTo>
                    <a:pt x="4356" y="12805"/>
                  </a:lnTo>
                  <a:lnTo>
                    <a:pt x="4723" y="12543"/>
                  </a:lnTo>
                  <a:lnTo>
                    <a:pt x="4986" y="12333"/>
                  </a:lnTo>
                  <a:lnTo>
                    <a:pt x="5196" y="12070"/>
                  </a:lnTo>
                  <a:lnTo>
                    <a:pt x="5458" y="11651"/>
                  </a:lnTo>
                  <a:lnTo>
                    <a:pt x="5458" y="16951"/>
                  </a:lnTo>
                  <a:lnTo>
                    <a:pt x="7452" y="16951"/>
                  </a:lnTo>
                  <a:lnTo>
                    <a:pt x="7452" y="210"/>
                  </a:lnTo>
                  <a:lnTo>
                    <a:pt x="5510" y="210"/>
                  </a:lnTo>
                  <a:lnTo>
                    <a:pt x="5510" y="1575"/>
                  </a:lnTo>
                  <a:lnTo>
                    <a:pt x="5196" y="1102"/>
                  </a:lnTo>
                  <a:lnTo>
                    <a:pt x="4986" y="840"/>
                  </a:lnTo>
                  <a:lnTo>
                    <a:pt x="4723" y="578"/>
                  </a:lnTo>
                  <a:lnTo>
                    <a:pt x="4356" y="315"/>
                  </a:lnTo>
                  <a:lnTo>
                    <a:pt x="3989" y="158"/>
                  </a:lnTo>
                  <a:lnTo>
                    <a:pt x="3516" y="53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95"/>
            <p:cNvSpPr/>
            <p:nvPr/>
          </p:nvSpPr>
          <p:spPr>
            <a:xfrm>
              <a:off x="5109500" y="3066100"/>
              <a:ext cx="182400" cy="324075"/>
            </a:xfrm>
            <a:custGeom>
              <a:avLst/>
              <a:gdLst/>
              <a:ahLst/>
              <a:cxnLst/>
              <a:rect l="l" t="t" r="r" b="b"/>
              <a:pathLst>
                <a:path w="7296" h="12963" extrusionOk="0">
                  <a:moveTo>
                    <a:pt x="1" y="0"/>
                  </a:moveTo>
                  <a:lnTo>
                    <a:pt x="1" y="8030"/>
                  </a:lnTo>
                  <a:lnTo>
                    <a:pt x="1" y="9446"/>
                  </a:lnTo>
                  <a:lnTo>
                    <a:pt x="106" y="10496"/>
                  </a:lnTo>
                  <a:lnTo>
                    <a:pt x="158" y="10916"/>
                  </a:lnTo>
                  <a:lnTo>
                    <a:pt x="263" y="11283"/>
                  </a:lnTo>
                  <a:lnTo>
                    <a:pt x="421" y="11651"/>
                  </a:lnTo>
                  <a:lnTo>
                    <a:pt x="578" y="11965"/>
                  </a:lnTo>
                  <a:lnTo>
                    <a:pt x="893" y="12333"/>
                  </a:lnTo>
                  <a:lnTo>
                    <a:pt x="1103" y="12490"/>
                  </a:lnTo>
                  <a:lnTo>
                    <a:pt x="1313" y="12648"/>
                  </a:lnTo>
                  <a:lnTo>
                    <a:pt x="1628" y="12753"/>
                  </a:lnTo>
                  <a:lnTo>
                    <a:pt x="1890" y="12858"/>
                  </a:lnTo>
                  <a:lnTo>
                    <a:pt x="2257" y="12910"/>
                  </a:lnTo>
                  <a:lnTo>
                    <a:pt x="2625" y="12963"/>
                  </a:lnTo>
                  <a:lnTo>
                    <a:pt x="3202" y="12910"/>
                  </a:lnTo>
                  <a:lnTo>
                    <a:pt x="3674" y="12805"/>
                  </a:lnTo>
                  <a:lnTo>
                    <a:pt x="4094" y="12648"/>
                  </a:lnTo>
                  <a:lnTo>
                    <a:pt x="4409" y="12438"/>
                  </a:lnTo>
                  <a:lnTo>
                    <a:pt x="4724" y="12228"/>
                  </a:lnTo>
                  <a:lnTo>
                    <a:pt x="4934" y="11965"/>
                  </a:lnTo>
                  <a:lnTo>
                    <a:pt x="5354" y="11546"/>
                  </a:lnTo>
                  <a:lnTo>
                    <a:pt x="5354" y="12700"/>
                  </a:lnTo>
                  <a:lnTo>
                    <a:pt x="7295" y="12700"/>
                  </a:lnTo>
                  <a:lnTo>
                    <a:pt x="7295" y="0"/>
                  </a:lnTo>
                  <a:lnTo>
                    <a:pt x="5301" y="0"/>
                  </a:lnTo>
                  <a:lnTo>
                    <a:pt x="5301" y="8344"/>
                  </a:lnTo>
                  <a:lnTo>
                    <a:pt x="5249" y="9341"/>
                  </a:lnTo>
                  <a:lnTo>
                    <a:pt x="5196" y="9866"/>
                  </a:lnTo>
                  <a:lnTo>
                    <a:pt x="5039" y="10339"/>
                  </a:lnTo>
                  <a:lnTo>
                    <a:pt x="4829" y="10811"/>
                  </a:lnTo>
                  <a:lnTo>
                    <a:pt x="4724" y="10968"/>
                  </a:lnTo>
                  <a:lnTo>
                    <a:pt x="4514" y="11126"/>
                  </a:lnTo>
                  <a:lnTo>
                    <a:pt x="4357" y="11231"/>
                  </a:lnTo>
                  <a:lnTo>
                    <a:pt x="4094" y="11336"/>
                  </a:lnTo>
                  <a:lnTo>
                    <a:pt x="3832" y="11388"/>
                  </a:lnTo>
                  <a:lnTo>
                    <a:pt x="3517" y="11441"/>
                  </a:lnTo>
                  <a:lnTo>
                    <a:pt x="3255" y="11388"/>
                  </a:lnTo>
                  <a:lnTo>
                    <a:pt x="3045" y="11336"/>
                  </a:lnTo>
                  <a:lnTo>
                    <a:pt x="2887" y="11283"/>
                  </a:lnTo>
                  <a:lnTo>
                    <a:pt x="2677" y="11178"/>
                  </a:lnTo>
                  <a:lnTo>
                    <a:pt x="2415" y="10968"/>
                  </a:lnTo>
                  <a:lnTo>
                    <a:pt x="2257" y="10706"/>
                  </a:lnTo>
                  <a:lnTo>
                    <a:pt x="2152" y="10391"/>
                  </a:lnTo>
                  <a:lnTo>
                    <a:pt x="2100" y="10076"/>
                  </a:lnTo>
                  <a:lnTo>
                    <a:pt x="2047" y="9551"/>
                  </a:lnTo>
                  <a:lnTo>
                    <a:pt x="2047" y="8344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95"/>
            <p:cNvSpPr/>
            <p:nvPr/>
          </p:nvSpPr>
          <p:spPr>
            <a:xfrm>
              <a:off x="534305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8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099" y="2992"/>
                  </a:lnTo>
                  <a:lnTo>
                    <a:pt x="2204" y="2624"/>
                  </a:lnTo>
                  <a:lnTo>
                    <a:pt x="2309" y="2309"/>
                  </a:lnTo>
                  <a:lnTo>
                    <a:pt x="2414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1" y="1680"/>
                  </a:lnTo>
                  <a:lnTo>
                    <a:pt x="3306" y="1575"/>
                  </a:lnTo>
                  <a:close/>
                  <a:moveTo>
                    <a:pt x="3464" y="0"/>
                  </a:moveTo>
                  <a:lnTo>
                    <a:pt x="2886" y="53"/>
                  </a:lnTo>
                  <a:lnTo>
                    <a:pt x="2414" y="158"/>
                  </a:lnTo>
                  <a:lnTo>
                    <a:pt x="1942" y="263"/>
                  </a:lnTo>
                  <a:lnTo>
                    <a:pt x="1574" y="473"/>
                  </a:lnTo>
                  <a:lnTo>
                    <a:pt x="1207" y="683"/>
                  </a:lnTo>
                  <a:lnTo>
                    <a:pt x="945" y="945"/>
                  </a:lnTo>
                  <a:lnTo>
                    <a:pt x="682" y="1260"/>
                  </a:lnTo>
                  <a:lnTo>
                    <a:pt x="525" y="1627"/>
                  </a:lnTo>
                  <a:lnTo>
                    <a:pt x="367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0" y="4199"/>
                  </a:lnTo>
                  <a:lnTo>
                    <a:pt x="0" y="5248"/>
                  </a:lnTo>
                  <a:lnTo>
                    <a:pt x="0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2" y="11546"/>
                  </a:lnTo>
                  <a:lnTo>
                    <a:pt x="630" y="11808"/>
                  </a:lnTo>
                  <a:lnTo>
                    <a:pt x="840" y="12070"/>
                  </a:lnTo>
                  <a:lnTo>
                    <a:pt x="997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414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3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0" y="12490"/>
                  </a:lnTo>
                  <a:lnTo>
                    <a:pt x="6140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7" y="11126"/>
                  </a:lnTo>
                  <a:lnTo>
                    <a:pt x="7032" y="10654"/>
                  </a:lnTo>
                  <a:lnTo>
                    <a:pt x="7085" y="10129"/>
                  </a:lnTo>
                  <a:lnTo>
                    <a:pt x="7137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8" y="11073"/>
                  </a:lnTo>
                  <a:lnTo>
                    <a:pt x="4513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1" y="11493"/>
                  </a:lnTo>
                  <a:lnTo>
                    <a:pt x="3201" y="11493"/>
                  </a:lnTo>
                  <a:lnTo>
                    <a:pt x="2782" y="11336"/>
                  </a:lnTo>
                  <a:lnTo>
                    <a:pt x="2519" y="11073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7" y="6980"/>
                  </a:lnTo>
                  <a:lnTo>
                    <a:pt x="7137" y="3936"/>
                  </a:lnTo>
                  <a:lnTo>
                    <a:pt x="7085" y="3254"/>
                  </a:lnTo>
                  <a:lnTo>
                    <a:pt x="7032" y="2782"/>
                  </a:lnTo>
                  <a:lnTo>
                    <a:pt x="6927" y="2309"/>
                  </a:lnTo>
                  <a:lnTo>
                    <a:pt x="6822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0" y="683"/>
                  </a:lnTo>
                  <a:lnTo>
                    <a:pt x="5668" y="525"/>
                  </a:lnTo>
                  <a:lnTo>
                    <a:pt x="5405" y="368"/>
                  </a:lnTo>
                  <a:lnTo>
                    <a:pt x="4881" y="158"/>
                  </a:lnTo>
                  <a:lnTo>
                    <a:pt x="4303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95"/>
            <p:cNvSpPr/>
            <p:nvPr/>
          </p:nvSpPr>
          <p:spPr>
            <a:xfrm>
              <a:off x="5713025" y="3060850"/>
              <a:ext cx="179750" cy="329325"/>
            </a:xfrm>
            <a:custGeom>
              <a:avLst/>
              <a:gdLst/>
              <a:ahLst/>
              <a:cxnLst/>
              <a:rect l="l" t="t" r="r" b="b"/>
              <a:pathLst>
                <a:path w="7190" h="13173" extrusionOk="0">
                  <a:moveTo>
                    <a:pt x="3097" y="0"/>
                  </a:moveTo>
                  <a:lnTo>
                    <a:pt x="2519" y="105"/>
                  </a:lnTo>
                  <a:lnTo>
                    <a:pt x="2047" y="263"/>
                  </a:lnTo>
                  <a:lnTo>
                    <a:pt x="1627" y="420"/>
                  </a:lnTo>
                  <a:lnTo>
                    <a:pt x="1260" y="683"/>
                  </a:lnTo>
                  <a:lnTo>
                    <a:pt x="945" y="997"/>
                  </a:lnTo>
                  <a:lnTo>
                    <a:pt x="683" y="1312"/>
                  </a:lnTo>
                  <a:lnTo>
                    <a:pt x="525" y="1732"/>
                  </a:lnTo>
                  <a:lnTo>
                    <a:pt x="315" y="2204"/>
                  </a:lnTo>
                  <a:lnTo>
                    <a:pt x="210" y="2729"/>
                  </a:lnTo>
                  <a:lnTo>
                    <a:pt x="105" y="3254"/>
                  </a:lnTo>
                  <a:lnTo>
                    <a:pt x="53" y="3884"/>
                  </a:lnTo>
                  <a:lnTo>
                    <a:pt x="0" y="5301"/>
                  </a:lnTo>
                  <a:lnTo>
                    <a:pt x="0" y="6875"/>
                  </a:lnTo>
                  <a:lnTo>
                    <a:pt x="0" y="8292"/>
                  </a:lnTo>
                  <a:lnTo>
                    <a:pt x="53" y="9499"/>
                  </a:lnTo>
                  <a:lnTo>
                    <a:pt x="158" y="10444"/>
                  </a:lnTo>
                  <a:lnTo>
                    <a:pt x="315" y="11126"/>
                  </a:lnTo>
                  <a:lnTo>
                    <a:pt x="473" y="11651"/>
                  </a:lnTo>
                  <a:lnTo>
                    <a:pt x="735" y="12070"/>
                  </a:lnTo>
                  <a:lnTo>
                    <a:pt x="1102" y="12438"/>
                  </a:lnTo>
                  <a:lnTo>
                    <a:pt x="1470" y="12700"/>
                  </a:lnTo>
                  <a:lnTo>
                    <a:pt x="1942" y="12910"/>
                  </a:lnTo>
                  <a:lnTo>
                    <a:pt x="2414" y="13068"/>
                  </a:lnTo>
                  <a:lnTo>
                    <a:pt x="2939" y="13120"/>
                  </a:lnTo>
                  <a:lnTo>
                    <a:pt x="3516" y="13173"/>
                  </a:lnTo>
                  <a:lnTo>
                    <a:pt x="4146" y="13120"/>
                  </a:lnTo>
                  <a:lnTo>
                    <a:pt x="4723" y="13015"/>
                  </a:lnTo>
                  <a:lnTo>
                    <a:pt x="5248" y="12910"/>
                  </a:lnTo>
                  <a:lnTo>
                    <a:pt x="5668" y="12700"/>
                  </a:lnTo>
                  <a:lnTo>
                    <a:pt x="5983" y="12490"/>
                  </a:lnTo>
                  <a:lnTo>
                    <a:pt x="6298" y="12175"/>
                  </a:lnTo>
                  <a:lnTo>
                    <a:pt x="6560" y="11861"/>
                  </a:lnTo>
                  <a:lnTo>
                    <a:pt x="6718" y="11546"/>
                  </a:lnTo>
                  <a:lnTo>
                    <a:pt x="6875" y="11178"/>
                  </a:lnTo>
                  <a:lnTo>
                    <a:pt x="6980" y="10759"/>
                  </a:lnTo>
                  <a:lnTo>
                    <a:pt x="7137" y="9971"/>
                  </a:lnTo>
                  <a:lnTo>
                    <a:pt x="7190" y="9079"/>
                  </a:lnTo>
                  <a:lnTo>
                    <a:pt x="7190" y="8187"/>
                  </a:lnTo>
                  <a:lnTo>
                    <a:pt x="5248" y="8187"/>
                  </a:lnTo>
                  <a:lnTo>
                    <a:pt x="5248" y="8974"/>
                  </a:lnTo>
                  <a:lnTo>
                    <a:pt x="5248" y="9604"/>
                  </a:lnTo>
                  <a:lnTo>
                    <a:pt x="5143" y="10181"/>
                  </a:lnTo>
                  <a:lnTo>
                    <a:pt x="5038" y="10654"/>
                  </a:lnTo>
                  <a:lnTo>
                    <a:pt x="4828" y="11073"/>
                  </a:lnTo>
                  <a:lnTo>
                    <a:pt x="4671" y="11178"/>
                  </a:lnTo>
                  <a:lnTo>
                    <a:pt x="4514" y="11336"/>
                  </a:lnTo>
                  <a:lnTo>
                    <a:pt x="4356" y="11441"/>
                  </a:lnTo>
                  <a:lnTo>
                    <a:pt x="4146" y="11493"/>
                  </a:lnTo>
                  <a:lnTo>
                    <a:pt x="3884" y="11546"/>
                  </a:lnTo>
                  <a:lnTo>
                    <a:pt x="3359" y="11546"/>
                  </a:lnTo>
                  <a:lnTo>
                    <a:pt x="3149" y="11493"/>
                  </a:lnTo>
                  <a:lnTo>
                    <a:pt x="2939" y="11441"/>
                  </a:lnTo>
                  <a:lnTo>
                    <a:pt x="2782" y="11336"/>
                  </a:lnTo>
                  <a:lnTo>
                    <a:pt x="2467" y="11126"/>
                  </a:lnTo>
                  <a:lnTo>
                    <a:pt x="2309" y="10811"/>
                  </a:lnTo>
                  <a:lnTo>
                    <a:pt x="2204" y="10496"/>
                  </a:lnTo>
                  <a:lnTo>
                    <a:pt x="2099" y="10181"/>
                  </a:lnTo>
                  <a:lnTo>
                    <a:pt x="2047" y="9604"/>
                  </a:lnTo>
                  <a:lnTo>
                    <a:pt x="2047" y="6193"/>
                  </a:lnTo>
                  <a:lnTo>
                    <a:pt x="2047" y="3989"/>
                  </a:lnTo>
                  <a:lnTo>
                    <a:pt x="2152" y="3149"/>
                  </a:lnTo>
                  <a:lnTo>
                    <a:pt x="2257" y="2519"/>
                  </a:lnTo>
                  <a:lnTo>
                    <a:pt x="2362" y="2309"/>
                  </a:lnTo>
                  <a:lnTo>
                    <a:pt x="2467" y="2099"/>
                  </a:lnTo>
                  <a:lnTo>
                    <a:pt x="2572" y="1890"/>
                  </a:lnTo>
                  <a:lnTo>
                    <a:pt x="2729" y="1785"/>
                  </a:lnTo>
                  <a:lnTo>
                    <a:pt x="2939" y="1680"/>
                  </a:lnTo>
                  <a:lnTo>
                    <a:pt x="3149" y="1575"/>
                  </a:lnTo>
                  <a:lnTo>
                    <a:pt x="3411" y="1575"/>
                  </a:lnTo>
                  <a:lnTo>
                    <a:pt x="3674" y="1522"/>
                  </a:lnTo>
                  <a:lnTo>
                    <a:pt x="4199" y="1575"/>
                  </a:lnTo>
                  <a:lnTo>
                    <a:pt x="4409" y="1680"/>
                  </a:lnTo>
                  <a:lnTo>
                    <a:pt x="4618" y="1732"/>
                  </a:lnTo>
                  <a:lnTo>
                    <a:pt x="4723" y="1890"/>
                  </a:lnTo>
                  <a:lnTo>
                    <a:pt x="4881" y="1994"/>
                  </a:lnTo>
                  <a:lnTo>
                    <a:pt x="5091" y="2362"/>
                  </a:lnTo>
                  <a:lnTo>
                    <a:pt x="5196" y="2834"/>
                  </a:lnTo>
                  <a:lnTo>
                    <a:pt x="5248" y="3411"/>
                  </a:lnTo>
                  <a:lnTo>
                    <a:pt x="5248" y="4828"/>
                  </a:lnTo>
                  <a:lnTo>
                    <a:pt x="7190" y="4828"/>
                  </a:lnTo>
                  <a:lnTo>
                    <a:pt x="7190" y="3884"/>
                  </a:lnTo>
                  <a:lnTo>
                    <a:pt x="7137" y="2992"/>
                  </a:lnTo>
                  <a:lnTo>
                    <a:pt x="7033" y="2204"/>
                  </a:lnTo>
                  <a:lnTo>
                    <a:pt x="6928" y="1837"/>
                  </a:lnTo>
                  <a:lnTo>
                    <a:pt x="6770" y="1470"/>
                  </a:lnTo>
                  <a:lnTo>
                    <a:pt x="6560" y="1155"/>
                  </a:lnTo>
                  <a:lnTo>
                    <a:pt x="6350" y="840"/>
                  </a:lnTo>
                  <a:lnTo>
                    <a:pt x="6088" y="630"/>
                  </a:lnTo>
                  <a:lnTo>
                    <a:pt x="5721" y="420"/>
                  </a:lnTo>
                  <a:lnTo>
                    <a:pt x="5353" y="210"/>
                  </a:lnTo>
                  <a:lnTo>
                    <a:pt x="4881" y="10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95"/>
            <p:cNvSpPr/>
            <p:nvPr/>
          </p:nvSpPr>
          <p:spPr>
            <a:xfrm>
              <a:off x="5926875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3" y="5668"/>
                  </a:moveTo>
                  <a:lnTo>
                    <a:pt x="5353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143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304" y="11441"/>
                  </a:lnTo>
                  <a:lnTo>
                    <a:pt x="3989" y="11546"/>
                  </a:lnTo>
                  <a:lnTo>
                    <a:pt x="3726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834" y="11546"/>
                  </a:lnTo>
                  <a:lnTo>
                    <a:pt x="2677" y="11441"/>
                  </a:lnTo>
                  <a:lnTo>
                    <a:pt x="2414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62" y="8449"/>
                  </a:lnTo>
                  <a:lnTo>
                    <a:pt x="2519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3" y="5668"/>
                  </a:lnTo>
                  <a:close/>
                  <a:moveTo>
                    <a:pt x="3359" y="0"/>
                  </a:moveTo>
                  <a:lnTo>
                    <a:pt x="2887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4" y="1994"/>
                  </a:lnTo>
                  <a:lnTo>
                    <a:pt x="2939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3" y="2362"/>
                  </a:lnTo>
                  <a:lnTo>
                    <a:pt x="5248" y="2677"/>
                  </a:lnTo>
                  <a:lnTo>
                    <a:pt x="5301" y="3044"/>
                  </a:lnTo>
                  <a:lnTo>
                    <a:pt x="5353" y="3831"/>
                  </a:lnTo>
                  <a:lnTo>
                    <a:pt x="4671" y="4461"/>
                  </a:lnTo>
                  <a:lnTo>
                    <a:pt x="4094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68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0" y="9919"/>
                  </a:lnTo>
                  <a:lnTo>
                    <a:pt x="53" y="10654"/>
                  </a:lnTo>
                  <a:lnTo>
                    <a:pt x="105" y="11021"/>
                  </a:lnTo>
                  <a:lnTo>
                    <a:pt x="210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2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4" y="13120"/>
                  </a:lnTo>
                  <a:lnTo>
                    <a:pt x="2887" y="13173"/>
                  </a:lnTo>
                  <a:lnTo>
                    <a:pt x="3464" y="13120"/>
                  </a:lnTo>
                  <a:lnTo>
                    <a:pt x="3936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7" y="12753"/>
                  </a:lnTo>
                  <a:lnTo>
                    <a:pt x="7662" y="12595"/>
                  </a:lnTo>
                  <a:lnTo>
                    <a:pt x="7557" y="12385"/>
                  </a:lnTo>
                  <a:lnTo>
                    <a:pt x="7452" y="12175"/>
                  </a:lnTo>
                  <a:lnTo>
                    <a:pt x="7400" y="11861"/>
                  </a:lnTo>
                  <a:lnTo>
                    <a:pt x="7400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90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0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3" y="158"/>
                  </a:lnTo>
                  <a:lnTo>
                    <a:pt x="5038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95"/>
            <p:cNvSpPr/>
            <p:nvPr/>
          </p:nvSpPr>
          <p:spPr>
            <a:xfrm>
              <a:off x="6166975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71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1" y="315"/>
                  </a:lnTo>
                  <a:lnTo>
                    <a:pt x="2887" y="525"/>
                  </a:lnTo>
                  <a:lnTo>
                    <a:pt x="2572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2047" y="12910"/>
                  </a:lnTo>
                  <a:lnTo>
                    <a:pt x="2047" y="4723"/>
                  </a:lnTo>
                  <a:lnTo>
                    <a:pt x="2047" y="3621"/>
                  </a:lnTo>
                  <a:lnTo>
                    <a:pt x="2152" y="3097"/>
                  </a:lnTo>
                  <a:lnTo>
                    <a:pt x="2257" y="2624"/>
                  </a:lnTo>
                  <a:lnTo>
                    <a:pt x="2467" y="2204"/>
                  </a:lnTo>
                  <a:lnTo>
                    <a:pt x="2572" y="2047"/>
                  </a:lnTo>
                  <a:lnTo>
                    <a:pt x="2782" y="1890"/>
                  </a:lnTo>
                  <a:lnTo>
                    <a:pt x="2939" y="1785"/>
                  </a:lnTo>
                  <a:lnTo>
                    <a:pt x="3201" y="1680"/>
                  </a:lnTo>
                  <a:lnTo>
                    <a:pt x="3464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251" y="1627"/>
                  </a:lnTo>
                  <a:lnTo>
                    <a:pt x="4461" y="1732"/>
                  </a:lnTo>
                  <a:lnTo>
                    <a:pt x="4618" y="1837"/>
                  </a:lnTo>
                  <a:lnTo>
                    <a:pt x="4776" y="1942"/>
                  </a:lnTo>
                  <a:lnTo>
                    <a:pt x="4881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248" y="4618"/>
                  </a:lnTo>
                  <a:lnTo>
                    <a:pt x="5248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2" y="2624"/>
                  </a:lnTo>
                  <a:lnTo>
                    <a:pt x="7137" y="1942"/>
                  </a:lnTo>
                  <a:lnTo>
                    <a:pt x="7085" y="1627"/>
                  </a:lnTo>
                  <a:lnTo>
                    <a:pt x="6980" y="1312"/>
                  </a:lnTo>
                  <a:lnTo>
                    <a:pt x="6822" y="1050"/>
                  </a:lnTo>
                  <a:lnTo>
                    <a:pt x="6665" y="787"/>
                  </a:lnTo>
                  <a:lnTo>
                    <a:pt x="6455" y="578"/>
                  </a:lnTo>
                  <a:lnTo>
                    <a:pt x="6193" y="368"/>
                  </a:lnTo>
                  <a:lnTo>
                    <a:pt x="5878" y="210"/>
                  </a:lnTo>
                  <a:lnTo>
                    <a:pt x="5510" y="105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95"/>
            <p:cNvSpPr/>
            <p:nvPr/>
          </p:nvSpPr>
          <p:spPr>
            <a:xfrm>
              <a:off x="6390000" y="3060850"/>
              <a:ext cx="199450" cy="329325"/>
            </a:xfrm>
            <a:custGeom>
              <a:avLst/>
              <a:gdLst/>
              <a:ahLst/>
              <a:cxnLst/>
              <a:rect l="l" t="t" r="r" b="b"/>
              <a:pathLst>
                <a:path w="7978" h="13173" extrusionOk="0">
                  <a:moveTo>
                    <a:pt x="5354" y="5668"/>
                  </a:moveTo>
                  <a:lnTo>
                    <a:pt x="5354" y="8817"/>
                  </a:lnTo>
                  <a:lnTo>
                    <a:pt x="5301" y="9551"/>
                  </a:lnTo>
                  <a:lnTo>
                    <a:pt x="5301" y="9919"/>
                  </a:lnTo>
                  <a:lnTo>
                    <a:pt x="5196" y="10234"/>
                  </a:lnTo>
                  <a:lnTo>
                    <a:pt x="5091" y="10549"/>
                  </a:lnTo>
                  <a:lnTo>
                    <a:pt x="4986" y="10811"/>
                  </a:lnTo>
                  <a:lnTo>
                    <a:pt x="4776" y="11073"/>
                  </a:lnTo>
                  <a:lnTo>
                    <a:pt x="4514" y="11283"/>
                  </a:lnTo>
                  <a:lnTo>
                    <a:pt x="4251" y="11441"/>
                  </a:lnTo>
                  <a:lnTo>
                    <a:pt x="3989" y="11546"/>
                  </a:lnTo>
                  <a:lnTo>
                    <a:pt x="3727" y="11651"/>
                  </a:lnTo>
                  <a:lnTo>
                    <a:pt x="3202" y="11651"/>
                  </a:lnTo>
                  <a:lnTo>
                    <a:pt x="2992" y="11598"/>
                  </a:lnTo>
                  <a:lnTo>
                    <a:pt x="2782" y="11546"/>
                  </a:lnTo>
                  <a:lnTo>
                    <a:pt x="2625" y="11441"/>
                  </a:lnTo>
                  <a:lnTo>
                    <a:pt x="2415" y="11231"/>
                  </a:lnTo>
                  <a:lnTo>
                    <a:pt x="2257" y="10916"/>
                  </a:lnTo>
                  <a:lnTo>
                    <a:pt x="2152" y="10601"/>
                  </a:lnTo>
                  <a:lnTo>
                    <a:pt x="2100" y="10286"/>
                  </a:lnTo>
                  <a:lnTo>
                    <a:pt x="2047" y="9761"/>
                  </a:lnTo>
                  <a:lnTo>
                    <a:pt x="2100" y="9289"/>
                  </a:lnTo>
                  <a:lnTo>
                    <a:pt x="2205" y="8817"/>
                  </a:lnTo>
                  <a:lnTo>
                    <a:pt x="2310" y="8449"/>
                  </a:lnTo>
                  <a:lnTo>
                    <a:pt x="2520" y="8135"/>
                  </a:lnTo>
                  <a:lnTo>
                    <a:pt x="2782" y="7820"/>
                  </a:lnTo>
                  <a:lnTo>
                    <a:pt x="3044" y="7557"/>
                  </a:lnTo>
                  <a:lnTo>
                    <a:pt x="3674" y="7032"/>
                  </a:lnTo>
                  <a:lnTo>
                    <a:pt x="4671" y="6298"/>
                  </a:lnTo>
                  <a:lnTo>
                    <a:pt x="5354" y="5668"/>
                  </a:lnTo>
                  <a:close/>
                  <a:moveTo>
                    <a:pt x="3307" y="0"/>
                  </a:moveTo>
                  <a:lnTo>
                    <a:pt x="2835" y="105"/>
                  </a:lnTo>
                  <a:lnTo>
                    <a:pt x="2362" y="210"/>
                  </a:lnTo>
                  <a:lnTo>
                    <a:pt x="1837" y="473"/>
                  </a:lnTo>
                  <a:lnTo>
                    <a:pt x="1575" y="578"/>
                  </a:lnTo>
                  <a:lnTo>
                    <a:pt x="1365" y="787"/>
                  </a:lnTo>
                  <a:lnTo>
                    <a:pt x="1155" y="997"/>
                  </a:lnTo>
                  <a:lnTo>
                    <a:pt x="945" y="1260"/>
                  </a:lnTo>
                  <a:lnTo>
                    <a:pt x="788" y="1522"/>
                  </a:lnTo>
                  <a:lnTo>
                    <a:pt x="630" y="1837"/>
                  </a:lnTo>
                  <a:lnTo>
                    <a:pt x="525" y="2414"/>
                  </a:lnTo>
                  <a:lnTo>
                    <a:pt x="473" y="3149"/>
                  </a:lnTo>
                  <a:lnTo>
                    <a:pt x="473" y="4409"/>
                  </a:lnTo>
                  <a:lnTo>
                    <a:pt x="2310" y="4409"/>
                  </a:lnTo>
                  <a:lnTo>
                    <a:pt x="2257" y="3464"/>
                  </a:lnTo>
                  <a:lnTo>
                    <a:pt x="2310" y="2834"/>
                  </a:lnTo>
                  <a:lnTo>
                    <a:pt x="2362" y="2519"/>
                  </a:lnTo>
                  <a:lnTo>
                    <a:pt x="2467" y="2257"/>
                  </a:lnTo>
                  <a:lnTo>
                    <a:pt x="2625" y="1994"/>
                  </a:lnTo>
                  <a:lnTo>
                    <a:pt x="2887" y="1785"/>
                  </a:lnTo>
                  <a:lnTo>
                    <a:pt x="3307" y="1680"/>
                  </a:lnTo>
                  <a:lnTo>
                    <a:pt x="3779" y="1627"/>
                  </a:lnTo>
                  <a:lnTo>
                    <a:pt x="4304" y="1680"/>
                  </a:lnTo>
                  <a:lnTo>
                    <a:pt x="4514" y="1732"/>
                  </a:lnTo>
                  <a:lnTo>
                    <a:pt x="4671" y="1837"/>
                  </a:lnTo>
                  <a:lnTo>
                    <a:pt x="4986" y="2047"/>
                  </a:lnTo>
                  <a:lnTo>
                    <a:pt x="5144" y="2362"/>
                  </a:lnTo>
                  <a:lnTo>
                    <a:pt x="5249" y="2677"/>
                  </a:lnTo>
                  <a:lnTo>
                    <a:pt x="5301" y="3044"/>
                  </a:lnTo>
                  <a:lnTo>
                    <a:pt x="5354" y="3831"/>
                  </a:lnTo>
                  <a:lnTo>
                    <a:pt x="4671" y="4461"/>
                  </a:lnTo>
                  <a:lnTo>
                    <a:pt x="4042" y="4933"/>
                  </a:lnTo>
                  <a:lnTo>
                    <a:pt x="2152" y="6245"/>
                  </a:lnTo>
                  <a:lnTo>
                    <a:pt x="1680" y="6613"/>
                  </a:lnTo>
                  <a:lnTo>
                    <a:pt x="1260" y="6928"/>
                  </a:lnTo>
                  <a:lnTo>
                    <a:pt x="893" y="7295"/>
                  </a:lnTo>
                  <a:lnTo>
                    <a:pt x="578" y="7662"/>
                  </a:lnTo>
                  <a:lnTo>
                    <a:pt x="316" y="8082"/>
                  </a:lnTo>
                  <a:lnTo>
                    <a:pt x="158" y="8607"/>
                  </a:lnTo>
                  <a:lnTo>
                    <a:pt x="53" y="9184"/>
                  </a:lnTo>
                  <a:lnTo>
                    <a:pt x="1" y="9919"/>
                  </a:lnTo>
                  <a:lnTo>
                    <a:pt x="53" y="10654"/>
                  </a:lnTo>
                  <a:lnTo>
                    <a:pt x="106" y="11021"/>
                  </a:lnTo>
                  <a:lnTo>
                    <a:pt x="211" y="11441"/>
                  </a:lnTo>
                  <a:lnTo>
                    <a:pt x="368" y="11808"/>
                  </a:lnTo>
                  <a:lnTo>
                    <a:pt x="630" y="12175"/>
                  </a:lnTo>
                  <a:lnTo>
                    <a:pt x="945" y="12490"/>
                  </a:lnTo>
                  <a:lnTo>
                    <a:pt x="1313" y="12753"/>
                  </a:lnTo>
                  <a:lnTo>
                    <a:pt x="1680" y="12963"/>
                  </a:lnTo>
                  <a:lnTo>
                    <a:pt x="2047" y="13068"/>
                  </a:lnTo>
                  <a:lnTo>
                    <a:pt x="2415" y="13120"/>
                  </a:lnTo>
                  <a:lnTo>
                    <a:pt x="2835" y="13173"/>
                  </a:lnTo>
                  <a:lnTo>
                    <a:pt x="3464" y="13120"/>
                  </a:lnTo>
                  <a:lnTo>
                    <a:pt x="3937" y="12963"/>
                  </a:lnTo>
                  <a:lnTo>
                    <a:pt x="4356" y="12753"/>
                  </a:lnTo>
                  <a:lnTo>
                    <a:pt x="4724" y="12490"/>
                  </a:lnTo>
                  <a:lnTo>
                    <a:pt x="4986" y="12175"/>
                  </a:lnTo>
                  <a:lnTo>
                    <a:pt x="5196" y="11913"/>
                  </a:lnTo>
                  <a:lnTo>
                    <a:pt x="5458" y="11388"/>
                  </a:lnTo>
                  <a:lnTo>
                    <a:pt x="5458" y="12910"/>
                  </a:lnTo>
                  <a:lnTo>
                    <a:pt x="7977" y="12910"/>
                  </a:lnTo>
                  <a:lnTo>
                    <a:pt x="7768" y="12753"/>
                  </a:lnTo>
                  <a:lnTo>
                    <a:pt x="7663" y="12595"/>
                  </a:lnTo>
                  <a:lnTo>
                    <a:pt x="7505" y="12385"/>
                  </a:lnTo>
                  <a:lnTo>
                    <a:pt x="7453" y="12175"/>
                  </a:lnTo>
                  <a:lnTo>
                    <a:pt x="7400" y="11861"/>
                  </a:lnTo>
                  <a:lnTo>
                    <a:pt x="7348" y="11441"/>
                  </a:lnTo>
                  <a:lnTo>
                    <a:pt x="7348" y="10234"/>
                  </a:lnTo>
                  <a:lnTo>
                    <a:pt x="7348" y="4146"/>
                  </a:lnTo>
                  <a:lnTo>
                    <a:pt x="7348" y="3044"/>
                  </a:lnTo>
                  <a:lnTo>
                    <a:pt x="7295" y="2572"/>
                  </a:lnTo>
                  <a:lnTo>
                    <a:pt x="7243" y="2204"/>
                  </a:lnTo>
                  <a:lnTo>
                    <a:pt x="7138" y="1837"/>
                  </a:lnTo>
                  <a:lnTo>
                    <a:pt x="7033" y="1522"/>
                  </a:lnTo>
                  <a:lnTo>
                    <a:pt x="6823" y="1260"/>
                  </a:lnTo>
                  <a:lnTo>
                    <a:pt x="6561" y="945"/>
                  </a:lnTo>
                  <a:lnTo>
                    <a:pt x="6298" y="683"/>
                  </a:lnTo>
                  <a:lnTo>
                    <a:pt x="5983" y="473"/>
                  </a:lnTo>
                  <a:lnTo>
                    <a:pt x="5668" y="315"/>
                  </a:lnTo>
                  <a:lnTo>
                    <a:pt x="5354" y="158"/>
                  </a:lnTo>
                  <a:lnTo>
                    <a:pt x="5039" y="105"/>
                  </a:lnTo>
                  <a:lnTo>
                    <a:pt x="4671" y="53"/>
                  </a:lnTo>
                  <a:lnTo>
                    <a:pt x="39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95"/>
            <p:cNvSpPr/>
            <p:nvPr/>
          </p:nvSpPr>
          <p:spPr>
            <a:xfrm>
              <a:off x="6624850" y="2936200"/>
              <a:ext cx="187625" cy="453975"/>
            </a:xfrm>
            <a:custGeom>
              <a:avLst/>
              <a:gdLst/>
              <a:ahLst/>
              <a:cxnLst/>
              <a:rect l="l" t="t" r="r" b="b"/>
              <a:pathLst>
                <a:path w="7505" h="18159" extrusionOk="0">
                  <a:moveTo>
                    <a:pt x="3726" y="6561"/>
                  </a:moveTo>
                  <a:lnTo>
                    <a:pt x="4041" y="6613"/>
                  </a:lnTo>
                  <a:lnTo>
                    <a:pt x="4304" y="6666"/>
                  </a:lnTo>
                  <a:lnTo>
                    <a:pt x="4566" y="6771"/>
                  </a:lnTo>
                  <a:lnTo>
                    <a:pt x="4776" y="6928"/>
                  </a:lnTo>
                  <a:lnTo>
                    <a:pt x="4933" y="7138"/>
                  </a:lnTo>
                  <a:lnTo>
                    <a:pt x="5091" y="7348"/>
                  </a:lnTo>
                  <a:lnTo>
                    <a:pt x="5196" y="7663"/>
                  </a:lnTo>
                  <a:lnTo>
                    <a:pt x="5301" y="7978"/>
                  </a:lnTo>
                  <a:lnTo>
                    <a:pt x="5458" y="8660"/>
                  </a:lnTo>
                  <a:lnTo>
                    <a:pt x="5511" y="9552"/>
                  </a:lnTo>
                  <a:lnTo>
                    <a:pt x="5511" y="10497"/>
                  </a:lnTo>
                  <a:lnTo>
                    <a:pt x="5511" y="11599"/>
                  </a:lnTo>
                  <a:lnTo>
                    <a:pt x="5458" y="13750"/>
                  </a:lnTo>
                  <a:lnTo>
                    <a:pt x="5353" y="14590"/>
                  </a:lnTo>
                  <a:lnTo>
                    <a:pt x="5248" y="15272"/>
                  </a:lnTo>
                  <a:lnTo>
                    <a:pt x="5143" y="15587"/>
                  </a:lnTo>
                  <a:lnTo>
                    <a:pt x="5038" y="15849"/>
                  </a:lnTo>
                  <a:lnTo>
                    <a:pt x="4881" y="16059"/>
                  </a:lnTo>
                  <a:lnTo>
                    <a:pt x="4724" y="16217"/>
                  </a:lnTo>
                  <a:lnTo>
                    <a:pt x="4514" y="16374"/>
                  </a:lnTo>
                  <a:lnTo>
                    <a:pt x="4304" y="16479"/>
                  </a:lnTo>
                  <a:lnTo>
                    <a:pt x="4041" y="16532"/>
                  </a:lnTo>
                  <a:lnTo>
                    <a:pt x="3464" y="16532"/>
                  </a:lnTo>
                  <a:lnTo>
                    <a:pt x="3202" y="16479"/>
                  </a:lnTo>
                  <a:lnTo>
                    <a:pt x="2992" y="16427"/>
                  </a:lnTo>
                  <a:lnTo>
                    <a:pt x="2834" y="16322"/>
                  </a:lnTo>
                  <a:lnTo>
                    <a:pt x="2572" y="16059"/>
                  </a:lnTo>
                  <a:lnTo>
                    <a:pt x="2362" y="15745"/>
                  </a:lnTo>
                  <a:lnTo>
                    <a:pt x="2257" y="15430"/>
                  </a:lnTo>
                  <a:lnTo>
                    <a:pt x="2152" y="15115"/>
                  </a:lnTo>
                  <a:lnTo>
                    <a:pt x="2100" y="14590"/>
                  </a:lnTo>
                  <a:lnTo>
                    <a:pt x="2047" y="13488"/>
                  </a:lnTo>
                  <a:lnTo>
                    <a:pt x="2047" y="12596"/>
                  </a:lnTo>
                  <a:lnTo>
                    <a:pt x="2047" y="10602"/>
                  </a:lnTo>
                  <a:lnTo>
                    <a:pt x="2100" y="9132"/>
                  </a:lnTo>
                  <a:lnTo>
                    <a:pt x="2152" y="8292"/>
                  </a:lnTo>
                  <a:lnTo>
                    <a:pt x="2205" y="7873"/>
                  </a:lnTo>
                  <a:lnTo>
                    <a:pt x="2362" y="7505"/>
                  </a:lnTo>
                  <a:lnTo>
                    <a:pt x="2572" y="7138"/>
                  </a:lnTo>
                  <a:lnTo>
                    <a:pt x="2677" y="6980"/>
                  </a:lnTo>
                  <a:lnTo>
                    <a:pt x="2834" y="6823"/>
                  </a:lnTo>
                  <a:lnTo>
                    <a:pt x="2992" y="6718"/>
                  </a:lnTo>
                  <a:lnTo>
                    <a:pt x="3202" y="6666"/>
                  </a:lnTo>
                  <a:lnTo>
                    <a:pt x="3464" y="6613"/>
                  </a:lnTo>
                  <a:lnTo>
                    <a:pt x="3726" y="6561"/>
                  </a:lnTo>
                  <a:close/>
                  <a:moveTo>
                    <a:pt x="5458" y="1"/>
                  </a:moveTo>
                  <a:lnTo>
                    <a:pt x="5458" y="6246"/>
                  </a:lnTo>
                  <a:lnTo>
                    <a:pt x="5143" y="5826"/>
                  </a:lnTo>
                  <a:lnTo>
                    <a:pt x="4933" y="5616"/>
                  </a:lnTo>
                  <a:lnTo>
                    <a:pt x="4671" y="5406"/>
                  </a:lnTo>
                  <a:lnTo>
                    <a:pt x="4356" y="5249"/>
                  </a:lnTo>
                  <a:lnTo>
                    <a:pt x="3989" y="5091"/>
                  </a:lnTo>
                  <a:lnTo>
                    <a:pt x="3517" y="5039"/>
                  </a:lnTo>
                  <a:lnTo>
                    <a:pt x="3044" y="4986"/>
                  </a:lnTo>
                  <a:lnTo>
                    <a:pt x="2519" y="5039"/>
                  </a:lnTo>
                  <a:lnTo>
                    <a:pt x="2047" y="5144"/>
                  </a:lnTo>
                  <a:lnTo>
                    <a:pt x="1627" y="5354"/>
                  </a:lnTo>
                  <a:lnTo>
                    <a:pt x="1260" y="5564"/>
                  </a:lnTo>
                  <a:lnTo>
                    <a:pt x="945" y="5878"/>
                  </a:lnTo>
                  <a:lnTo>
                    <a:pt x="683" y="6246"/>
                  </a:lnTo>
                  <a:lnTo>
                    <a:pt x="473" y="6666"/>
                  </a:lnTo>
                  <a:lnTo>
                    <a:pt x="315" y="7085"/>
                  </a:lnTo>
                  <a:lnTo>
                    <a:pt x="210" y="7505"/>
                  </a:lnTo>
                  <a:lnTo>
                    <a:pt x="158" y="8030"/>
                  </a:lnTo>
                  <a:lnTo>
                    <a:pt x="53" y="9290"/>
                  </a:lnTo>
                  <a:lnTo>
                    <a:pt x="0" y="10549"/>
                  </a:lnTo>
                  <a:lnTo>
                    <a:pt x="0" y="11651"/>
                  </a:lnTo>
                  <a:lnTo>
                    <a:pt x="0" y="12963"/>
                  </a:lnTo>
                  <a:lnTo>
                    <a:pt x="53" y="14118"/>
                  </a:lnTo>
                  <a:lnTo>
                    <a:pt x="158" y="15167"/>
                  </a:lnTo>
                  <a:lnTo>
                    <a:pt x="315" y="16007"/>
                  </a:lnTo>
                  <a:lnTo>
                    <a:pt x="420" y="16427"/>
                  </a:lnTo>
                  <a:lnTo>
                    <a:pt x="578" y="16742"/>
                  </a:lnTo>
                  <a:lnTo>
                    <a:pt x="735" y="17056"/>
                  </a:lnTo>
                  <a:lnTo>
                    <a:pt x="945" y="17319"/>
                  </a:lnTo>
                  <a:lnTo>
                    <a:pt x="1207" y="17581"/>
                  </a:lnTo>
                  <a:lnTo>
                    <a:pt x="1470" y="17739"/>
                  </a:lnTo>
                  <a:lnTo>
                    <a:pt x="1785" y="17896"/>
                  </a:lnTo>
                  <a:lnTo>
                    <a:pt x="2152" y="18054"/>
                  </a:lnTo>
                  <a:lnTo>
                    <a:pt x="2519" y="18106"/>
                  </a:lnTo>
                  <a:lnTo>
                    <a:pt x="2939" y="18159"/>
                  </a:lnTo>
                  <a:lnTo>
                    <a:pt x="3517" y="18106"/>
                  </a:lnTo>
                  <a:lnTo>
                    <a:pt x="4041" y="17949"/>
                  </a:lnTo>
                  <a:lnTo>
                    <a:pt x="4461" y="17791"/>
                  </a:lnTo>
                  <a:lnTo>
                    <a:pt x="4829" y="17529"/>
                  </a:lnTo>
                  <a:lnTo>
                    <a:pt x="5091" y="17266"/>
                  </a:lnTo>
                  <a:lnTo>
                    <a:pt x="5301" y="17004"/>
                  </a:lnTo>
                  <a:lnTo>
                    <a:pt x="5616" y="16584"/>
                  </a:lnTo>
                  <a:lnTo>
                    <a:pt x="5616" y="17896"/>
                  </a:lnTo>
                  <a:lnTo>
                    <a:pt x="7505" y="17896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95"/>
            <p:cNvSpPr/>
            <p:nvPr/>
          </p:nvSpPr>
          <p:spPr>
            <a:xfrm>
              <a:off x="6868875" y="2945400"/>
              <a:ext cx="49875" cy="438225"/>
            </a:xfrm>
            <a:custGeom>
              <a:avLst/>
              <a:gdLst/>
              <a:ahLst/>
              <a:cxnLst/>
              <a:rect l="l" t="t" r="r" b="b"/>
              <a:pathLst>
                <a:path w="1995" h="17529" extrusionOk="0">
                  <a:moveTo>
                    <a:pt x="1" y="0"/>
                  </a:moveTo>
                  <a:lnTo>
                    <a:pt x="1" y="2624"/>
                  </a:lnTo>
                  <a:lnTo>
                    <a:pt x="1995" y="2624"/>
                  </a:lnTo>
                  <a:lnTo>
                    <a:pt x="1995" y="0"/>
                  </a:lnTo>
                  <a:close/>
                  <a:moveTo>
                    <a:pt x="1" y="4828"/>
                  </a:moveTo>
                  <a:lnTo>
                    <a:pt x="1" y="17528"/>
                  </a:lnTo>
                  <a:lnTo>
                    <a:pt x="1995" y="17528"/>
                  </a:lnTo>
                  <a:lnTo>
                    <a:pt x="1995" y="48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95"/>
            <p:cNvSpPr/>
            <p:nvPr/>
          </p:nvSpPr>
          <p:spPr>
            <a:xfrm>
              <a:off x="6969900" y="3060850"/>
              <a:ext cx="178450" cy="329325"/>
            </a:xfrm>
            <a:custGeom>
              <a:avLst/>
              <a:gdLst/>
              <a:ahLst/>
              <a:cxnLst/>
              <a:rect l="l" t="t" r="r" b="b"/>
              <a:pathLst>
                <a:path w="7138" h="13173" extrusionOk="0">
                  <a:moveTo>
                    <a:pt x="3936" y="1575"/>
                  </a:moveTo>
                  <a:lnTo>
                    <a:pt x="4146" y="1627"/>
                  </a:lnTo>
                  <a:lnTo>
                    <a:pt x="4356" y="1732"/>
                  </a:lnTo>
                  <a:lnTo>
                    <a:pt x="4566" y="1837"/>
                  </a:lnTo>
                  <a:lnTo>
                    <a:pt x="4829" y="2099"/>
                  </a:lnTo>
                  <a:lnTo>
                    <a:pt x="4986" y="2414"/>
                  </a:lnTo>
                  <a:lnTo>
                    <a:pt x="5143" y="2782"/>
                  </a:lnTo>
                  <a:lnTo>
                    <a:pt x="5196" y="3149"/>
                  </a:lnTo>
                  <a:lnTo>
                    <a:pt x="5248" y="3779"/>
                  </a:lnTo>
                  <a:lnTo>
                    <a:pt x="5248" y="5353"/>
                  </a:lnTo>
                  <a:lnTo>
                    <a:pt x="2047" y="5353"/>
                  </a:lnTo>
                  <a:lnTo>
                    <a:pt x="2047" y="3464"/>
                  </a:lnTo>
                  <a:lnTo>
                    <a:pt x="2100" y="2992"/>
                  </a:lnTo>
                  <a:lnTo>
                    <a:pt x="2205" y="2624"/>
                  </a:lnTo>
                  <a:lnTo>
                    <a:pt x="2310" y="2309"/>
                  </a:lnTo>
                  <a:lnTo>
                    <a:pt x="2415" y="2099"/>
                  </a:lnTo>
                  <a:lnTo>
                    <a:pt x="2572" y="1942"/>
                  </a:lnTo>
                  <a:lnTo>
                    <a:pt x="2782" y="1785"/>
                  </a:lnTo>
                  <a:lnTo>
                    <a:pt x="2992" y="1680"/>
                  </a:lnTo>
                  <a:lnTo>
                    <a:pt x="3307" y="1575"/>
                  </a:lnTo>
                  <a:close/>
                  <a:moveTo>
                    <a:pt x="3464" y="0"/>
                  </a:moveTo>
                  <a:lnTo>
                    <a:pt x="2887" y="53"/>
                  </a:lnTo>
                  <a:lnTo>
                    <a:pt x="2415" y="158"/>
                  </a:lnTo>
                  <a:lnTo>
                    <a:pt x="1942" y="263"/>
                  </a:lnTo>
                  <a:lnTo>
                    <a:pt x="1575" y="473"/>
                  </a:lnTo>
                  <a:lnTo>
                    <a:pt x="1208" y="683"/>
                  </a:lnTo>
                  <a:lnTo>
                    <a:pt x="945" y="945"/>
                  </a:lnTo>
                  <a:lnTo>
                    <a:pt x="683" y="1260"/>
                  </a:lnTo>
                  <a:lnTo>
                    <a:pt x="525" y="1627"/>
                  </a:lnTo>
                  <a:lnTo>
                    <a:pt x="368" y="1994"/>
                  </a:lnTo>
                  <a:lnTo>
                    <a:pt x="210" y="2362"/>
                  </a:lnTo>
                  <a:lnTo>
                    <a:pt x="53" y="3254"/>
                  </a:lnTo>
                  <a:lnTo>
                    <a:pt x="1" y="4199"/>
                  </a:lnTo>
                  <a:lnTo>
                    <a:pt x="1" y="5248"/>
                  </a:lnTo>
                  <a:lnTo>
                    <a:pt x="1" y="8240"/>
                  </a:lnTo>
                  <a:lnTo>
                    <a:pt x="53" y="9919"/>
                  </a:lnTo>
                  <a:lnTo>
                    <a:pt x="105" y="10391"/>
                  </a:lnTo>
                  <a:lnTo>
                    <a:pt x="158" y="10706"/>
                  </a:lnTo>
                  <a:lnTo>
                    <a:pt x="315" y="11178"/>
                  </a:lnTo>
                  <a:lnTo>
                    <a:pt x="473" y="11546"/>
                  </a:lnTo>
                  <a:lnTo>
                    <a:pt x="630" y="11808"/>
                  </a:lnTo>
                  <a:lnTo>
                    <a:pt x="788" y="12070"/>
                  </a:lnTo>
                  <a:lnTo>
                    <a:pt x="998" y="12280"/>
                  </a:lnTo>
                  <a:lnTo>
                    <a:pt x="1470" y="12648"/>
                  </a:lnTo>
                  <a:lnTo>
                    <a:pt x="1942" y="12858"/>
                  </a:lnTo>
                  <a:lnTo>
                    <a:pt x="2362" y="13015"/>
                  </a:lnTo>
                  <a:lnTo>
                    <a:pt x="2834" y="13120"/>
                  </a:lnTo>
                  <a:lnTo>
                    <a:pt x="3569" y="13173"/>
                  </a:lnTo>
                  <a:lnTo>
                    <a:pt x="4251" y="13120"/>
                  </a:lnTo>
                  <a:lnTo>
                    <a:pt x="4724" y="13068"/>
                  </a:lnTo>
                  <a:lnTo>
                    <a:pt x="5196" y="12910"/>
                  </a:lnTo>
                  <a:lnTo>
                    <a:pt x="5668" y="12648"/>
                  </a:lnTo>
                  <a:lnTo>
                    <a:pt x="5931" y="12490"/>
                  </a:lnTo>
                  <a:lnTo>
                    <a:pt x="6141" y="12280"/>
                  </a:lnTo>
                  <a:lnTo>
                    <a:pt x="6403" y="12070"/>
                  </a:lnTo>
                  <a:lnTo>
                    <a:pt x="6560" y="11808"/>
                  </a:lnTo>
                  <a:lnTo>
                    <a:pt x="6770" y="11493"/>
                  </a:lnTo>
                  <a:lnTo>
                    <a:pt x="6928" y="11126"/>
                  </a:lnTo>
                  <a:lnTo>
                    <a:pt x="7033" y="10654"/>
                  </a:lnTo>
                  <a:lnTo>
                    <a:pt x="7085" y="10129"/>
                  </a:lnTo>
                  <a:lnTo>
                    <a:pt x="7138" y="8974"/>
                  </a:lnTo>
                  <a:lnTo>
                    <a:pt x="5248" y="8974"/>
                  </a:lnTo>
                  <a:lnTo>
                    <a:pt x="5248" y="9447"/>
                  </a:lnTo>
                  <a:lnTo>
                    <a:pt x="5196" y="9919"/>
                  </a:lnTo>
                  <a:lnTo>
                    <a:pt x="5143" y="10339"/>
                  </a:lnTo>
                  <a:lnTo>
                    <a:pt x="4986" y="10759"/>
                  </a:lnTo>
                  <a:lnTo>
                    <a:pt x="4829" y="11073"/>
                  </a:lnTo>
                  <a:lnTo>
                    <a:pt x="4514" y="11336"/>
                  </a:lnTo>
                  <a:lnTo>
                    <a:pt x="4356" y="11388"/>
                  </a:lnTo>
                  <a:lnTo>
                    <a:pt x="4146" y="11493"/>
                  </a:lnTo>
                  <a:lnTo>
                    <a:pt x="3674" y="11546"/>
                  </a:lnTo>
                  <a:lnTo>
                    <a:pt x="3412" y="11493"/>
                  </a:lnTo>
                  <a:lnTo>
                    <a:pt x="3202" y="11493"/>
                  </a:lnTo>
                  <a:lnTo>
                    <a:pt x="2782" y="11336"/>
                  </a:lnTo>
                  <a:lnTo>
                    <a:pt x="2520" y="11073"/>
                  </a:lnTo>
                  <a:lnTo>
                    <a:pt x="2310" y="10811"/>
                  </a:lnTo>
                  <a:lnTo>
                    <a:pt x="2205" y="10496"/>
                  </a:lnTo>
                  <a:lnTo>
                    <a:pt x="2152" y="10234"/>
                  </a:lnTo>
                  <a:lnTo>
                    <a:pt x="2047" y="9709"/>
                  </a:lnTo>
                  <a:lnTo>
                    <a:pt x="2047" y="8554"/>
                  </a:lnTo>
                  <a:lnTo>
                    <a:pt x="2047" y="6980"/>
                  </a:lnTo>
                  <a:lnTo>
                    <a:pt x="7138" y="6980"/>
                  </a:lnTo>
                  <a:lnTo>
                    <a:pt x="7138" y="3936"/>
                  </a:lnTo>
                  <a:lnTo>
                    <a:pt x="7085" y="3254"/>
                  </a:lnTo>
                  <a:lnTo>
                    <a:pt x="7033" y="2782"/>
                  </a:lnTo>
                  <a:lnTo>
                    <a:pt x="6928" y="2309"/>
                  </a:lnTo>
                  <a:lnTo>
                    <a:pt x="6823" y="1890"/>
                  </a:lnTo>
                  <a:lnTo>
                    <a:pt x="6613" y="1522"/>
                  </a:lnTo>
                  <a:lnTo>
                    <a:pt x="6403" y="1207"/>
                  </a:lnTo>
                  <a:lnTo>
                    <a:pt x="6193" y="945"/>
                  </a:lnTo>
                  <a:lnTo>
                    <a:pt x="5931" y="683"/>
                  </a:lnTo>
                  <a:lnTo>
                    <a:pt x="5668" y="525"/>
                  </a:lnTo>
                  <a:lnTo>
                    <a:pt x="5406" y="368"/>
                  </a:lnTo>
                  <a:lnTo>
                    <a:pt x="4881" y="158"/>
                  </a:lnTo>
                  <a:lnTo>
                    <a:pt x="4304" y="53"/>
                  </a:lnTo>
                  <a:lnTo>
                    <a:pt x="38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95"/>
            <p:cNvSpPr/>
            <p:nvPr/>
          </p:nvSpPr>
          <p:spPr>
            <a:xfrm>
              <a:off x="7199500" y="3060850"/>
              <a:ext cx="182375" cy="322775"/>
            </a:xfrm>
            <a:custGeom>
              <a:avLst/>
              <a:gdLst/>
              <a:ahLst/>
              <a:cxnLst/>
              <a:rect l="l" t="t" r="r" b="b"/>
              <a:pathLst>
                <a:path w="7295" h="12911" extrusionOk="0">
                  <a:moveTo>
                    <a:pt x="4619" y="0"/>
                  </a:moveTo>
                  <a:lnTo>
                    <a:pt x="4094" y="53"/>
                  </a:lnTo>
                  <a:lnTo>
                    <a:pt x="3621" y="158"/>
                  </a:lnTo>
                  <a:lnTo>
                    <a:pt x="3202" y="315"/>
                  </a:lnTo>
                  <a:lnTo>
                    <a:pt x="2834" y="525"/>
                  </a:lnTo>
                  <a:lnTo>
                    <a:pt x="2519" y="735"/>
                  </a:lnTo>
                  <a:lnTo>
                    <a:pt x="2309" y="997"/>
                  </a:lnTo>
                  <a:lnTo>
                    <a:pt x="1942" y="1417"/>
                  </a:lnTo>
                  <a:lnTo>
                    <a:pt x="1942" y="210"/>
                  </a:lnTo>
                  <a:lnTo>
                    <a:pt x="0" y="210"/>
                  </a:lnTo>
                  <a:lnTo>
                    <a:pt x="0" y="12910"/>
                  </a:lnTo>
                  <a:lnTo>
                    <a:pt x="1995" y="12910"/>
                  </a:lnTo>
                  <a:lnTo>
                    <a:pt x="1995" y="4723"/>
                  </a:lnTo>
                  <a:lnTo>
                    <a:pt x="2047" y="3621"/>
                  </a:lnTo>
                  <a:lnTo>
                    <a:pt x="2100" y="3097"/>
                  </a:lnTo>
                  <a:lnTo>
                    <a:pt x="2205" y="2624"/>
                  </a:lnTo>
                  <a:lnTo>
                    <a:pt x="2414" y="2204"/>
                  </a:lnTo>
                  <a:lnTo>
                    <a:pt x="2572" y="2047"/>
                  </a:lnTo>
                  <a:lnTo>
                    <a:pt x="2729" y="1890"/>
                  </a:lnTo>
                  <a:lnTo>
                    <a:pt x="2939" y="1785"/>
                  </a:lnTo>
                  <a:lnTo>
                    <a:pt x="3149" y="1680"/>
                  </a:lnTo>
                  <a:lnTo>
                    <a:pt x="3412" y="1627"/>
                  </a:lnTo>
                  <a:lnTo>
                    <a:pt x="3726" y="1575"/>
                  </a:lnTo>
                  <a:lnTo>
                    <a:pt x="3989" y="1627"/>
                  </a:lnTo>
                  <a:lnTo>
                    <a:pt x="4199" y="1627"/>
                  </a:lnTo>
                  <a:lnTo>
                    <a:pt x="4409" y="1732"/>
                  </a:lnTo>
                  <a:lnTo>
                    <a:pt x="4566" y="1837"/>
                  </a:lnTo>
                  <a:lnTo>
                    <a:pt x="4724" y="1942"/>
                  </a:lnTo>
                  <a:lnTo>
                    <a:pt x="4828" y="2099"/>
                  </a:lnTo>
                  <a:lnTo>
                    <a:pt x="5038" y="2414"/>
                  </a:lnTo>
                  <a:lnTo>
                    <a:pt x="5143" y="2887"/>
                  </a:lnTo>
                  <a:lnTo>
                    <a:pt x="5196" y="3411"/>
                  </a:lnTo>
                  <a:lnTo>
                    <a:pt x="5196" y="4618"/>
                  </a:lnTo>
                  <a:lnTo>
                    <a:pt x="5196" y="12910"/>
                  </a:lnTo>
                  <a:lnTo>
                    <a:pt x="7295" y="12910"/>
                  </a:lnTo>
                  <a:lnTo>
                    <a:pt x="7295" y="3989"/>
                  </a:lnTo>
                  <a:lnTo>
                    <a:pt x="7295" y="3306"/>
                  </a:lnTo>
                  <a:lnTo>
                    <a:pt x="7243" y="2624"/>
                  </a:lnTo>
                  <a:lnTo>
                    <a:pt x="7138" y="1942"/>
                  </a:lnTo>
                  <a:lnTo>
                    <a:pt x="7033" y="1627"/>
                  </a:lnTo>
                  <a:lnTo>
                    <a:pt x="6928" y="1312"/>
                  </a:lnTo>
                  <a:lnTo>
                    <a:pt x="6823" y="1050"/>
                  </a:lnTo>
                  <a:lnTo>
                    <a:pt x="6613" y="787"/>
                  </a:lnTo>
                  <a:lnTo>
                    <a:pt x="6403" y="578"/>
                  </a:lnTo>
                  <a:lnTo>
                    <a:pt x="6140" y="368"/>
                  </a:lnTo>
                  <a:lnTo>
                    <a:pt x="5878" y="210"/>
                  </a:lnTo>
                  <a:lnTo>
                    <a:pt x="5511" y="105"/>
                  </a:lnTo>
                  <a:lnTo>
                    <a:pt x="509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95"/>
            <p:cNvSpPr/>
            <p:nvPr/>
          </p:nvSpPr>
          <p:spPr>
            <a:xfrm>
              <a:off x="256475" y="2183125"/>
              <a:ext cx="1350050" cy="1348750"/>
            </a:xfrm>
            <a:custGeom>
              <a:avLst/>
              <a:gdLst/>
              <a:ahLst/>
              <a:cxnLst/>
              <a:rect l="l" t="t" r="r" b="b"/>
              <a:pathLst>
                <a:path w="54002" h="53950" extrusionOk="0">
                  <a:moveTo>
                    <a:pt x="1" y="1"/>
                  </a:moveTo>
                  <a:lnTo>
                    <a:pt x="1" y="53949"/>
                  </a:lnTo>
                  <a:lnTo>
                    <a:pt x="54002" y="53949"/>
                  </a:lnTo>
                  <a:lnTo>
                    <a:pt x="5400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95"/>
            <p:cNvSpPr/>
            <p:nvPr/>
          </p:nvSpPr>
          <p:spPr>
            <a:xfrm>
              <a:off x="1226025" y="2290725"/>
              <a:ext cx="244075" cy="267650"/>
            </a:xfrm>
            <a:custGeom>
              <a:avLst/>
              <a:gdLst/>
              <a:ahLst/>
              <a:cxnLst/>
              <a:rect l="l" t="t" r="r" b="b"/>
              <a:pathLst>
                <a:path w="9763" h="10706" extrusionOk="0">
                  <a:moveTo>
                    <a:pt x="4882" y="0"/>
                  </a:moveTo>
                  <a:lnTo>
                    <a:pt x="4042" y="1732"/>
                  </a:lnTo>
                  <a:lnTo>
                    <a:pt x="3989" y="1784"/>
                  </a:lnTo>
                  <a:lnTo>
                    <a:pt x="3884" y="1837"/>
                  </a:lnTo>
                  <a:lnTo>
                    <a:pt x="3779" y="1837"/>
                  </a:lnTo>
                  <a:lnTo>
                    <a:pt x="3674" y="1784"/>
                  </a:lnTo>
                  <a:lnTo>
                    <a:pt x="2887" y="1312"/>
                  </a:lnTo>
                  <a:lnTo>
                    <a:pt x="3412" y="3883"/>
                  </a:lnTo>
                  <a:lnTo>
                    <a:pt x="3412" y="4093"/>
                  </a:lnTo>
                  <a:lnTo>
                    <a:pt x="3307" y="4198"/>
                  </a:lnTo>
                  <a:lnTo>
                    <a:pt x="3202" y="4198"/>
                  </a:lnTo>
                  <a:lnTo>
                    <a:pt x="3045" y="4093"/>
                  </a:lnTo>
                  <a:lnTo>
                    <a:pt x="1943" y="2886"/>
                  </a:lnTo>
                  <a:lnTo>
                    <a:pt x="1628" y="3516"/>
                  </a:lnTo>
                  <a:lnTo>
                    <a:pt x="1575" y="3621"/>
                  </a:lnTo>
                  <a:lnTo>
                    <a:pt x="1523" y="3674"/>
                  </a:lnTo>
                  <a:lnTo>
                    <a:pt x="1365" y="3726"/>
                  </a:lnTo>
                  <a:lnTo>
                    <a:pt x="1155" y="3674"/>
                  </a:lnTo>
                  <a:lnTo>
                    <a:pt x="53" y="3464"/>
                  </a:lnTo>
                  <a:lnTo>
                    <a:pt x="526" y="4828"/>
                  </a:lnTo>
                  <a:lnTo>
                    <a:pt x="526" y="5090"/>
                  </a:lnTo>
                  <a:lnTo>
                    <a:pt x="526" y="5195"/>
                  </a:lnTo>
                  <a:lnTo>
                    <a:pt x="421" y="5248"/>
                  </a:lnTo>
                  <a:lnTo>
                    <a:pt x="1" y="5510"/>
                  </a:lnTo>
                  <a:lnTo>
                    <a:pt x="2310" y="7347"/>
                  </a:lnTo>
                  <a:lnTo>
                    <a:pt x="2415" y="7505"/>
                  </a:lnTo>
                  <a:lnTo>
                    <a:pt x="2467" y="7609"/>
                  </a:lnTo>
                  <a:lnTo>
                    <a:pt x="2415" y="7767"/>
                  </a:lnTo>
                  <a:lnTo>
                    <a:pt x="2363" y="7924"/>
                  </a:lnTo>
                  <a:lnTo>
                    <a:pt x="2153" y="8554"/>
                  </a:lnTo>
                  <a:lnTo>
                    <a:pt x="4042" y="8187"/>
                  </a:lnTo>
                  <a:lnTo>
                    <a:pt x="4357" y="8134"/>
                  </a:lnTo>
                  <a:lnTo>
                    <a:pt x="4514" y="8134"/>
                  </a:lnTo>
                  <a:lnTo>
                    <a:pt x="4619" y="8187"/>
                  </a:lnTo>
                  <a:lnTo>
                    <a:pt x="4672" y="8344"/>
                  </a:lnTo>
                  <a:lnTo>
                    <a:pt x="4567" y="10706"/>
                  </a:lnTo>
                  <a:lnTo>
                    <a:pt x="5196" y="10706"/>
                  </a:lnTo>
                  <a:lnTo>
                    <a:pt x="5091" y="8344"/>
                  </a:lnTo>
                  <a:lnTo>
                    <a:pt x="5144" y="8187"/>
                  </a:lnTo>
                  <a:lnTo>
                    <a:pt x="5249" y="8134"/>
                  </a:lnTo>
                  <a:lnTo>
                    <a:pt x="5459" y="8134"/>
                  </a:lnTo>
                  <a:lnTo>
                    <a:pt x="5721" y="8187"/>
                  </a:lnTo>
                  <a:lnTo>
                    <a:pt x="7663" y="8554"/>
                  </a:lnTo>
                  <a:lnTo>
                    <a:pt x="7401" y="7924"/>
                  </a:lnTo>
                  <a:lnTo>
                    <a:pt x="7348" y="7767"/>
                  </a:lnTo>
                  <a:lnTo>
                    <a:pt x="7348" y="7609"/>
                  </a:lnTo>
                  <a:lnTo>
                    <a:pt x="7348" y="7505"/>
                  </a:lnTo>
                  <a:lnTo>
                    <a:pt x="7453" y="7347"/>
                  </a:lnTo>
                  <a:lnTo>
                    <a:pt x="9762" y="5510"/>
                  </a:lnTo>
                  <a:lnTo>
                    <a:pt x="9342" y="5248"/>
                  </a:lnTo>
                  <a:lnTo>
                    <a:pt x="9237" y="5195"/>
                  </a:lnTo>
                  <a:lnTo>
                    <a:pt x="9237" y="5090"/>
                  </a:lnTo>
                  <a:lnTo>
                    <a:pt x="9290" y="4828"/>
                  </a:lnTo>
                  <a:lnTo>
                    <a:pt x="9710" y="3464"/>
                  </a:lnTo>
                  <a:lnTo>
                    <a:pt x="9710" y="3464"/>
                  </a:lnTo>
                  <a:lnTo>
                    <a:pt x="8608" y="3674"/>
                  </a:lnTo>
                  <a:lnTo>
                    <a:pt x="8398" y="3726"/>
                  </a:lnTo>
                  <a:lnTo>
                    <a:pt x="8293" y="3674"/>
                  </a:lnTo>
                  <a:lnTo>
                    <a:pt x="8188" y="3621"/>
                  </a:lnTo>
                  <a:lnTo>
                    <a:pt x="8135" y="3516"/>
                  </a:lnTo>
                  <a:lnTo>
                    <a:pt x="7820" y="2886"/>
                  </a:lnTo>
                  <a:lnTo>
                    <a:pt x="6718" y="4093"/>
                  </a:lnTo>
                  <a:lnTo>
                    <a:pt x="6613" y="4198"/>
                  </a:lnTo>
                  <a:lnTo>
                    <a:pt x="6456" y="4198"/>
                  </a:lnTo>
                  <a:lnTo>
                    <a:pt x="6351" y="4093"/>
                  </a:lnTo>
                  <a:lnTo>
                    <a:pt x="6351" y="3883"/>
                  </a:lnTo>
                  <a:lnTo>
                    <a:pt x="6876" y="1312"/>
                  </a:lnTo>
                  <a:lnTo>
                    <a:pt x="6089" y="1784"/>
                  </a:lnTo>
                  <a:lnTo>
                    <a:pt x="5984" y="1837"/>
                  </a:lnTo>
                  <a:lnTo>
                    <a:pt x="5879" y="1837"/>
                  </a:lnTo>
                  <a:lnTo>
                    <a:pt x="5826" y="1784"/>
                  </a:lnTo>
                  <a:lnTo>
                    <a:pt x="5721" y="1732"/>
                  </a:lnTo>
                  <a:lnTo>
                    <a:pt x="4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95"/>
            <p:cNvSpPr/>
            <p:nvPr/>
          </p:nvSpPr>
          <p:spPr>
            <a:xfrm>
              <a:off x="989875" y="2715800"/>
              <a:ext cx="141725" cy="305700"/>
            </a:xfrm>
            <a:custGeom>
              <a:avLst/>
              <a:gdLst/>
              <a:ahLst/>
              <a:cxnLst/>
              <a:rect l="l" t="t" r="r" b="b"/>
              <a:pathLst>
                <a:path w="5669" h="12228" extrusionOk="0">
                  <a:moveTo>
                    <a:pt x="2992" y="0"/>
                  </a:moveTo>
                  <a:lnTo>
                    <a:pt x="2520" y="53"/>
                  </a:lnTo>
                  <a:lnTo>
                    <a:pt x="2152" y="105"/>
                  </a:lnTo>
                  <a:lnTo>
                    <a:pt x="1837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0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3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5"/>
                  </a:lnTo>
                  <a:lnTo>
                    <a:pt x="2835" y="12228"/>
                  </a:lnTo>
                  <a:lnTo>
                    <a:pt x="3569" y="12175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3" y="9971"/>
                  </a:lnTo>
                  <a:lnTo>
                    <a:pt x="5616" y="9551"/>
                  </a:lnTo>
                  <a:lnTo>
                    <a:pt x="5668" y="7872"/>
                  </a:lnTo>
                  <a:lnTo>
                    <a:pt x="4251" y="7872"/>
                  </a:lnTo>
                  <a:lnTo>
                    <a:pt x="4251" y="9289"/>
                  </a:lnTo>
                  <a:lnTo>
                    <a:pt x="4199" y="9866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8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7" y="10496"/>
                  </a:lnTo>
                  <a:lnTo>
                    <a:pt x="1732" y="10339"/>
                  </a:lnTo>
                  <a:lnTo>
                    <a:pt x="1628" y="10129"/>
                  </a:lnTo>
                  <a:lnTo>
                    <a:pt x="1575" y="9866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6"/>
                  </a:lnTo>
                  <a:lnTo>
                    <a:pt x="1575" y="2729"/>
                  </a:lnTo>
                  <a:lnTo>
                    <a:pt x="1628" y="2309"/>
                  </a:lnTo>
                  <a:lnTo>
                    <a:pt x="1680" y="2047"/>
                  </a:lnTo>
                  <a:lnTo>
                    <a:pt x="1837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59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099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3" y="3936"/>
                  </a:lnTo>
                  <a:lnTo>
                    <a:pt x="5563" y="2677"/>
                  </a:lnTo>
                  <a:lnTo>
                    <a:pt x="5563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2"/>
                  </a:lnTo>
                  <a:lnTo>
                    <a:pt x="4776" y="630"/>
                  </a:lnTo>
                  <a:lnTo>
                    <a:pt x="4461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59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95"/>
            <p:cNvSpPr/>
            <p:nvPr/>
          </p:nvSpPr>
          <p:spPr>
            <a:xfrm>
              <a:off x="1161750" y="2721050"/>
              <a:ext cx="143025" cy="296525"/>
            </a:xfrm>
            <a:custGeom>
              <a:avLst/>
              <a:gdLst/>
              <a:ahLst/>
              <a:cxnLst/>
              <a:rect l="l" t="t" r="r" b="b"/>
              <a:pathLst>
                <a:path w="5721" h="11861" extrusionOk="0">
                  <a:moveTo>
                    <a:pt x="2415" y="1365"/>
                  </a:moveTo>
                  <a:lnTo>
                    <a:pt x="3044" y="1417"/>
                  </a:lnTo>
                  <a:lnTo>
                    <a:pt x="3412" y="1470"/>
                  </a:lnTo>
                  <a:lnTo>
                    <a:pt x="3726" y="1627"/>
                  </a:lnTo>
                  <a:lnTo>
                    <a:pt x="3884" y="1784"/>
                  </a:lnTo>
                  <a:lnTo>
                    <a:pt x="4041" y="1942"/>
                  </a:lnTo>
                  <a:lnTo>
                    <a:pt x="4146" y="2152"/>
                  </a:lnTo>
                  <a:lnTo>
                    <a:pt x="4199" y="2414"/>
                  </a:lnTo>
                  <a:lnTo>
                    <a:pt x="4251" y="3044"/>
                  </a:lnTo>
                  <a:lnTo>
                    <a:pt x="4304" y="3936"/>
                  </a:lnTo>
                  <a:lnTo>
                    <a:pt x="4304" y="6560"/>
                  </a:lnTo>
                  <a:lnTo>
                    <a:pt x="4304" y="8029"/>
                  </a:lnTo>
                  <a:lnTo>
                    <a:pt x="4251" y="8817"/>
                  </a:lnTo>
                  <a:lnTo>
                    <a:pt x="4199" y="9394"/>
                  </a:lnTo>
                  <a:lnTo>
                    <a:pt x="4094" y="9761"/>
                  </a:lnTo>
                  <a:lnTo>
                    <a:pt x="3989" y="10024"/>
                  </a:lnTo>
                  <a:lnTo>
                    <a:pt x="3831" y="10234"/>
                  </a:lnTo>
                  <a:lnTo>
                    <a:pt x="3622" y="10391"/>
                  </a:lnTo>
                  <a:lnTo>
                    <a:pt x="3359" y="10444"/>
                  </a:lnTo>
                  <a:lnTo>
                    <a:pt x="3044" y="10496"/>
                  </a:lnTo>
                  <a:lnTo>
                    <a:pt x="2415" y="10548"/>
                  </a:lnTo>
                  <a:lnTo>
                    <a:pt x="1470" y="10548"/>
                  </a:lnTo>
                  <a:lnTo>
                    <a:pt x="1470" y="1365"/>
                  </a:lnTo>
                  <a:close/>
                  <a:moveTo>
                    <a:pt x="0" y="0"/>
                  </a:moveTo>
                  <a:lnTo>
                    <a:pt x="0" y="11860"/>
                  </a:lnTo>
                  <a:lnTo>
                    <a:pt x="3097" y="11860"/>
                  </a:lnTo>
                  <a:lnTo>
                    <a:pt x="3517" y="11808"/>
                  </a:lnTo>
                  <a:lnTo>
                    <a:pt x="3936" y="11703"/>
                  </a:lnTo>
                  <a:lnTo>
                    <a:pt x="4304" y="11598"/>
                  </a:lnTo>
                  <a:lnTo>
                    <a:pt x="4671" y="11388"/>
                  </a:lnTo>
                  <a:lnTo>
                    <a:pt x="4986" y="11126"/>
                  </a:lnTo>
                  <a:lnTo>
                    <a:pt x="5248" y="10758"/>
                  </a:lnTo>
                  <a:lnTo>
                    <a:pt x="5353" y="10496"/>
                  </a:lnTo>
                  <a:lnTo>
                    <a:pt x="5511" y="10234"/>
                  </a:lnTo>
                  <a:lnTo>
                    <a:pt x="5616" y="9604"/>
                  </a:lnTo>
                  <a:lnTo>
                    <a:pt x="5668" y="8869"/>
                  </a:lnTo>
                  <a:lnTo>
                    <a:pt x="5721" y="8082"/>
                  </a:lnTo>
                  <a:lnTo>
                    <a:pt x="5721" y="5091"/>
                  </a:lnTo>
                  <a:lnTo>
                    <a:pt x="5721" y="3306"/>
                  </a:lnTo>
                  <a:lnTo>
                    <a:pt x="5668" y="2152"/>
                  </a:lnTo>
                  <a:lnTo>
                    <a:pt x="5563" y="1784"/>
                  </a:lnTo>
                  <a:lnTo>
                    <a:pt x="5458" y="1417"/>
                  </a:lnTo>
                  <a:lnTo>
                    <a:pt x="5301" y="1155"/>
                  </a:lnTo>
                  <a:lnTo>
                    <a:pt x="5143" y="892"/>
                  </a:lnTo>
                  <a:lnTo>
                    <a:pt x="4881" y="577"/>
                  </a:lnTo>
                  <a:lnTo>
                    <a:pt x="4566" y="368"/>
                  </a:lnTo>
                  <a:lnTo>
                    <a:pt x="4199" y="210"/>
                  </a:lnTo>
                  <a:lnTo>
                    <a:pt x="3831" y="105"/>
                  </a:lnTo>
                  <a:lnTo>
                    <a:pt x="3464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95"/>
            <p:cNvSpPr/>
            <p:nvPr/>
          </p:nvSpPr>
          <p:spPr>
            <a:xfrm>
              <a:off x="1328375" y="2715800"/>
              <a:ext cx="144350" cy="305700"/>
            </a:xfrm>
            <a:custGeom>
              <a:avLst/>
              <a:gdLst/>
              <a:ahLst/>
              <a:cxnLst/>
              <a:rect l="l" t="t" r="r" b="b"/>
              <a:pathLst>
                <a:path w="5774" h="12228" extrusionOk="0">
                  <a:moveTo>
                    <a:pt x="3044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7" y="525"/>
                  </a:lnTo>
                  <a:lnTo>
                    <a:pt x="945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20" y="1627"/>
                  </a:lnTo>
                  <a:lnTo>
                    <a:pt x="315" y="2047"/>
                  </a:lnTo>
                  <a:lnTo>
                    <a:pt x="315" y="2467"/>
                  </a:lnTo>
                  <a:lnTo>
                    <a:pt x="315" y="2782"/>
                  </a:lnTo>
                  <a:lnTo>
                    <a:pt x="315" y="3149"/>
                  </a:lnTo>
                  <a:lnTo>
                    <a:pt x="368" y="3516"/>
                  </a:lnTo>
                  <a:lnTo>
                    <a:pt x="420" y="3884"/>
                  </a:lnTo>
                  <a:lnTo>
                    <a:pt x="525" y="4251"/>
                  </a:lnTo>
                  <a:lnTo>
                    <a:pt x="735" y="4566"/>
                  </a:lnTo>
                  <a:lnTo>
                    <a:pt x="945" y="4933"/>
                  </a:lnTo>
                  <a:lnTo>
                    <a:pt x="1260" y="5301"/>
                  </a:lnTo>
                  <a:lnTo>
                    <a:pt x="1627" y="5720"/>
                  </a:lnTo>
                  <a:lnTo>
                    <a:pt x="3254" y="7400"/>
                  </a:lnTo>
                  <a:lnTo>
                    <a:pt x="3726" y="7872"/>
                  </a:lnTo>
                  <a:lnTo>
                    <a:pt x="4041" y="8344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3989" y="10496"/>
                  </a:lnTo>
                  <a:lnTo>
                    <a:pt x="3779" y="10706"/>
                  </a:lnTo>
                  <a:lnTo>
                    <a:pt x="3516" y="10811"/>
                  </a:lnTo>
                  <a:lnTo>
                    <a:pt x="3307" y="10916"/>
                  </a:lnTo>
                  <a:lnTo>
                    <a:pt x="2887" y="10968"/>
                  </a:lnTo>
                  <a:lnTo>
                    <a:pt x="2414" y="10916"/>
                  </a:lnTo>
                  <a:lnTo>
                    <a:pt x="2100" y="10758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22" y="10129"/>
                  </a:lnTo>
                  <a:lnTo>
                    <a:pt x="1470" y="9919"/>
                  </a:lnTo>
                  <a:lnTo>
                    <a:pt x="1417" y="9551"/>
                  </a:lnTo>
                  <a:lnTo>
                    <a:pt x="1417" y="7977"/>
                  </a:lnTo>
                  <a:lnTo>
                    <a:pt x="0" y="7977"/>
                  </a:lnTo>
                  <a:lnTo>
                    <a:pt x="0" y="9289"/>
                  </a:lnTo>
                  <a:lnTo>
                    <a:pt x="53" y="9919"/>
                  </a:lnTo>
                  <a:lnTo>
                    <a:pt x="105" y="10234"/>
                  </a:lnTo>
                  <a:lnTo>
                    <a:pt x="210" y="10549"/>
                  </a:lnTo>
                  <a:lnTo>
                    <a:pt x="315" y="10863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155" y="11808"/>
                  </a:lnTo>
                  <a:lnTo>
                    <a:pt x="1575" y="12018"/>
                  </a:lnTo>
                  <a:lnTo>
                    <a:pt x="2152" y="12175"/>
                  </a:lnTo>
                  <a:lnTo>
                    <a:pt x="2519" y="12228"/>
                  </a:lnTo>
                  <a:lnTo>
                    <a:pt x="2887" y="12228"/>
                  </a:lnTo>
                  <a:lnTo>
                    <a:pt x="3307" y="12175"/>
                  </a:lnTo>
                  <a:lnTo>
                    <a:pt x="3726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881" y="11598"/>
                  </a:lnTo>
                  <a:lnTo>
                    <a:pt x="5091" y="11388"/>
                  </a:lnTo>
                  <a:lnTo>
                    <a:pt x="5301" y="11178"/>
                  </a:lnTo>
                  <a:lnTo>
                    <a:pt x="5458" y="10863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8" y="7767"/>
                  </a:lnTo>
                  <a:lnTo>
                    <a:pt x="5248" y="7400"/>
                  </a:lnTo>
                  <a:lnTo>
                    <a:pt x="4986" y="7085"/>
                  </a:lnTo>
                  <a:lnTo>
                    <a:pt x="4356" y="6350"/>
                  </a:lnTo>
                  <a:lnTo>
                    <a:pt x="2887" y="4828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6"/>
                  </a:lnTo>
                  <a:lnTo>
                    <a:pt x="1785" y="3254"/>
                  </a:lnTo>
                  <a:lnTo>
                    <a:pt x="1732" y="2992"/>
                  </a:lnTo>
                  <a:lnTo>
                    <a:pt x="1732" y="2677"/>
                  </a:lnTo>
                  <a:lnTo>
                    <a:pt x="1732" y="2309"/>
                  </a:lnTo>
                  <a:lnTo>
                    <a:pt x="1785" y="2099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39" y="1260"/>
                  </a:lnTo>
                  <a:lnTo>
                    <a:pt x="3307" y="1312"/>
                  </a:lnTo>
                  <a:lnTo>
                    <a:pt x="3569" y="1365"/>
                  </a:lnTo>
                  <a:lnTo>
                    <a:pt x="3779" y="1522"/>
                  </a:lnTo>
                  <a:lnTo>
                    <a:pt x="3936" y="1680"/>
                  </a:lnTo>
                  <a:lnTo>
                    <a:pt x="4041" y="1837"/>
                  </a:lnTo>
                  <a:lnTo>
                    <a:pt x="4146" y="1994"/>
                  </a:lnTo>
                  <a:lnTo>
                    <a:pt x="4199" y="2204"/>
                  </a:lnTo>
                  <a:lnTo>
                    <a:pt x="4199" y="2624"/>
                  </a:lnTo>
                  <a:lnTo>
                    <a:pt x="4251" y="3674"/>
                  </a:lnTo>
                  <a:lnTo>
                    <a:pt x="5563" y="3674"/>
                  </a:lnTo>
                  <a:lnTo>
                    <a:pt x="5563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196" y="997"/>
                  </a:lnTo>
                  <a:lnTo>
                    <a:pt x="4986" y="682"/>
                  </a:lnTo>
                  <a:lnTo>
                    <a:pt x="4723" y="473"/>
                  </a:lnTo>
                  <a:lnTo>
                    <a:pt x="4461" y="315"/>
                  </a:lnTo>
                  <a:lnTo>
                    <a:pt x="4146" y="158"/>
                  </a:lnTo>
                  <a:lnTo>
                    <a:pt x="3831" y="105"/>
                  </a:lnTo>
                  <a:lnTo>
                    <a:pt x="3569" y="53"/>
                  </a:lnTo>
                  <a:lnTo>
                    <a:pt x="30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95"/>
            <p:cNvSpPr/>
            <p:nvPr/>
          </p:nvSpPr>
          <p:spPr>
            <a:xfrm>
              <a:off x="987250" y="3083150"/>
              <a:ext cx="144350" cy="305725"/>
            </a:xfrm>
            <a:custGeom>
              <a:avLst/>
              <a:gdLst/>
              <a:ahLst/>
              <a:cxnLst/>
              <a:rect l="l" t="t" r="r" b="b"/>
              <a:pathLst>
                <a:path w="5774" h="12229" extrusionOk="0">
                  <a:moveTo>
                    <a:pt x="3045" y="0"/>
                  </a:moveTo>
                  <a:lnTo>
                    <a:pt x="2572" y="53"/>
                  </a:lnTo>
                  <a:lnTo>
                    <a:pt x="2152" y="105"/>
                  </a:lnTo>
                  <a:lnTo>
                    <a:pt x="1785" y="210"/>
                  </a:lnTo>
                  <a:lnTo>
                    <a:pt x="1470" y="368"/>
                  </a:lnTo>
                  <a:lnTo>
                    <a:pt x="1208" y="525"/>
                  </a:lnTo>
                  <a:lnTo>
                    <a:pt x="998" y="735"/>
                  </a:lnTo>
                  <a:lnTo>
                    <a:pt x="788" y="945"/>
                  </a:lnTo>
                  <a:lnTo>
                    <a:pt x="630" y="1155"/>
                  </a:lnTo>
                  <a:lnTo>
                    <a:pt x="473" y="1627"/>
                  </a:lnTo>
                  <a:lnTo>
                    <a:pt x="368" y="2047"/>
                  </a:lnTo>
                  <a:lnTo>
                    <a:pt x="316" y="2467"/>
                  </a:lnTo>
                  <a:lnTo>
                    <a:pt x="316" y="2782"/>
                  </a:lnTo>
                  <a:lnTo>
                    <a:pt x="316" y="3149"/>
                  </a:lnTo>
                  <a:lnTo>
                    <a:pt x="368" y="3517"/>
                  </a:lnTo>
                  <a:lnTo>
                    <a:pt x="421" y="3884"/>
                  </a:lnTo>
                  <a:lnTo>
                    <a:pt x="578" y="4251"/>
                  </a:lnTo>
                  <a:lnTo>
                    <a:pt x="735" y="4566"/>
                  </a:lnTo>
                  <a:lnTo>
                    <a:pt x="998" y="4933"/>
                  </a:lnTo>
                  <a:lnTo>
                    <a:pt x="1260" y="5301"/>
                  </a:lnTo>
                  <a:lnTo>
                    <a:pt x="1680" y="5721"/>
                  </a:lnTo>
                  <a:lnTo>
                    <a:pt x="3254" y="7400"/>
                  </a:lnTo>
                  <a:lnTo>
                    <a:pt x="3727" y="7872"/>
                  </a:lnTo>
                  <a:lnTo>
                    <a:pt x="4094" y="8345"/>
                  </a:lnTo>
                  <a:lnTo>
                    <a:pt x="4199" y="8607"/>
                  </a:lnTo>
                  <a:lnTo>
                    <a:pt x="4304" y="8869"/>
                  </a:lnTo>
                  <a:lnTo>
                    <a:pt x="4356" y="9132"/>
                  </a:lnTo>
                  <a:lnTo>
                    <a:pt x="4356" y="9499"/>
                  </a:lnTo>
                  <a:lnTo>
                    <a:pt x="4304" y="9919"/>
                  </a:lnTo>
                  <a:lnTo>
                    <a:pt x="4199" y="10234"/>
                  </a:lnTo>
                  <a:lnTo>
                    <a:pt x="4042" y="10496"/>
                  </a:lnTo>
                  <a:lnTo>
                    <a:pt x="3779" y="10706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887" y="10969"/>
                  </a:lnTo>
                  <a:lnTo>
                    <a:pt x="2415" y="10916"/>
                  </a:lnTo>
                  <a:lnTo>
                    <a:pt x="2100" y="10759"/>
                  </a:lnTo>
                  <a:lnTo>
                    <a:pt x="1837" y="10601"/>
                  </a:lnTo>
                  <a:lnTo>
                    <a:pt x="1680" y="10391"/>
                  </a:lnTo>
                  <a:lnTo>
                    <a:pt x="1575" y="10129"/>
                  </a:lnTo>
                  <a:lnTo>
                    <a:pt x="1470" y="9919"/>
                  </a:lnTo>
                  <a:lnTo>
                    <a:pt x="1470" y="9552"/>
                  </a:lnTo>
                  <a:lnTo>
                    <a:pt x="1418" y="7977"/>
                  </a:lnTo>
                  <a:lnTo>
                    <a:pt x="1" y="7977"/>
                  </a:lnTo>
                  <a:lnTo>
                    <a:pt x="1" y="9289"/>
                  </a:lnTo>
                  <a:lnTo>
                    <a:pt x="53" y="9919"/>
                  </a:lnTo>
                  <a:lnTo>
                    <a:pt x="106" y="10234"/>
                  </a:lnTo>
                  <a:lnTo>
                    <a:pt x="211" y="10549"/>
                  </a:lnTo>
                  <a:lnTo>
                    <a:pt x="316" y="10864"/>
                  </a:lnTo>
                  <a:lnTo>
                    <a:pt x="473" y="11126"/>
                  </a:lnTo>
                  <a:lnTo>
                    <a:pt x="683" y="11388"/>
                  </a:lnTo>
                  <a:lnTo>
                    <a:pt x="945" y="11651"/>
                  </a:lnTo>
                  <a:lnTo>
                    <a:pt x="1208" y="11808"/>
                  </a:lnTo>
                  <a:lnTo>
                    <a:pt x="1575" y="12018"/>
                  </a:lnTo>
                  <a:lnTo>
                    <a:pt x="2152" y="12176"/>
                  </a:lnTo>
                  <a:lnTo>
                    <a:pt x="2520" y="12228"/>
                  </a:lnTo>
                  <a:lnTo>
                    <a:pt x="2940" y="12228"/>
                  </a:lnTo>
                  <a:lnTo>
                    <a:pt x="3307" y="12176"/>
                  </a:lnTo>
                  <a:lnTo>
                    <a:pt x="3727" y="12123"/>
                  </a:lnTo>
                  <a:lnTo>
                    <a:pt x="4199" y="11966"/>
                  </a:lnTo>
                  <a:lnTo>
                    <a:pt x="4671" y="11756"/>
                  </a:lnTo>
                  <a:lnTo>
                    <a:pt x="4934" y="11598"/>
                  </a:lnTo>
                  <a:lnTo>
                    <a:pt x="5144" y="11388"/>
                  </a:lnTo>
                  <a:lnTo>
                    <a:pt x="5301" y="11178"/>
                  </a:lnTo>
                  <a:lnTo>
                    <a:pt x="5459" y="10864"/>
                  </a:lnTo>
                  <a:lnTo>
                    <a:pt x="5616" y="10601"/>
                  </a:lnTo>
                  <a:lnTo>
                    <a:pt x="5721" y="10234"/>
                  </a:lnTo>
                  <a:lnTo>
                    <a:pt x="5773" y="9814"/>
                  </a:lnTo>
                  <a:lnTo>
                    <a:pt x="5773" y="9394"/>
                  </a:lnTo>
                  <a:lnTo>
                    <a:pt x="5773" y="8922"/>
                  </a:lnTo>
                  <a:lnTo>
                    <a:pt x="5721" y="8502"/>
                  </a:lnTo>
                  <a:lnTo>
                    <a:pt x="5616" y="8082"/>
                  </a:lnTo>
                  <a:lnTo>
                    <a:pt x="5459" y="7767"/>
                  </a:lnTo>
                  <a:lnTo>
                    <a:pt x="5249" y="7400"/>
                  </a:lnTo>
                  <a:lnTo>
                    <a:pt x="5039" y="7085"/>
                  </a:lnTo>
                  <a:lnTo>
                    <a:pt x="4409" y="6350"/>
                  </a:lnTo>
                  <a:lnTo>
                    <a:pt x="2887" y="4829"/>
                  </a:lnTo>
                  <a:lnTo>
                    <a:pt x="2362" y="4251"/>
                  </a:lnTo>
                  <a:lnTo>
                    <a:pt x="1995" y="3726"/>
                  </a:lnTo>
                  <a:lnTo>
                    <a:pt x="1890" y="3517"/>
                  </a:lnTo>
                  <a:lnTo>
                    <a:pt x="1785" y="3254"/>
                  </a:lnTo>
                  <a:lnTo>
                    <a:pt x="1733" y="2992"/>
                  </a:lnTo>
                  <a:lnTo>
                    <a:pt x="1733" y="2677"/>
                  </a:lnTo>
                  <a:lnTo>
                    <a:pt x="1733" y="2310"/>
                  </a:lnTo>
                  <a:lnTo>
                    <a:pt x="1785" y="2100"/>
                  </a:lnTo>
                  <a:lnTo>
                    <a:pt x="1890" y="1837"/>
                  </a:lnTo>
                  <a:lnTo>
                    <a:pt x="2047" y="1627"/>
                  </a:lnTo>
                  <a:lnTo>
                    <a:pt x="2257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07" y="1312"/>
                  </a:lnTo>
                  <a:lnTo>
                    <a:pt x="3622" y="1365"/>
                  </a:lnTo>
                  <a:lnTo>
                    <a:pt x="3832" y="1522"/>
                  </a:lnTo>
                  <a:lnTo>
                    <a:pt x="3989" y="1680"/>
                  </a:lnTo>
                  <a:lnTo>
                    <a:pt x="4094" y="1837"/>
                  </a:lnTo>
                  <a:lnTo>
                    <a:pt x="4147" y="1995"/>
                  </a:lnTo>
                  <a:lnTo>
                    <a:pt x="4199" y="2205"/>
                  </a:lnTo>
                  <a:lnTo>
                    <a:pt x="4252" y="2624"/>
                  </a:lnTo>
                  <a:lnTo>
                    <a:pt x="4252" y="3674"/>
                  </a:lnTo>
                  <a:lnTo>
                    <a:pt x="5564" y="3674"/>
                  </a:lnTo>
                  <a:lnTo>
                    <a:pt x="5564" y="2624"/>
                  </a:lnTo>
                  <a:lnTo>
                    <a:pt x="5511" y="1890"/>
                  </a:lnTo>
                  <a:lnTo>
                    <a:pt x="5406" y="1417"/>
                  </a:lnTo>
                  <a:lnTo>
                    <a:pt x="5249" y="998"/>
                  </a:lnTo>
                  <a:lnTo>
                    <a:pt x="4986" y="683"/>
                  </a:lnTo>
                  <a:lnTo>
                    <a:pt x="4724" y="473"/>
                  </a:lnTo>
                  <a:lnTo>
                    <a:pt x="4461" y="315"/>
                  </a:lnTo>
                  <a:lnTo>
                    <a:pt x="4147" y="158"/>
                  </a:lnTo>
                  <a:lnTo>
                    <a:pt x="3884" y="105"/>
                  </a:lnTo>
                  <a:lnTo>
                    <a:pt x="3569" y="53"/>
                  </a:lnTo>
                  <a:lnTo>
                    <a:pt x="30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95"/>
            <p:cNvSpPr/>
            <p:nvPr/>
          </p:nvSpPr>
          <p:spPr>
            <a:xfrm>
              <a:off x="1156500" y="3087075"/>
              <a:ext cx="141725" cy="297850"/>
            </a:xfrm>
            <a:custGeom>
              <a:avLst/>
              <a:gdLst/>
              <a:ahLst/>
              <a:cxnLst/>
              <a:rect l="l" t="t" r="r" b="b"/>
              <a:pathLst>
                <a:path w="5669" h="11914" extrusionOk="0">
                  <a:moveTo>
                    <a:pt x="1" y="1"/>
                  </a:moveTo>
                  <a:lnTo>
                    <a:pt x="1" y="11914"/>
                  </a:lnTo>
                  <a:lnTo>
                    <a:pt x="1470" y="11914"/>
                  </a:lnTo>
                  <a:lnTo>
                    <a:pt x="1260" y="1628"/>
                  </a:lnTo>
                  <a:lnTo>
                    <a:pt x="3569" y="11914"/>
                  </a:lnTo>
                  <a:lnTo>
                    <a:pt x="5668" y="11914"/>
                  </a:lnTo>
                  <a:lnTo>
                    <a:pt x="5668" y="1"/>
                  </a:lnTo>
                  <a:lnTo>
                    <a:pt x="4199" y="1"/>
                  </a:lnTo>
                  <a:lnTo>
                    <a:pt x="4409" y="10392"/>
                  </a:lnTo>
                  <a:lnTo>
                    <a:pt x="19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95"/>
            <p:cNvSpPr/>
            <p:nvPr/>
          </p:nvSpPr>
          <p:spPr>
            <a:xfrm>
              <a:off x="1327050" y="3083150"/>
              <a:ext cx="141725" cy="305725"/>
            </a:xfrm>
            <a:custGeom>
              <a:avLst/>
              <a:gdLst/>
              <a:ahLst/>
              <a:cxnLst/>
              <a:rect l="l" t="t" r="r" b="b"/>
              <a:pathLst>
                <a:path w="5669" h="12229" extrusionOk="0">
                  <a:moveTo>
                    <a:pt x="2992" y="0"/>
                  </a:moveTo>
                  <a:lnTo>
                    <a:pt x="2520" y="53"/>
                  </a:lnTo>
                  <a:lnTo>
                    <a:pt x="2153" y="105"/>
                  </a:lnTo>
                  <a:lnTo>
                    <a:pt x="1838" y="158"/>
                  </a:lnTo>
                  <a:lnTo>
                    <a:pt x="1523" y="263"/>
                  </a:lnTo>
                  <a:lnTo>
                    <a:pt x="1260" y="420"/>
                  </a:lnTo>
                  <a:lnTo>
                    <a:pt x="1050" y="578"/>
                  </a:lnTo>
                  <a:lnTo>
                    <a:pt x="683" y="945"/>
                  </a:lnTo>
                  <a:lnTo>
                    <a:pt x="421" y="1312"/>
                  </a:lnTo>
                  <a:lnTo>
                    <a:pt x="263" y="1680"/>
                  </a:lnTo>
                  <a:lnTo>
                    <a:pt x="158" y="2257"/>
                  </a:lnTo>
                  <a:lnTo>
                    <a:pt x="106" y="2677"/>
                  </a:lnTo>
                  <a:lnTo>
                    <a:pt x="53" y="3254"/>
                  </a:lnTo>
                  <a:lnTo>
                    <a:pt x="1" y="6245"/>
                  </a:lnTo>
                  <a:lnTo>
                    <a:pt x="53" y="9132"/>
                  </a:lnTo>
                  <a:lnTo>
                    <a:pt x="106" y="9709"/>
                  </a:lnTo>
                  <a:lnTo>
                    <a:pt x="106" y="10076"/>
                  </a:lnTo>
                  <a:lnTo>
                    <a:pt x="211" y="10444"/>
                  </a:lnTo>
                  <a:lnTo>
                    <a:pt x="368" y="10864"/>
                  </a:lnTo>
                  <a:lnTo>
                    <a:pt x="578" y="11231"/>
                  </a:lnTo>
                  <a:lnTo>
                    <a:pt x="893" y="11546"/>
                  </a:lnTo>
                  <a:lnTo>
                    <a:pt x="1260" y="11808"/>
                  </a:lnTo>
                  <a:lnTo>
                    <a:pt x="1680" y="12018"/>
                  </a:lnTo>
                  <a:lnTo>
                    <a:pt x="2205" y="12176"/>
                  </a:lnTo>
                  <a:lnTo>
                    <a:pt x="2835" y="12228"/>
                  </a:lnTo>
                  <a:lnTo>
                    <a:pt x="3569" y="12176"/>
                  </a:lnTo>
                  <a:lnTo>
                    <a:pt x="4147" y="12018"/>
                  </a:lnTo>
                  <a:lnTo>
                    <a:pt x="4619" y="11808"/>
                  </a:lnTo>
                  <a:lnTo>
                    <a:pt x="4934" y="11546"/>
                  </a:lnTo>
                  <a:lnTo>
                    <a:pt x="5196" y="11231"/>
                  </a:lnTo>
                  <a:lnTo>
                    <a:pt x="5354" y="10916"/>
                  </a:lnTo>
                  <a:lnTo>
                    <a:pt x="5459" y="10601"/>
                  </a:lnTo>
                  <a:lnTo>
                    <a:pt x="5511" y="10339"/>
                  </a:lnTo>
                  <a:lnTo>
                    <a:pt x="5564" y="9971"/>
                  </a:lnTo>
                  <a:lnTo>
                    <a:pt x="5616" y="9552"/>
                  </a:lnTo>
                  <a:lnTo>
                    <a:pt x="5669" y="7872"/>
                  </a:lnTo>
                  <a:lnTo>
                    <a:pt x="4252" y="7872"/>
                  </a:lnTo>
                  <a:lnTo>
                    <a:pt x="4252" y="9289"/>
                  </a:lnTo>
                  <a:lnTo>
                    <a:pt x="4199" y="9867"/>
                  </a:lnTo>
                  <a:lnTo>
                    <a:pt x="4147" y="10129"/>
                  </a:lnTo>
                  <a:lnTo>
                    <a:pt x="4042" y="10286"/>
                  </a:lnTo>
                  <a:lnTo>
                    <a:pt x="3937" y="10496"/>
                  </a:lnTo>
                  <a:lnTo>
                    <a:pt x="3779" y="10654"/>
                  </a:lnTo>
                  <a:lnTo>
                    <a:pt x="3569" y="10811"/>
                  </a:lnTo>
                  <a:lnTo>
                    <a:pt x="3307" y="10916"/>
                  </a:lnTo>
                  <a:lnTo>
                    <a:pt x="2940" y="10969"/>
                  </a:lnTo>
                  <a:lnTo>
                    <a:pt x="2572" y="10916"/>
                  </a:lnTo>
                  <a:lnTo>
                    <a:pt x="2257" y="10811"/>
                  </a:lnTo>
                  <a:lnTo>
                    <a:pt x="1995" y="10706"/>
                  </a:lnTo>
                  <a:lnTo>
                    <a:pt x="1838" y="10496"/>
                  </a:lnTo>
                  <a:lnTo>
                    <a:pt x="1733" y="10339"/>
                  </a:lnTo>
                  <a:lnTo>
                    <a:pt x="1628" y="10129"/>
                  </a:lnTo>
                  <a:lnTo>
                    <a:pt x="1575" y="9867"/>
                  </a:lnTo>
                  <a:lnTo>
                    <a:pt x="1523" y="9184"/>
                  </a:lnTo>
                  <a:lnTo>
                    <a:pt x="1470" y="8187"/>
                  </a:lnTo>
                  <a:lnTo>
                    <a:pt x="1470" y="6298"/>
                  </a:lnTo>
                  <a:lnTo>
                    <a:pt x="1470" y="4461"/>
                  </a:lnTo>
                  <a:lnTo>
                    <a:pt x="1523" y="3517"/>
                  </a:lnTo>
                  <a:lnTo>
                    <a:pt x="1575" y="2729"/>
                  </a:lnTo>
                  <a:lnTo>
                    <a:pt x="1628" y="2310"/>
                  </a:lnTo>
                  <a:lnTo>
                    <a:pt x="1680" y="2047"/>
                  </a:lnTo>
                  <a:lnTo>
                    <a:pt x="1838" y="1837"/>
                  </a:lnTo>
                  <a:lnTo>
                    <a:pt x="1995" y="1575"/>
                  </a:lnTo>
                  <a:lnTo>
                    <a:pt x="2205" y="1417"/>
                  </a:lnTo>
                  <a:lnTo>
                    <a:pt x="2572" y="1312"/>
                  </a:lnTo>
                  <a:lnTo>
                    <a:pt x="2992" y="1260"/>
                  </a:lnTo>
                  <a:lnTo>
                    <a:pt x="3360" y="1312"/>
                  </a:lnTo>
                  <a:lnTo>
                    <a:pt x="3674" y="1417"/>
                  </a:lnTo>
                  <a:lnTo>
                    <a:pt x="3884" y="1627"/>
                  </a:lnTo>
                  <a:lnTo>
                    <a:pt x="4042" y="1837"/>
                  </a:lnTo>
                  <a:lnTo>
                    <a:pt x="4147" y="2100"/>
                  </a:lnTo>
                  <a:lnTo>
                    <a:pt x="4199" y="2414"/>
                  </a:lnTo>
                  <a:lnTo>
                    <a:pt x="4199" y="3044"/>
                  </a:lnTo>
                  <a:lnTo>
                    <a:pt x="4199" y="3936"/>
                  </a:lnTo>
                  <a:lnTo>
                    <a:pt x="5564" y="3936"/>
                  </a:lnTo>
                  <a:lnTo>
                    <a:pt x="5564" y="2677"/>
                  </a:lnTo>
                  <a:lnTo>
                    <a:pt x="5564" y="2152"/>
                  </a:lnTo>
                  <a:lnTo>
                    <a:pt x="5459" y="1732"/>
                  </a:lnTo>
                  <a:lnTo>
                    <a:pt x="5301" y="1260"/>
                  </a:lnTo>
                  <a:lnTo>
                    <a:pt x="5091" y="893"/>
                  </a:lnTo>
                  <a:lnTo>
                    <a:pt x="4776" y="630"/>
                  </a:lnTo>
                  <a:lnTo>
                    <a:pt x="4462" y="368"/>
                  </a:lnTo>
                  <a:lnTo>
                    <a:pt x="4094" y="210"/>
                  </a:lnTo>
                  <a:lnTo>
                    <a:pt x="3727" y="105"/>
                  </a:lnTo>
                  <a:lnTo>
                    <a:pt x="3360" y="5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95"/>
            <p:cNvSpPr/>
            <p:nvPr/>
          </p:nvSpPr>
          <p:spPr>
            <a:xfrm>
              <a:off x="238125" y="2164775"/>
              <a:ext cx="1386775" cy="1385450"/>
            </a:xfrm>
            <a:custGeom>
              <a:avLst/>
              <a:gdLst/>
              <a:ahLst/>
              <a:cxnLst/>
              <a:rect l="l" t="t" r="r" b="b"/>
              <a:pathLst>
                <a:path w="55471" h="55418" extrusionOk="0">
                  <a:moveTo>
                    <a:pt x="54001" y="1469"/>
                  </a:moveTo>
                  <a:lnTo>
                    <a:pt x="54001" y="53949"/>
                  </a:lnTo>
                  <a:lnTo>
                    <a:pt x="1469" y="53949"/>
                  </a:lnTo>
                  <a:lnTo>
                    <a:pt x="1469" y="1469"/>
                  </a:lnTo>
                  <a:close/>
                  <a:moveTo>
                    <a:pt x="0" y="0"/>
                  </a:moveTo>
                  <a:lnTo>
                    <a:pt x="0" y="55418"/>
                  </a:lnTo>
                  <a:lnTo>
                    <a:pt x="55471" y="55418"/>
                  </a:lnTo>
                  <a:lnTo>
                    <a:pt x="554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944">
          <p15:clr>
            <a:srgbClr val="E46962"/>
          </p15:clr>
        </p15:guide>
        <p15:guide id="2" orient="horz" pos="2880">
          <p15:clr>
            <a:srgbClr val="E46962"/>
          </p15:clr>
        </p15:guide>
        <p15:guide id="3" orient="horz" pos="144">
          <p15:clr>
            <a:srgbClr val="E46962"/>
          </p15:clr>
        </p15:guide>
        <p15:guide id="4" pos="145">
          <p15:clr>
            <a:srgbClr val="E46962"/>
          </p15:clr>
        </p15:guide>
        <p15:guide id="5" pos="5615">
          <p15:clr>
            <a:srgbClr val="E46962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2">
  <p:cSld name="TITLE_3">
    <p:spTree>
      <p:nvGrpSpPr>
        <p:cNvPr id="1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6" name="Google Shape;8716;p9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717" name="Google Shape;8717;p9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8718" name="Google Shape;8718;p9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AND_BODY_3">
  <p:cSld name="TITLE_AND_BODY_3">
    <p:spTree>
      <p:nvGrpSpPr>
        <p:cNvPr id="1" name="Shape 8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0" name="Google Shape;8720;p9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21" name="Google Shape;8721;p9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22" name="Google Shape;8722;p9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" name="Google Shape;8724;p98"/>
          <p:cNvSpPr txBox="1">
            <a:spLocks noGrp="1"/>
          </p:cNvSpPr>
          <p:nvPr>
            <p:ph type="dt" idx="10"/>
          </p:nvPr>
        </p:nvSpPr>
        <p:spPr>
          <a:xfrm>
            <a:off x="457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5" name="Google Shape;8725;p98"/>
          <p:cNvSpPr txBox="1">
            <a:spLocks noGrp="1"/>
          </p:cNvSpPr>
          <p:nvPr>
            <p:ph type="ftr" idx="11"/>
          </p:nvPr>
        </p:nvSpPr>
        <p:spPr>
          <a:xfrm>
            <a:off x="3124200" y="4767263"/>
            <a:ext cx="2895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6" name="Google Shape;8726;p98"/>
          <p:cNvSpPr txBox="1">
            <a:spLocks noGrp="1"/>
          </p:cNvSpPr>
          <p:nvPr>
            <p:ph type="sldNum" idx="12"/>
          </p:nvPr>
        </p:nvSpPr>
        <p:spPr>
          <a:xfrm>
            <a:off x="6553200" y="4767263"/>
            <a:ext cx="21336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AND_BODY_4">
  <p:cSld name="TITLE_AND_BODY_4">
    <p:spTree>
      <p:nvGrpSpPr>
        <p:cNvPr id="1" name="Shape 8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8" name="Google Shape;8728;p9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>
            <a:endParaRPr/>
          </a:p>
        </p:txBody>
      </p:sp>
      <p:sp>
        <p:nvSpPr>
          <p:cNvPr id="8729" name="Google Shape;8729;p9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730" name="Google Shape;8730;p9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_Blue 2A">
  <p:cSld name="TITLE_AND_BODY_1_5_2_1_1_1_2">
    <p:bg>
      <p:bgPr>
        <a:solidFill>
          <a:srgbClr val="A5D2F8"/>
        </a:solidFill>
        <a:effectLst/>
      </p:bgPr>
    </p:bg>
    <p:spTree>
      <p:nvGrpSpPr>
        <p:cNvPr id="1" name="Shape 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2" name="Google Shape;8732;p100"/>
          <p:cNvSpPr txBox="1">
            <a:spLocks noGrp="1"/>
          </p:cNvSpPr>
          <p:nvPr>
            <p:ph type="sldNum" idx="12"/>
          </p:nvPr>
        </p:nvSpPr>
        <p:spPr>
          <a:xfrm>
            <a:off x="8428216" y="4780080"/>
            <a:ext cx="258600" cy="2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45675" tIns="45675" rIns="45675" bIns="45675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200"/>
              <a:buFont typeface="Calibri"/>
              <a:buNone/>
              <a:defRPr sz="12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 sz="14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61">
          <p15:clr>
            <a:srgbClr val="FA7B17"/>
          </p15:clr>
        </p15:guide>
        <p15:guide id="2" orient="horz" pos="231">
          <p15:clr>
            <a:srgbClr val="FA7B17"/>
          </p15:clr>
        </p15:guide>
        <p15:guide id="3" orient="horz" pos="515">
          <p15:clr>
            <a:srgbClr val="FA7B17"/>
          </p15:clr>
        </p15:guide>
        <p15:guide id="4" orient="horz" pos="3011">
          <p15:clr>
            <a:srgbClr val="FA7B17"/>
          </p15:clr>
        </p15:guide>
        <p15:guide id="5" pos="5530">
          <p15:clr>
            <a:srgbClr val="FA7B17"/>
          </p15:clr>
        </p15:guide>
        <p15:guide id="6" orient="horz" pos="747">
          <p15:clr>
            <a:srgbClr val="FA7B17"/>
          </p15:clr>
        </p15:guide>
        <p15:guide id="7" orient="horz" pos="2781">
          <p15:clr>
            <a:srgbClr val="FA7B17"/>
          </p15:clr>
        </p15:guide>
        <p15:guide id="8" pos="5299">
          <p15:clr>
            <a:srgbClr val="FA7B17"/>
          </p15:clr>
        </p15:guide>
        <p15:guide id="9" pos="766">
          <p15:clr>
            <a:srgbClr val="FA7B17"/>
          </p15:clr>
        </p15:guide>
        <p15:guide id="10" pos="230">
          <p15:clr>
            <a:srgbClr val="FA7B17"/>
          </p15:clr>
        </p15:guide>
        <p15:guide id="11" pos="1920">
          <p15:clr>
            <a:srgbClr val="FA7B17"/>
          </p15:clr>
        </p15:guide>
        <p15:guide id="12" pos="3840">
          <p15:clr>
            <a:srgbClr val="FA7B17"/>
          </p15:clr>
        </p15:guide>
        <p15:guide id="13" orient="horz" pos="1620">
          <p15:clr>
            <a:srgbClr val="FA7B17"/>
          </p15:clr>
        </p15:guide>
        <p15:guide id="14" pos="2880">
          <p15:clr>
            <a:srgbClr val="FA7B17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8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0" name="Google Shape;8740;p102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102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2" name="Google Shape;8742;p102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8743" name="Google Shape;8743;p102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6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2800"/>
              <a:buFont typeface="Calibri"/>
              <a:buNone/>
              <a:defRPr sz="2800">
                <a:solidFill>
                  <a:srgbClr val="7F7F7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4" name="Google Shape;8744;p102"/>
          <p:cNvSpPr txBox="1">
            <a:spLocks noGrp="1"/>
          </p:cNvSpPr>
          <p:nvPr>
            <p:ph type="body" idx="1"/>
          </p:nvPr>
        </p:nvSpPr>
        <p:spPr>
          <a:xfrm>
            <a:off x="457200" y="742950"/>
            <a:ext cx="82296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spcBef>
                <a:spcPts val="280"/>
              </a:spcBef>
              <a:spcAft>
                <a:spcPts val="0"/>
              </a:spcAft>
              <a:buClr>
                <a:srgbClr val="7F7F7F"/>
              </a:buClr>
              <a:buSzPts val="1400"/>
              <a:buNone/>
              <a:defRPr sz="1400">
                <a:solidFill>
                  <a:srgbClr val="7F7F7F"/>
                </a:solidFill>
              </a:defRPr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73.xml"/><Relationship Id="rId39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68.xml"/><Relationship Id="rId34" Type="http://schemas.openxmlformats.org/officeDocument/2006/relationships/slideLayout" Target="../slideLayouts/slideLayout81.xml"/><Relationship Id="rId42" Type="http://schemas.openxmlformats.org/officeDocument/2006/relationships/slideLayout" Target="../slideLayouts/slideLayout89.xml"/><Relationship Id="rId47" Type="http://schemas.openxmlformats.org/officeDocument/2006/relationships/slideLayout" Target="../slideLayouts/slideLayout94.xml"/><Relationship Id="rId50" Type="http://schemas.openxmlformats.org/officeDocument/2006/relationships/slideLayout" Target="../slideLayouts/slideLayout97.xml"/><Relationship Id="rId7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58.xml"/><Relationship Id="rId24" Type="http://schemas.openxmlformats.org/officeDocument/2006/relationships/slideLayout" Target="../slideLayouts/slideLayout71.xml"/><Relationship Id="rId32" Type="http://schemas.openxmlformats.org/officeDocument/2006/relationships/slideLayout" Target="../slideLayouts/slideLayout79.xml"/><Relationship Id="rId37" Type="http://schemas.openxmlformats.org/officeDocument/2006/relationships/slideLayout" Target="../slideLayouts/slideLayout84.xml"/><Relationship Id="rId40" Type="http://schemas.openxmlformats.org/officeDocument/2006/relationships/slideLayout" Target="../slideLayouts/slideLayout87.xml"/><Relationship Id="rId45" Type="http://schemas.openxmlformats.org/officeDocument/2006/relationships/slideLayout" Target="../slideLayouts/slideLayout92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23" Type="http://schemas.openxmlformats.org/officeDocument/2006/relationships/slideLayout" Target="../slideLayouts/slideLayout70.xml"/><Relationship Id="rId28" Type="http://schemas.openxmlformats.org/officeDocument/2006/relationships/slideLayout" Target="../slideLayouts/slideLayout75.xml"/><Relationship Id="rId36" Type="http://schemas.openxmlformats.org/officeDocument/2006/relationships/slideLayout" Target="../slideLayouts/slideLayout83.xml"/><Relationship Id="rId49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57.xml"/><Relationship Id="rId19" Type="http://schemas.openxmlformats.org/officeDocument/2006/relationships/slideLayout" Target="../slideLayouts/slideLayout66.xml"/><Relationship Id="rId31" Type="http://schemas.openxmlformats.org/officeDocument/2006/relationships/slideLayout" Target="../slideLayouts/slideLayout78.xml"/><Relationship Id="rId44" Type="http://schemas.openxmlformats.org/officeDocument/2006/relationships/slideLayout" Target="../slideLayouts/slideLayout91.xml"/><Relationship Id="rId52" Type="http://schemas.openxmlformats.org/officeDocument/2006/relationships/theme" Target="../theme/theme2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9.xml"/><Relationship Id="rId27" Type="http://schemas.openxmlformats.org/officeDocument/2006/relationships/slideLayout" Target="../slideLayouts/slideLayout74.xml"/><Relationship Id="rId30" Type="http://schemas.openxmlformats.org/officeDocument/2006/relationships/slideLayout" Target="../slideLayouts/slideLayout77.xml"/><Relationship Id="rId35" Type="http://schemas.openxmlformats.org/officeDocument/2006/relationships/slideLayout" Target="../slideLayouts/slideLayout82.xml"/><Relationship Id="rId43" Type="http://schemas.openxmlformats.org/officeDocument/2006/relationships/slideLayout" Target="../slideLayouts/slideLayout90.xml"/><Relationship Id="rId48" Type="http://schemas.openxmlformats.org/officeDocument/2006/relationships/slideLayout" Target="../slideLayouts/slideLayout95.xml"/><Relationship Id="rId8" Type="http://schemas.openxmlformats.org/officeDocument/2006/relationships/slideLayout" Target="../slideLayouts/slideLayout55.xml"/><Relationship Id="rId51" Type="http://schemas.openxmlformats.org/officeDocument/2006/relationships/slideLayout" Target="../slideLayouts/slideLayout98.xml"/><Relationship Id="rId3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72.xml"/><Relationship Id="rId33" Type="http://schemas.openxmlformats.org/officeDocument/2006/relationships/slideLayout" Target="../slideLayouts/slideLayout80.xml"/><Relationship Id="rId38" Type="http://schemas.openxmlformats.org/officeDocument/2006/relationships/slideLayout" Target="../slideLayouts/slideLayout85.xml"/><Relationship Id="rId4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67.xml"/><Relationship Id="rId41" Type="http://schemas.openxmlformats.org/officeDocument/2006/relationships/slideLayout" Target="../slideLayouts/slideLayout88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.xml"/><Relationship Id="rId13" Type="http://schemas.openxmlformats.org/officeDocument/2006/relationships/slideLayout" Target="../slideLayouts/slideLayout111.xml"/><Relationship Id="rId18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01.xml"/><Relationship Id="rId21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105.xml"/><Relationship Id="rId12" Type="http://schemas.openxmlformats.org/officeDocument/2006/relationships/slideLayout" Target="../slideLayouts/slideLayout110.xml"/><Relationship Id="rId17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00.xml"/><Relationship Id="rId16" Type="http://schemas.openxmlformats.org/officeDocument/2006/relationships/slideLayout" Target="../slideLayouts/slideLayout114.xml"/><Relationship Id="rId20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11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103.xml"/><Relationship Id="rId15" Type="http://schemas.openxmlformats.org/officeDocument/2006/relationships/slideLayout" Target="../slideLayouts/slideLayout113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108.xml"/><Relationship Id="rId19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02.xml"/><Relationship Id="rId9" Type="http://schemas.openxmlformats.org/officeDocument/2006/relationships/slideLayout" Target="../slideLayouts/slideLayout107.xml"/><Relationship Id="rId14" Type="http://schemas.openxmlformats.org/officeDocument/2006/relationships/slideLayout" Target="../slideLayouts/slideLayout112.xml"/><Relationship Id="rId22" Type="http://schemas.openxmlformats.org/officeDocument/2006/relationships/slideLayout" Target="../slideLayouts/slideLayout1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8302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</p:sldLayoutIdLst>
  <p:transition spd="med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4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5" name="Google Shape;4395;p49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1pPr>
            <a:lvl2pPr marR="0"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2pPr>
            <a:lvl3pPr marR="0"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3pPr>
            <a:lvl4pPr marR="0"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4pPr>
            <a:lvl5pPr marR="0"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5pPr>
            <a:lvl6pPr marR="0"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6pPr>
            <a:lvl7pPr marR="0"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7pPr>
            <a:lvl8pPr marR="0"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8pPr>
            <a:lvl9pPr marR="0"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96" name="Google Shape;4396;p49"/>
          <p:cNvSpPr txBox="1">
            <a:spLocks noGrp="1"/>
          </p:cNvSpPr>
          <p:nvPr>
            <p:ph type="body" idx="1"/>
          </p:nvPr>
        </p:nvSpPr>
        <p:spPr>
          <a:xfrm>
            <a:off x="713225" y="118302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marR="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1pPr>
            <a:lvl2pPr marL="914400" marR="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2pPr>
            <a:lvl3pPr marL="1371600" marR="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3pPr>
            <a:lvl4pPr marL="1828800" marR="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4pPr>
            <a:lvl5pPr marL="2286000" marR="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5pPr>
            <a:lvl6pPr marL="2743200" marR="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6pPr>
            <a:lvl7pPr marL="3200400" marR="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400" i="0" u="none" strike="noStrike" cap="none">
                <a:solidFill>
                  <a:schemeClr val="dk1"/>
                </a:solidFill>
              </a:defRPr>
            </a:lvl7pPr>
            <a:lvl8pPr marL="3657600" marR="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 sz="1400" i="0" u="none" strike="noStrike" cap="none">
                <a:solidFill>
                  <a:schemeClr val="dk1"/>
                </a:solidFill>
              </a:defRPr>
            </a:lvl8pPr>
            <a:lvl9pPr marL="4114800" marR="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 sz="1400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  <p:sldLayoutId id="2147483728" r:id="rId34"/>
    <p:sldLayoutId id="2147483729" r:id="rId35"/>
    <p:sldLayoutId id="2147483730" r:id="rId36"/>
    <p:sldLayoutId id="2147483731" r:id="rId37"/>
    <p:sldLayoutId id="2147483732" r:id="rId38"/>
    <p:sldLayoutId id="2147483733" r:id="rId39"/>
    <p:sldLayoutId id="2147483734" r:id="rId40"/>
    <p:sldLayoutId id="2147483735" r:id="rId41"/>
    <p:sldLayoutId id="2147483736" r:id="rId42"/>
    <p:sldLayoutId id="2147483737" r:id="rId43"/>
    <p:sldLayoutId id="2147483738" r:id="rId44"/>
    <p:sldLayoutId id="2147483739" r:id="rId45"/>
    <p:sldLayoutId id="2147483740" r:id="rId46"/>
    <p:sldLayoutId id="2147483741" r:id="rId47"/>
    <p:sldLayoutId id="2147483742" r:id="rId48"/>
    <p:sldLayoutId id="2147483743" r:id="rId49"/>
    <p:sldLayoutId id="2147483744" r:id="rId50"/>
    <p:sldLayoutId id="2147483745" r:id="rId5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lt1"/>
            </a:gs>
            <a:gs pos="67000">
              <a:schemeClr val="lt1"/>
            </a:gs>
            <a:gs pos="100000">
              <a:srgbClr val="EEEEEE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8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" name="Google Shape;8734;p101"/>
          <p:cNvSpPr txBox="1">
            <a:spLocks noGrp="1"/>
          </p:cNvSpPr>
          <p:nvPr>
            <p:ph type="title"/>
          </p:nvPr>
        </p:nvSpPr>
        <p:spPr>
          <a:xfrm>
            <a:off x="457200" y="205979"/>
            <a:ext cx="8229600" cy="5333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2400"/>
              <a:buFont typeface="Calibri"/>
              <a:buNone/>
              <a:defRPr sz="2400" b="0" i="0" u="none" strike="noStrike" cap="none">
                <a:solidFill>
                  <a:srgbClr val="595959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8735" name="Google Shape;8735;p101"/>
          <p:cNvSpPr txBox="1">
            <a:spLocks noGrp="1"/>
          </p:cNvSpPr>
          <p:nvPr>
            <p:ph type="body" idx="1"/>
          </p:nvPr>
        </p:nvSpPr>
        <p:spPr>
          <a:xfrm>
            <a:off x="457200" y="853819"/>
            <a:ext cx="8229600" cy="37408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0050" algn="l" rtl="0">
              <a:spcBef>
                <a:spcPts val="540"/>
              </a:spcBef>
              <a:spcAft>
                <a:spcPts val="0"/>
              </a:spcAft>
              <a:buClr>
                <a:schemeClr val="dk1"/>
              </a:buClr>
              <a:buSzPts val="2700"/>
              <a:buFont typeface="Arial"/>
              <a:buChar char="•"/>
              <a:defRPr sz="27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–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2385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–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2385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»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36" name="Google Shape;8736;p101"/>
          <p:cNvSpPr txBox="1">
            <a:spLocks noGrp="1"/>
          </p:cNvSpPr>
          <p:nvPr>
            <p:ph type="dt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37" name="Google Shape;8737;p101"/>
          <p:cNvSpPr txBox="1">
            <a:spLocks noGrp="1"/>
          </p:cNvSpPr>
          <p:nvPr>
            <p:ph type="ft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38" name="Google Shape;8738;p101"/>
          <p:cNvSpPr txBox="1">
            <a:spLocks noGrp="1"/>
          </p:cNvSpPr>
          <p:nvPr>
            <p:ph type="sldNum" idx="12"/>
          </p:nvPr>
        </p:nvSpPr>
        <p:spPr>
          <a:xfrm>
            <a:off x="6553201" y="4767264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  <p:sldLayoutId id="2147483757" r:id="rId12"/>
    <p:sldLayoutId id="2147483758" r:id="rId13"/>
    <p:sldLayoutId id="2147483759" r:id="rId14"/>
    <p:sldLayoutId id="2147483760" r:id="rId15"/>
    <p:sldLayoutId id="2147483761" r:id="rId16"/>
    <p:sldLayoutId id="2147483762" r:id="rId17"/>
    <p:sldLayoutId id="2147483763" r:id="rId18"/>
    <p:sldLayoutId id="2147483764" r:id="rId19"/>
    <p:sldLayoutId id="2147483765" r:id="rId20"/>
    <p:sldLayoutId id="2147483766" r:id="rId21"/>
    <p:sldLayoutId id="2147483767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7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feedback-viewer.tbs.alpha.canada.ca/pageFeedback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mailto:CDS.DTO-BTN.SNC@servicecanada.gc.ca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0.xml"/><Relationship Id="rId4" Type="http://schemas.openxmlformats.org/officeDocument/2006/relationships/hyperlink" Target="https://blog.canada.ca/contact-us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6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wZmHc9j5rl51Jt3ODI6QRXNbVfXxHOqvlkuwdD76FEk/edit?usp=sharing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27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3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0" name="Google Shape;8870;p124"/>
          <p:cNvSpPr txBox="1">
            <a:spLocks noGrp="1"/>
          </p:cNvSpPr>
          <p:nvPr>
            <p:ph type="ctrTitle"/>
          </p:nvPr>
        </p:nvSpPr>
        <p:spPr>
          <a:xfrm>
            <a:off x="3626650" y="879400"/>
            <a:ext cx="5100900" cy="213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" sz="5555"/>
              <a:t>AI Answers Update</a:t>
            </a:r>
            <a:endParaRPr sz="3666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275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871" name="Google Shape;8871;p124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l="31282" t="20123" r="17902" b="28502"/>
          <a:stretch/>
        </p:blipFill>
        <p:spPr>
          <a:xfrm>
            <a:off x="0" y="0"/>
            <a:ext cx="3081000" cy="4673398"/>
          </a:xfrm>
          <a:prstGeom prst="rect">
            <a:avLst/>
          </a:prstGeom>
        </p:spPr>
      </p:pic>
      <p:sp>
        <p:nvSpPr>
          <p:cNvPr id="8872" name="Google Shape;8872;p124"/>
          <p:cNvSpPr txBox="1"/>
          <p:nvPr/>
        </p:nvSpPr>
        <p:spPr>
          <a:xfrm>
            <a:off x="3575175" y="3297375"/>
            <a:ext cx="5340300" cy="6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</a:rPr>
              <a:t>Presentation to GC Web Priorities (GCWP)</a:t>
            </a:r>
            <a:endParaRPr sz="18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</a:rPr>
              <a:t>March 26, 2025</a:t>
            </a:r>
            <a:endParaRPr sz="18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4" name="Google Shape;9084;p133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79233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Overall score for an answer</a:t>
            </a:r>
            <a:endParaRPr/>
          </a:p>
        </p:txBody>
      </p:sp>
      <p:pic>
        <p:nvPicPr>
          <p:cNvPr id="9085" name="Google Shape;9085;p133" title="Points scored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69075" y="762725"/>
            <a:ext cx="6485874" cy="4010425"/>
          </a:xfrm>
          <a:prstGeom prst="rect">
            <a:avLst/>
          </a:prstGeom>
          <a:noFill/>
          <a:ln>
            <a:noFill/>
          </a:ln>
        </p:spPr>
      </p:pic>
      <p:sp>
        <p:nvSpPr>
          <p:cNvPr id="9086" name="Google Shape;9086;p133"/>
          <p:cNvSpPr txBox="1"/>
          <p:nvPr/>
        </p:nvSpPr>
        <p:spPr>
          <a:xfrm>
            <a:off x="450475" y="1046475"/>
            <a:ext cx="3616500" cy="42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Total score of 100</a:t>
            </a: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2"/>
                </a:solidFill>
              </a:rPr>
              <a:t>Answer is worth 75%</a:t>
            </a: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2"/>
                </a:solidFill>
              </a:rPr>
              <a:t>Citation is worth 25%</a:t>
            </a: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Rationale</a:t>
            </a: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2"/>
                </a:solidFill>
              </a:rPr>
              <a:t>The answer is more important than the citation. This is an AI answers tool, not a search engine. </a:t>
            </a: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2"/>
                </a:solidFill>
              </a:rPr>
              <a:t>But citations are also important to allow users to check the answer and take the next step.</a:t>
            </a:r>
            <a:endParaRPr sz="1700"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1" name="Google Shape;9091;p134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8420700" cy="4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Top 100 benchmark set - top tasks on Canada.ca </a:t>
            </a:r>
            <a:endParaRPr/>
          </a:p>
        </p:txBody>
      </p:sp>
      <p:pic>
        <p:nvPicPr>
          <p:cNvPr id="9092" name="Google Shape;9092;p134"/>
          <p:cNvPicPr preferRelativeResize="0"/>
          <p:nvPr/>
        </p:nvPicPr>
        <p:blipFill rotWithShape="1">
          <a:blip r:embed="rId3">
            <a:alphaModFix/>
          </a:blip>
          <a:srcRect b="2524"/>
          <a:stretch/>
        </p:blipFill>
        <p:spPr>
          <a:xfrm>
            <a:off x="495300" y="839575"/>
            <a:ext cx="4617076" cy="4065825"/>
          </a:xfrm>
          <a:prstGeom prst="rect">
            <a:avLst/>
          </a:prstGeom>
          <a:noFill/>
          <a:ln>
            <a:noFill/>
          </a:ln>
        </p:spPr>
      </p:pic>
      <p:sp>
        <p:nvSpPr>
          <p:cNvPr id="9093" name="Google Shape;9093;p134"/>
          <p:cNvSpPr txBox="1"/>
          <p:nvPr/>
        </p:nvSpPr>
        <p:spPr>
          <a:xfrm>
            <a:off x="5441075" y="839575"/>
            <a:ext cx="3513300" cy="36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Simple versions of top task questions </a:t>
            </a:r>
            <a:endParaRPr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Span departments: CRA, IRCC, ESDC, PSPC, CBSA, FCAC</a:t>
            </a:r>
            <a:endParaRPr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Top Google search query entries match these tasks </a:t>
            </a:r>
            <a:endParaRPr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Golden answers are well-known, multiple versions are scored/evaluated </a:t>
            </a:r>
            <a:endParaRPr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Also testing complex user feedback questions for these tasks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98" name="Google Shape;9098;p135" title="Chart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78263" y="1033525"/>
            <a:ext cx="6714674" cy="3666440"/>
          </a:xfrm>
          <a:prstGeom prst="rect">
            <a:avLst/>
          </a:prstGeom>
          <a:noFill/>
          <a:ln>
            <a:noFill/>
          </a:ln>
        </p:spPr>
      </p:pic>
      <p:sp>
        <p:nvSpPr>
          <p:cNvPr id="9099" name="Google Shape;9099;p135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82470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/>
              <a:t>Evaluation of benchmark sets - human scored </a:t>
            </a:r>
            <a:endParaRPr sz="2900"/>
          </a:p>
        </p:txBody>
      </p:sp>
      <p:sp>
        <p:nvSpPr>
          <p:cNvPr id="9100" name="Google Shape;9100;p135"/>
          <p:cNvSpPr txBox="1"/>
          <p:nvPr/>
        </p:nvSpPr>
        <p:spPr>
          <a:xfrm>
            <a:off x="2768838" y="1997075"/>
            <a:ext cx="17841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Top 40 questions - EN 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9101" name="Google Shape;9101;p135"/>
          <p:cNvSpPr txBox="1"/>
          <p:nvPr/>
        </p:nvSpPr>
        <p:spPr>
          <a:xfrm>
            <a:off x="2768838" y="1448425"/>
            <a:ext cx="14763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OpenAI ChatGPT-EN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9102" name="Google Shape;9102;p135"/>
          <p:cNvSpPr txBox="1"/>
          <p:nvPr/>
        </p:nvSpPr>
        <p:spPr>
          <a:xfrm>
            <a:off x="2768838" y="2566725"/>
            <a:ext cx="17841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Top 40 questions - EN 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9103" name="Google Shape;9103;p135"/>
          <p:cNvSpPr txBox="1"/>
          <p:nvPr/>
        </p:nvSpPr>
        <p:spPr>
          <a:xfrm>
            <a:off x="2768838" y="3042988"/>
            <a:ext cx="17841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Top 40 questions - EN 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9104" name="Google Shape;9104;p135"/>
          <p:cNvSpPr txBox="1"/>
          <p:nvPr/>
        </p:nvSpPr>
        <p:spPr>
          <a:xfrm>
            <a:off x="2768838" y="3565950"/>
            <a:ext cx="2342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lt1"/>
                </a:solidFill>
              </a:rPr>
              <a:t>Top 100 questions in EN and in FR</a:t>
            </a:r>
            <a:endParaRPr sz="1000" b="1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9" name="Google Shape;9109;p136"/>
          <p:cNvSpPr txBox="1">
            <a:spLocks noGrp="1"/>
          </p:cNvSpPr>
          <p:nvPr>
            <p:ph type="subTitle" idx="1"/>
          </p:nvPr>
        </p:nvSpPr>
        <p:spPr>
          <a:xfrm>
            <a:off x="2355825" y="2099275"/>
            <a:ext cx="51225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/>
              <a:t>Partner Evaluation</a:t>
            </a:r>
            <a:endParaRPr sz="4000" b="1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" name="Google Shape;9114;p137"/>
          <p:cNvSpPr/>
          <p:nvPr/>
        </p:nvSpPr>
        <p:spPr>
          <a:xfrm>
            <a:off x="265525" y="2496500"/>
            <a:ext cx="4519200" cy="26058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5" name="Google Shape;9115;p137"/>
          <p:cNvSpPr/>
          <p:nvPr/>
        </p:nvSpPr>
        <p:spPr>
          <a:xfrm>
            <a:off x="4917800" y="2541850"/>
            <a:ext cx="4179300" cy="25605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16" name="Google Shape;9116;p137"/>
          <p:cNvSpPr txBox="1">
            <a:spLocks noGrp="1"/>
          </p:cNvSpPr>
          <p:nvPr>
            <p:ph type="title"/>
          </p:nvPr>
        </p:nvSpPr>
        <p:spPr>
          <a:xfrm>
            <a:off x="411950" y="320225"/>
            <a:ext cx="8420700" cy="4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/>
              <a:t>Content issues leading to wrong answers</a:t>
            </a:r>
            <a:endParaRPr sz="1900"/>
          </a:p>
        </p:txBody>
      </p:sp>
      <p:sp>
        <p:nvSpPr>
          <p:cNvPr id="9117" name="Google Shape;9117;p137"/>
          <p:cNvSpPr txBox="1"/>
          <p:nvPr/>
        </p:nvSpPr>
        <p:spPr>
          <a:xfrm>
            <a:off x="505550" y="914400"/>
            <a:ext cx="8327100" cy="139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AI is surfacing content problems at a faster pace, including: 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Outdated content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Inconsistent information (across pages, within a page)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dk1"/>
                </a:solidFill>
              </a:rPr>
              <a:t>Unclear information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9118" name="Google Shape;9118;p137"/>
          <p:cNvPicPr preferRelativeResize="0"/>
          <p:nvPr/>
        </p:nvPicPr>
        <p:blipFill rotWithShape="1">
          <a:blip r:embed="rId3">
            <a:alphaModFix/>
          </a:blip>
          <a:srcRect r="4168"/>
          <a:stretch/>
        </p:blipFill>
        <p:spPr>
          <a:xfrm>
            <a:off x="7283163" y="2717550"/>
            <a:ext cx="1673600" cy="2311849"/>
          </a:xfrm>
          <a:prstGeom prst="rect">
            <a:avLst/>
          </a:prstGeom>
          <a:noFill/>
          <a:ln>
            <a:noFill/>
          </a:ln>
        </p:spPr>
      </p:pic>
      <p:pic>
        <p:nvPicPr>
          <p:cNvPr id="9119" name="Google Shape;9119;p13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126462" y="2801775"/>
            <a:ext cx="1759225" cy="2143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120" name="Google Shape;9120;p1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11949" y="2621278"/>
            <a:ext cx="1759225" cy="2296522"/>
          </a:xfrm>
          <a:prstGeom prst="rect">
            <a:avLst/>
          </a:prstGeom>
          <a:noFill/>
          <a:ln>
            <a:noFill/>
          </a:ln>
        </p:spPr>
      </p:pic>
      <p:pic>
        <p:nvPicPr>
          <p:cNvPr id="9121" name="Google Shape;9121;p13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350602" y="2651138"/>
            <a:ext cx="2320573" cy="2296525"/>
          </a:xfrm>
          <a:prstGeom prst="rect">
            <a:avLst/>
          </a:prstGeom>
          <a:noFill/>
          <a:ln>
            <a:noFill/>
          </a:ln>
        </p:spPr>
      </p:pic>
      <p:sp>
        <p:nvSpPr>
          <p:cNvPr id="9122" name="Google Shape;9122;p137"/>
          <p:cNvSpPr txBox="1"/>
          <p:nvPr/>
        </p:nvSpPr>
        <p:spPr>
          <a:xfrm>
            <a:off x="538275" y="2141650"/>
            <a:ext cx="43062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Example: OAS direct deposit</a:t>
            </a:r>
            <a:endParaRPr b="1">
              <a:solidFill>
                <a:schemeClr val="dk1"/>
              </a:solidFill>
            </a:endParaRPr>
          </a:p>
        </p:txBody>
      </p:sp>
      <p:sp>
        <p:nvSpPr>
          <p:cNvPr id="9123" name="Google Shape;9123;p137"/>
          <p:cNvSpPr txBox="1"/>
          <p:nvPr/>
        </p:nvSpPr>
        <p:spPr>
          <a:xfrm>
            <a:off x="5126450" y="2141650"/>
            <a:ext cx="43062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dk1"/>
                </a:solidFill>
              </a:rPr>
              <a:t>Example: T2 return filing</a:t>
            </a:r>
            <a:endParaRPr b="1">
              <a:solidFill>
                <a:schemeClr val="dk1"/>
              </a:solidFill>
            </a:endParaRPr>
          </a:p>
        </p:txBody>
      </p:sp>
      <p:sp>
        <p:nvSpPr>
          <p:cNvPr id="9124" name="Google Shape;9124;p137"/>
          <p:cNvSpPr/>
          <p:nvPr/>
        </p:nvSpPr>
        <p:spPr>
          <a:xfrm>
            <a:off x="1936275" y="3482475"/>
            <a:ext cx="459300" cy="4578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vs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9125" name="Google Shape;9125;p137"/>
          <p:cNvSpPr/>
          <p:nvPr/>
        </p:nvSpPr>
        <p:spPr>
          <a:xfrm>
            <a:off x="6823875" y="3540638"/>
            <a:ext cx="459300" cy="4578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vs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0" name="Google Shape;9130;p138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8635800" cy="4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Incorrect information impacts users beyond canada.ca</a:t>
            </a:r>
            <a:endParaRPr sz="2100"/>
          </a:p>
        </p:txBody>
      </p:sp>
      <p:pic>
        <p:nvPicPr>
          <p:cNvPr id="9131" name="Google Shape;9131;p1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09650" y="1909463"/>
            <a:ext cx="3146274" cy="3141474"/>
          </a:xfrm>
          <a:prstGeom prst="rect">
            <a:avLst/>
          </a:prstGeom>
          <a:noFill/>
          <a:ln>
            <a:noFill/>
          </a:ln>
        </p:spPr>
      </p:pic>
      <p:pic>
        <p:nvPicPr>
          <p:cNvPr id="9132" name="Google Shape;9132;p1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22916" y="1637550"/>
            <a:ext cx="2392085" cy="3413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9133" name="Google Shape;9133;p13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364275" y="726950"/>
            <a:ext cx="3087924" cy="1331825"/>
          </a:xfrm>
          <a:prstGeom prst="rect">
            <a:avLst/>
          </a:prstGeom>
          <a:noFill/>
          <a:ln>
            <a:noFill/>
          </a:ln>
        </p:spPr>
      </p:pic>
      <p:sp>
        <p:nvSpPr>
          <p:cNvPr id="9134" name="Google Shape;9134;p138"/>
          <p:cNvSpPr txBox="1"/>
          <p:nvPr/>
        </p:nvSpPr>
        <p:spPr>
          <a:xfrm>
            <a:off x="465125" y="1002900"/>
            <a:ext cx="1846800" cy="12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3 largest commercial AI models all think you can update your OAS banking information online.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135" name="Google Shape;9135;p138"/>
          <p:cNvSpPr txBox="1"/>
          <p:nvPr/>
        </p:nvSpPr>
        <p:spPr>
          <a:xfrm>
            <a:off x="465125" y="2351475"/>
            <a:ext cx="18468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This will result in user confusion and increased calls to GC call centres.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136" name="Google Shape;9136;p138"/>
          <p:cNvSpPr txBox="1"/>
          <p:nvPr/>
        </p:nvSpPr>
        <p:spPr>
          <a:xfrm>
            <a:off x="465125" y="3536025"/>
            <a:ext cx="1846800" cy="147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Ensuring that content is up to date on our site is key to ensuring users get correct answers everywhere.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1" name="Google Shape;9141;p139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8635800" cy="45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/>
              <a:t>Steps to make your content more AI aware</a:t>
            </a:r>
            <a:endParaRPr sz="2100"/>
          </a:p>
        </p:txBody>
      </p:sp>
      <p:sp>
        <p:nvSpPr>
          <p:cNvPr id="9142" name="Google Shape;9142;p139"/>
          <p:cNvSpPr txBox="1"/>
          <p:nvPr/>
        </p:nvSpPr>
        <p:spPr>
          <a:xfrm>
            <a:off x="465125" y="1032800"/>
            <a:ext cx="7872600" cy="28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●"/>
            </a:pPr>
            <a:r>
              <a:rPr lang="en" sz="1900">
                <a:solidFill>
                  <a:schemeClr val="dk1"/>
                </a:solidFill>
              </a:rPr>
              <a:t>Remove or update outdated content</a:t>
            </a:r>
            <a:endParaRPr sz="1900">
              <a:solidFill>
                <a:schemeClr val="dk1"/>
              </a:solidFill>
            </a:endParaRPr>
          </a:p>
          <a:p>
            <a:pPr marL="45720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●"/>
            </a:pPr>
            <a:r>
              <a:rPr lang="en" sz="1900">
                <a:solidFill>
                  <a:schemeClr val="dk1"/>
                </a:solidFill>
              </a:rPr>
              <a:t>Eliminate duplication or have a sound approach to update information in all places at the same time to avoid inconsistencies</a:t>
            </a:r>
            <a:endParaRPr sz="1900">
              <a:solidFill>
                <a:schemeClr val="dk1"/>
              </a:solidFill>
            </a:endParaRPr>
          </a:p>
          <a:p>
            <a:pPr marL="45720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●"/>
            </a:pPr>
            <a:r>
              <a:rPr lang="en" sz="1900">
                <a:solidFill>
                  <a:schemeClr val="dk1"/>
                </a:solidFill>
              </a:rPr>
              <a:t>Always make the context clear</a:t>
            </a:r>
            <a:endParaRPr sz="1900">
              <a:solidFill>
                <a:schemeClr val="dk1"/>
              </a:solidFill>
            </a:endParaRPr>
          </a:p>
          <a:p>
            <a:pPr marL="914400" lvl="1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" sz="1900">
                <a:solidFill>
                  <a:schemeClr val="dk1"/>
                </a:solidFill>
              </a:rPr>
              <a:t>program/service</a:t>
            </a:r>
            <a:endParaRPr sz="1900">
              <a:solidFill>
                <a:schemeClr val="dk1"/>
              </a:solidFill>
            </a:endParaRPr>
          </a:p>
          <a:p>
            <a:pPr marL="914400" lvl="1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" sz="1900">
                <a:solidFill>
                  <a:schemeClr val="dk1"/>
                </a:solidFill>
              </a:rPr>
              <a:t>date(s)</a:t>
            </a:r>
            <a:endParaRPr sz="1900">
              <a:solidFill>
                <a:schemeClr val="dk1"/>
              </a:solidFill>
            </a:endParaRPr>
          </a:p>
          <a:p>
            <a:pPr marL="914400" lvl="1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○"/>
            </a:pPr>
            <a:r>
              <a:rPr lang="en" sz="1900">
                <a:solidFill>
                  <a:schemeClr val="dk1"/>
                </a:solidFill>
              </a:rPr>
              <a:t>geographic area </a:t>
            </a:r>
            <a:endParaRPr sz="1900">
              <a:solidFill>
                <a:schemeClr val="dk1"/>
              </a:solidFill>
            </a:endParaRPr>
          </a:p>
          <a:p>
            <a:pPr marL="45720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Char char="●"/>
            </a:pPr>
            <a:r>
              <a:rPr lang="en" sz="1900">
                <a:solidFill>
                  <a:schemeClr val="dk1"/>
                </a:solidFill>
              </a:rPr>
              <a:t>Don’t make updates only in an alert </a:t>
            </a:r>
            <a:endParaRPr sz="19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7" name="Google Shape;9147;p140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85122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/>
              <a:t>Next steps </a:t>
            </a:r>
            <a:endParaRPr sz="2800"/>
          </a:p>
        </p:txBody>
      </p:sp>
      <p:sp>
        <p:nvSpPr>
          <p:cNvPr id="9148" name="Google Shape;9148;p140"/>
          <p:cNvSpPr txBox="1"/>
          <p:nvPr/>
        </p:nvSpPr>
        <p:spPr>
          <a:xfrm>
            <a:off x="527500" y="1028125"/>
            <a:ext cx="8213700" cy="375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Partner departments have created top 100 benchmark sets of questions 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Selecting </a:t>
            </a:r>
            <a:r>
              <a:rPr lang="en" sz="1700" b="1">
                <a:solidFill>
                  <a:schemeClr val="dk2"/>
                </a:solidFill>
              </a:rPr>
              <a:t>10</a:t>
            </a:r>
            <a:r>
              <a:rPr lang="en" sz="1700">
                <a:solidFill>
                  <a:schemeClr val="dk2"/>
                </a:solidFill>
              </a:rPr>
              <a:t> top tasks 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Using </a:t>
            </a:r>
            <a:r>
              <a:rPr lang="en" sz="1700" u="sng">
                <a:solidFill>
                  <a:schemeClr val="hlink"/>
                </a:solidFill>
                <a:hlinkClick r:id="rId3"/>
              </a:rPr>
              <a:t>feedback viewer</a:t>
            </a:r>
            <a:r>
              <a:rPr lang="en" sz="1700">
                <a:solidFill>
                  <a:schemeClr val="dk2"/>
                </a:solidFill>
              </a:rPr>
              <a:t> to find actual user questions for the top tasks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Evaluate </a:t>
            </a:r>
            <a:r>
              <a:rPr lang="en" sz="1700" b="1">
                <a:solidFill>
                  <a:schemeClr val="dk2"/>
                </a:solidFill>
              </a:rPr>
              <a:t>5 EN</a:t>
            </a:r>
            <a:r>
              <a:rPr lang="en" sz="1700">
                <a:solidFill>
                  <a:schemeClr val="dk2"/>
                </a:solidFill>
              </a:rPr>
              <a:t> </a:t>
            </a:r>
            <a:r>
              <a:rPr lang="en" sz="1700" b="1">
                <a:solidFill>
                  <a:schemeClr val="dk2"/>
                </a:solidFill>
              </a:rPr>
              <a:t>5 FR</a:t>
            </a:r>
            <a:r>
              <a:rPr lang="en" sz="1700">
                <a:solidFill>
                  <a:schemeClr val="dk2"/>
                </a:solidFill>
              </a:rPr>
              <a:t> questions per task for 100 question benchmark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Improve in departmental system prompt files </a:t>
            </a: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Towards continuous evaluation system with humans and AI  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Human evaluation is progressing well 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AI evaluation design in progress to score unscored answers  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Evaluation system will use human scores from database as context and use AI to reevaluate answers when there are changes to the model or underlying solution</a:t>
            </a:r>
            <a:endParaRPr sz="1700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>
                <a:solidFill>
                  <a:schemeClr val="dk2"/>
                </a:solidFill>
              </a:rPr>
              <a:t>Completing the approach to evaluation will involve the creation of a dashboard, monitoring and continuous evaluation of new questions</a:t>
            </a:r>
            <a:r>
              <a:rPr lang="en" sz="1700" b="1">
                <a:solidFill>
                  <a:schemeClr val="dk2"/>
                </a:solidFill>
              </a:rPr>
              <a:t> </a:t>
            </a: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3" name="Google Shape;9153;p141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46737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Questions?</a:t>
            </a:r>
            <a:br>
              <a:rPr lang="en" sz="5000"/>
            </a:br>
            <a:r>
              <a:rPr lang="en" sz="5000"/>
              <a:t>Feedback?</a:t>
            </a:r>
            <a:endParaRPr sz="5000"/>
          </a:p>
        </p:txBody>
      </p:sp>
      <p:sp>
        <p:nvSpPr>
          <p:cNvPr id="9154" name="Google Shape;9154;p141"/>
          <p:cNvSpPr txBox="1"/>
          <p:nvPr/>
        </p:nvSpPr>
        <p:spPr>
          <a:xfrm>
            <a:off x="4693575" y="179550"/>
            <a:ext cx="4145700" cy="43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Contact us:</a:t>
            </a: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Digital Transformation Office</a:t>
            </a: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</a:rPr>
              <a:t>Canadian Digital Service</a:t>
            </a:r>
            <a:br>
              <a:rPr lang="en" sz="2000" b="1">
                <a:solidFill>
                  <a:schemeClr val="lt1"/>
                </a:solidFill>
              </a:rPr>
            </a:b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 u="sng">
                <a:solidFill>
                  <a:schemeClr val="lt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CDS.DTO-BTN.SNC@servicecanada.gc.ca</a:t>
            </a:r>
            <a:r>
              <a:rPr lang="en" sz="2000" b="1">
                <a:solidFill>
                  <a:schemeClr val="lt1"/>
                </a:solidFill>
              </a:rPr>
              <a:t> </a:t>
            </a:r>
            <a:br>
              <a:rPr lang="en" sz="2000" b="1">
                <a:solidFill>
                  <a:schemeClr val="lt1"/>
                </a:solidFill>
              </a:rPr>
            </a:br>
            <a:endParaRPr sz="2000" b="1">
              <a:solidFill>
                <a:schemeClr val="lt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b="1" u="sng">
                <a:solidFill>
                  <a:schemeClr val="lt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Contact form</a:t>
            </a:r>
            <a:endParaRPr sz="1500" b="1" u="sng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9" name="Google Shape;9159;p142"/>
          <p:cNvSpPr txBox="1">
            <a:spLocks noGrp="1"/>
          </p:cNvSpPr>
          <p:nvPr>
            <p:ph type="ctrTitle"/>
          </p:nvPr>
        </p:nvSpPr>
        <p:spPr>
          <a:xfrm>
            <a:off x="3793875" y="1721025"/>
            <a:ext cx="4690500" cy="213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5555"/>
              <a:t>Annexes</a:t>
            </a:r>
            <a:endParaRPr sz="3666" b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0" name="Google Shape;9160;p142"/>
          <p:cNvSpPr>
            <a:spLocks noGrp="1"/>
          </p:cNvSpPr>
          <p:nvPr>
            <p:ph type="pic" idx="3"/>
          </p:nvPr>
        </p:nvSpPr>
        <p:spPr>
          <a:xfrm>
            <a:off x="662000" y="662000"/>
            <a:ext cx="1885500" cy="3327600"/>
          </a:xfrm>
          <a:prstGeom prst="rect">
            <a:avLst/>
          </a:prstGeom>
        </p:spPr>
        <p:txBody>
          <a:bodyPr/>
          <a:lstStyle/>
          <a:p>
            <a:endParaRPr lang="en-CA"/>
          </a:p>
        </p:txBody>
      </p:sp>
      <p:pic>
        <p:nvPicPr>
          <p:cNvPr id="9161" name="Google Shape;9161;p142"/>
          <p:cNvPicPr preferRelativeResize="0"/>
          <p:nvPr/>
        </p:nvPicPr>
        <p:blipFill rotWithShape="1">
          <a:blip r:embed="rId3">
            <a:alphaModFix/>
          </a:blip>
          <a:srcRect t="17688"/>
          <a:stretch/>
        </p:blipFill>
        <p:spPr>
          <a:xfrm>
            <a:off x="686200" y="687238"/>
            <a:ext cx="1837099" cy="32771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7" name="Google Shape;8877;p125"/>
          <p:cNvSpPr txBox="1">
            <a:spLocks noGrp="1"/>
          </p:cNvSpPr>
          <p:nvPr>
            <p:ph type="subTitle" idx="1"/>
          </p:nvPr>
        </p:nvSpPr>
        <p:spPr>
          <a:xfrm>
            <a:off x="2705525" y="2049525"/>
            <a:ext cx="49302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/>
              <a:t>Progress update</a:t>
            </a:r>
            <a:endParaRPr sz="4000" b="1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6" name="Google Shape;9166;p143"/>
          <p:cNvSpPr txBox="1">
            <a:spLocks noGrp="1"/>
          </p:cNvSpPr>
          <p:nvPr>
            <p:ph type="subTitle" idx="1"/>
          </p:nvPr>
        </p:nvSpPr>
        <p:spPr>
          <a:xfrm>
            <a:off x="963025" y="2081000"/>
            <a:ext cx="75897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Annex A: Round 2 - Results and findings</a:t>
            </a:r>
            <a:endParaRPr sz="220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1" name="Google Shape;9171;p144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AI Answers usability studies - higher success rates in shorter time</a:t>
            </a:r>
            <a:endParaRPr/>
          </a:p>
        </p:txBody>
      </p:sp>
      <p:graphicFrame>
        <p:nvGraphicFramePr>
          <p:cNvPr id="9172" name="Google Shape;9172;p144"/>
          <p:cNvGraphicFramePr/>
          <p:nvPr/>
        </p:nvGraphicFramePr>
        <p:xfrm>
          <a:off x="108425" y="662875"/>
          <a:ext cx="8651100" cy="3547115"/>
        </p:xfrm>
        <a:graphic>
          <a:graphicData uri="http://schemas.openxmlformats.org/drawingml/2006/table">
            <a:tbl>
              <a:tblPr>
                <a:noFill/>
                <a:tableStyleId>{9504B3B0-51CC-48CE-A15F-6F7460D3F1F0}</a:tableStyleId>
              </a:tblPr>
              <a:tblGrid>
                <a:gridCol w="1464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8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6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9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184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43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Study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Task attempt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Failed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Success 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Median time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Issues</a:t>
                      </a: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3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Enter from USA with DUI </a:t>
                      </a:r>
                      <a:endParaRPr sz="12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#1 31Oct </a:t>
                      </a: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(4)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Use site </a:t>
                      </a:r>
                      <a:r>
                        <a:rPr lang="en" sz="1000">
                          <a:latin typeface="Lato"/>
                          <a:ea typeface="Lato"/>
                          <a:cs typeface="Lato"/>
                          <a:sym typeface="Lato"/>
                        </a:rPr>
                        <a:t>(Visit page)</a:t>
                      </a:r>
                      <a:endParaRPr sz="10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0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Use AI Answers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4</a:t>
                      </a: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0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4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4:14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2:39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Used Find out if you need a visa - failed, thought wouldn’t get visa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Redaction bug -understood ‘ask again’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Renew passport if changing name or apply for new</a:t>
                      </a:r>
                      <a:endParaRPr sz="12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#2 18Nov EN (8)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#3 11Dec FR (4)</a:t>
                      </a:r>
                      <a:b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</a:b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#4 21Jan EN (3) 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Use site </a:t>
                      </a: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(home page)</a:t>
                      </a:r>
                      <a:b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</a:b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Use AI Answers</a:t>
                      </a:r>
                      <a:endParaRPr sz="12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5</a:t>
                      </a: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</a:t>
                      </a: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10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14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3:11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1:58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Often search without the word ‘passport’ so end up in CRA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P9-FR fail - query didn’t include ‘renouveler’ &amp; Answer didn’t remind of new application </a:t>
                      </a: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 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Update direct deposit for EI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#5 14Mar EN(8)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9E9E9E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#6 20Mar FR(4)</a:t>
                      </a:r>
                      <a:endParaRPr sz="1200">
                        <a:solidFill>
                          <a:srgbClr val="9E9E9E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Use site </a:t>
                      </a: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(home page)</a:t>
                      </a:r>
                      <a:b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</a:b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Use AI Answers</a:t>
                      </a:r>
                      <a:endParaRPr sz="12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6</a:t>
                      </a: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accent4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3</a:t>
                      </a:r>
                      <a:endParaRPr sz="1200">
                        <a:solidFill>
                          <a:schemeClr val="accent4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2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rgbClr val="38761D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5</a:t>
                      </a:r>
                      <a:endParaRPr sz="1200">
                        <a:solidFill>
                          <a:srgbClr val="38761D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4:33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2:30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2 to 4 search attempts, much frustration, 2 incorrectly chose sign in, 4 gave up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5 asked follow-on for phone</a:t>
                      </a: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 number, 1 got wrong answer from AI, 1 didn’t ask follow-on, 1 had AI fail to load 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9173" name="Google Shape;9173;p144"/>
          <p:cNvCxnSpPr/>
          <p:nvPr/>
        </p:nvCxnSpPr>
        <p:spPr>
          <a:xfrm>
            <a:off x="146375" y="1769700"/>
            <a:ext cx="8575200" cy="23700"/>
          </a:xfrm>
          <a:prstGeom prst="straightConnector1">
            <a:avLst/>
          </a:prstGeom>
          <a:noFill/>
          <a:ln w="28575" cap="flat" cmpd="sng">
            <a:solidFill>
              <a:srgbClr val="999999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174" name="Google Shape;9174;p144"/>
          <p:cNvCxnSpPr/>
          <p:nvPr/>
        </p:nvCxnSpPr>
        <p:spPr>
          <a:xfrm>
            <a:off x="3107700" y="4659225"/>
            <a:ext cx="1349400" cy="153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175" name="Google Shape;9175;p144"/>
          <p:cNvSpPr txBox="1"/>
          <p:nvPr/>
        </p:nvSpPr>
        <p:spPr>
          <a:xfrm>
            <a:off x="1950950" y="4743175"/>
            <a:ext cx="44418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AI Answers success rate: 85% vs Site:44% </a:t>
            </a:r>
            <a:endParaRPr>
              <a:solidFill>
                <a:schemeClr val="dk1"/>
              </a:solidFill>
            </a:endParaRPr>
          </a:p>
        </p:txBody>
      </p:sp>
      <p:cxnSp>
        <p:nvCxnSpPr>
          <p:cNvPr id="9176" name="Google Shape;9176;p144"/>
          <p:cNvCxnSpPr/>
          <p:nvPr/>
        </p:nvCxnSpPr>
        <p:spPr>
          <a:xfrm>
            <a:off x="284400" y="3112725"/>
            <a:ext cx="8575200" cy="23700"/>
          </a:xfrm>
          <a:prstGeom prst="straightConnector1">
            <a:avLst/>
          </a:prstGeom>
          <a:noFill/>
          <a:ln w="28575" cap="flat" cmpd="sng">
            <a:solidFill>
              <a:srgbClr val="999999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81" name="Google Shape;9181;p1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70426" y="831350"/>
            <a:ext cx="4554574" cy="3371650"/>
          </a:xfrm>
          <a:prstGeom prst="rect">
            <a:avLst/>
          </a:prstGeom>
          <a:noFill/>
          <a:ln>
            <a:noFill/>
          </a:ln>
        </p:spPr>
      </p:pic>
      <p:sp>
        <p:nvSpPr>
          <p:cNvPr id="9182" name="Google Shape;9182;p145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AI Answers usability test of feedback survey - very positive</a:t>
            </a:r>
            <a:endParaRPr/>
          </a:p>
        </p:txBody>
      </p:sp>
      <p:sp>
        <p:nvSpPr>
          <p:cNvPr id="9183" name="Google Shape;9183;p145"/>
          <p:cNvSpPr txBox="1"/>
          <p:nvPr/>
        </p:nvSpPr>
        <p:spPr>
          <a:xfrm>
            <a:off x="503050" y="4244400"/>
            <a:ext cx="3965400" cy="32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</a:rPr>
              <a:t>*Technical issue caused problems - now resolved</a:t>
            </a:r>
            <a:endParaRPr sz="1200">
              <a:solidFill>
                <a:schemeClr val="dk1"/>
              </a:solidFill>
            </a:endParaRPr>
          </a:p>
        </p:txBody>
      </p:sp>
      <p:sp>
        <p:nvSpPr>
          <p:cNvPr id="9184" name="Google Shape;9184;p145"/>
          <p:cNvSpPr txBox="1"/>
          <p:nvPr/>
        </p:nvSpPr>
        <p:spPr>
          <a:xfrm>
            <a:off x="1575075" y="1453375"/>
            <a:ext cx="489600" cy="2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*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185" name="Google Shape;9185;p145"/>
          <p:cNvSpPr txBox="1"/>
          <p:nvPr/>
        </p:nvSpPr>
        <p:spPr>
          <a:xfrm>
            <a:off x="5112075" y="817050"/>
            <a:ext cx="3902100" cy="38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Closing comments on AI Answers: </a:t>
            </a:r>
            <a:br>
              <a:rPr lang="en" sz="1200"/>
            </a:b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It was a fairly straightforward task and it was easy to get the required information. I would want to test it with more complex questions to really try out the AI capabilities.	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At first it was a little confusing,but once I typed in what I was looking for it was a breeze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It was a very good experience, and I will use AI Answers for my future visit to the site.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Everything worked out great.		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Overall it was a easy and simple task and didn't have any issues.	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I had issues solving this task but I want to add that the AI prototype made this so much easier for me! It understood exactly what I was asking for and gave me a quick and straightforward answer that was very helpful!		</a:t>
            </a:r>
            <a:endParaRPr sz="120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Char char="●"/>
            </a:pPr>
            <a:r>
              <a:rPr lang="en" sz="1200"/>
              <a:t>I honestly didn't expect the AI on this website to work so well.	</a:t>
            </a:r>
            <a:endParaRPr sz="12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p146"/>
          <p:cNvSpPr txBox="1">
            <a:spLocks noGrp="1"/>
          </p:cNvSpPr>
          <p:nvPr>
            <p:ph type="subTitle" idx="1"/>
          </p:nvPr>
        </p:nvSpPr>
        <p:spPr>
          <a:xfrm>
            <a:off x="2384650" y="568425"/>
            <a:ext cx="86868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Example: many Canadians think there’s one passport form and use the wrong one</a:t>
            </a:r>
            <a:endParaRPr sz="1400"/>
          </a:p>
        </p:txBody>
      </p:sp>
      <p:sp>
        <p:nvSpPr>
          <p:cNvPr id="9191" name="Google Shape;9191;p14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Canada.ca AI Answers is ‘Canada aware’ - prevents common errors </a:t>
            </a:r>
            <a:endParaRPr/>
          </a:p>
        </p:txBody>
      </p:sp>
      <p:pic>
        <p:nvPicPr>
          <p:cNvPr id="9192" name="Google Shape;9192;p1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37124" y="944151"/>
            <a:ext cx="2250475" cy="40406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193" name="Google Shape;9193;p1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858575" y="944150"/>
            <a:ext cx="2770250" cy="1658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194" name="Google Shape;9194;p1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0996" y="674825"/>
            <a:ext cx="2066779" cy="4479124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99" name="Google Shape;9199;p1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982750" y="657750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9200" name="Google Shape;9200;p147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Screenshot examples 1 - top task answers by language &amp; AI service</a:t>
            </a:r>
            <a:endParaRPr/>
          </a:p>
        </p:txBody>
      </p:sp>
      <p:pic>
        <p:nvPicPr>
          <p:cNvPr id="9201" name="Google Shape;9201;p1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1400" y="657737"/>
            <a:ext cx="2069850" cy="448578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02" name="Google Shape;9202;p1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343125" y="657775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9203" name="Google Shape;9203;p147"/>
          <p:cNvSpPr/>
          <p:nvPr/>
        </p:nvSpPr>
        <p:spPr>
          <a:xfrm>
            <a:off x="7668750" y="4498425"/>
            <a:ext cx="561000" cy="244500"/>
          </a:xfrm>
          <a:prstGeom prst="rect">
            <a:avLst/>
          </a:prstGeom>
          <a:noFill/>
          <a:ln w="19050" cap="flat" cmpd="sng">
            <a:solidFill>
              <a:srgbClr val="00FF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204" name="Google Shape;9204;p14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8125" y="657757"/>
            <a:ext cx="2069850" cy="448574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9205" name="Google Shape;9205;p147"/>
          <p:cNvSpPr/>
          <p:nvPr/>
        </p:nvSpPr>
        <p:spPr>
          <a:xfrm>
            <a:off x="5552425" y="4551275"/>
            <a:ext cx="561000" cy="244500"/>
          </a:xfrm>
          <a:prstGeom prst="rect">
            <a:avLst/>
          </a:prstGeom>
          <a:noFill/>
          <a:ln w="1905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0" name="Google Shape;9210;p148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Examples of responses for non-gc and jurisdictions</a:t>
            </a:r>
            <a:endParaRPr/>
          </a:p>
        </p:txBody>
      </p:sp>
      <p:pic>
        <p:nvPicPr>
          <p:cNvPr id="9211" name="Google Shape;9211;p1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48698" y="720825"/>
            <a:ext cx="1982459" cy="442267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12" name="Google Shape;9212;p1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28600" y="720825"/>
            <a:ext cx="1982459" cy="442267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13" name="Google Shape;9213;p14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23951" y="720825"/>
            <a:ext cx="1982459" cy="442267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14" name="Google Shape;9214;p14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859741" y="720825"/>
            <a:ext cx="1982459" cy="442267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Google Shape;9219;p149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Redaction of PII, manipulation, threats and profanity</a:t>
            </a:r>
            <a:endParaRPr/>
          </a:p>
        </p:txBody>
      </p:sp>
      <p:pic>
        <p:nvPicPr>
          <p:cNvPr id="9220" name="Google Shape;9220;p1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1675" y="657750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21" name="Google Shape;9221;p1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02450" y="657750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22" name="Google Shape;9222;p1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426175" y="657750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223" name="Google Shape;9223;p14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778725" y="657750"/>
            <a:ext cx="2069850" cy="44857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8" name="Google Shape;9228;p150"/>
          <p:cNvSpPr txBox="1">
            <a:spLocks noGrp="1"/>
          </p:cNvSpPr>
          <p:nvPr>
            <p:ph type="subTitle" idx="1"/>
          </p:nvPr>
        </p:nvSpPr>
        <p:spPr>
          <a:xfrm>
            <a:off x="963025" y="2081000"/>
            <a:ext cx="75897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Annex B: Discovery Phase - Trust Study Results</a:t>
            </a:r>
            <a:endParaRPr sz="22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3" name="Google Shape;9233;p151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Trust results: Search model vs AI model</a:t>
            </a:r>
            <a:endParaRPr/>
          </a:p>
        </p:txBody>
      </p:sp>
      <p:sp>
        <p:nvSpPr>
          <p:cNvPr id="9234" name="Google Shape;9234;p151"/>
          <p:cNvSpPr txBox="1">
            <a:spLocks noGrp="1"/>
          </p:cNvSpPr>
          <p:nvPr>
            <p:ph type="subTitle" idx="2"/>
          </p:nvPr>
        </p:nvSpPr>
        <p:spPr>
          <a:xfrm>
            <a:off x="228600" y="774600"/>
            <a:ext cx="6339600" cy="104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Search model is ‘one and done’ - the onus is on the user to reframe their search terms, and pick correct result, vs AI Chat model of ‘help the user’  </a:t>
            </a:r>
            <a:r>
              <a:rPr lang="en" sz="2400"/>
              <a:t> </a:t>
            </a:r>
            <a:endParaRPr sz="2400"/>
          </a:p>
        </p:txBody>
      </p:sp>
      <p:sp>
        <p:nvSpPr>
          <p:cNvPr id="9235" name="Google Shape;9235;p151"/>
          <p:cNvSpPr txBox="1">
            <a:spLocks noGrp="1"/>
          </p:cNvSpPr>
          <p:nvPr>
            <p:ph type="body" idx="1"/>
          </p:nvPr>
        </p:nvSpPr>
        <p:spPr>
          <a:xfrm>
            <a:off x="309000" y="2033475"/>
            <a:ext cx="6339600" cy="25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Risk: Teams that design for search won’t design for service</a:t>
            </a:r>
            <a:endParaRPr sz="1800"/>
          </a:p>
          <a:p>
            <a:pPr marL="0" marR="368300" lvl="0" indent="0" algn="l" rtl="0">
              <a:lnSpc>
                <a:spcPct val="115000"/>
              </a:lnSpc>
              <a:spcBef>
                <a:spcPts val="19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latin typeface="Roboto"/>
                <a:ea typeface="Roboto"/>
                <a:cs typeface="Roboto"/>
                <a:sym typeface="Roboto"/>
              </a:rPr>
              <a:t>Chat mimics human service officers with a conversation: </a:t>
            </a:r>
            <a:endParaRPr sz="1800">
              <a:latin typeface="Roboto"/>
              <a:ea typeface="Roboto"/>
              <a:cs typeface="Roboto"/>
              <a:sym typeface="Roboto"/>
            </a:endParaRPr>
          </a:p>
          <a:p>
            <a:pPr marL="368300" marR="368300" lvl="0" indent="0" algn="l" rtl="0">
              <a:lnSpc>
                <a:spcPct val="115000"/>
              </a:lnSpc>
              <a:spcBef>
                <a:spcPts val="19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latin typeface="Roboto"/>
                <a:ea typeface="Roboto"/>
                <a:cs typeface="Roboto"/>
                <a:sym typeface="Roboto"/>
              </a:rPr>
              <a:t>1. Probe to understand the user's actual needs</a:t>
            </a:r>
            <a:endParaRPr sz="1800">
              <a:latin typeface="Roboto"/>
              <a:ea typeface="Roboto"/>
              <a:cs typeface="Roboto"/>
              <a:sym typeface="Roboto"/>
            </a:endParaRPr>
          </a:p>
          <a:p>
            <a:pPr marL="368300" marR="368300" lvl="0" indent="0" algn="l" rtl="0">
              <a:lnSpc>
                <a:spcPct val="115000"/>
              </a:lnSpc>
              <a:spcBef>
                <a:spcPts val="1900"/>
              </a:spcBef>
              <a:spcAft>
                <a:spcPts val="1900"/>
              </a:spcAft>
              <a:buNone/>
            </a:pPr>
            <a:r>
              <a:rPr lang="en" sz="1800">
                <a:latin typeface="Roboto"/>
                <a:ea typeface="Roboto"/>
                <a:cs typeface="Roboto"/>
                <a:sym typeface="Roboto"/>
              </a:rPr>
              <a:t>2. Work through complex logic flows of rules and requirements </a:t>
            </a:r>
            <a:r>
              <a:rPr lang="en" sz="1800" b="1">
                <a:latin typeface="Roboto"/>
                <a:ea typeface="Roboto"/>
                <a:cs typeface="Roboto"/>
                <a:sym typeface="Roboto"/>
              </a:rPr>
              <a:t>with</a:t>
            </a:r>
            <a:r>
              <a:rPr lang="en" sz="1800">
                <a:latin typeface="Roboto"/>
                <a:ea typeface="Roboto"/>
                <a:cs typeface="Roboto"/>
                <a:sym typeface="Roboto"/>
              </a:rPr>
              <a:t> the user</a:t>
            </a:r>
            <a:endParaRPr sz="1800"/>
          </a:p>
        </p:txBody>
      </p:sp>
      <p:pic>
        <p:nvPicPr>
          <p:cNvPr id="9236" name="Google Shape;9236;p151"/>
          <p:cNvPicPr preferRelativeResize="0"/>
          <p:nvPr/>
        </p:nvPicPr>
        <p:blipFill rotWithShape="1">
          <a:blip r:embed="rId3">
            <a:alphaModFix/>
          </a:blip>
          <a:srcRect t="11719" r="25406" b="4744"/>
          <a:stretch/>
        </p:blipFill>
        <p:spPr>
          <a:xfrm>
            <a:off x="5968500" y="193825"/>
            <a:ext cx="3175500" cy="4555899"/>
          </a:xfrm>
          <a:prstGeom prst="rect">
            <a:avLst/>
          </a:prstGeom>
          <a:noFill/>
          <a:ln>
            <a:noFill/>
          </a:ln>
        </p:spPr>
      </p:pic>
      <p:pic>
        <p:nvPicPr>
          <p:cNvPr id="9237" name="Google Shape;9237;p151"/>
          <p:cNvPicPr preferRelativeResize="0"/>
          <p:nvPr/>
        </p:nvPicPr>
        <p:blipFill rotWithShape="1">
          <a:blip r:embed="rId4">
            <a:alphaModFix/>
          </a:blip>
          <a:srcRect b="3484"/>
          <a:stretch/>
        </p:blipFill>
        <p:spPr>
          <a:xfrm>
            <a:off x="7179700" y="610075"/>
            <a:ext cx="1735700" cy="3723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2" name="Google Shape;9242;p152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Trust study results: Trust is significantly higher than Google or Copilot</a:t>
            </a:r>
            <a:endParaRPr/>
          </a:p>
        </p:txBody>
      </p:sp>
      <p:sp>
        <p:nvSpPr>
          <p:cNvPr id="9243" name="Google Shape;9243;p152"/>
          <p:cNvSpPr txBox="1"/>
          <p:nvPr/>
        </p:nvSpPr>
        <p:spPr>
          <a:xfrm>
            <a:off x="120898" y="1400325"/>
            <a:ext cx="2742900" cy="17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</a:rPr>
              <a:t>47% would trust a custom Canada.ca AI Chat solution more than AI search by Google/Bing</a:t>
            </a:r>
            <a:endParaRPr sz="2000">
              <a:solidFill>
                <a:schemeClr val="dk1"/>
              </a:solidFill>
            </a:endParaRPr>
          </a:p>
        </p:txBody>
      </p:sp>
      <p:sp>
        <p:nvSpPr>
          <p:cNvPr id="9244" name="Google Shape;9244;p152"/>
          <p:cNvSpPr txBox="1"/>
          <p:nvPr/>
        </p:nvSpPr>
        <p:spPr>
          <a:xfrm>
            <a:off x="228600" y="3665325"/>
            <a:ext cx="1155000" cy="36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Q1 n=1,422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9245" name="Google Shape;9245;p152"/>
          <p:cNvGrpSpPr/>
          <p:nvPr/>
        </p:nvGrpSpPr>
        <p:grpSpPr>
          <a:xfrm>
            <a:off x="2960250" y="638989"/>
            <a:ext cx="6223300" cy="3728811"/>
            <a:chOff x="3924450" y="822525"/>
            <a:chExt cx="5259275" cy="3233166"/>
          </a:xfrm>
        </p:grpSpPr>
        <p:sp>
          <p:nvSpPr>
            <p:cNvPr id="9246" name="Google Shape;9246;p152"/>
            <p:cNvSpPr/>
            <p:nvPr/>
          </p:nvSpPr>
          <p:spPr>
            <a:xfrm>
              <a:off x="3924450" y="1364494"/>
              <a:ext cx="1151400" cy="2207400"/>
            </a:xfrm>
            <a:prstGeom prst="rect">
              <a:avLst/>
            </a:prstGeom>
            <a:solidFill>
              <a:srgbClr val="009668">
                <a:alpha val="810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152"/>
            <p:cNvSpPr/>
            <p:nvPr/>
          </p:nvSpPr>
          <p:spPr>
            <a:xfrm>
              <a:off x="5280512" y="2652088"/>
              <a:ext cx="1151400" cy="920100"/>
            </a:xfrm>
            <a:prstGeom prst="rect">
              <a:avLst/>
            </a:pr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152"/>
            <p:cNvSpPr/>
            <p:nvPr/>
          </p:nvSpPr>
          <p:spPr>
            <a:xfrm>
              <a:off x="6636602" y="3085413"/>
              <a:ext cx="1151400" cy="487200"/>
            </a:xfrm>
            <a:prstGeom prst="rect">
              <a:avLst/>
            </a:pr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152"/>
            <p:cNvSpPr/>
            <p:nvPr/>
          </p:nvSpPr>
          <p:spPr>
            <a:xfrm>
              <a:off x="7992637" y="2497006"/>
              <a:ext cx="1151400" cy="1075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152"/>
            <p:cNvSpPr txBox="1"/>
            <p:nvPr/>
          </p:nvSpPr>
          <p:spPr>
            <a:xfrm>
              <a:off x="3935616" y="3654891"/>
              <a:ext cx="1151400" cy="4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1200" b="1">
                  <a:solidFill>
                    <a:srgbClr val="434343"/>
                  </a:solidFill>
                </a:rPr>
                <a:t>Custom Canada.ca AI</a:t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9251" name="Google Shape;9251;p152"/>
            <p:cNvSpPr txBox="1"/>
            <p:nvPr/>
          </p:nvSpPr>
          <p:spPr>
            <a:xfrm>
              <a:off x="5280521" y="3654891"/>
              <a:ext cx="1151400" cy="4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</a:rPr>
                <a:t>Google AI</a:t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252" name="Google Shape;9252;p152"/>
            <p:cNvSpPr txBox="1"/>
            <p:nvPr/>
          </p:nvSpPr>
          <p:spPr>
            <a:xfrm>
              <a:off x="6636602" y="3654891"/>
              <a:ext cx="1151400" cy="4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</a:rPr>
                <a:t>Bing Copilot</a:t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253" name="Google Shape;9253;p152"/>
            <p:cNvSpPr txBox="1"/>
            <p:nvPr/>
          </p:nvSpPr>
          <p:spPr>
            <a:xfrm>
              <a:off x="7992637" y="3654891"/>
              <a:ext cx="1151400" cy="400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>
                  <a:solidFill>
                    <a:srgbClr val="434343"/>
                  </a:solidFill>
                </a:rPr>
                <a:t>Same</a:t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254" name="Google Shape;9254;p152"/>
            <p:cNvSpPr txBox="1"/>
            <p:nvPr/>
          </p:nvSpPr>
          <p:spPr>
            <a:xfrm>
              <a:off x="3935616" y="822525"/>
              <a:ext cx="1140300" cy="54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500" b="1">
                  <a:solidFill>
                    <a:schemeClr val="dk1"/>
                  </a:solidFill>
                </a:rPr>
                <a:t>47% </a:t>
              </a: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9255" name="Google Shape;9255;p152"/>
            <p:cNvSpPr txBox="1"/>
            <p:nvPr/>
          </p:nvSpPr>
          <p:spPr>
            <a:xfrm>
              <a:off x="5280512" y="2110114"/>
              <a:ext cx="1140300" cy="54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</a:rPr>
                <a:t>20% </a:t>
              </a:r>
              <a:endParaRPr sz="1800">
                <a:solidFill>
                  <a:schemeClr val="dk1"/>
                </a:solidFill>
              </a:endParaRPr>
            </a:p>
          </p:txBody>
        </p:sp>
        <p:sp>
          <p:nvSpPr>
            <p:cNvPr id="9256" name="Google Shape;9256;p152"/>
            <p:cNvSpPr txBox="1"/>
            <p:nvPr/>
          </p:nvSpPr>
          <p:spPr>
            <a:xfrm>
              <a:off x="6636602" y="2529906"/>
              <a:ext cx="1140300" cy="54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</a:rPr>
                <a:t>10% </a:t>
              </a:r>
              <a:endParaRPr sz="1800">
                <a:solidFill>
                  <a:schemeClr val="dk1"/>
                </a:solidFill>
              </a:endParaRPr>
            </a:p>
          </p:txBody>
        </p:sp>
        <p:sp>
          <p:nvSpPr>
            <p:cNvPr id="9257" name="Google Shape;9257;p152"/>
            <p:cNvSpPr txBox="1"/>
            <p:nvPr/>
          </p:nvSpPr>
          <p:spPr>
            <a:xfrm>
              <a:off x="7992637" y="1955042"/>
              <a:ext cx="1140300" cy="54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>
                  <a:solidFill>
                    <a:schemeClr val="dk1"/>
                  </a:solidFill>
                </a:rPr>
                <a:t>23% </a:t>
              </a:r>
              <a:endParaRPr sz="1800">
                <a:solidFill>
                  <a:schemeClr val="dk1"/>
                </a:solidFill>
              </a:endParaRPr>
            </a:p>
          </p:txBody>
        </p:sp>
        <p:cxnSp>
          <p:nvCxnSpPr>
            <p:cNvPr id="9258" name="Google Shape;9258;p152"/>
            <p:cNvCxnSpPr/>
            <p:nvPr/>
          </p:nvCxnSpPr>
          <p:spPr>
            <a:xfrm>
              <a:off x="3962525" y="3558500"/>
              <a:ext cx="5221200" cy="1560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59" name="Google Shape;9259;p152"/>
          <p:cNvSpPr txBox="1"/>
          <p:nvPr/>
        </p:nvSpPr>
        <p:spPr>
          <a:xfrm>
            <a:off x="120900" y="4273325"/>
            <a:ext cx="29013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4A86E8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Results AI Trust study 2024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2" name="Google Shape;8882;p126"/>
          <p:cNvSpPr txBox="1">
            <a:spLocks noGrp="1"/>
          </p:cNvSpPr>
          <p:nvPr>
            <p:ph type="title"/>
          </p:nvPr>
        </p:nvSpPr>
        <p:spPr>
          <a:xfrm>
            <a:off x="0" y="-75"/>
            <a:ext cx="9144000" cy="568500"/>
          </a:xfrm>
          <a:prstGeom prst="rect">
            <a:avLst/>
          </a:prstGeom>
        </p:spPr>
        <p:txBody>
          <a:bodyPr spcFirstLastPara="1" wrap="square" lIns="22860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High-level roadmap</a:t>
            </a:r>
            <a:endParaRPr/>
          </a:p>
        </p:txBody>
      </p:sp>
      <p:sp>
        <p:nvSpPr>
          <p:cNvPr id="8883" name="Google Shape;8883;p126"/>
          <p:cNvSpPr/>
          <p:nvPr/>
        </p:nvSpPr>
        <p:spPr>
          <a:xfrm>
            <a:off x="394175" y="998325"/>
            <a:ext cx="8238900" cy="36753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4" name="Google Shape;8884;p126"/>
          <p:cNvSpPr/>
          <p:nvPr/>
        </p:nvSpPr>
        <p:spPr>
          <a:xfrm rot="-5400000">
            <a:off x="405175" y="2847974"/>
            <a:ext cx="3258300" cy="165000"/>
          </a:xfrm>
          <a:prstGeom prst="chevron">
            <a:avLst>
              <a:gd name="adj" fmla="val 52511"/>
            </a:avLst>
          </a:prstGeom>
          <a:solidFill>
            <a:srgbClr val="17365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5" name="Google Shape;8885;p126"/>
          <p:cNvSpPr/>
          <p:nvPr/>
        </p:nvSpPr>
        <p:spPr>
          <a:xfrm rot="-5400000">
            <a:off x="2020575" y="2858449"/>
            <a:ext cx="3279300" cy="165000"/>
          </a:xfrm>
          <a:prstGeom prst="chevron">
            <a:avLst>
              <a:gd name="adj" fmla="val 52510"/>
            </a:avLst>
          </a:prstGeom>
          <a:solidFill>
            <a:srgbClr val="17365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6" name="Google Shape;8886;p126"/>
          <p:cNvSpPr/>
          <p:nvPr/>
        </p:nvSpPr>
        <p:spPr>
          <a:xfrm rot="-5400000">
            <a:off x="3653125" y="2858449"/>
            <a:ext cx="3279300" cy="165000"/>
          </a:xfrm>
          <a:prstGeom prst="chevron">
            <a:avLst>
              <a:gd name="adj" fmla="val 52510"/>
            </a:avLst>
          </a:prstGeom>
          <a:solidFill>
            <a:srgbClr val="17365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7" name="Google Shape;8887;p126"/>
          <p:cNvSpPr/>
          <p:nvPr/>
        </p:nvSpPr>
        <p:spPr>
          <a:xfrm rot="-5400000">
            <a:off x="5299575" y="2842724"/>
            <a:ext cx="3247800" cy="165000"/>
          </a:xfrm>
          <a:prstGeom prst="chevron">
            <a:avLst>
              <a:gd name="adj" fmla="val 52510"/>
            </a:avLst>
          </a:prstGeom>
          <a:solidFill>
            <a:srgbClr val="17365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8" name="Google Shape;8888;p126"/>
          <p:cNvSpPr/>
          <p:nvPr/>
        </p:nvSpPr>
        <p:spPr>
          <a:xfrm rot="-5400000">
            <a:off x="6923350" y="2847974"/>
            <a:ext cx="3258300" cy="165000"/>
          </a:xfrm>
          <a:prstGeom prst="chevron">
            <a:avLst>
              <a:gd name="adj" fmla="val 52510"/>
            </a:avLst>
          </a:prstGeom>
          <a:solidFill>
            <a:srgbClr val="17365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89" name="Google Shape;8889;p126"/>
          <p:cNvSpPr/>
          <p:nvPr/>
        </p:nvSpPr>
        <p:spPr>
          <a:xfrm>
            <a:off x="394267" y="596941"/>
            <a:ext cx="7965300" cy="341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90" name="Google Shape;8890;p126"/>
          <p:cNvSpPr/>
          <p:nvPr/>
        </p:nvSpPr>
        <p:spPr>
          <a:xfrm>
            <a:off x="2029329" y="596941"/>
            <a:ext cx="6523500" cy="341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91" name="Google Shape;8891;p126"/>
          <p:cNvSpPr/>
          <p:nvPr/>
        </p:nvSpPr>
        <p:spPr>
          <a:xfrm>
            <a:off x="3660215" y="596941"/>
            <a:ext cx="4892700" cy="341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92" name="Google Shape;8892;p126"/>
          <p:cNvSpPr/>
          <p:nvPr/>
        </p:nvSpPr>
        <p:spPr>
          <a:xfrm>
            <a:off x="5291102" y="596941"/>
            <a:ext cx="3261900" cy="341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93" name="Google Shape;8893;p126"/>
          <p:cNvSpPr/>
          <p:nvPr/>
        </p:nvSpPr>
        <p:spPr>
          <a:xfrm>
            <a:off x="6859728" y="596941"/>
            <a:ext cx="1630800" cy="341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894" name="Google Shape;8894;p126"/>
          <p:cNvSpPr txBox="1"/>
          <p:nvPr/>
        </p:nvSpPr>
        <p:spPr>
          <a:xfrm>
            <a:off x="538679" y="666530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Discovery</a:t>
            </a:r>
            <a:endParaRPr sz="1100"/>
          </a:p>
        </p:txBody>
      </p:sp>
      <p:sp>
        <p:nvSpPr>
          <p:cNvPr id="8895" name="Google Shape;8895;p126"/>
          <p:cNvSpPr txBox="1"/>
          <p:nvPr/>
        </p:nvSpPr>
        <p:spPr>
          <a:xfrm>
            <a:off x="2252467" y="666530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Round 1</a:t>
            </a:r>
            <a:b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</a:b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Experiments</a:t>
            </a:r>
            <a:endParaRPr sz="1100"/>
          </a:p>
        </p:txBody>
      </p:sp>
      <p:sp>
        <p:nvSpPr>
          <p:cNvPr id="8896" name="Google Shape;8896;p126"/>
          <p:cNvSpPr txBox="1"/>
          <p:nvPr/>
        </p:nvSpPr>
        <p:spPr>
          <a:xfrm>
            <a:off x="3888260" y="666530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Round 2</a:t>
            </a:r>
            <a:b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</a:br>
            <a:r>
              <a:rPr lang="en" sz="12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Experiment</a:t>
            </a: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s</a:t>
            </a:r>
            <a:endParaRPr sz="1100"/>
          </a:p>
        </p:txBody>
      </p:sp>
      <p:sp>
        <p:nvSpPr>
          <p:cNvPr id="8897" name="Google Shape;8897;p126"/>
          <p:cNvSpPr txBox="1"/>
          <p:nvPr/>
        </p:nvSpPr>
        <p:spPr>
          <a:xfrm>
            <a:off x="5516847" y="666530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Round 3</a:t>
            </a:r>
            <a:endParaRPr sz="1200" b="1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Experiments</a:t>
            </a:r>
            <a:endParaRPr sz="1100"/>
          </a:p>
        </p:txBody>
      </p:sp>
      <p:sp>
        <p:nvSpPr>
          <p:cNvPr id="8898" name="Google Shape;8898;p126"/>
          <p:cNvSpPr txBox="1"/>
          <p:nvPr/>
        </p:nvSpPr>
        <p:spPr>
          <a:xfrm>
            <a:off x="7147425" y="666530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Pilot</a:t>
            </a:r>
            <a:endParaRPr sz="1100"/>
          </a:p>
        </p:txBody>
      </p:sp>
      <p:sp>
        <p:nvSpPr>
          <p:cNvPr id="8899" name="Google Shape;8899;p126"/>
          <p:cNvSpPr/>
          <p:nvPr/>
        </p:nvSpPr>
        <p:spPr>
          <a:xfrm rot="2697496">
            <a:off x="1883695" y="621814"/>
            <a:ext cx="291257" cy="291257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00" name="Google Shape;8900;p126"/>
          <p:cNvSpPr/>
          <p:nvPr/>
        </p:nvSpPr>
        <p:spPr>
          <a:xfrm rot="2697496">
            <a:off x="3515302" y="621814"/>
            <a:ext cx="291257" cy="291257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01" name="Google Shape;8901;p126"/>
          <p:cNvSpPr/>
          <p:nvPr/>
        </p:nvSpPr>
        <p:spPr>
          <a:xfrm rot="2697496">
            <a:off x="5148261" y="621814"/>
            <a:ext cx="291257" cy="291257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02" name="Google Shape;8902;p126"/>
          <p:cNvSpPr/>
          <p:nvPr/>
        </p:nvSpPr>
        <p:spPr>
          <a:xfrm rot="2697496">
            <a:off x="6775142" y="621814"/>
            <a:ext cx="291257" cy="291257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03" name="Google Shape;8903;p126"/>
          <p:cNvSpPr/>
          <p:nvPr/>
        </p:nvSpPr>
        <p:spPr>
          <a:xfrm>
            <a:off x="8371414" y="581343"/>
            <a:ext cx="372600" cy="372300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04" name="Google Shape;8904;p126"/>
          <p:cNvSpPr txBox="1"/>
          <p:nvPr/>
        </p:nvSpPr>
        <p:spPr>
          <a:xfrm>
            <a:off x="1920093" y="666062"/>
            <a:ext cx="2001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1</a:t>
            </a:r>
            <a:endParaRPr sz="1100"/>
          </a:p>
        </p:txBody>
      </p:sp>
      <p:sp>
        <p:nvSpPr>
          <p:cNvPr id="8905" name="Google Shape;8905;p126"/>
          <p:cNvSpPr txBox="1"/>
          <p:nvPr/>
        </p:nvSpPr>
        <p:spPr>
          <a:xfrm>
            <a:off x="3555763" y="666062"/>
            <a:ext cx="2001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2</a:t>
            </a:r>
            <a:endParaRPr sz="1100"/>
          </a:p>
        </p:txBody>
      </p:sp>
      <p:sp>
        <p:nvSpPr>
          <p:cNvPr id="8906" name="Google Shape;8906;p126"/>
          <p:cNvSpPr txBox="1"/>
          <p:nvPr/>
        </p:nvSpPr>
        <p:spPr>
          <a:xfrm>
            <a:off x="5191434" y="666062"/>
            <a:ext cx="2001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3</a:t>
            </a:r>
            <a:endParaRPr sz="1100"/>
          </a:p>
        </p:txBody>
      </p:sp>
      <p:sp>
        <p:nvSpPr>
          <p:cNvPr id="8907" name="Google Shape;8907;p126"/>
          <p:cNvSpPr txBox="1"/>
          <p:nvPr/>
        </p:nvSpPr>
        <p:spPr>
          <a:xfrm>
            <a:off x="6821427" y="666062"/>
            <a:ext cx="2001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4</a:t>
            </a:r>
            <a:endParaRPr sz="1100"/>
          </a:p>
        </p:txBody>
      </p:sp>
      <p:sp>
        <p:nvSpPr>
          <p:cNvPr id="8908" name="Google Shape;8908;p126"/>
          <p:cNvSpPr txBox="1"/>
          <p:nvPr/>
        </p:nvSpPr>
        <p:spPr>
          <a:xfrm>
            <a:off x="8448055" y="666062"/>
            <a:ext cx="2001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5</a:t>
            </a:r>
            <a:endParaRPr sz="1100"/>
          </a:p>
        </p:txBody>
      </p:sp>
      <p:grpSp>
        <p:nvGrpSpPr>
          <p:cNvPr id="8909" name="Google Shape;8909;p126"/>
          <p:cNvGrpSpPr/>
          <p:nvPr/>
        </p:nvGrpSpPr>
        <p:grpSpPr>
          <a:xfrm>
            <a:off x="394263" y="1441501"/>
            <a:ext cx="8238681" cy="236479"/>
            <a:chOff x="525553" y="1928527"/>
            <a:chExt cx="11241207" cy="465601"/>
          </a:xfrm>
        </p:grpSpPr>
        <p:sp>
          <p:nvSpPr>
            <p:cNvPr id="8910" name="Google Shape;8910;p126"/>
            <p:cNvSpPr/>
            <p:nvPr/>
          </p:nvSpPr>
          <p:spPr>
            <a:xfrm>
              <a:off x="525553" y="1928528"/>
              <a:ext cx="10868100" cy="465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11" name="Google Shape;8911;p126"/>
            <p:cNvSpPr/>
            <p:nvPr/>
          </p:nvSpPr>
          <p:spPr>
            <a:xfrm>
              <a:off x="2756477" y="1928528"/>
              <a:ext cx="8901000" cy="465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12" name="Google Shape;8912;p126"/>
            <p:cNvSpPr/>
            <p:nvPr/>
          </p:nvSpPr>
          <p:spPr>
            <a:xfrm>
              <a:off x="4981704" y="1928528"/>
              <a:ext cx="6675600" cy="4656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13" name="Google Shape;8913;p126"/>
            <p:cNvSpPr/>
            <p:nvPr/>
          </p:nvSpPr>
          <p:spPr>
            <a:xfrm>
              <a:off x="7206932" y="1928528"/>
              <a:ext cx="4450500" cy="4656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14" name="Google Shape;8914;p126"/>
            <p:cNvSpPr/>
            <p:nvPr/>
          </p:nvSpPr>
          <p:spPr>
            <a:xfrm>
              <a:off x="9432160" y="1928527"/>
              <a:ext cx="2334600" cy="4656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</p:grpSp>
      <p:sp>
        <p:nvSpPr>
          <p:cNvPr id="8915" name="Google Shape;8915;p126"/>
          <p:cNvSpPr txBox="1"/>
          <p:nvPr/>
        </p:nvSpPr>
        <p:spPr>
          <a:xfrm>
            <a:off x="586062" y="1459525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EXIT</a:t>
            </a:r>
            <a:r>
              <a:rPr lang="en" sz="9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</a:t>
            </a: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CRITERIA</a:t>
            </a:r>
            <a:endParaRPr sz="1100"/>
          </a:p>
        </p:txBody>
      </p:sp>
      <p:sp>
        <p:nvSpPr>
          <p:cNvPr id="8916" name="Google Shape;8916;p126"/>
          <p:cNvSpPr txBox="1"/>
          <p:nvPr/>
        </p:nvSpPr>
        <p:spPr>
          <a:xfrm>
            <a:off x="2244569" y="1459525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EXIT</a:t>
            </a:r>
            <a:r>
              <a:rPr lang="en" sz="9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</a:t>
            </a: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CRITERIA</a:t>
            </a:r>
            <a:endParaRPr sz="1100"/>
          </a:p>
        </p:txBody>
      </p:sp>
      <p:sp>
        <p:nvSpPr>
          <p:cNvPr id="8917" name="Google Shape;8917;p126"/>
          <p:cNvSpPr txBox="1"/>
          <p:nvPr/>
        </p:nvSpPr>
        <p:spPr>
          <a:xfrm>
            <a:off x="3882764" y="1459525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EXIT</a:t>
            </a:r>
            <a:r>
              <a:rPr lang="en" sz="9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</a:t>
            </a: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CRITERIA</a:t>
            </a:r>
            <a:endParaRPr sz="1100"/>
          </a:p>
        </p:txBody>
      </p:sp>
      <p:sp>
        <p:nvSpPr>
          <p:cNvPr id="8918" name="Google Shape;8918;p126"/>
          <p:cNvSpPr txBox="1"/>
          <p:nvPr/>
        </p:nvSpPr>
        <p:spPr>
          <a:xfrm>
            <a:off x="5500651" y="1459525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EXIT</a:t>
            </a:r>
            <a:r>
              <a:rPr lang="en" sz="9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</a:t>
            </a: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CRITERIA</a:t>
            </a:r>
            <a:endParaRPr sz="1100"/>
          </a:p>
        </p:txBody>
      </p:sp>
      <p:sp>
        <p:nvSpPr>
          <p:cNvPr id="8919" name="Google Shape;8919;p126"/>
          <p:cNvSpPr txBox="1"/>
          <p:nvPr/>
        </p:nvSpPr>
        <p:spPr>
          <a:xfrm>
            <a:off x="7155471" y="1459525"/>
            <a:ext cx="1179900" cy="20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EXIT</a:t>
            </a:r>
            <a:r>
              <a:rPr lang="en" sz="900" b="1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</a:t>
            </a:r>
            <a:r>
              <a:rPr lang="en" sz="9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CRITERIA</a:t>
            </a:r>
            <a:endParaRPr sz="1100"/>
          </a:p>
        </p:txBody>
      </p:sp>
      <p:sp>
        <p:nvSpPr>
          <p:cNvPr id="8920" name="Google Shape;8920;p126"/>
          <p:cNvSpPr txBox="1"/>
          <p:nvPr/>
        </p:nvSpPr>
        <p:spPr>
          <a:xfrm>
            <a:off x="471150" y="971778"/>
            <a:ext cx="14097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Confirm need &amp; value</a:t>
            </a:r>
            <a:endParaRPr sz="1100"/>
          </a:p>
        </p:txBody>
      </p:sp>
      <p:sp>
        <p:nvSpPr>
          <p:cNvPr id="8921" name="Google Shape;8921;p126"/>
          <p:cNvSpPr txBox="1"/>
          <p:nvPr/>
        </p:nvSpPr>
        <p:spPr>
          <a:xfrm>
            <a:off x="7095750" y="986128"/>
            <a:ext cx="1409700" cy="2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Address Canada.ca readiness </a:t>
            </a:r>
            <a:endParaRPr sz="1100"/>
          </a:p>
        </p:txBody>
      </p:sp>
      <p:grpSp>
        <p:nvGrpSpPr>
          <p:cNvPr id="8922" name="Google Shape;8922;p126"/>
          <p:cNvGrpSpPr/>
          <p:nvPr/>
        </p:nvGrpSpPr>
        <p:grpSpPr>
          <a:xfrm>
            <a:off x="444931" y="2087689"/>
            <a:ext cx="1461589" cy="212850"/>
            <a:chOff x="561252" y="4353888"/>
            <a:chExt cx="2012100" cy="283800"/>
          </a:xfrm>
        </p:grpSpPr>
        <p:sp>
          <p:nvSpPr>
            <p:cNvPr id="8923" name="Google Shape;8923;p126"/>
            <p:cNvSpPr/>
            <p:nvPr/>
          </p:nvSpPr>
          <p:spPr>
            <a:xfrm>
              <a:off x="561252" y="4353888"/>
              <a:ext cx="20121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24" name="Google Shape;8924;p126"/>
            <p:cNvSpPr/>
            <p:nvPr/>
          </p:nvSpPr>
          <p:spPr>
            <a:xfrm>
              <a:off x="598734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Key Metrics</a:t>
              </a:r>
              <a:endParaRPr sz="1100"/>
            </a:p>
          </p:txBody>
        </p:sp>
      </p:grpSp>
      <p:grpSp>
        <p:nvGrpSpPr>
          <p:cNvPr id="8925" name="Google Shape;8925;p126"/>
          <p:cNvGrpSpPr/>
          <p:nvPr/>
        </p:nvGrpSpPr>
        <p:grpSpPr>
          <a:xfrm>
            <a:off x="2164045" y="2077895"/>
            <a:ext cx="1369518" cy="212850"/>
            <a:chOff x="579355" y="4353888"/>
            <a:chExt cx="1972800" cy="283800"/>
          </a:xfrm>
        </p:grpSpPr>
        <p:sp>
          <p:nvSpPr>
            <p:cNvPr id="8926" name="Google Shape;8926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27" name="Google Shape;8927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Key Metrics</a:t>
              </a:r>
              <a:endParaRPr sz="1100"/>
            </a:p>
          </p:txBody>
        </p:sp>
      </p:grpSp>
      <p:grpSp>
        <p:nvGrpSpPr>
          <p:cNvPr id="8928" name="Google Shape;8928;p126"/>
          <p:cNvGrpSpPr/>
          <p:nvPr/>
        </p:nvGrpSpPr>
        <p:grpSpPr>
          <a:xfrm>
            <a:off x="3785450" y="2083854"/>
            <a:ext cx="1369518" cy="212850"/>
            <a:chOff x="579355" y="4353888"/>
            <a:chExt cx="1972800" cy="283800"/>
          </a:xfrm>
        </p:grpSpPr>
        <p:sp>
          <p:nvSpPr>
            <p:cNvPr id="8929" name="Google Shape;8929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30" name="Google Shape;8930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Key Metrics</a:t>
              </a:r>
              <a:endParaRPr sz="1100"/>
            </a:p>
          </p:txBody>
        </p:sp>
      </p:grpSp>
      <p:grpSp>
        <p:nvGrpSpPr>
          <p:cNvPr id="8931" name="Google Shape;8931;p126"/>
          <p:cNvGrpSpPr/>
          <p:nvPr/>
        </p:nvGrpSpPr>
        <p:grpSpPr>
          <a:xfrm>
            <a:off x="5425562" y="2092227"/>
            <a:ext cx="1369518" cy="212850"/>
            <a:chOff x="579355" y="4353888"/>
            <a:chExt cx="1972800" cy="283800"/>
          </a:xfrm>
        </p:grpSpPr>
        <p:sp>
          <p:nvSpPr>
            <p:cNvPr id="8932" name="Google Shape;8932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33" name="Google Shape;8933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Key Metrics</a:t>
              </a:r>
              <a:endParaRPr sz="1100"/>
            </a:p>
          </p:txBody>
        </p:sp>
      </p:grpSp>
      <p:grpSp>
        <p:nvGrpSpPr>
          <p:cNvPr id="8934" name="Google Shape;8934;p126"/>
          <p:cNvGrpSpPr/>
          <p:nvPr/>
        </p:nvGrpSpPr>
        <p:grpSpPr>
          <a:xfrm>
            <a:off x="7048662" y="2092227"/>
            <a:ext cx="1369518" cy="212850"/>
            <a:chOff x="579355" y="4353888"/>
            <a:chExt cx="1972800" cy="283800"/>
          </a:xfrm>
        </p:grpSpPr>
        <p:sp>
          <p:nvSpPr>
            <p:cNvPr id="8935" name="Google Shape;8935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36" name="Google Shape;8936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Key Metrics</a:t>
              </a:r>
              <a:endParaRPr sz="1100"/>
            </a:p>
          </p:txBody>
        </p:sp>
      </p:grpSp>
      <p:grpSp>
        <p:nvGrpSpPr>
          <p:cNvPr id="8937" name="Google Shape;8937;p126"/>
          <p:cNvGrpSpPr/>
          <p:nvPr/>
        </p:nvGrpSpPr>
        <p:grpSpPr>
          <a:xfrm>
            <a:off x="444931" y="3431637"/>
            <a:ext cx="1461589" cy="212850"/>
            <a:chOff x="561252" y="4353888"/>
            <a:chExt cx="2012100" cy="283800"/>
          </a:xfrm>
        </p:grpSpPr>
        <p:sp>
          <p:nvSpPr>
            <p:cNvPr id="8938" name="Google Shape;8938;p126"/>
            <p:cNvSpPr/>
            <p:nvPr/>
          </p:nvSpPr>
          <p:spPr>
            <a:xfrm>
              <a:off x="561252" y="4353888"/>
              <a:ext cx="20121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39" name="Google Shape;8939;p126"/>
            <p:cNvSpPr/>
            <p:nvPr/>
          </p:nvSpPr>
          <p:spPr>
            <a:xfrm>
              <a:off x="598734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Deliverables</a:t>
              </a:r>
              <a:endParaRPr sz="1100"/>
            </a:p>
          </p:txBody>
        </p:sp>
      </p:grpSp>
      <p:grpSp>
        <p:nvGrpSpPr>
          <p:cNvPr id="8940" name="Google Shape;8940;p126"/>
          <p:cNvGrpSpPr/>
          <p:nvPr/>
        </p:nvGrpSpPr>
        <p:grpSpPr>
          <a:xfrm>
            <a:off x="2162507" y="3480449"/>
            <a:ext cx="1369518" cy="212850"/>
            <a:chOff x="579355" y="4353888"/>
            <a:chExt cx="1972800" cy="283800"/>
          </a:xfrm>
        </p:grpSpPr>
        <p:sp>
          <p:nvSpPr>
            <p:cNvPr id="8941" name="Google Shape;8941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42" name="Google Shape;8942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Deliverables</a:t>
              </a:r>
              <a:endParaRPr sz="1100"/>
            </a:p>
          </p:txBody>
        </p:sp>
      </p:grpSp>
      <p:grpSp>
        <p:nvGrpSpPr>
          <p:cNvPr id="8943" name="Google Shape;8943;p126"/>
          <p:cNvGrpSpPr/>
          <p:nvPr/>
        </p:nvGrpSpPr>
        <p:grpSpPr>
          <a:xfrm>
            <a:off x="3785450" y="3411455"/>
            <a:ext cx="1369518" cy="249754"/>
            <a:chOff x="579355" y="4353888"/>
            <a:chExt cx="1972800" cy="333005"/>
          </a:xfrm>
        </p:grpSpPr>
        <p:sp>
          <p:nvSpPr>
            <p:cNvPr id="8944" name="Google Shape;8944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45" name="Google Shape;8945;p126"/>
            <p:cNvSpPr/>
            <p:nvPr/>
          </p:nvSpPr>
          <p:spPr>
            <a:xfrm>
              <a:off x="597122" y="4457693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Deliverables</a:t>
              </a:r>
              <a:endParaRPr sz="1100"/>
            </a:p>
          </p:txBody>
        </p:sp>
      </p:grpSp>
      <p:grpSp>
        <p:nvGrpSpPr>
          <p:cNvPr id="8946" name="Google Shape;8946;p126"/>
          <p:cNvGrpSpPr/>
          <p:nvPr/>
        </p:nvGrpSpPr>
        <p:grpSpPr>
          <a:xfrm>
            <a:off x="5425562" y="3431637"/>
            <a:ext cx="1369518" cy="212850"/>
            <a:chOff x="579355" y="4353888"/>
            <a:chExt cx="1972800" cy="283800"/>
          </a:xfrm>
        </p:grpSpPr>
        <p:sp>
          <p:nvSpPr>
            <p:cNvPr id="8947" name="Google Shape;8947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48" name="Google Shape;8948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Deliverables</a:t>
              </a:r>
              <a:endParaRPr sz="1100"/>
            </a:p>
          </p:txBody>
        </p:sp>
      </p:grpSp>
      <p:grpSp>
        <p:nvGrpSpPr>
          <p:cNvPr id="8949" name="Google Shape;8949;p126"/>
          <p:cNvGrpSpPr/>
          <p:nvPr/>
        </p:nvGrpSpPr>
        <p:grpSpPr>
          <a:xfrm>
            <a:off x="7048662" y="3431637"/>
            <a:ext cx="1369518" cy="212850"/>
            <a:chOff x="579355" y="4353888"/>
            <a:chExt cx="1972800" cy="283800"/>
          </a:xfrm>
        </p:grpSpPr>
        <p:sp>
          <p:nvSpPr>
            <p:cNvPr id="8950" name="Google Shape;8950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51" name="Google Shape;8951;p126"/>
            <p:cNvSpPr/>
            <p:nvPr/>
          </p:nvSpPr>
          <p:spPr>
            <a:xfrm>
              <a:off x="597122" y="4381254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Deliverables</a:t>
              </a:r>
              <a:endParaRPr sz="1100"/>
            </a:p>
          </p:txBody>
        </p:sp>
      </p:grpSp>
      <p:sp>
        <p:nvSpPr>
          <p:cNvPr id="8952" name="Google Shape;8952;p126"/>
          <p:cNvSpPr txBox="1"/>
          <p:nvPr/>
        </p:nvSpPr>
        <p:spPr>
          <a:xfrm flipH="1">
            <a:off x="565563" y="2364646"/>
            <a:ext cx="1275300" cy="6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Answers from AI are trustable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Addresses issues identified in GC Feedback 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3" name="Google Shape;8953;p126"/>
          <p:cNvSpPr txBox="1"/>
          <p:nvPr/>
        </p:nvSpPr>
        <p:spPr>
          <a:xfrm flipH="1">
            <a:off x="2209620" y="2316962"/>
            <a:ext cx="1275300" cy="6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 b="0" i="0" u="none" strike="noStrike" cap="none">
                <a:latin typeface="Quattrocento Sans"/>
                <a:ea typeface="Quattrocento Sans"/>
                <a:cs typeface="Quattrocento Sans"/>
                <a:sym typeface="Quattrocento Sans"/>
              </a:rPr>
              <a:t>Accuracy threshold for top </a:t>
            </a: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40</a:t>
            </a:r>
            <a:r>
              <a:rPr lang="en" sz="800" b="0" i="0" u="none" strike="noStrike" cap="none">
                <a:latin typeface="Quattrocento Sans"/>
                <a:ea typeface="Quattrocento Sans"/>
                <a:cs typeface="Quattrocento Sans"/>
                <a:sym typeface="Quattrocento Sans"/>
              </a:rPr>
              <a:t> tasks exceeded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Support for GC Policies confirmed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Identify preliminary usability issues with prototype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4" name="Google Shape;8954;p126"/>
          <p:cNvSpPr txBox="1"/>
          <p:nvPr/>
        </p:nvSpPr>
        <p:spPr>
          <a:xfrm flipH="1">
            <a:off x="3838850" y="2301352"/>
            <a:ext cx="1275300" cy="127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Accuracy threshold for 100 top answer exceeded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Long tail question eval addressed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Comparable success rates in French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Citations available 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New content outside of LLMs addressed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5" name="Google Shape;8955;p126"/>
          <p:cNvSpPr txBox="1"/>
          <p:nvPr/>
        </p:nvSpPr>
        <p:spPr>
          <a:xfrm flipH="1">
            <a:off x="5472277" y="2333979"/>
            <a:ext cx="1275300" cy="6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Accuracy threshold for 100 questions per pilot participant exceeded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Automated evaluation implemented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Pilot success metrics confirmed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6" name="Google Shape;8956;p126"/>
          <p:cNvSpPr txBox="1"/>
          <p:nvPr/>
        </p:nvSpPr>
        <p:spPr>
          <a:xfrm flipH="1">
            <a:off x="7095759" y="2333979"/>
            <a:ext cx="1275300" cy="64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Pilot reduces the number of Feedback responses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Fewer calls related to the pilot content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7" name="Google Shape;8957;p126"/>
          <p:cNvSpPr txBox="1"/>
          <p:nvPr/>
        </p:nvSpPr>
        <p:spPr>
          <a:xfrm flipH="1">
            <a:off x="569282" y="3645950"/>
            <a:ext cx="1275300" cy="83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Trust study</a:t>
            </a:r>
            <a:endParaRPr sz="1100"/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Identification of major GC AI initiatives.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GC AI Answers Community of Practice</a:t>
            </a:r>
            <a:endParaRPr sz="800" b="0" i="0" u="none" strike="noStrike" cap="none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8" name="Google Shape;8958;p126"/>
          <p:cNvSpPr txBox="1"/>
          <p:nvPr/>
        </p:nvSpPr>
        <p:spPr>
          <a:xfrm flipH="1">
            <a:off x="2206164" y="3698741"/>
            <a:ext cx="1275300" cy="83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Working prototype using GCDS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 b="0" i="0" u="none" strike="noStrike" cap="none">
                <a:latin typeface="Quattrocento Sans"/>
                <a:ea typeface="Quattrocento Sans"/>
                <a:cs typeface="Quattrocento Sans"/>
                <a:sym typeface="Quattrocento Sans"/>
              </a:rPr>
              <a:t>Performance </a:t>
            </a: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results using top 40 tasks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Usability test results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GitHub Repo established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Draft AI Guidance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59" name="Google Shape;8959;p126"/>
          <p:cNvSpPr txBox="1"/>
          <p:nvPr/>
        </p:nvSpPr>
        <p:spPr>
          <a:xfrm flipH="1">
            <a:off x="3837275" y="3670070"/>
            <a:ext cx="1275300" cy="114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AI Answers available on CDS infrastructure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Preliminary evaluation framework 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AI Answers Pilot Product Team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Policy discovery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</a:pPr>
            <a:r>
              <a:rPr lang="en" sz="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Preliminary content update model</a:t>
            </a:r>
            <a:endParaRPr sz="800">
              <a:solidFill>
                <a:schemeClr val="dk1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60" name="Google Shape;8960;p126"/>
          <p:cNvSpPr txBox="1"/>
          <p:nvPr/>
        </p:nvSpPr>
        <p:spPr>
          <a:xfrm flipH="1">
            <a:off x="5476000" y="3645952"/>
            <a:ext cx="1344600" cy="114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Preliminary AI Answers performance dashboard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Pilot partnership(s) established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ATO for Pilot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Interim AI Guidance available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Final content update</a:t>
            </a:r>
            <a:b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</a:b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model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8961" name="Google Shape;8961;p126"/>
          <p:cNvSpPr txBox="1"/>
          <p:nvPr/>
        </p:nvSpPr>
        <p:spPr>
          <a:xfrm flipH="1">
            <a:off x="7099478" y="3645950"/>
            <a:ext cx="1275300" cy="83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SA&amp;A initiated</a:t>
            </a:r>
            <a:endParaRPr sz="1100"/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Presentation to DM Digital Committee</a:t>
            </a:r>
            <a:endParaRPr sz="800"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127000" marR="0" lvl="0" indent="-127000" algn="l" rtl="0">
              <a:spcBef>
                <a:spcPts val="0"/>
              </a:spcBef>
              <a:spcAft>
                <a:spcPts val="0"/>
              </a:spcAft>
              <a:buSzPts val="800"/>
              <a:buFont typeface="Arial"/>
              <a:buChar char="•"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GC EARB presentation for information</a:t>
            </a:r>
            <a:endParaRPr sz="800" b="0" i="0" u="none" strike="noStrike" cap="none"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grpSp>
        <p:nvGrpSpPr>
          <p:cNvPr id="8962" name="Google Shape;8962;p126"/>
          <p:cNvGrpSpPr/>
          <p:nvPr/>
        </p:nvGrpSpPr>
        <p:grpSpPr>
          <a:xfrm>
            <a:off x="2174656" y="1805151"/>
            <a:ext cx="1369518" cy="235322"/>
            <a:chOff x="579355" y="4323925"/>
            <a:chExt cx="1972800" cy="313763"/>
          </a:xfrm>
        </p:grpSpPr>
        <p:sp>
          <p:nvSpPr>
            <p:cNvPr id="8963" name="Google Shape;8963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64" name="Google Shape;8964;p126"/>
            <p:cNvSpPr/>
            <p:nvPr/>
          </p:nvSpPr>
          <p:spPr>
            <a:xfrm>
              <a:off x="597122" y="4323925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GenAi mature enough to proceed</a:t>
              </a:r>
              <a:endParaRPr sz="1100"/>
            </a:p>
          </p:txBody>
        </p:sp>
      </p:grpSp>
      <p:sp>
        <p:nvSpPr>
          <p:cNvPr id="8965" name="Google Shape;8965;p126"/>
          <p:cNvSpPr/>
          <p:nvPr/>
        </p:nvSpPr>
        <p:spPr>
          <a:xfrm>
            <a:off x="3804190" y="1827623"/>
            <a:ext cx="13446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Priority requirements addressed</a:t>
            </a:r>
            <a:endParaRPr sz="1100"/>
          </a:p>
        </p:txBody>
      </p:sp>
      <p:grpSp>
        <p:nvGrpSpPr>
          <p:cNvPr id="8966" name="Google Shape;8966;p126"/>
          <p:cNvGrpSpPr/>
          <p:nvPr/>
        </p:nvGrpSpPr>
        <p:grpSpPr>
          <a:xfrm>
            <a:off x="5407916" y="1796127"/>
            <a:ext cx="1461584" cy="244514"/>
            <a:chOff x="479354" y="4311669"/>
            <a:chExt cx="2209500" cy="326019"/>
          </a:xfrm>
        </p:grpSpPr>
        <p:sp>
          <p:nvSpPr>
            <p:cNvPr id="8967" name="Google Shape;8967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68" name="Google Shape;8968;p126"/>
            <p:cNvSpPr/>
            <p:nvPr/>
          </p:nvSpPr>
          <p:spPr>
            <a:xfrm>
              <a:off x="479354" y="4311669"/>
              <a:ext cx="22095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Pilot requirements addressed</a:t>
              </a:r>
              <a:endParaRPr sz="1100"/>
            </a:p>
          </p:txBody>
        </p:sp>
      </p:grpSp>
      <p:sp>
        <p:nvSpPr>
          <p:cNvPr id="8969" name="Google Shape;8969;p126"/>
          <p:cNvSpPr/>
          <p:nvPr/>
        </p:nvSpPr>
        <p:spPr>
          <a:xfrm>
            <a:off x="7065615" y="1827623"/>
            <a:ext cx="13446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Issues to scale-up on Canada.ca addressed</a:t>
            </a:r>
            <a:endParaRPr sz="1100"/>
          </a:p>
        </p:txBody>
      </p:sp>
      <p:grpSp>
        <p:nvGrpSpPr>
          <p:cNvPr id="8970" name="Google Shape;8970;p126"/>
          <p:cNvGrpSpPr/>
          <p:nvPr/>
        </p:nvGrpSpPr>
        <p:grpSpPr>
          <a:xfrm>
            <a:off x="394281" y="1808752"/>
            <a:ext cx="1369518" cy="212851"/>
            <a:chOff x="579355" y="4353887"/>
            <a:chExt cx="1972800" cy="283801"/>
          </a:xfrm>
        </p:grpSpPr>
        <p:sp>
          <p:nvSpPr>
            <p:cNvPr id="8971" name="Google Shape;8971;p126"/>
            <p:cNvSpPr/>
            <p:nvPr/>
          </p:nvSpPr>
          <p:spPr>
            <a:xfrm>
              <a:off x="579355" y="4353888"/>
              <a:ext cx="1972800" cy="2838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 i="0" u="none" strike="noStrike" cap="none">
                <a:solidFill>
                  <a:schemeClr val="accen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8972" name="Google Shape;8972;p126"/>
            <p:cNvSpPr/>
            <p:nvPr/>
          </p:nvSpPr>
          <p:spPr>
            <a:xfrm>
              <a:off x="597194" y="4353887"/>
              <a:ext cx="1937100" cy="229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chemeClr val="dk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Value  (People + GC) clearly identified</a:t>
              </a:r>
              <a:endParaRPr sz="1100"/>
            </a:p>
          </p:txBody>
        </p:sp>
      </p:grpSp>
      <p:sp>
        <p:nvSpPr>
          <p:cNvPr id="8973" name="Google Shape;8973;p126"/>
          <p:cNvSpPr txBox="1"/>
          <p:nvPr/>
        </p:nvSpPr>
        <p:spPr>
          <a:xfrm>
            <a:off x="2159225" y="968456"/>
            <a:ext cx="1409700" cy="20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Confirm GC viability</a:t>
            </a:r>
            <a:endParaRPr sz="1100"/>
          </a:p>
        </p:txBody>
      </p:sp>
      <p:pic>
        <p:nvPicPr>
          <p:cNvPr id="8974" name="Google Shape;8974;p1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62250" y="1266375"/>
            <a:ext cx="200100" cy="200100"/>
          </a:xfrm>
          <a:prstGeom prst="rect">
            <a:avLst/>
          </a:prstGeom>
          <a:noFill/>
          <a:ln>
            <a:noFill/>
          </a:ln>
        </p:spPr>
      </p:pic>
      <p:sp>
        <p:nvSpPr>
          <p:cNvPr id="8975" name="Google Shape;8975;p126"/>
          <p:cNvSpPr txBox="1"/>
          <p:nvPr/>
        </p:nvSpPr>
        <p:spPr>
          <a:xfrm>
            <a:off x="4988725" y="1109425"/>
            <a:ext cx="6486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262626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We are here</a:t>
            </a:r>
            <a:endParaRPr sz="1100" b="1"/>
          </a:p>
        </p:txBody>
      </p:sp>
      <p:sp>
        <p:nvSpPr>
          <p:cNvPr id="8976" name="Google Shape;8976;p126"/>
          <p:cNvSpPr txBox="1"/>
          <p:nvPr/>
        </p:nvSpPr>
        <p:spPr>
          <a:xfrm>
            <a:off x="3771100" y="989389"/>
            <a:ext cx="14097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GC Policy requirements</a:t>
            </a:r>
            <a:endParaRPr sz="1100"/>
          </a:p>
        </p:txBody>
      </p:sp>
      <p:sp>
        <p:nvSpPr>
          <p:cNvPr id="8977" name="Google Shape;8977;p126"/>
          <p:cNvSpPr txBox="1"/>
          <p:nvPr/>
        </p:nvSpPr>
        <p:spPr>
          <a:xfrm>
            <a:off x="5166250" y="998913"/>
            <a:ext cx="1964100" cy="17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Quattrocento Sans"/>
                <a:ea typeface="Quattrocento Sans"/>
                <a:cs typeface="Quattrocento Sans"/>
                <a:sym typeface="Quattrocento Sans"/>
              </a:rPr>
              <a:t>Contextual implementation</a:t>
            </a:r>
            <a:endParaRPr sz="1100"/>
          </a:p>
        </p:txBody>
      </p:sp>
      <p:sp>
        <p:nvSpPr>
          <p:cNvPr id="8978" name="Google Shape;8978;p126"/>
          <p:cNvSpPr txBox="1"/>
          <p:nvPr/>
        </p:nvSpPr>
        <p:spPr>
          <a:xfrm>
            <a:off x="478489" y="1231630"/>
            <a:ext cx="1409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262626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8 Weeks</a:t>
            </a:r>
            <a:endParaRPr sz="1100"/>
          </a:p>
        </p:txBody>
      </p:sp>
      <p:sp>
        <p:nvSpPr>
          <p:cNvPr id="8979" name="Google Shape;8979;p126"/>
          <p:cNvSpPr txBox="1"/>
          <p:nvPr/>
        </p:nvSpPr>
        <p:spPr>
          <a:xfrm>
            <a:off x="6598349" y="4528475"/>
            <a:ext cx="6486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July 2025</a:t>
            </a:r>
            <a:endParaRPr sz="1100" b="1">
              <a:solidFill>
                <a:schemeClr val="dk1"/>
              </a:solidFill>
            </a:endParaRPr>
          </a:p>
        </p:txBody>
      </p:sp>
      <p:sp>
        <p:nvSpPr>
          <p:cNvPr id="8980" name="Google Shape;8980;p126"/>
          <p:cNvSpPr txBox="1"/>
          <p:nvPr/>
        </p:nvSpPr>
        <p:spPr>
          <a:xfrm>
            <a:off x="8233424" y="4528475"/>
            <a:ext cx="6486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Feb 2026</a:t>
            </a:r>
            <a:endParaRPr sz="1100" b="1">
              <a:solidFill>
                <a:schemeClr val="dk1"/>
              </a:solidFill>
            </a:endParaRPr>
          </a:p>
        </p:txBody>
      </p:sp>
      <p:sp>
        <p:nvSpPr>
          <p:cNvPr id="8981" name="Google Shape;8981;p126"/>
          <p:cNvSpPr txBox="1"/>
          <p:nvPr/>
        </p:nvSpPr>
        <p:spPr>
          <a:xfrm>
            <a:off x="4960174" y="4528475"/>
            <a:ext cx="6486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March 2025</a:t>
            </a:r>
            <a:endParaRPr sz="1100" b="1">
              <a:solidFill>
                <a:schemeClr val="dk1"/>
              </a:solidFill>
            </a:endParaRPr>
          </a:p>
        </p:txBody>
      </p:sp>
      <p:sp>
        <p:nvSpPr>
          <p:cNvPr id="8982" name="Google Shape;8982;p126"/>
          <p:cNvSpPr txBox="1"/>
          <p:nvPr/>
        </p:nvSpPr>
        <p:spPr>
          <a:xfrm>
            <a:off x="3324250" y="4528475"/>
            <a:ext cx="6486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262626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Oct 2024</a:t>
            </a:r>
            <a:endParaRPr sz="1100" b="1"/>
          </a:p>
        </p:txBody>
      </p:sp>
      <p:sp>
        <p:nvSpPr>
          <p:cNvPr id="8983" name="Google Shape;8983;p126"/>
          <p:cNvSpPr txBox="1"/>
          <p:nvPr/>
        </p:nvSpPr>
        <p:spPr>
          <a:xfrm>
            <a:off x="1679237" y="4528475"/>
            <a:ext cx="6486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262626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July 2024</a:t>
            </a:r>
            <a:endParaRPr sz="1100" b="1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9" name="Google Shape;8989;p127"/>
          <p:cNvSpPr txBox="1"/>
          <p:nvPr/>
        </p:nvSpPr>
        <p:spPr>
          <a:xfrm>
            <a:off x="2791439" y="844346"/>
            <a:ext cx="14478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 u="none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Capability</a:t>
            </a:r>
            <a:br>
              <a:rPr lang="en" sz="1100" b="1" u="none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</a:br>
            <a:r>
              <a:rPr lang="en" sz="1100" b="1" u="none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Available </a:t>
            </a:r>
            <a:endParaRPr/>
          </a:p>
        </p:txBody>
      </p:sp>
      <p:sp>
        <p:nvSpPr>
          <p:cNvPr id="8990" name="Google Shape;8990;p127"/>
          <p:cNvSpPr txBox="1"/>
          <p:nvPr/>
        </p:nvSpPr>
        <p:spPr>
          <a:xfrm>
            <a:off x="4239262" y="844352"/>
            <a:ext cx="12678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Testing &amp;</a:t>
            </a:r>
            <a:r>
              <a:rPr lang="en" sz="1100" b="1" u="none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 Refinement</a:t>
            </a:r>
            <a:endParaRPr/>
          </a:p>
        </p:txBody>
      </p:sp>
      <p:sp>
        <p:nvSpPr>
          <p:cNvPr id="8991" name="Google Shape;8991;p127"/>
          <p:cNvSpPr txBox="1"/>
          <p:nvPr/>
        </p:nvSpPr>
        <p:spPr>
          <a:xfrm>
            <a:off x="5705349" y="844346"/>
            <a:ext cx="11211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747D74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Ready for Public Pilot</a:t>
            </a:r>
            <a:endParaRPr/>
          </a:p>
        </p:txBody>
      </p:sp>
      <p:grpSp>
        <p:nvGrpSpPr>
          <p:cNvPr id="8992" name="Google Shape;8992;p127"/>
          <p:cNvGrpSpPr/>
          <p:nvPr/>
        </p:nvGrpSpPr>
        <p:grpSpPr>
          <a:xfrm>
            <a:off x="204122" y="1284450"/>
            <a:ext cx="6349575" cy="558597"/>
            <a:chOff x="204122" y="1284450"/>
            <a:chExt cx="6349575" cy="558597"/>
          </a:xfrm>
        </p:grpSpPr>
        <p:pic>
          <p:nvPicPr>
            <p:cNvPr id="8993" name="Google Shape;8993;p1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04122" y="1284450"/>
              <a:ext cx="6349575" cy="558597"/>
            </a:xfrm>
            <a:prstGeom prst="rect">
              <a:avLst/>
            </a:prstGeom>
            <a:noFill/>
            <a:ln>
              <a:noFill/>
            </a:ln>
            <a:effectLst>
              <a:outerShdw blurRad="25400" dist="12700" dir="5400000" algn="ctr" rotWithShape="0">
                <a:srgbClr val="000000">
                  <a:alpha val="22745"/>
                </a:srgbClr>
              </a:outerShdw>
            </a:effectLst>
          </p:spPr>
        </p:pic>
        <p:sp>
          <p:nvSpPr>
            <p:cNvPr id="8994" name="Google Shape;8994;p127"/>
            <p:cNvSpPr/>
            <p:nvPr/>
          </p:nvSpPr>
          <p:spPr>
            <a:xfrm>
              <a:off x="275229" y="1364817"/>
              <a:ext cx="365981" cy="397849"/>
            </a:xfrm>
            <a:prstGeom prst="ellipse">
              <a:avLst/>
            </a:prstGeom>
            <a:solidFill>
              <a:srgbClr val="022A40"/>
            </a:solidFill>
            <a:ln>
              <a:noFill/>
            </a:ln>
            <a:effectLst>
              <a:outerShdw blurRad="50800" dist="38100" dir="2700000" algn="ctr" rotWithShape="0">
                <a:srgbClr val="79206E">
                  <a:alpha val="4784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5" name="Google Shape;8995;p127"/>
            <p:cNvSpPr txBox="1"/>
            <p:nvPr/>
          </p:nvSpPr>
          <p:spPr>
            <a:xfrm>
              <a:off x="749193" y="1440631"/>
              <a:ext cx="2733900" cy="2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>
                  <a:solidFill>
                    <a:srgbClr val="022A40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User Experience</a:t>
              </a:r>
              <a:endParaRPr sz="1300"/>
            </a:p>
          </p:txBody>
        </p:sp>
        <p:sp>
          <p:nvSpPr>
            <p:cNvPr id="8996" name="Google Shape;8996;p127"/>
            <p:cNvSpPr txBox="1"/>
            <p:nvPr/>
          </p:nvSpPr>
          <p:spPr>
            <a:xfrm>
              <a:off x="392782" y="1440631"/>
              <a:ext cx="130874" cy="24622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1</a:t>
              </a:r>
              <a:endParaRPr/>
            </a:p>
          </p:txBody>
        </p:sp>
        <p:cxnSp>
          <p:nvCxnSpPr>
            <p:cNvPr id="8997" name="Google Shape;8997;p127"/>
            <p:cNvCxnSpPr/>
            <p:nvPr/>
          </p:nvCxnSpPr>
          <p:spPr>
            <a:xfrm>
              <a:off x="3474193" y="1335141"/>
              <a:ext cx="0" cy="457200"/>
            </a:xfrm>
            <a:prstGeom prst="straightConnector1">
              <a:avLst/>
            </a:prstGeom>
            <a:noFill/>
            <a:ln w="9525" cap="flat" cmpd="sng">
              <a:solidFill>
                <a:srgbClr val="D7DAD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8998" name="Google Shape;8998;p127"/>
            <p:cNvSpPr/>
            <p:nvPr/>
          </p:nvSpPr>
          <p:spPr>
            <a:xfrm>
              <a:off x="3639150" y="1438725"/>
              <a:ext cx="2140500" cy="246300"/>
            </a:xfrm>
            <a:prstGeom prst="rect">
              <a:avLst/>
            </a:prstGeom>
            <a:solidFill>
              <a:srgbClr val="CBCBCB"/>
            </a:solidFill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99" name="Google Shape;8999;p127"/>
          <p:cNvGrpSpPr/>
          <p:nvPr/>
        </p:nvGrpSpPr>
        <p:grpSpPr>
          <a:xfrm>
            <a:off x="204119" y="2050256"/>
            <a:ext cx="6349575" cy="558597"/>
            <a:chOff x="204119" y="1962626"/>
            <a:chExt cx="6349575" cy="558597"/>
          </a:xfrm>
        </p:grpSpPr>
        <p:pic>
          <p:nvPicPr>
            <p:cNvPr id="9000" name="Google Shape;9000;p1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04119" y="1962626"/>
              <a:ext cx="6349575" cy="558597"/>
            </a:xfrm>
            <a:prstGeom prst="rect">
              <a:avLst/>
            </a:prstGeom>
            <a:noFill/>
            <a:ln>
              <a:noFill/>
            </a:ln>
            <a:effectLst>
              <a:outerShdw blurRad="25400" dist="12700" dir="5400000" algn="ctr" rotWithShape="0">
                <a:srgbClr val="000000">
                  <a:alpha val="22745"/>
                </a:srgbClr>
              </a:outerShdw>
            </a:effectLst>
          </p:spPr>
        </p:pic>
        <p:sp>
          <p:nvSpPr>
            <p:cNvPr id="9001" name="Google Shape;9001;p127"/>
            <p:cNvSpPr/>
            <p:nvPr/>
          </p:nvSpPr>
          <p:spPr>
            <a:xfrm>
              <a:off x="278262" y="2042992"/>
              <a:ext cx="365981" cy="397849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  <a:effectLst>
              <a:outerShdw blurRad="50800" dist="38100" dir="2700000" algn="ctr" rotWithShape="0">
                <a:srgbClr val="79206E">
                  <a:alpha val="4784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2" name="Google Shape;9002;p127"/>
            <p:cNvSpPr txBox="1"/>
            <p:nvPr/>
          </p:nvSpPr>
          <p:spPr>
            <a:xfrm>
              <a:off x="749190" y="2118806"/>
              <a:ext cx="2733900" cy="2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>
                  <a:solidFill>
                    <a:srgbClr val="7F7F7F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Evaluation</a:t>
              </a:r>
              <a:endParaRPr sz="1300"/>
            </a:p>
          </p:txBody>
        </p:sp>
        <p:sp>
          <p:nvSpPr>
            <p:cNvPr id="9003" name="Google Shape;9003;p127"/>
            <p:cNvSpPr txBox="1"/>
            <p:nvPr/>
          </p:nvSpPr>
          <p:spPr>
            <a:xfrm>
              <a:off x="392779" y="2118806"/>
              <a:ext cx="130874" cy="24622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2</a:t>
              </a:r>
              <a:endParaRPr/>
            </a:p>
          </p:txBody>
        </p:sp>
        <p:cxnSp>
          <p:nvCxnSpPr>
            <p:cNvPr id="9004" name="Google Shape;9004;p127"/>
            <p:cNvCxnSpPr/>
            <p:nvPr/>
          </p:nvCxnSpPr>
          <p:spPr>
            <a:xfrm>
              <a:off x="3474190" y="2013316"/>
              <a:ext cx="0" cy="457200"/>
            </a:xfrm>
            <a:prstGeom prst="straightConnector1">
              <a:avLst/>
            </a:prstGeom>
            <a:noFill/>
            <a:ln w="9525" cap="flat" cmpd="sng">
              <a:solidFill>
                <a:srgbClr val="D7DAD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05" name="Google Shape;9005;p127"/>
            <p:cNvSpPr/>
            <p:nvPr/>
          </p:nvSpPr>
          <p:spPr>
            <a:xfrm>
              <a:off x="3639150" y="2107650"/>
              <a:ext cx="1447800" cy="246300"/>
            </a:xfrm>
            <a:prstGeom prst="rect">
              <a:avLst/>
            </a:prstGeom>
            <a:solidFill>
              <a:srgbClr val="CBCBCB"/>
            </a:solidFill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06" name="Google Shape;9006;p127"/>
          <p:cNvGrpSpPr/>
          <p:nvPr/>
        </p:nvGrpSpPr>
        <p:grpSpPr>
          <a:xfrm>
            <a:off x="204120" y="2816062"/>
            <a:ext cx="6349581" cy="558600"/>
            <a:chOff x="204120" y="2617958"/>
            <a:chExt cx="6349581" cy="558600"/>
          </a:xfrm>
        </p:grpSpPr>
        <p:pic>
          <p:nvPicPr>
            <p:cNvPr id="9007" name="Google Shape;9007;p1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04120" y="2617958"/>
              <a:ext cx="6349581" cy="558600"/>
            </a:xfrm>
            <a:prstGeom prst="rect">
              <a:avLst/>
            </a:prstGeom>
            <a:noFill/>
            <a:ln>
              <a:noFill/>
            </a:ln>
            <a:effectLst>
              <a:outerShdw blurRad="25400" dist="12700" dir="5400000" algn="ctr" rotWithShape="0">
                <a:srgbClr val="000000">
                  <a:alpha val="22745"/>
                </a:srgbClr>
              </a:outerShdw>
            </a:effectLst>
          </p:spPr>
        </p:pic>
        <p:sp>
          <p:nvSpPr>
            <p:cNvPr id="9008" name="Google Shape;9008;p127"/>
            <p:cNvSpPr/>
            <p:nvPr/>
          </p:nvSpPr>
          <p:spPr>
            <a:xfrm>
              <a:off x="272120" y="2698316"/>
              <a:ext cx="397800" cy="397800"/>
            </a:xfrm>
            <a:prstGeom prst="ellipse">
              <a:avLst/>
            </a:prstGeom>
            <a:solidFill>
              <a:srgbClr val="022A40"/>
            </a:solidFill>
            <a:ln>
              <a:noFill/>
            </a:ln>
            <a:effectLst>
              <a:outerShdw blurRad="50800" dist="38100" dir="2700000" algn="ctr" rotWithShape="0">
                <a:srgbClr val="79206E">
                  <a:alpha val="4784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22A4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9" name="Google Shape;9009;p127"/>
            <p:cNvSpPr txBox="1"/>
            <p:nvPr/>
          </p:nvSpPr>
          <p:spPr>
            <a:xfrm>
              <a:off x="759778" y="2774130"/>
              <a:ext cx="2971800" cy="2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>
                  <a:solidFill>
                    <a:srgbClr val="022A40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Accuracy</a:t>
              </a:r>
              <a:endParaRPr sz="1300"/>
            </a:p>
          </p:txBody>
        </p:sp>
        <p:sp>
          <p:nvSpPr>
            <p:cNvPr id="9010" name="Google Shape;9010;p127"/>
            <p:cNvSpPr txBox="1"/>
            <p:nvPr/>
          </p:nvSpPr>
          <p:spPr>
            <a:xfrm>
              <a:off x="399909" y="2774130"/>
              <a:ext cx="142200" cy="246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3</a:t>
              </a:r>
              <a:endParaRPr/>
            </a:p>
          </p:txBody>
        </p:sp>
        <p:cxnSp>
          <p:nvCxnSpPr>
            <p:cNvPr id="9011" name="Google Shape;9011;p127"/>
            <p:cNvCxnSpPr/>
            <p:nvPr/>
          </p:nvCxnSpPr>
          <p:spPr>
            <a:xfrm>
              <a:off x="3467100" y="2668640"/>
              <a:ext cx="0" cy="457200"/>
            </a:xfrm>
            <a:prstGeom prst="straightConnector1">
              <a:avLst/>
            </a:prstGeom>
            <a:noFill/>
            <a:ln w="9525" cap="flat" cmpd="sng">
              <a:solidFill>
                <a:srgbClr val="D7DAD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12" name="Google Shape;9012;p127"/>
            <p:cNvSpPr/>
            <p:nvPr/>
          </p:nvSpPr>
          <p:spPr>
            <a:xfrm>
              <a:off x="3624576" y="2793450"/>
              <a:ext cx="1447800" cy="246300"/>
            </a:xfrm>
            <a:prstGeom prst="rect">
              <a:avLst/>
            </a:prstGeom>
            <a:solidFill>
              <a:srgbClr val="CBCBCB"/>
            </a:solidFill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13" name="Google Shape;9013;p127"/>
          <p:cNvGrpSpPr/>
          <p:nvPr/>
        </p:nvGrpSpPr>
        <p:grpSpPr>
          <a:xfrm>
            <a:off x="204119" y="3581871"/>
            <a:ext cx="6349575" cy="558597"/>
            <a:chOff x="204119" y="3311352"/>
            <a:chExt cx="6349575" cy="558597"/>
          </a:xfrm>
        </p:grpSpPr>
        <p:pic>
          <p:nvPicPr>
            <p:cNvPr id="9014" name="Google Shape;9014;p1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04119" y="3311352"/>
              <a:ext cx="6349575" cy="558597"/>
            </a:xfrm>
            <a:prstGeom prst="rect">
              <a:avLst/>
            </a:prstGeom>
            <a:noFill/>
            <a:ln>
              <a:noFill/>
            </a:ln>
            <a:effectLst>
              <a:outerShdw blurRad="25400" dist="12700" dir="5400000" algn="ctr" rotWithShape="0">
                <a:srgbClr val="000000">
                  <a:alpha val="22745"/>
                </a:srgbClr>
              </a:outerShdw>
            </a:effectLst>
          </p:spPr>
        </p:pic>
        <p:sp>
          <p:nvSpPr>
            <p:cNvPr id="9015" name="Google Shape;9015;p127"/>
            <p:cNvSpPr/>
            <p:nvPr/>
          </p:nvSpPr>
          <p:spPr>
            <a:xfrm>
              <a:off x="275225" y="3391717"/>
              <a:ext cx="365981" cy="397849"/>
            </a:xfrm>
            <a:prstGeom prst="ellipse">
              <a:avLst/>
            </a:prstGeom>
            <a:solidFill>
              <a:srgbClr val="7F7F7F"/>
            </a:solidFill>
            <a:ln>
              <a:noFill/>
            </a:ln>
            <a:effectLst>
              <a:outerShdw blurRad="50800" dist="38100" dir="2700000" algn="ctr" rotWithShape="0">
                <a:srgbClr val="79206E">
                  <a:alpha val="4784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6" name="Google Shape;9016;p127"/>
            <p:cNvSpPr txBox="1"/>
            <p:nvPr/>
          </p:nvSpPr>
          <p:spPr>
            <a:xfrm>
              <a:off x="749190" y="3467531"/>
              <a:ext cx="2733900" cy="2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>
                  <a:solidFill>
                    <a:srgbClr val="022A40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New content/updates</a:t>
              </a:r>
              <a:endParaRPr sz="1300"/>
            </a:p>
          </p:txBody>
        </p:sp>
        <p:sp>
          <p:nvSpPr>
            <p:cNvPr id="9017" name="Google Shape;9017;p127"/>
            <p:cNvSpPr txBox="1"/>
            <p:nvPr/>
          </p:nvSpPr>
          <p:spPr>
            <a:xfrm>
              <a:off x="392779" y="3467531"/>
              <a:ext cx="130874" cy="24622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4</a:t>
              </a:r>
              <a:endParaRPr/>
            </a:p>
          </p:txBody>
        </p:sp>
        <p:cxnSp>
          <p:nvCxnSpPr>
            <p:cNvPr id="9018" name="Google Shape;9018;p127"/>
            <p:cNvCxnSpPr/>
            <p:nvPr/>
          </p:nvCxnSpPr>
          <p:spPr>
            <a:xfrm>
              <a:off x="3474190" y="3362041"/>
              <a:ext cx="0" cy="457200"/>
            </a:xfrm>
            <a:prstGeom prst="straightConnector1">
              <a:avLst/>
            </a:prstGeom>
            <a:noFill/>
            <a:ln w="9525" cap="flat" cmpd="sng">
              <a:solidFill>
                <a:srgbClr val="D7DAD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19" name="Google Shape;9019;p127"/>
            <p:cNvSpPr/>
            <p:nvPr/>
          </p:nvSpPr>
          <p:spPr>
            <a:xfrm>
              <a:off x="3639149" y="3479250"/>
              <a:ext cx="829500" cy="246300"/>
            </a:xfrm>
            <a:prstGeom prst="rect">
              <a:avLst/>
            </a:prstGeom>
            <a:solidFill>
              <a:srgbClr val="CBCBCB"/>
            </a:solidFill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020" name="Google Shape;9020;p127"/>
          <p:cNvGrpSpPr/>
          <p:nvPr/>
        </p:nvGrpSpPr>
        <p:grpSpPr>
          <a:xfrm>
            <a:off x="203925" y="4347678"/>
            <a:ext cx="6349575" cy="558597"/>
            <a:chOff x="203925" y="3966678"/>
            <a:chExt cx="6349575" cy="558597"/>
          </a:xfrm>
        </p:grpSpPr>
        <p:grpSp>
          <p:nvGrpSpPr>
            <p:cNvPr id="9021" name="Google Shape;9021;p127"/>
            <p:cNvGrpSpPr/>
            <p:nvPr/>
          </p:nvGrpSpPr>
          <p:grpSpPr>
            <a:xfrm>
              <a:off x="5007671" y="4110796"/>
              <a:ext cx="289754" cy="289754"/>
              <a:chOff x="4964728" y="4110796"/>
              <a:chExt cx="289754" cy="289754"/>
            </a:xfrm>
          </p:grpSpPr>
          <p:sp>
            <p:nvSpPr>
              <p:cNvPr id="9022" name="Google Shape;9022;p127"/>
              <p:cNvSpPr/>
              <p:nvPr/>
            </p:nvSpPr>
            <p:spPr>
              <a:xfrm>
                <a:off x="4964728" y="4110796"/>
                <a:ext cx="289754" cy="289754"/>
              </a:xfrm>
              <a:prstGeom prst="ellipse">
                <a:avLst/>
              </a:prstGeom>
              <a:solidFill>
                <a:schemeClr val="lt2"/>
              </a:solidFill>
              <a:ln>
                <a:noFill/>
              </a:ln>
              <a:effectLst>
                <a:outerShdw blurRad="50800" dist="38100" dir="2700000" algn="tl" rotWithShape="0">
                  <a:srgbClr val="79206E">
                    <a:alpha val="47843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pic>
            <p:nvPicPr>
              <p:cNvPr id="9023" name="Google Shape;9023;p127"/>
              <p:cNvPicPr preferRelativeResize="0"/>
              <p:nvPr/>
            </p:nvPicPr>
            <p:blipFill rotWithShape="1">
              <a:blip r:embed="rId4">
                <a:alphaModFix/>
              </a:blip>
              <a:srcRect/>
              <a:stretch/>
            </p:blipFill>
            <p:spPr>
              <a:xfrm>
                <a:off x="5013802" y="4205959"/>
                <a:ext cx="187242" cy="124828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9024" name="Google Shape;9024;p1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203925" y="3966678"/>
              <a:ext cx="6349575" cy="558597"/>
            </a:xfrm>
            <a:prstGeom prst="rect">
              <a:avLst/>
            </a:prstGeom>
            <a:noFill/>
            <a:ln>
              <a:noFill/>
            </a:ln>
            <a:effectLst>
              <a:outerShdw blurRad="25400" dist="12700" dir="5400000" algn="ctr" rotWithShape="0">
                <a:srgbClr val="000000">
                  <a:alpha val="22745"/>
                </a:srgbClr>
              </a:outerShdw>
            </a:effectLst>
          </p:spPr>
        </p:pic>
        <p:sp>
          <p:nvSpPr>
            <p:cNvPr id="9025" name="Google Shape;9025;p127"/>
            <p:cNvSpPr/>
            <p:nvPr/>
          </p:nvSpPr>
          <p:spPr>
            <a:xfrm>
              <a:off x="275002" y="4047042"/>
              <a:ext cx="365936" cy="397800"/>
            </a:xfrm>
            <a:prstGeom prst="ellipse">
              <a:avLst/>
            </a:prstGeom>
            <a:solidFill>
              <a:srgbClr val="022A40"/>
            </a:solidFill>
            <a:ln>
              <a:noFill/>
            </a:ln>
            <a:effectLst>
              <a:outerShdw blurRad="50800" dist="38100" dir="2700000" algn="ctr" rotWithShape="0">
                <a:srgbClr val="79206E">
                  <a:alpha val="4784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22A4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6" name="Google Shape;9026;p127"/>
            <p:cNvSpPr txBox="1"/>
            <p:nvPr/>
          </p:nvSpPr>
          <p:spPr>
            <a:xfrm>
              <a:off x="392555" y="4122856"/>
              <a:ext cx="130810" cy="246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 b="1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5</a:t>
              </a:r>
              <a:endParaRPr/>
            </a:p>
          </p:txBody>
        </p:sp>
        <p:cxnSp>
          <p:nvCxnSpPr>
            <p:cNvPr id="9027" name="Google Shape;9027;p127"/>
            <p:cNvCxnSpPr/>
            <p:nvPr/>
          </p:nvCxnSpPr>
          <p:spPr>
            <a:xfrm>
              <a:off x="3473966" y="4017366"/>
              <a:ext cx="0" cy="457200"/>
            </a:xfrm>
            <a:prstGeom prst="straightConnector1">
              <a:avLst/>
            </a:prstGeom>
            <a:noFill/>
            <a:ln w="9525" cap="flat" cmpd="sng">
              <a:solidFill>
                <a:srgbClr val="D7DAD7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028" name="Google Shape;9028;p127"/>
            <p:cNvSpPr txBox="1"/>
            <p:nvPr/>
          </p:nvSpPr>
          <p:spPr>
            <a:xfrm>
              <a:off x="748976" y="4122850"/>
              <a:ext cx="2994900" cy="23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500" b="1">
                  <a:solidFill>
                    <a:srgbClr val="022A40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rPr>
                <a:t>Policy support (OL, Privacy, etc.)</a:t>
              </a:r>
              <a:endParaRPr sz="1300"/>
            </a:p>
          </p:txBody>
        </p:sp>
        <p:sp>
          <p:nvSpPr>
            <p:cNvPr id="9029" name="Google Shape;9029;p127"/>
            <p:cNvSpPr/>
            <p:nvPr/>
          </p:nvSpPr>
          <p:spPr>
            <a:xfrm>
              <a:off x="3639149" y="4142150"/>
              <a:ext cx="829500" cy="246300"/>
            </a:xfrm>
            <a:prstGeom prst="rect">
              <a:avLst/>
            </a:prstGeom>
            <a:solidFill>
              <a:srgbClr val="CBCBCB"/>
            </a:solidFill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30" name="Google Shape;9030;p127"/>
          <p:cNvSpPr txBox="1"/>
          <p:nvPr/>
        </p:nvSpPr>
        <p:spPr>
          <a:xfrm>
            <a:off x="6485100" y="2697744"/>
            <a:ext cx="2609700" cy="80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lvl="0" indent="-1270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Accuracy achieved (96%) for top 100 tasks in English and in French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Impacts of content  on accuracy have been documented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1" name="Google Shape;9031;p127"/>
          <p:cNvSpPr txBox="1"/>
          <p:nvPr/>
        </p:nvSpPr>
        <p:spPr>
          <a:xfrm>
            <a:off x="6485101" y="1902497"/>
            <a:ext cx="2609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Preliminary human-in-the-loop evaluation method established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Evaluation data will feed back into AI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Automated evaluation at design stage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p127"/>
          <p:cNvSpPr txBox="1"/>
          <p:nvPr/>
        </p:nvSpPr>
        <p:spPr>
          <a:xfrm>
            <a:off x="6485101" y="3476050"/>
            <a:ext cx="26097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Search used to help generate citations (grounding) and identify new content for AI to download and ‘read’ 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3" name="Google Shape;9033;p127"/>
          <p:cNvSpPr txBox="1"/>
          <p:nvPr/>
        </p:nvSpPr>
        <p:spPr>
          <a:xfrm>
            <a:off x="6485101" y="4192950"/>
            <a:ext cx="25614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Basic controls for privacy and security in place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Translation approach established and evaluated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4" name="Google Shape;9034;p127"/>
          <p:cNvSpPr txBox="1"/>
          <p:nvPr/>
        </p:nvSpPr>
        <p:spPr>
          <a:xfrm>
            <a:off x="6485101" y="1149216"/>
            <a:ext cx="2561400" cy="3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Designed for Canada.ca complexity - simple accessible answers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14300" marR="0" lvl="0" indent="-127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Char char="-"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Refinements through iterative UX testing</a:t>
            </a:r>
            <a:endParaRPr sz="11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5" name="Google Shape;9035;p127"/>
          <p:cNvSpPr txBox="1">
            <a:spLocks noGrp="1"/>
          </p:cNvSpPr>
          <p:nvPr>
            <p:ph type="title"/>
          </p:nvPr>
        </p:nvSpPr>
        <p:spPr>
          <a:xfrm>
            <a:off x="-10497" y="-75"/>
            <a:ext cx="9144000" cy="568500"/>
          </a:xfrm>
          <a:prstGeom prst="rect">
            <a:avLst/>
          </a:prstGeom>
          <a:solidFill>
            <a:srgbClr val="17365D"/>
          </a:solidFill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AI Answers Solution - Progress Update</a:t>
            </a:r>
            <a:endParaRPr sz="2000"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0" name="Google Shape;9040;p128"/>
          <p:cNvSpPr txBox="1">
            <a:spLocks noGrp="1"/>
          </p:cNvSpPr>
          <p:nvPr>
            <p:ph type="subTitle" idx="1"/>
          </p:nvPr>
        </p:nvSpPr>
        <p:spPr>
          <a:xfrm>
            <a:off x="3597550" y="2099275"/>
            <a:ext cx="3030600" cy="427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/>
              <a:t>Evaluation</a:t>
            </a:r>
            <a:endParaRPr sz="4000" b="1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5" name="Google Shape;9045;p129"/>
          <p:cNvSpPr txBox="1">
            <a:spLocks noGrp="1"/>
          </p:cNvSpPr>
          <p:nvPr>
            <p:ph type="ctrTitle"/>
          </p:nvPr>
        </p:nvSpPr>
        <p:spPr>
          <a:xfrm>
            <a:off x="3658150" y="228600"/>
            <a:ext cx="5320800" cy="123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 fontScale="90000"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Background: AI Answers on Canada.ca  </a:t>
            </a:r>
            <a:endParaRPr/>
          </a:p>
        </p:txBody>
      </p:sp>
      <p:sp>
        <p:nvSpPr>
          <p:cNvPr id="9046" name="Google Shape;9046;p129"/>
          <p:cNvSpPr txBox="1">
            <a:spLocks noGrp="1"/>
          </p:cNvSpPr>
          <p:nvPr>
            <p:ph type="subTitle" idx="2"/>
          </p:nvPr>
        </p:nvSpPr>
        <p:spPr>
          <a:xfrm>
            <a:off x="3658150" y="1563075"/>
            <a:ext cx="5423700" cy="3110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/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accessible 1 to 4 sentence answers </a:t>
            </a:r>
            <a:endParaRPr sz="220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single citation to GC source or next step</a:t>
            </a:r>
            <a:endParaRPr sz="220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AI model-independent</a:t>
            </a:r>
            <a:endParaRPr sz="220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meets GC policy (accessibility, OL…)</a:t>
            </a:r>
            <a:endParaRPr sz="2200"/>
          </a:p>
          <a:p>
            <a:pPr marL="457200" lvl="0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UX design - iterative usability testing</a:t>
            </a:r>
            <a:endParaRPr sz="2200"/>
          </a:p>
          <a:p>
            <a:pPr marL="914400" lvl="1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○"/>
            </a:pPr>
            <a:r>
              <a:rPr lang="en" sz="2200"/>
              <a:t>6 iterative studies - 30 participants</a:t>
            </a:r>
            <a:endParaRPr sz="2200"/>
          </a:p>
          <a:p>
            <a:pPr marL="914400" lvl="1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○"/>
            </a:pPr>
            <a:r>
              <a:rPr lang="en" sz="2200"/>
              <a:t>attempt task starting from search, then same task starting from AI</a:t>
            </a:r>
            <a:endParaRPr sz="2200"/>
          </a:p>
          <a:p>
            <a:pPr marL="914400" lvl="1" indent="-368300" algn="l" rtl="0">
              <a:spcBef>
                <a:spcPts val="0"/>
              </a:spcBef>
              <a:spcAft>
                <a:spcPts val="0"/>
              </a:spcAft>
              <a:buSzPts val="2200"/>
              <a:buChar char="○"/>
            </a:pPr>
            <a:r>
              <a:rPr lang="en" sz="2200"/>
              <a:t>43% success on site, 83% with AI  </a:t>
            </a:r>
            <a:endParaRPr sz="2200"/>
          </a:p>
        </p:txBody>
      </p:sp>
      <p:pic>
        <p:nvPicPr>
          <p:cNvPr id="9047" name="Google Shape;9047;p1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903" y="62449"/>
            <a:ext cx="2690424" cy="47009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048" name="Google Shape;9048;p129" title="passport-en-6Mar.png"/>
          <p:cNvPicPr preferRelativeResize="0">
            <a:picLocks noGrp="1"/>
          </p:cNvPicPr>
          <p:nvPr>
            <p:ph type="pic" idx="2"/>
          </p:nvPr>
        </p:nvPicPr>
        <p:blipFill rotWithShape="1">
          <a:blip r:embed="rId4">
            <a:alphaModFix/>
          </a:blip>
          <a:srcRect t="5838" b="5829"/>
          <a:stretch/>
        </p:blipFill>
        <p:spPr>
          <a:xfrm>
            <a:off x="446066" y="412112"/>
            <a:ext cx="1921525" cy="3678392"/>
          </a:xfrm>
          <a:prstGeom prst="rect">
            <a:avLst/>
          </a:prstGeom>
          <a:solidFill>
            <a:srgbClr val="595959"/>
          </a:solidFill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3" name="Google Shape;9053;p130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76917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Canada.ca AI Answers vs ChatGPT</a:t>
            </a:r>
            <a:endParaRPr/>
          </a:p>
        </p:txBody>
      </p:sp>
      <p:pic>
        <p:nvPicPr>
          <p:cNvPr id="9054" name="Google Shape;9054;p1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77925" y="826150"/>
            <a:ext cx="2837600" cy="42545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9055" name="Google Shape;9055;p1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1800" y="987250"/>
            <a:ext cx="2674323" cy="415624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9056" name="Google Shape;9056;p130"/>
          <p:cNvSpPr txBox="1"/>
          <p:nvPr/>
        </p:nvSpPr>
        <p:spPr>
          <a:xfrm>
            <a:off x="3296225" y="2333400"/>
            <a:ext cx="2075100" cy="104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Max 4 sentence answer to simplify for user &amp; to reduce risk of hallucinations 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057" name="Google Shape;9057;p130"/>
          <p:cNvSpPr txBox="1"/>
          <p:nvPr/>
        </p:nvSpPr>
        <p:spPr>
          <a:xfrm>
            <a:off x="3326175" y="4465150"/>
            <a:ext cx="2278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Designed for accessibility - low vision, tab, focus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9058" name="Google Shape;9058;p130"/>
          <p:cNvSpPr txBox="1"/>
          <p:nvPr/>
        </p:nvSpPr>
        <p:spPr>
          <a:xfrm>
            <a:off x="3296225" y="3506975"/>
            <a:ext cx="20751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Single citation for next step or check  - full URL so trustable</a:t>
            </a:r>
            <a:endParaRPr>
              <a:solidFill>
                <a:schemeClr val="dk1"/>
              </a:solidFill>
            </a:endParaRPr>
          </a:p>
        </p:txBody>
      </p:sp>
      <p:cxnSp>
        <p:nvCxnSpPr>
          <p:cNvPr id="9059" name="Google Shape;9059;p130"/>
          <p:cNvCxnSpPr>
            <a:stCxn id="9056" idx="1"/>
          </p:cNvCxnSpPr>
          <p:nvPr/>
        </p:nvCxnSpPr>
        <p:spPr>
          <a:xfrm flipH="1">
            <a:off x="2938025" y="2856750"/>
            <a:ext cx="358200" cy="126900"/>
          </a:xfrm>
          <a:prstGeom prst="straightConnector1">
            <a:avLst/>
          </a:prstGeom>
          <a:noFill/>
          <a:ln w="19050" cap="flat" cmpd="sng">
            <a:solidFill>
              <a:srgbClr val="38761D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60" name="Google Shape;9060;p130"/>
          <p:cNvCxnSpPr/>
          <p:nvPr/>
        </p:nvCxnSpPr>
        <p:spPr>
          <a:xfrm flipH="1">
            <a:off x="2938025" y="3903025"/>
            <a:ext cx="358200" cy="126900"/>
          </a:xfrm>
          <a:prstGeom prst="straightConnector1">
            <a:avLst/>
          </a:prstGeom>
          <a:noFill/>
          <a:ln w="19050" cap="flat" cmpd="sng">
            <a:solidFill>
              <a:srgbClr val="38761D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061" name="Google Shape;9061;p130"/>
          <p:cNvSpPr txBox="1"/>
          <p:nvPr/>
        </p:nvSpPr>
        <p:spPr>
          <a:xfrm>
            <a:off x="3373800" y="1247550"/>
            <a:ext cx="23778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Prompt engineered to address GC content</a:t>
            </a:r>
            <a:endParaRPr>
              <a:solidFill>
                <a:schemeClr val="dk1"/>
              </a:solidFill>
            </a:endParaRPr>
          </a:p>
        </p:txBody>
      </p:sp>
      <p:cxnSp>
        <p:nvCxnSpPr>
          <p:cNvPr id="9062" name="Google Shape;9062;p130"/>
          <p:cNvCxnSpPr/>
          <p:nvPr/>
        </p:nvCxnSpPr>
        <p:spPr>
          <a:xfrm flipH="1">
            <a:off x="2892600" y="4824750"/>
            <a:ext cx="358200" cy="126900"/>
          </a:xfrm>
          <a:prstGeom prst="straightConnector1">
            <a:avLst/>
          </a:prstGeom>
          <a:noFill/>
          <a:ln w="19050" cap="flat" cmpd="sng">
            <a:solidFill>
              <a:srgbClr val="38761D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7" name="Google Shape;9067;p131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76917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User success metrics</a:t>
            </a:r>
            <a:endParaRPr/>
          </a:p>
        </p:txBody>
      </p:sp>
      <p:sp>
        <p:nvSpPr>
          <p:cNvPr id="9068" name="Google Shape;9068;p131"/>
          <p:cNvSpPr txBox="1"/>
          <p:nvPr/>
        </p:nvSpPr>
        <p:spPr>
          <a:xfrm>
            <a:off x="450475" y="1046475"/>
            <a:ext cx="4153800" cy="424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Evaluation is about AI accuracy - we have a responsibility for care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 b="1">
                <a:solidFill>
                  <a:schemeClr val="dk2"/>
                </a:solidFill>
              </a:rPr>
              <a:t>scored by subject matter experts and automatically by AI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 b="1">
                <a:solidFill>
                  <a:schemeClr val="dk2"/>
                </a:solidFill>
              </a:rPr>
              <a:t>logged for each answer element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 b="1">
                <a:solidFill>
                  <a:schemeClr val="dk2"/>
                </a:solidFill>
              </a:rPr>
              <a:t>continuously evaluate accuracy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 b="1">
                <a:solidFill>
                  <a:schemeClr val="dk2"/>
                </a:solidFill>
              </a:rPr>
              <a:t>used to produce better answers</a:t>
            </a: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Feedback is about the end-user’s experience with AI Answers </a:t>
            </a:r>
            <a:endParaRPr sz="1700" b="1">
              <a:solidFill>
                <a:schemeClr val="dk2"/>
              </a:solidFill>
            </a:endParaRPr>
          </a:p>
          <a:p>
            <a:pPr marL="457200" lvl="0" indent="-33655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700"/>
              <a:buChar char="●"/>
            </a:pPr>
            <a:r>
              <a:rPr lang="en" sz="1700" b="1">
                <a:solidFill>
                  <a:schemeClr val="dk2"/>
                </a:solidFill>
              </a:rPr>
              <a:t>feedback survey per user</a:t>
            </a: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7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b="1">
                <a:solidFill>
                  <a:schemeClr val="dk2"/>
                </a:solidFill>
              </a:rPr>
              <a:t>Analytics to measure abandon vs completion, citation clicks, follow-ons</a:t>
            </a:r>
            <a:endParaRPr sz="1700" b="1">
              <a:solidFill>
                <a:schemeClr val="dk2"/>
              </a:solidFill>
            </a:endParaRPr>
          </a:p>
        </p:txBody>
      </p:sp>
      <p:pic>
        <p:nvPicPr>
          <p:cNvPr id="9069" name="Google Shape;9069;p1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58375" y="0"/>
            <a:ext cx="2311426" cy="51146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cxnSp>
        <p:nvCxnSpPr>
          <p:cNvPr id="9070" name="Google Shape;9070;p131"/>
          <p:cNvCxnSpPr/>
          <p:nvPr/>
        </p:nvCxnSpPr>
        <p:spPr>
          <a:xfrm>
            <a:off x="4354400" y="2340650"/>
            <a:ext cx="851100" cy="570600"/>
          </a:xfrm>
          <a:prstGeom prst="straightConnector1">
            <a:avLst/>
          </a:prstGeom>
          <a:noFill/>
          <a:ln w="28575" cap="flat" cmpd="sng">
            <a:solidFill>
              <a:srgbClr val="FFCC3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071" name="Google Shape;9071;p131"/>
          <p:cNvCxnSpPr/>
          <p:nvPr/>
        </p:nvCxnSpPr>
        <p:spPr>
          <a:xfrm>
            <a:off x="3763025" y="3876550"/>
            <a:ext cx="1422900" cy="836700"/>
          </a:xfrm>
          <a:prstGeom prst="straightConnector1">
            <a:avLst/>
          </a:prstGeom>
          <a:noFill/>
          <a:ln w="28575" cap="flat" cmpd="sng">
            <a:solidFill>
              <a:srgbClr val="FFCC3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6" name="Google Shape;9076;p132"/>
          <p:cNvSpPr txBox="1">
            <a:spLocks noGrp="1"/>
          </p:cNvSpPr>
          <p:nvPr>
            <p:ph type="title"/>
          </p:nvPr>
        </p:nvSpPr>
        <p:spPr>
          <a:xfrm>
            <a:off x="378250" y="209950"/>
            <a:ext cx="7691700" cy="47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Human and AI Evaluation strategy</a:t>
            </a:r>
            <a:endParaRPr/>
          </a:p>
        </p:txBody>
      </p:sp>
      <p:sp>
        <p:nvSpPr>
          <p:cNvPr id="9077" name="Google Shape;9077;p132"/>
          <p:cNvSpPr txBox="1"/>
          <p:nvPr/>
        </p:nvSpPr>
        <p:spPr>
          <a:xfrm>
            <a:off x="493275" y="969426"/>
            <a:ext cx="3901200" cy="35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</a:rPr>
              <a:t>Started with human expert evaluators:</a:t>
            </a:r>
            <a:endParaRPr sz="1800" b="1">
              <a:solidFill>
                <a:schemeClr val="dk2"/>
              </a:solidFill>
            </a:endParaRP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</a:rPr>
              <a:t>-	score answers to top questions</a:t>
            </a:r>
            <a:endParaRPr sz="1800" b="1">
              <a:solidFill>
                <a:schemeClr val="dk2"/>
              </a:solidFill>
            </a:endParaRP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</a:rPr>
              <a:t>-	started with top 40 questions on Canada.ca, built up to 100 </a:t>
            </a:r>
            <a:endParaRPr sz="1800" b="1">
              <a:solidFill>
                <a:schemeClr val="dk2"/>
              </a:solidFill>
            </a:endParaRP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</a:rPr>
              <a:t>-	iterated to build a scoring/feedback system</a:t>
            </a:r>
            <a:endParaRPr sz="1800" b="1">
              <a:solidFill>
                <a:schemeClr val="dk2"/>
              </a:solidFill>
            </a:endParaRPr>
          </a:p>
          <a:p>
            <a:pPr marL="228600" lvl="0" indent="-22860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2"/>
                </a:solidFill>
              </a:rPr>
              <a:t>-	logged with question &amp; all AI output for use by AI evaluation and by the AI itself as context</a:t>
            </a:r>
            <a:endParaRPr sz="1800" b="1">
              <a:solidFill>
                <a:schemeClr val="dk2"/>
              </a:solidFill>
            </a:endParaRPr>
          </a:p>
        </p:txBody>
      </p:sp>
      <p:pic>
        <p:nvPicPr>
          <p:cNvPr id="9078" name="Google Shape;9078;p1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00626" y="803750"/>
            <a:ext cx="1889200" cy="3576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079" name="Google Shape;9079;p1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60300" y="85600"/>
            <a:ext cx="2387100" cy="45340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DS_2024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9F9F9"/>
      </a:lt2>
      <a:accent1>
        <a:srgbClr val="294162"/>
      </a:accent1>
      <a:accent2>
        <a:srgbClr val="5BAAD7"/>
      </a:accent2>
      <a:accent3>
        <a:srgbClr val="8CD0F2"/>
      </a:accent3>
      <a:accent4>
        <a:srgbClr val="AF2024"/>
      </a:accent4>
      <a:accent5>
        <a:srgbClr val="F27921"/>
      </a:accent5>
      <a:accent6>
        <a:srgbClr val="F9B717"/>
      </a:accent6>
      <a:hlink>
        <a:srgbClr val="4A86E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DS_2024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F9F9F9"/>
      </a:lt2>
      <a:accent1>
        <a:srgbClr val="294162"/>
      </a:accent1>
      <a:accent2>
        <a:srgbClr val="5BAAD7"/>
      </a:accent2>
      <a:accent3>
        <a:srgbClr val="8CD0F2"/>
      </a:accent3>
      <a:accent4>
        <a:srgbClr val="AF2024"/>
      </a:accent4>
      <a:accent5>
        <a:srgbClr val="F27921"/>
      </a:accent5>
      <a:accent6>
        <a:srgbClr val="F9B717"/>
      </a:accent6>
      <a:hlink>
        <a:srgbClr val="4A86E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Checklist Template">
      <a:dk1>
        <a:srgbClr val="000000"/>
      </a:dk1>
      <a:lt1>
        <a:srgbClr val="FFFFFF"/>
      </a:lt1>
      <a:dk2>
        <a:srgbClr val="44546A"/>
      </a:dk2>
      <a:lt2>
        <a:srgbClr val="F1F2F1"/>
      </a:lt2>
      <a:accent1>
        <a:srgbClr val="EF3F82"/>
      </a:accent1>
      <a:accent2>
        <a:srgbClr val="A22B94"/>
      </a:accent2>
      <a:accent3>
        <a:srgbClr val="6B5EB1"/>
      </a:accent3>
      <a:accent4>
        <a:srgbClr val="539BE7"/>
      </a:accent4>
      <a:accent5>
        <a:srgbClr val="61BCB3"/>
      </a:accent5>
      <a:accent6>
        <a:srgbClr val="99C722"/>
      </a:accent6>
      <a:hlink>
        <a:srgbClr val="DF538A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1794</Words>
  <Application>Microsoft Office PowerPoint</Application>
  <PresentationFormat>On-screen Show (16:9)</PresentationFormat>
  <Paragraphs>305</Paragraphs>
  <Slides>29</Slides>
  <Notes>29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29</vt:i4>
      </vt:variant>
    </vt:vector>
  </HeadingPairs>
  <TitlesOfParts>
    <vt:vector size="35" baseType="lpstr">
      <vt:lpstr>Roboto</vt:lpstr>
      <vt:lpstr>Lato</vt:lpstr>
      <vt:lpstr>Quattrocento Sans</vt:lpstr>
      <vt:lpstr>CDS_2024</vt:lpstr>
      <vt:lpstr>CDS_2024</vt:lpstr>
      <vt:lpstr>1_Office Theme</vt:lpstr>
      <vt:lpstr>AI Answers Update  </vt:lpstr>
      <vt:lpstr>PowerPoint Presentation</vt:lpstr>
      <vt:lpstr>High-level roadmap</vt:lpstr>
      <vt:lpstr>AI Answers Solution - Progress Update</vt:lpstr>
      <vt:lpstr>PowerPoint Presentation</vt:lpstr>
      <vt:lpstr>Background: AI Answers on Canada.ca  </vt:lpstr>
      <vt:lpstr>Canada.ca AI Answers vs ChatGPT</vt:lpstr>
      <vt:lpstr>User success metrics</vt:lpstr>
      <vt:lpstr>Human and AI Evaluation strategy</vt:lpstr>
      <vt:lpstr>Overall score for an answer</vt:lpstr>
      <vt:lpstr>Top 100 benchmark set - top tasks on Canada.ca </vt:lpstr>
      <vt:lpstr>Evaluation of benchmark sets - human scored </vt:lpstr>
      <vt:lpstr>PowerPoint Presentation</vt:lpstr>
      <vt:lpstr>Content issues leading to wrong answers</vt:lpstr>
      <vt:lpstr>Incorrect information impacts users beyond canada.ca</vt:lpstr>
      <vt:lpstr>Steps to make your content more AI aware</vt:lpstr>
      <vt:lpstr>Next steps </vt:lpstr>
      <vt:lpstr>Questions? Feedback?</vt:lpstr>
      <vt:lpstr>Annexes  </vt:lpstr>
      <vt:lpstr>PowerPoint Presentation</vt:lpstr>
      <vt:lpstr>AI Answers usability studies - higher success rates in shorter time</vt:lpstr>
      <vt:lpstr>AI Answers usability test of feedback survey - very positive</vt:lpstr>
      <vt:lpstr>Canada.ca AI Answers is ‘Canada aware’ - prevents common errors </vt:lpstr>
      <vt:lpstr>Screenshot examples 1 - top task answers by language &amp; AI service</vt:lpstr>
      <vt:lpstr>Examples of responses for non-gc and jurisdictions</vt:lpstr>
      <vt:lpstr>Redaction of PII, manipulation, threats and profanity</vt:lpstr>
      <vt:lpstr>PowerPoint Presentation</vt:lpstr>
      <vt:lpstr>Trust results: Search model vs AI model</vt:lpstr>
      <vt:lpstr>Trust study results: Trust is significantly higher than Google or Copilot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Smith,  Peter P [NC]</dc:creator>
  <cp:lastModifiedBy>Smith,  Peter P [NC]</cp:lastModifiedBy>
  <cp:revision>2</cp:revision>
  <dcterms:modified xsi:type="dcterms:W3CDTF">2025-03-27T18:04:32Z</dcterms:modified>
</cp:coreProperties>
</file>