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3.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4.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5.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6.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notesSlides/notesSlide7.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8.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10.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11.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notesSlides/notesSlide12.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5"/>
  </p:notesMasterIdLst>
  <p:handoutMasterIdLst>
    <p:handoutMasterId r:id="rId26"/>
  </p:handoutMasterIdLst>
  <p:sldIdLst>
    <p:sldId id="384" r:id="rId2"/>
    <p:sldId id="4983" r:id="rId3"/>
    <p:sldId id="385" r:id="rId4"/>
    <p:sldId id="5020" r:id="rId5"/>
    <p:sldId id="5027" r:id="rId6"/>
    <p:sldId id="5013" r:id="rId7"/>
    <p:sldId id="4998" r:id="rId8"/>
    <p:sldId id="5028" r:id="rId9"/>
    <p:sldId id="5023" r:id="rId10"/>
    <p:sldId id="5024" r:id="rId11"/>
    <p:sldId id="5026" r:id="rId12"/>
    <p:sldId id="5025" r:id="rId13"/>
    <p:sldId id="392" r:id="rId14"/>
    <p:sldId id="5019" r:id="rId15"/>
    <p:sldId id="4985" r:id="rId16"/>
    <p:sldId id="5014" r:id="rId17"/>
    <p:sldId id="5018" r:id="rId18"/>
    <p:sldId id="261" r:id="rId19"/>
    <p:sldId id="4991" r:id="rId20"/>
    <p:sldId id="5010" r:id="rId21"/>
    <p:sldId id="396" r:id="rId22"/>
    <p:sldId id="401" r:id="rId23"/>
    <p:sldId id="5011" r:id="rId24"/>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30AD7731-5323-4D0A-8FAA-BA4C01172733}">
          <p14:sldIdLst>
            <p14:sldId id="384"/>
            <p14:sldId id="4983"/>
            <p14:sldId id="385"/>
            <p14:sldId id="5020"/>
            <p14:sldId id="5027"/>
            <p14:sldId id="5013"/>
            <p14:sldId id="4998"/>
            <p14:sldId id="5028"/>
            <p14:sldId id="5023"/>
            <p14:sldId id="5024"/>
            <p14:sldId id="5026"/>
            <p14:sldId id="5025"/>
            <p14:sldId id="392"/>
            <p14:sldId id="5019"/>
            <p14:sldId id="4985"/>
            <p14:sldId id="5014"/>
            <p14:sldId id="5018"/>
            <p14:sldId id="261"/>
            <p14:sldId id="4991"/>
            <p14:sldId id="5010"/>
            <p14:sldId id="396"/>
            <p14:sldId id="401"/>
            <p14:sldId id="501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B58E1D-D7CD-526B-D5DF-113E5B04D636}" name="Bemeur, Chantal (SPAC/PSPC)" initials="BC(" userId="S::Chantal.Bemeur@tpsgc-pwgsc.gc.ca::97d9d3ea-19b5-4147-b2f7-c6eb9c5930c3" providerId="AD"/>
  <p188:author id="{617F8A1F-6738-84AE-A7AD-BF406039386C}" name="Rickey Haley-Colpitts" initials="RH" userId="S::Rickey.Haley-Colpitts@bgis.com::d450c491-4712-4c27-9f1d-d9034ee29bdf" providerId="AD"/>
  <p188:author id="{B82E8466-83BB-6317-73B9-A51F2FE0BC10}" name="Pare, Carine (SPAC/PSPC)" initials="PC(" userId="S::Carine.Pare@tpsgc-pwgsc.gc.ca::71f88b2f-db4c-4269-9577-1025f7fc6543" providerId="AD"/>
  <p188:author id="{685D0F8D-5798-DA56-B0ED-0D6E00F4CB73}" name="Dion3, Alain (SPAC/PSPC)" initials="DA(" userId="S::alain.dion3@tpsgc-pwgsc.gc.ca::b5972ad0-fee1-4393-9fd4-8bc589782ac7" providerId="AD"/>
  <p188:author id="{03F4DBDB-6F70-D8B7-8326-B99CD1A32C65}" name="Jacob, Karen (SPAC/PSPC) (elle-la / she-her)" initials="JK((l/sh" userId="S::Karen.Jacob@tpsgc-pwgsc.gc.ca::66e9cce0-e37b-4645-a907-f7690bd68d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cmAuthor id="2" name="Jeremy N Gooden" initials="JNG" lastIdx="1" clrIdx="1"/>
  <p:cmAuthor id="3" name="Rickey Haley-Colpitts" initials="RH" lastIdx="1" clrIdx="2">
    <p:extLst>
      <p:ext uri="{19B8F6BF-5375-455C-9EA6-DF929625EA0E}">
        <p15:presenceInfo xmlns:p15="http://schemas.microsoft.com/office/powerpoint/2012/main" userId="S::Rickey.Haley-Colpitts@bgis.com::d450c491-4712-4c27-9f1d-d9034ee29bdf" providerId="AD"/>
      </p:ext>
    </p:extLst>
  </p:cmAuthor>
  <p:cmAuthor id="4" name="Carine Pare" initials="CP" lastIdx="3" clrIdx="3">
    <p:extLst>
      <p:ext uri="{19B8F6BF-5375-455C-9EA6-DF929625EA0E}">
        <p15:presenceInfo xmlns:p15="http://schemas.microsoft.com/office/powerpoint/2012/main" userId="S::Carine.Pare@tpsgc-pwgsc.gc.ca::71f88b2f-db4c-4269-9577-1025f7fc65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F2A920"/>
    <a:srgbClr val="C0DFEF"/>
    <a:srgbClr val="6D6E71"/>
    <a:srgbClr val="FCEED2"/>
    <a:srgbClr val="000000"/>
    <a:srgbClr val="8B8B8B"/>
    <a:srgbClr val="888888"/>
    <a:srgbClr val="898989"/>
    <a:srgbClr val="A8CF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C01E3A-CCA7-4109-9D87-E7DE28CE6ABA}" v="16" dt="2024-10-31T13:51:40.7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2" autoAdjust="0"/>
    <p:restoredTop sz="82562" autoAdjust="0"/>
  </p:normalViewPr>
  <p:slideViewPr>
    <p:cSldViewPr snapToGrid="0" snapToObjects="1">
      <p:cViewPr varScale="1">
        <p:scale>
          <a:sx n="91" d="100"/>
          <a:sy n="91" d="100"/>
        </p:scale>
        <p:origin x="1434" y="90"/>
      </p:cViewPr>
      <p:guideLst/>
    </p:cSldViewPr>
  </p:slideViewPr>
  <p:outlineViewPr>
    <p:cViewPr>
      <p:scale>
        <a:sx n="33" d="100"/>
        <a:sy n="33" d="100"/>
      </p:scale>
      <p:origin x="0" y="-1476"/>
    </p:cViewPr>
  </p:outlineViewPr>
  <p:notesTextViewPr>
    <p:cViewPr>
      <p:scale>
        <a:sx n="1" d="1"/>
        <a:sy n="1" d="1"/>
      </p:scale>
      <p:origin x="0" y="0"/>
    </p:cViewPr>
  </p:notesTextViewPr>
  <p:sorterViewPr>
    <p:cViewPr>
      <p:scale>
        <a:sx n="110" d="100"/>
        <a:sy n="110" d="100"/>
      </p:scale>
      <p:origin x="0" y="0"/>
    </p:cViewPr>
  </p:sorterViewPr>
  <p:notesViewPr>
    <p:cSldViewPr snapToGrid="0" snapToObjects="1">
      <p:cViewPr varScale="1">
        <p:scale>
          <a:sx n="86" d="100"/>
          <a:sy n="86" d="100"/>
        </p:scale>
        <p:origin x="386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 Id="rId35"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gee, Jeffrey (SPAC/PSPC)" userId="e10f0e9c-c03f-4fde-9113-11216b420c44" providerId="ADAL" clId="{46F057F1-27C1-40A1-8A99-FE31E2DB9853}"/>
    <pc:docChg chg="addSld delSld modSld modSection">
      <pc:chgData name="Elgee, Jeffrey (SPAC/PSPC)" userId="e10f0e9c-c03f-4fde-9113-11216b420c44" providerId="ADAL" clId="{46F057F1-27C1-40A1-8A99-FE31E2DB9853}" dt="2024-06-04T18:40:19.578" v="35" actId="20577"/>
      <pc:docMkLst>
        <pc:docMk/>
      </pc:docMkLst>
      <pc:sldChg chg="modSp mod">
        <pc:chgData name="Elgee, Jeffrey (SPAC/PSPC)" userId="e10f0e9c-c03f-4fde-9113-11216b420c44" providerId="ADAL" clId="{46F057F1-27C1-40A1-8A99-FE31E2DB9853}" dt="2024-06-04T18:40:19.578" v="35" actId="20577"/>
        <pc:sldMkLst>
          <pc:docMk/>
          <pc:sldMk cId="2077896438" sldId="387"/>
        </pc:sldMkLst>
        <pc:spChg chg="mod">
          <ac:chgData name="Elgee, Jeffrey (SPAC/PSPC)" userId="e10f0e9c-c03f-4fde-9113-11216b420c44" providerId="ADAL" clId="{46F057F1-27C1-40A1-8A99-FE31E2DB9853}" dt="2024-06-04T18:32:58.357" v="19" actId="20577"/>
          <ac:spMkLst>
            <pc:docMk/>
            <pc:sldMk cId="2077896438" sldId="387"/>
            <ac:spMk id="2" creationId="{530A314D-74C9-43F8-A8C5-E61B4C92159E}"/>
          </ac:spMkLst>
        </pc:spChg>
        <pc:spChg chg="mod">
          <ac:chgData name="Elgee, Jeffrey (SPAC/PSPC)" userId="e10f0e9c-c03f-4fde-9113-11216b420c44" providerId="ADAL" clId="{46F057F1-27C1-40A1-8A99-FE31E2DB9853}" dt="2024-06-04T18:40:19.578" v="35" actId="20577"/>
          <ac:spMkLst>
            <pc:docMk/>
            <pc:sldMk cId="2077896438" sldId="387"/>
            <ac:spMk id="5" creationId="{C1D81310-6166-4605-A7EB-ECE2608BB2C5}"/>
          </ac:spMkLst>
        </pc:spChg>
      </pc:sldChg>
      <pc:sldChg chg="del">
        <pc:chgData name="Elgee, Jeffrey (SPAC/PSPC)" userId="e10f0e9c-c03f-4fde-9113-11216b420c44" providerId="ADAL" clId="{46F057F1-27C1-40A1-8A99-FE31E2DB9853}" dt="2024-06-04T18:32:34.640" v="3" actId="47"/>
        <pc:sldMkLst>
          <pc:docMk/>
          <pc:sldMk cId="2222960284" sldId="388"/>
        </pc:sldMkLst>
      </pc:sldChg>
      <pc:sldChg chg="modSp mod">
        <pc:chgData name="Elgee, Jeffrey (SPAC/PSPC)" userId="e10f0e9c-c03f-4fde-9113-11216b420c44" providerId="ADAL" clId="{46F057F1-27C1-40A1-8A99-FE31E2DB9853}" dt="2024-06-04T18:28:52.409" v="1" actId="1076"/>
        <pc:sldMkLst>
          <pc:docMk/>
          <pc:sldMk cId="986189170" sldId="393"/>
        </pc:sldMkLst>
        <pc:grpChg chg="mod">
          <ac:chgData name="Elgee, Jeffrey (SPAC/PSPC)" userId="e10f0e9c-c03f-4fde-9113-11216b420c44" providerId="ADAL" clId="{46F057F1-27C1-40A1-8A99-FE31E2DB9853}" dt="2024-06-04T18:28:52.409" v="1" actId="1076"/>
          <ac:grpSpMkLst>
            <pc:docMk/>
            <pc:sldMk cId="986189170" sldId="393"/>
            <ac:grpSpMk id="39" creationId="{C2191868-CCF5-4452-B018-92CA700DC7A2}"/>
          </ac:grpSpMkLst>
        </pc:grpChg>
      </pc:sldChg>
      <pc:sldChg chg="add">
        <pc:chgData name="Elgee, Jeffrey (SPAC/PSPC)" userId="e10f0e9c-c03f-4fde-9113-11216b420c44" providerId="ADAL" clId="{46F057F1-27C1-40A1-8A99-FE31E2DB9853}" dt="2024-06-04T18:32:31.116" v="2"/>
        <pc:sldMkLst>
          <pc:docMk/>
          <pc:sldMk cId="625183133" sldId="4986"/>
        </pc:sldMkLst>
      </pc:sldChg>
      <pc:sldChg chg="add">
        <pc:chgData name="Elgee, Jeffrey (SPAC/PSPC)" userId="e10f0e9c-c03f-4fde-9113-11216b420c44" providerId="ADAL" clId="{46F057F1-27C1-40A1-8A99-FE31E2DB9853}" dt="2024-06-04T18:32:31.116" v="2"/>
        <pc:sldMkLst>
          <pc:docMk/>
          <pc:sldMk cId="581567723" sldId="4998"/>
        </pc:sldMkLst>
      </pc:sldChg>
    </pc:docChg>
  </pc:docChgLst>
  <pc:docChgLst>
    <pc:chgData name="Dion3, Alain (SPAC/PSPC) (il-lui / he-him)" userId="b5972ad0-fee1-4393-9fd4-8bc589782ac7" providerId="ADAL" clId="{69C01E3A-CCA7-4109-9D87-E7DE28CE6ABA}"/>
    <pc:docChg chg="undo custSel addSld delSld modSld modMainMaster modSection">
      <pc:chgData name="Dion3, Alain (SPAC/PSPC) (il-lui / he-him)" userId="b5972ad0-fee1-4393-9fd4-8bc589782ac7" providerId="ADAL" clId="{69C01E3A-CCA7-4109-9D87-E7DE28CE6ABA}" dt="2024-10-31T14:44:07.682" v="2349" actId="20577"/>
      <pc:docMkLst>
        <pc:docMk/>
      </pc:docMkLst>
      <pc:sldChg chg="modSp mod modNotesTx">
        <pc:chgData name="Dion3, Alain (SPAC/PSPC) (il-lui / he-him)" userId="b5972ad0-fee1-4393-9fd4-8bc589782ac7" providerId="ADAL" clId="{69C01E3A-CCA7-4109-9D87-E7DE28CE6ABA}" dt="2024-10-31T13:49:32.764" v="1265" actId="790"/>
        <pc:sldMkLst>
          <pc:docMk/>
          <pc:sldMk cId="1875387166" sldId="261"/>
        </pc:sldMkLst>
        <pc:spChg chg="mod replST">
          <ac:chgData name="Dion3, Alain (SPAC/PSPC) (il-lui / he-him)" userId="b5972ad0-fee1-4393-9fd4-8bc589782ac7" providerId="ADAL" clId="{69C01E3A-CCA7-4109-9D87-E7DE28CE6ABA}" dt="2024-10-31T13:47:51.076" v="1247" actId="790"/>
          <ac:spMkLst>
            <pc:docMk/>
            <pc:sldMk cId="1875387166" sldId="261"/>
            <ac:spMk id="7" creationId="{0E5312BC-D894-4EF1-B411-739DA565E3FB}"/>
          </ac:spMkLst>
        </pc:spChg>
        <pc:spChg chg="mod">
          <ac:chgData name="Dion3, Alain (SPAC/PSPC) (il-lui / he-him)" userId="b5972ad0-fee1-4393-9fd4-8bc589782ac7" providerId="ADAL" clId="{69C01E3A-CCA7-4109-9D87-E7DE28CE6ABA}" dt="2024-10-31T13:47:51.076" v="1247" actId="790"/>
          <ac:spMkLst>
            <pc:docMk/>
            <pc:sldMk cId="1875387166" sldId="261"/>
            <ac:spMk id="8" creationId="{1F0873E0-DC4B-6171-4693-C1E51DF9C471}"/>
          </ac:spMkLst>
        </pc:spChg>
        <pc:spChg chg="mod">
          <ac:chgData name="Dion3, Alain (SPAC/PSPC) (il-lui / he-him)" userId="b5972ad0-fee1-4393-9fd4-8bc589782ac7" providerId="ADAL" clId="{69C01E3A-CCA7-4109-9D87-E7DE28CE6ABA}" dt="2024-10-31T13:47:51.076" v="1247" actId="790"/>
          <ac:spMkLst>
            <pc:docMk/>
            <pc:sldMk cId="1875387166" sldId="261"/>
            <ac:spMk id="9" creationId="{E092A97F-6BBD-D593-43B1-26BA24C314F5}"/>
          </ac:spMkLst>
        </pc:spChg>
        <pc:spChg chg="mod">
          <ac:chgData name="Dion3, Alain (SPAC/PSPC) (il-lui / he-him)" userId="b5972ad0-fee1-4393-9fd4-8bc589782ac7" providerId="ADAL" clId="{69C01E3A-CCA7-4109-9D87-E7DE28CE6ABA}" dt="2024-10-31T13:47:51.076" v="1247" actId="790"/>
          <ac:spMkLst>
            <pc:docMk/>
            <pc:sldMk cId="1875387166" sldId="261"/>
            <ac:spMk id="11" creationId="{162386C6-35D4-3836-810E-12B51D5EF5E0}"/>
          </ac:spMkLst>
        </pc:spChg>
        <pc:spChg chg="mod">
          <ac:chgData name="Dion3, Alain (SPAC/PSPC) (il-lui / he-him)" userId="b5972ad0-fee1-4393-9fd4-8bc589782ac7" providerId="ADAL" clId="{69C01E3A-CCA7-4109-9D87-E7DE28CE6ABA}" dt="2024-10-31T13:47:51.076" v="1247" actId="790"/>
          <ac:spMkLst>
            <pc:docMk/>
            <pc:sldMk cId="1875387166" sldId="261"/>
            <ac:spMk id="12" creationId="{45F2B587-8419-A02F-3516-DD90BF6ECCBD}"/>
          </ac:spMkLst>
        </pc:spChg>
        <pc:spChg chg="mod">
          <ac:chgData name="Dion3, Alain (SPAC/PSPC) (il-lui / he-him)" userId="b5972ad0-fee1-4393-9fd4-8bc589782ac7" providerId="ADAL" clId="{69C01E3A-CCA7-4109-9D87-E7DE28CE6ABA}" dt="2024-10-31T13:47:51.076" v="1247" actId="790"/>
          <ac:spMkLst>
            <pc:docMk/>
            <pc:sldMk cId="1875387166" sldId="261"/>
            <ac:spMk id="13" creationId="{1904F2FF-0EAF-FC3F-524E-41A2AE222B75}"/>
          </ac:spMkLst>
        </pc:spChg>
        <pc:spChg chg="mod">
          <ac:chgData name="Dion3, Alain (SPAC/PSPC) (il-lui / he-him)" userId="b5972ad0-fee1-4393-9fd4-8bc589782ac7" providerId="ADAL" clId="{69C01E3A-CCA7-4109-9D87-E7DE28CE6ABA}" dt="2024-10-31T13:47:51.076" v="1247" actId="790"/>
          <ac:spMkLst>
            <pc:docMk/>
            <pc:sldMk cId="1875387166" sldId="261"/>
            <ac:spMk id="14" creationId="{E654B4EB-FE97-5DE0-C53C-606F64225C4F}"/>
          </ac:spMkLst>
        </pc:spChg>
        <pc:spChg chg="mod">
          <ac:chgData name="Dion3, Alain (SPAC/PSPC) (il-lui / he-him)" userId="b5972ad0-fee1-4393-9fd4-8bc589782ac7" providerId="ADAL" clId="{69C01E3A-CCA7-4109-9D87-E7DE28CE6ABA}" dt="2024-10-31T13:47:51.076" v="1247" actId="790"/>
          <ac:spMkLst>
            <pc:docMk/>
            <pc:sldMk cId="1875387166" sldId="261"/>
            <ac:spMk id="15" creationId="{AA1D958F-4834-BA1F-DC7C-01EB58A22803}"/>
          </ac:spMkLst>
        </pc:spChg>
        <pc:spChg chg="mod">
          <ac:chgData name="Dion3, Alain (SPAC/PSPC) (il-lui / he-him)" userId="b5972ad0-fee1-4393-9fd4-8bc589782ac7" providerId="ADAL" clId="{69C01E3A-CCA7-4109-9D87-E7DE28CE6ABA}" dt="2024-10-31T13:47:51.076" v="1247" actId="790"/>
          <ac:spMkLst>
            <pc:docMk/>
            <pc:sldMk cId="1875387166" sldId="261"/>
            <ac:spMk id="16" creationId="{343B3274-D054-EC37-0744-050767ACF9E6}"/>
          </ac:spMkLst>
        </pc:spChg>
        <pc:spChg chg="mod">
          <ac:chgData name="Dion3, Alain (SPAC/PSPC) (il-lui / he-him)" userId="b5972ad0-fee1-4393-9fd4-8bc589782ac7" providerId="ADAL" clId="{69C01E3A-CCA7-4109-9D87-E7DE28CE6ABA}" dt="2024-10-31T13:47:51.076" v="1247" actId="790"/>
          <ac:spMkLst>
            <pc:docMk/>
            <pc:sldMk cId="1875387166" sldId="261"/>
            <ac:spMk id="17" creationId="{AC206013-C5B9-7CD1-CCB5-485DDFA6F240}"/>
          </ac:spMkLst>
        </pc:spChg>
        <pc:spChg chg="mod">
          <ac:chgData name="Dion3, Alain (SPAC/PSPC) (il-lui / he-him)" userId="b5972ad0-fee1-4393-9fd4-8bc589782ac7" providerId="ADAL" clId="{69C01E3A-CCA7-4109-9D87-E7DE28CE6ABA}" dt="2024-10-31T13:47:51.076" v="1247" actId="790"/>
          <ac:spMkLst>
            <pc:docMk/>
            <pc:sldMk cId="1875387166" sldId="261"/>
            <ac:spMk id="18" creationId="{E0E1ECE0-E469-4593-6848-2D2173EB20B3}"/>
          </ac:spMkLst>
        </pc:spChg>
        <pc:spChg chg="mod">
          <ac:chgData name="Dion3, Alain (SPAC/PSPC) (il-lui / he-him)" userId="b5972ad0-fee1-4393-9fd4-8bc589782ac7" providerId="ADAL" clId="{69C01E3A-CCA7-4109-9D87-E7DE28CE6ABA}" dt="2024-10-31T13:47:51.076" v="1247" actId="790"/>
          <ac:spMkLst>
            <pc:docMk/>
            <pc:sldMk cId="1875387166" sldId="261"/>
            <ac:spMk id="19" creationId="{2E9B8A09-5D37-B323-8F96-00B1D0F2FBC1}"/>
          </ac:spMkLst>
        </pc:spChg>
        <pc:spChg chg="mod">
          <ac:chgData name="Dion3, Alain (SPAC/PSPC) (il-lui / he-him)" userId="b5972ad0-fee1-4393-9fd4-8bc589782ac7" providerId="ADAL" clId="{69C01E3A-CCA7-4109-9D87-E7DE28CE6ABA}" dt="2024-10-31T13:47:51.076" v="1247" actId="790"/>
          <ac:spMkLst>
            <pc:docMk/>
            <pc:sldMk cId="1875387166" sldId="261"/>
            <ac:spMk id="20" creationId="{6C2CCEC5-C814-DA4C-4299-DAAF18035FDF}"/>
          </ac:spMkLst>
        </pc:spChg>
        <pc:spChg chg="mod">
          <ac:chgData name="Dion3, Alain (SPAC/PSPC) (il-lui / he-him)" userId="b5972ad0-fee1-4393-9fd4-8bc589782ac7" providerId="ADAL" clId="{69C01E3A-CCA7-4109-9D87-E7DE28CE6ABA}" dt="2024-10-31T13:47:51.076" v="1247" actId="790"/>
          <ac:spMkLst>
            <pc:docMk/>
            <pc:sldMk cId="1875387166" sldId="261"/>
            <ac:spMk id="21" creationId="{39D89171-095E-D00E-BE7D-F3608D8FC3BA}"/>
          </ac:spMkLst>
        </pc:spChg>
        <pc:spChg chg="mod">
          <ac:chgData name="Dion3, Alain (SPAC/PSPC) (il-lui / he-him)" userId="b5972ad0-fee1-4393-9fd4-8bc589782ac7" providerId="ADAL" clId="{69C01E3A-CCA7-4109-9D87-E7DE28CE6ABA}" dt="2024-10-31T13:47:51.076" v="1247" actId="790"/>
          <ac:spMkLst>
            <pc:docMk/>
            <pc:sldMk cId="1875387166" sldId="261"/>
            <ac:spMk id="22" creationId="{4834B9B0-A158-0FB7-2D57-FFE6E20CBDA5}"/>
          </ac:spMkLst>
        </pc:spChg>
        <pc:spChg chg="mod">
          <ac:chgData name="Dion3, Alain (SPAC/PSPC) (il-lui / he-him)" userId="b5972ad0-fee1-4393-9fd4-8bc589782ac7" providerId="ADAL" clId="{69C01E3A-CCA7-4109-9D87-E7DE28CE6ABA}" dt="2024-10-31T13:47:51.076" v="1247" actId="790"/>
          <ac:spMkLst>
            <pc:docMk/>
            <pc:sldMk cId="1875387166" sldId="261"/>
            <ac:spMk id="23" creationId="{307F8D4E-8D58-3325-89C1-1313363FAFE1}"/>
          </ac:spMkLst>
        </pc:spChg>
        <pc:grpChg chg="replST">
          <ac:chgData name="Dion3, Alain (SPAC/PSPC) (il-lui / he-him)" userId="b5972ad0-fee1-4393-9fd4-8bc589782ac7" providerId="ADAL" clId="{69C01E3A-CCA7-4109-9D87-E7DE28CE6ABA}" dt="2024-10-30T17:25:32.059" v="295"/>
          <ac:grpSpMkLst>
            <pc:docMk/>
            <pc:sldMk cId="1875387166" sldId="261"/>
            <ac:grpSpMk id="4" creationId="{7D098EE0-3BFA-C18D-21C7-104B50FD7762}"/>
          </ac:grpSpMkLst>
        </pc:grpChg>
      </pc:sldChg>
      <pc:sldChg chg="addSp modSp mod setBg">
        <pc:chgData name="Dion3, Alain (SPAC/PSPC) (il-lui / he-him)" userId="b5972ad0-fee1-4393-9fd4-8bc589782ac7" providerId="ADAL" clId="{69C01E3A-CCA7-4109-9D87-E7DE28CE6ABA}" dt="2024-10-30T17:25:31.055" v="164"/>
        <pc:sldMkLst>
          <pc:docMk/>
          <pc:sldMk cId="1739606208" sldId="384"/>
        </pc:sldMkLst>
        <pc:spChg chg="mod replST">
          <ac:chgData name="Dion3, Alain (SPAC/PSPC) (il-lui / he-him)" userId="b5972ad0-fee1-4393-9fd4-8bc589782ac7" providerId="ADAL" clId="{69C01E3A-CCA7-4109-9D87-E7DE28CE6ABA}" dt="2024-10-30T17:25:31.010" v="158"/>
          <ac:spMkLst>
            <pc:docMk/>
            <pc:sldMk cId="1739606208" sldId="384"/>
            <ac:spMk id="2" creationId="{00000000-0000-0000-0000-000000000000}"/>
          </ac:spMkLst>
        </pc:spChg>
        <pc:spChg chg="mod replST">
          <ac:chgData name="Dion3, Alain (SPAC/PSPC) (il-lui / he-him)" userId="b5972ad0-fee1-4393-9fd4-8bc589782ac7" providerId="ADAL" clId="{69C01E3A-CCA7-4109-9D87-E7DE28CE6ABA}" dt="2024-10-30T17:25:31.019" v="159"/>
          <ac:spMkLst>
            <pc:docMk/>
            <pc:sldMk cId="1739606208" sldId="384"/>
            <ac:spMk id="3" creationId="{00000000-0000-0000-0000-000000000000}"/>
          </ac:spMkLst>
        </pc:spChg>
        <pc:spChg chg="mod replST">
          <ac:chgData name="Dion3, Alain (SPAC/PSPC) (il-lui / he-him)" userId="b5972ad0-fee1-4393-9fd4-8bc589782ac7" providerId="ADAL" clId="{69C01E3A-CCA7-4109-9D87-E7DE28CE6ABA}" dt="2024-10-30T17:25:31.025" v="160"/>
          <ac:spMkLst>
            <pc:docMk/>
            <pc:sldMk cId="1739606208" sldId="384"/>
            <ac:spMk id="7" creationId="{00000000-0000-0000-0000-000000000000}"/>
          </ac:spMkLst>
        </pc:spChg>
        <pc:spChg chg="mod replST">
          <ac:chgData name="Dion3, Alain (SPAC/PSPC) (il-lui / he-him)" userId="b5972ad0-fee1-4393-9fd4-8bc589782ac7" providerId="ADAL" clId="{69C01E3A-CCA7-4109-9D87-E7DE28CE6ABA}" dt="2024-10-30T17:25:31.002" v="157"/>
          <ac:spMkLst>
            <pc:docMk/>
            <pc:sldMk cId="1739606208" sldId="384"/>
            <ac:spMk id="8" creationId="{00000000-0000-0000-0000-000000000000}"/>
          </ac:spMkLst>
        </pc:spChg>
        <pc:spChg chg="mod replST">
          <ac:chgData name="Dion3, Alain (SPAC/PSPC) (il-lui / he-him)" userId="b5972ad0-fee1-4393-9fd4-8bc589782ac7" providerId="ADAL" clId="{69C01E3A-CCA7-4109-9D87-E7DE28CE6ABA}" dt="2024-10-30T17:25:31.031" v="161"/>
          <ac:spMkLst>
            <pc:docMk/>
            <pc:sldMk cId="1739606208" sldId="384"/>
            <ac:spMk id="9" creationId="{00000000-0000-0000-0000-000000000000}"/>
          </ac:spMkLst>
        </pc:spChg>
        <pc:grpChg chg="add mod replST">
          <ac:chgData name="Dion3, Alain (SPAC/PSPC) (il-lui / he-him)" userId="b5972ad0-fee1-4393-9fd4-8bc589782ac7" providerId="ADAL" clId="{69C01E3A-CCA7-4109-9D87-E7DE28CE6ABA}" dt="2024-10-30T17:25:31.055" v="164"/>
          <ac:grpSpMkLst>
            <pc:docMk/>
            <pc:sldMk cId="1739606208" sldId="384"/>
            <ac:grpSpMk id="5" creationId="{B5D0BBF6-5584-E5C7-F432-49F1ECB7FCB8}"/>
          </ac:grpSpMkLst>
        </pc:grpChg>
        <pc:graphicFrameChg chg="replST">
          <ac:chgData name="Dion3, Alain (SPAC/PSPC) (il-lui / he-him)" userId="b5972ad0-fee1-4393-9fd4-8bc589782ac7" providerId="ADAL" clId="{69C01E3A-CCA7-4109-9D87-E7DE28CE6ABA}" dt="2024-10-30T17:25:30.994" v="156"/>
          <ac:graphicFrameMkLst>
            <pc:docMk/>
            <pc:sldMk cId="1739606208" sldId="384"/>
            <ac:graphicFrameMk id="4" creationId="{00000000-0000-0000-0000-000000000000}"/>
          </ac:graphicFrameMkLst>
        </pc:graphicFrameChg>
        <pc:graphicFrameChg chg="mod">
          <ac:chgData name="Dion3, Alain (SPAC/PSPC) (il-lui / he-him)" userId="b5972ad0-fee1-4393-9fd4-8bc589782ac7" providerId="ADAL" clId="{69C01E3A-CCA7-4109-9D87-E7DE28CE6ABA}" dt="2024-10-30T17:16:55.117" v="23"/>
          <ac:graphicFrameMkLst>
            <pc:docMk/>
            <pc:sldMk cId="1739606208" sldId="384"/>
            <ac:graphicFrameMk id="10" creationId="{07F064F6-17A1-C233-1E65-FF057AE4BDA5}"/>
          </ac:graphicFrameMkLst>
        </pc:graphicFrameChg>
        <pc:picChg chg="replST">
          <ac:chgData name="Dion3, Alain (SPAC/PSPC) (il-lui / he-him)" userId="b5972ad0-fee1-4393-9fd4-8bc589782ac7" providerId="ADAL" clId="{69C01E3A-CCA7-4109-9D87-E7DE28CE6ABA}" dt="2024-10-30T17:25:30.986" v="155"/>
          <ac:picMkLst>
            <pc:docMk/>
            <pc:sldMk cId="1739606208" sldId="384"/>
            <ac:picMk id="6" creationId="{00000000-0000-0000-0000-000000000000}"/>
          </ac:picMkLst>
        </pc:picChg>
        <pc:picChg chg="mod">
          <ac:chgData name="Dion3, Alain (SPAC/PSPC) (il-lui / he-him)" userId="b5972ad0-fee1-4393-9fd4-8bc589782ac7" providerId="ADAL" clId="{69C01E3A-CCA7-4109-9D87-E7DE28CE6ABA}" dt="2024-10-30T17:16:55.117" v="23"/>
          <ac:picMkLst>
            <pc:docMk/>
            <pc:sldMk cId="1739606208" sldId="384"/>
            <ac:picMk id="11" creationId="{75CD67BE-7AD8-E118-8E39-C1C3B447A044}"/>
          </ac:picMkLst>
        </pc:picChg>
        <pc:picChg chg="mod">
          <ac:chgData name="Dion3, Alain (SPAC/PSPC) (il-lui / he-him)" userId="b5972ad0-fee1-4393-9fd4-8bc589782ac7" providerId="ADAL" clId="{69C01E3A-CCA7-4109-9D87-E7DE28CE6ABA}" dt="2024-10-30T17:16:55.117" v="23"/>
          <ac:picMkLst>
            <pc:docMk/>
            <pc:sldMk cId="1739606208" sldId="384"/>
            <ac:picMk id="12" creationId="{E99982DE-4842-4EFE-108D-313749543253}"/>
          </ac:picMkLst>
        </pc:picChg>
        <pc:picChg chg="replST">
          <ac:chgData name="Dion3, Alain (SPAC/PSPC) (il-lui / he-him)" userId="b5972ad0-fee1-4393-9fd4-8bc589782ac7" providerId="ADAL" clId="{69C01E3A-CCA7-4109-9D87-E7DE28CE6ABA}" dt="2024-10-30T17:25:30.968" v="154"/>
          <ac:picMkLst>
            <pc:docMk/>
            <pc:sldMk cId="1739606208" sldId="384"/>
            <ac:picMk id="13" creationId="{00000000-0000-0000-0000-000000000000}"/>
          </ac:picMkLst>
        </pc:picChg>
        <pc:picChg chg="replST">
          <ac:chgData name="Dion3, Alain (SPAC/PSPC) (il-lui / he-him)" userId="b5972ad0-fee1-4393-9fd4-8bc589782ac7" providerId="ADAL" clId="{69C01E3A-CCA7-4109-9D87-E7DE28CE6ABA}" dt="2024-10-30T17:25:31.047" v="163"/>
          <ac:picMkLst>
            <pc:docMk/>
            <pc:sldMk cId="1739606208" sldId="384"/>
            <ac:picMk id="14" creationId="{00000000-0000-0000-0000-000000000000}"/>
          </ac:picMkLst>
        </pc:picChg>
        <pc:picChg chg="add">
          <ac:chgData name="Dion3, Alain (SPAC/PSPC) (il-lui / he-him)" userId="b5972ad0-fee1-4393-9fd4-8bc589782ac7" providerId="ADAL" clId="{69C01E3A-CCA7-4109-9D87-E7DE28CE6ABA}" dt="2024-10-30T17:17:03.117" v="28"/>
          <ac:picMkLst>
            <pc:docMk/>
            <pc:sldMk cId="1739606208" sldId="384"/>
            <ac:picMk id="15" creationId="{F27B10FF-B4EF-B979-D2E0-CEDDA342AB82}"/>
          </ac:picMkLst>
        </pc:picChg>
        <pc:picChg chg="mod replST">
          <ac:chgData name="Dion3, Alain (SPAC/PSPC) (il-lui / he-him)" userId="b5972ad0-fee1-4393-9fd4-8bc589782ac7" providerId="ADAL" clId="{69C01E3A-CCA7-4109-9D87-E7DE28CE6ABA}" dt="2024-10-30T17:25:31.039" v="162"/>
          <ac:picMkLst>
            <pc:docMk/>
            <pc:sldMk cId="1739606208" sldId="384"/>
            <ac:picMk id="17" creationId="{89CA9733-78EF-5F49-81C1-064DE89D5260}"/>
          </ac:picMkLst>
        </pc:picChg>
      </pc:sldChg>
      <pc:sldChg chg="modSp mod">
        <pc:chgData name="Dion3, Alain (SPAC/PSPC) (il-lui / he-him)" userId="b5972ad0-fee1-4393-9fd4-8bc589782ac7" providerId="ADAL" clId="{69C01E3A-CCA7-4109-9D87-E7DE28CE6ABA}" dt="2024-10-30T17:30:55.276" v="429" actId="20577"/>
        <pc:sldMkLst>
          <pc:docMk/>
          <pc:sldMk cId="782836501" sldId="385"/>
        </pc:sldMkLst>
        <pc:spChg chg="mod replST">
          <ac:chgData name="Dion3, Alain (SPAC/PSPC) (il-lui / he-him)" userId="b5972ad0-fee1-4393-9fd4-8bc589782ac7" providerId="ADAL" clId="{69C01E3A-CCA7-4109-9D87-E7DE28CE6ABA}" dt="2024-10-30T17:25:31.079" v="168"/>
          <ac:spMkLst>
            <pc:docMk/>
            <pc:sldMk cId="782836501" sldId="385"/>
            <ac:spMk id="2" creationId="{7848FF00-1347-4DA1-9437-1B4A0F154B78}"/>
          </ac:spMkLst>
        </pc:spChg>
        <pc:spChg chg="mod replST">
          <ac:chgData name="Dion3, Alain (SPAC/PSPC) (il-lui / he-him)" userId="b5972ad0-fee1-4393-9fd4-8bc589782ac7" providerId="ADAL" clId="{69C01E3A-CCA7-4109-9D87-E7DE28CE6ABA}" dt="2024-10-30T17:30:55.276" v="429" actId="20577"/>
          <ac:spMkLst>
            <pc:docMk/>
            <pc:sldMk cId="782836501" sldId="385"/>
            <ac:spMk id="4" creationId="{1BF6AE7D-EA5B-2770-5162-CBDE59225782}"/>
          </ac:spMkLst>
        </pc:spChg>
      </pc:sldChg>
      <pc:sldChg chg="modSp mod">
        <pc:chgData name="Dion3, Alain (SPAC/PSPC) (il-lui / he-him)" userId="b5972ad0-fee1-4393-9fd4-8bc589782ac7" providerId="ADAL" clId="{69C01E3A-CCA7-4109-9D87-E7DE28CE6ABA}" dt="2024-10-31T14:42:59.092" v="2337" actId="20577"/>
        <pc:sldMkLst>
          <pc:docMk/>
          <pc:sldMk cId="170717709" sldId="392"/>
        </pc:sldMkLst>
        <pc:spChg chg="mod replST">
          <ac:chgData name="Dion3, Alain (SPAC/PSPC) (il-lui / he-him)" userId="b5972ad0-fee1-4393-9fd4-8bc589782ac7" providerId="ADAL" clId="{69C01E3A-CCA7-4109-9D87-E7DE28CE6ABA}" dt="2024-10-31T13:18:33.909" v="869" actId="790"/>
          <ac:spMkLst>
            <pc:docMk/>
            <pc:sldMk cId="170717709" sldId="392"/>
            <ac:spMk id="2" creationId="{D3A263AE-E6EA-4109-9421-FEA20DDC8F2B}"/>
          </ac:spMkLst>
        </pc:spChg>
        <pc:spChg chg="mod replST">
          <ac:chgData name="Dion3, Alain (SPAC/PSPC) (il-lui / he-him)" userId="b5972ad0-fee1-4393-9fd4-8bc589782ac7" providerId="ADAL" clId="{69C01E3A-CCA7-4109-9D87-E7DE28CE6ABA}" dt="2024-10-31T13:44:28.892" v="1178" actId="20577"/>
          <ac:spMkLst>
            <pc:docMk/>
            <pc:sldMk cId="170717709" sldId="392"/>
            <ac:spMk id="3" creationId="{B9769580-64A6-9348-AE70-801B106B6F40}"/>
          </ac:spMkLst>
        </pc:spChg>
        <pc:spChg chg="mod replST">
          <ac:chgData name="Dion3, Alain (SPAC/PSPC) (il-lui / he-him)" userId="b5972ad0-fee1-4393-9fd4-8bc589782ac7" providerId="ADAL" clId="{69C01E3A-CCA7-4109-9D87-E7DE28CE6ABA}" dt="2024-10-31T13:18:33.909" v="869" actId="790"/>
          <ac:spMkLst>
            <pc:docMk/>
            <pc:sldMk cId="170717709" sldId="392"/>
            <ac:spMk id="9" creationId="{28F99DF7-835D-4673-B748-CF5A7DC68457}"/>
          </ac:spMkLst>
        </pc:spChg>
        <pc:spChg chg="mod replST">
          <ac:chgData name="Dion3, Alain (SPAC/PSPC) (il-lui / he-him)" userId="b5972ad0-fee1-4393-9fd4-8bc589782ac7" providerId="ADAL" clId="{69C01E3A-CCA7-4109-9D87-E7DE28CE6ABA}" dt="2024-10-31T13:18:33.909" v="869" actId="790"/>
          <ac:spMkLst>
            <pc:docMk/>
            <pc:sldMk cId="170717709" sldId="392"/>
            <ac:spMk id="10" creationId="{07FC31D2-801A-49F5-9401-84E5F79C47BE}"/>
          </ac:spMkLst>
        </pc:spChg>
        <pc:spChg chg="mod replST">
          <ac:chgData name="Dion3, Alain (SPAC/PSPC) (il-lui / he-him)" userId="b5972ad0-fee1-4393-9fd4-8bc589782ac7" providerId="ADAL" clId="{69C01E3A-CCA7-4109-9D87-E7DE28CE6ABA}" dt="2024-10-31T13:18:33.909" v="869" actId="790"/>
          <ac:spMkLst>
            <pc:docMk/>
            <pc:sldMk cId="170717709" sldId="392"/>
            <ac:spMk id="11" creationId="{5F36255B-0B0F-4718-884A-37815B058BB1}"/>
          </ac:spMkLst>
        </pc:spChg>
        <pc:spChg chg="mod replST">
          <ac:chgData name="Dion3, Alain (SPAC/PSPC) (il-lui / he-him)" userId="b5972ad0-fee1-4393-9fd4-8bc589782ac7" providerId="ADAL" clId="{69C01E3A-CCA7-4109-9D87-E7DE28CE6ABA}" dt="2024-10-31T13:18:33.909" v="869" actId="790"/>
          <ac:spMkLst>
            <pc:docMk/>
            <pc:sldMk cId="170717709" sldId="392"/>
            <ac:spMk id="12" creationId="{36AADF42-D6C7-44D7-96A9-D874862F6B57}"/>
          </ac:spMkLst>
        </pc:spChg>
        <pc:spChg chg="mod replST">
          <ac:chgData name="Dion3, Alain (SPAC/PSPC) (il-lui / he-him)" userId="b5972ad0-fee1-4393-9fd4-8bc589782ac7" providerId="ADAL" clId="{69C01E3A-CCA7-4109-9D87-E7DE28CE6ABA}" dt="2024-10-31T13:18:33.909" v="869" actId="790"/>
          <ac:spMkLst>
            <pc:docMk/>
            <pc:sldMk cId="170717709" sldId="392"/>
            <ac:spMk id="13" creationId="{B456FA8F-EA34-4812-B5F8-FC4F12F4AAC1}"/>
          </ac:spMkLst>
        </pc:spChg>
        <pc:spChg chg="mod replST">
          <ac:chgData name="Dion3, Alain (SPAC/PSPC) (il-lui / he-him)" userId="b5972ad0-fee1-4393-9fd4-8bc589782ac7" providerId="ADAL" clId="{69C01E3A-CCA7-4109-9D87-E7DE28CE6ABA}" dt="2024-10-31T13:18:33.909" v="869" actId="790"/>
          <ac:spMkLst>
            <pc:docMk/>
            <pc:sldMk cId="170717709" sldId="392"/>
            <ac:spMk id="14" creationId="{F7F1E87D-31A2-49AF-8E2B-9FDEFCD9C261}"/>
          </ac:spMkLst>
        </pc:spChg>
        <pc:spChg chg="mod replST">
          <ac:chgData name="Dion3, Alain (SPAC/PSPC) (il-lui / he-him)" userId="b5972ad0-fee1-4393-9fd4-8bc589782ac7" providerId="ADAL" clId="{69C01E3A-CCA7-4109-9D87-E7DE28CE6ABA}" dt="2024-10-31T13:18:33.909" v="869" actId="790"/>
          <ac:spMkLst>
            <pc:docMk/>
            <pc:sldMk cId="170717709" sldId="392"/>
            <ac:spMk id="15" creationId="{AE25B030-740F-4A0C-8352-EB17DCCAE28A}"/>
          </ac:spMkLst>
        </pc:spChg>
        <pc:spChg chg="mod replST">
          <ac:chgData name="Dion3, Alain (SPAC/PSPC) (il-lui / he-him)" userId="b5972ad0-fee1-4393-9fd4-8bc589782ac7" providerId="ADAL" clId="{69C01E3A-CCA7-4109-9D87-E7DE28CE6ABA}" dt="2024-10-31T13:28:49.147" v="945" actId="313"/>
          <ac:spMkLst>
            <pc:docMk/>
            <pc:sldMk cId="170717709" sldId="392"/>
            <ac:spMk id="16" creationId="{6E268FE2-408D-4D74-9643-3004BDDC2A36}"/>
          </ac:spMkLst>
        </pc:spChg>
        <pc:spChg chg="mod replST">
          <ac:chgData name="Dion3, Alain (SPAC/PSPC) (il-lui / he-him)" userId="b5972ad0-fee1-4393-9fd4-8bc589782ac7" providerId="ADAL" clId="{69C01E3A-CCA7-4109-9D87-E7DE28CE6ABA}" dt="2024-10-31T13:29:05.300" v="973" actId="20577"/>
          <ac:spMkLst>
            <pc:docMk/>
            <pc:sldMk cId="170717709" sldId="392"/>
            <ac:spMk id="17" creationId="{BD8FD75B-32C7-4C68-9C0F-F90DBCC7D84C}"/>
          </ac:spMkLst>
        </pc:spChg>
        <pc:spChg chg="mod replST">
          <ac:chgData name="Dion3, Alain (SPAC/PSPC) (il-lui / he-him)" userId="b5972ad0-fee1-4393-9fd4-8bc589782ac7" providerId="ADAL" clId="{69C01E3A-CCA7-4109-9D87-E7DE28CE6ABA}" dt="2024-10-31T13:45:05.517" v="1188" actId="20577"/>
          <ac:spMkLst>
            <pc:docMk/>
            <pc:sldMk cId="170717709" sldId="392"/>
            <ac:spMk id="18" creationId="{3EBF9B25-9E49-4624-8C82-B3025D1DAE0B}"/>
          </ac:spMkLst>
        </pc:spChg>
        <pc:spChg chg="mod replST">
          <ac:chgData name="Dion3, Alain (SPAC/PSPC) (il-lui / he-him)" userId="b5972ad0-fee1-4393-9fd4-8bc589782ac7" providerId="ADAL" clId="{69C01E3A-CCA7-4109-9D87-E7DE28CE6ABA}" dt="2024-10-31T14:42:59.092" v="2337" actId="20577"/>
          <ac:spMkLst>
            <pc:docMk/>
            <pc:sldMk cId="170717709" sldId="392"/>
            <ac:spMk id="19" creationId="{EF8F501D-2ACA-4E02-BB73-676313AF0E75}"/>
          </ac:spMkLst>
        </pc:spChg>
        <pc:picChg chg="replST">
          <ac:chgData name="Dion3, Alain (SPAC/PSPC) (il-lui / he-him)" userId="b5972ad0-fee1-4393-9fd4-8bc589782ac7" providerId="ADAL" clId="{69C01E3A-CCA7-4109-9D87-E7DE28CE6ABA}" dt="2024-10-30T17:25:31.916" v="278"/>
          <ac:picMkLst>
            <pc:docMk/>
            <pc:sldMk cId="170717709" sldId="392"/>
            <ac:picMk id="20" creationId="{7FCC107B-1B11-4B36-A22B-1597621685E9}"/>
          </ac:picMkLst>
        </pc:picChg>
      </pc:sldChg>
      <pc:sldChg chg="modSp mod">
        <pc:chgData name="Dion3, Alain (SPAC/PSPC) (il-lui / he-him)" userId="b5972ad0-fee1-4393-9fd4-8bc589782ac7" providerId="ADAL" clId="{69C01E3A-CCA7-4109-9D87-E7DE28CE6ABA}" dt="2024-10-31T14:24:44.607" v="1845" actId="20577"/>
        <pc:sldMkLst>
          <pc:docMk/>
          <pc:sldMk cId="2629830747" sldId="396"/>
        </pc:sldMkLst>
        <pc:spChg chg="mod replST">
          <ac:chgData name="Dion3, Alain (SPAC/PSPC) (il-lui / he-him)" userId="b5972ad0-fee1-4393-9fd4-8bc589782ac7" providerId="ADAL" clId="{69C01E3A-CCA7-4109-9D87-E7DE28CE6ABA}" dt="2024-10-31T14:23:50.073" v="1832" actId="790"/>
          <ac:spMkLst>
            <pc:docMk/>
            <pc:sldMk cId="2629830747" sldId="396"/>
            <ac:spMk id="2" creationId="{B258A90E-B601-4187-911F-105639F10A47}"/>
          </ac:spMkLst>
        </pc:spChg>
        <pc:spChg chg="mod replST">
          <ac:chgData name="Dion3, Alain (SPAC/PSPC) (il-lui / he-him)" userId="b5972ad0-fee1-4393-9fd4-8bc589782ac7" providerId="ADAL" clId="{69C01E3A-CCA7-4109-9D87-E7DE28CE6ABA}" dt="2024-10-31T14:24:44.607" v="1845" actId="20577"/>
          <ac:spMkLst>
            <pc:docMk/>
            <pc:sldMk cId="2629830747" sldId="396"/>
            <ac:spMk id="7" creationId="{9C51F60B-98E4-4F1B-BEDC-8E724CCD5EA0}"/>
          </ac:spMkLst>
        </pc:spChg>
        <pc:spChg chg="mod replST">
          <ac:chgData name="Dion3, Alain (SPAC/PSPC) (il-lui / he-him)" userId="b5972ad0-fee1-4393-9fd4-8bc589782ac7" providerId="ADAL" clId="{69C01E3A-CCA7-4109-9D87-E7DE28CE6ABA}" dt="2024-10-31T14:23:50.073" v="1832" actId="790"/>
          <ac:spMkLst>
            <pc:docMk/>
            <pc:sldMk cId="2629830747" sldId="396"/>
            <ac:spMk id="8" creationId="{DDD0E335-B4FA-440D-A658-F0EDCDED0EF7}"/>
          </ac:spMkLst>
        </pc:spChg>
        <pc:spChg chg="mod replST">
          <ac:chgData name="Dion3, Alain (SPAC/PSPC) (il-lui / he-him)" userId="b5972ad0-fee1-4393-9fd4-8bc589782ac7" providerId="ADAL" clId="{69C01E3A-CCA7-4109-9D87-E7DE28CE6ABA}" dt="2024-10-31T14:23:50.073" v="1832" actId="790"/>
          <ac:spMkLst>
            <pc:docMk/>
            <pc:sldMk cId="2629830747" sldId="396"/>
            <ac:spMk id="9" creationId="{0C0AE40D-3647-4DB6-A7C3-B7EA2C3FB88B}"/>
          </ac:spMkLst>
        </pc:spChg>
        <pc:spChg chg="mod replST">
          <ac:chgData name="Dion3, Alain (SPAC/PSPC) (il-lui / he-him)" userId="b5972ad0-fee1-4393-9fd4-8bc589782ac7" providerId="ADAL" clId="{69C01E3A-CCA7-4109-9D87-E7DE28CE6ABA}" dt="2024-10-31T14:23:50.073" v="1832" actId="790"/>
          <ac:spMkLst>
            <pc:docMk/>
            <pc:sldMk cId="2629830747" sldId="396"/>
            <ac:spMk id="10" creationId="{462E96BE-D95C-4368-9D99-D19FDF6C7E6F}"/>
          </ac:spMkLst>
        </pc:spChg>
        <pc:spChg chg="mod replST">
          <ac:chgData name="Dion3, Alain (SPAC/PSPC) (il-lui / he-him)" userId="b5972ad0-fee1-4393-9fd4-8bc589782ac7" providerId="ADAL" clId="{69C01E3A-CCA7-4109-9D87-E7DE28CE6ABA}" dt="2024-10-31T14:23:50.073" v="1832" actId="790"/>
          <ac:spMkLst>
            <pc:docMk/>
            <pc:sldMk cId="2629830747" sldId="396"/>
            <ac:spMk id="11" creationId="{C936AAC1-0E8C-4B8B-BBB7-50C4B306218F}"/>
          </ac:spMkLst>
        </pc:spChg>
        <pc:spChg chg="mod replST">
          <ac:chgData name="Dion3, Alain (SPAC/PSPC) (il-lui / he-him)" userId="b5972ad0-fee1-4393-9fd4-8bc589782ac7" providerId="ADAL" clId="{69C01E3A-CCA7-4109-9D87-E7DE28CE6ABA}" dt="2024-10-31T14:23:50.073" v="1832" actId="790"/>
          <ac:spMkLst>
            <pc:docMk/>
            <pc:sldMk cId="2629830747" sldId="396"/>
            <ac:spMk id="12" creationId="{768E2937-C90C-43CD-B651-292BEE8961B6}"/>
          </ac:spMkLst>
        </pc:spChg>
        <pc:spChg chg="mod replST">
          <ac:chgData name="Dion3, Alain (SPAC/PSPC) (il-lui / he-him)" userId="b5972ad0-fee1-4393-9fd4-8bc589782ac7" providerId="ADAL" clId="{69C01E3A-CCA7-4109-9D87-E7DE28CE6ABA}" dt="2024-10-31T14:23:50.073" v="1832" actId="790"/>
          <ac:spMkLst>
            <pc:docMk/>
            <pc:sldMk cId="2629830747" sldId="396"/>
            <ac:spMk id="13" creationId="{ABA0F2AF-C36C-476C-B45D-B07FDD564968}"/>
          </ac:spMkLst>
        </pc:spChg>
        <pc:spChg chg="mod replST">
          <ac:chgData name="Dion3, Alain (SPAC/PSPC) (il-lui / he-him)" userId="b5972ad0-fee1-4393-9fd4-8bc589782ac7" providerId="ADAL" clId="{69C01E3A-CCA7-4109-9D87-E7DE28CE6ABA}" dt="2024-10-31T14:23:52.394" v="1833" actId="313"/>
          <ac:spMkLst>
            <pc:docMk/>
            <pc:sldMk cId="2629830747" sldId="396"/>
            <ac:spMk id="14" creationId="{FDCB255D-C5FE-4127-BC5C-CCA41CF61F68}"/>
          </ac:spMkLst>
        </pc:spChg>
        <pc:spChg chg="mod replST">
          <ac:chgData name="Dion3, Alain (SPAC/PSPC) (il-lui / he-him)" userId="b5972ad0-fee1-4393-9fd4-8bc589782ac7" providerId="ADAL" clId="{69C01E3A-CCA7-4109-9D87-E7DE28CE6ABA}" dt="2024-10-31T14:23:50.073" v="1832" actId="790"/>
          <ac:spMkLst>
            <pc:docMk/>
            <pc:sldMk cId="2629830747" sldId="396"/>
            <ac:spMk id="15" creationId="{9A3A061C-850C-4E9F-B5E6-9403F5FEBBA4}"/>
          </ac:spMkLst>
        </pc:spChg>
        <pc:spChg chg="mod replST">
          <ac:chgData name="Dion3, Alain (SPAC/PSPC) (il-lui / he-him)" userId="b5972ad0-fee1-4393-9fd4-8bc589782ac7" providerId="ADAL" clId="{69C01E3A-CCA7-4109-9D87-E7DE28CE6ABA}" dt="2024-10-31T14:23:50.073" v="1832" actId="790"/>
          <ac:spMkLst>
            <pc:docMk/>
            <pc:sldMk cId="2629830747" sldId="396"/>
            <ac:spMk id="16" creationId="{A96611CA-404C-4F6F-87DE-75BA16D4C8C6}"/>
          </ac:spMkLst>
        </pc:spChg>
      </pc:sldChg>
      <pc:sldChg chg="modSp mod modNotesTx">
        <pc:chgData name="Dion3, Alain (SPAC/PSPC) (il-lui / he-him)" userId="b5972ad0-fee1-4393-9fd4-8bc589782ac7" providerId="ADAL" clId="{69C01E3A-CCA7-4109-9D87-E7DE28CE6ABA}" dt="2024-10-31T14:32:50.129" v="2105" actId="20577"/>
        <pc:sldMkLst>
          <pc:docMk/>
          <pc:sldMk cId="3182586037" sldId="401"/>
        </pc:sldMkLst>
        <pc:spChg chg="mod replST">
          <ac:chgData name="Dion3, Alain (SPAC/PSPC) (il-lui / he-him)" userId="b5972ad0-fee1-4393-9fd4-8bc589782ac7" providerId="ADAL" clId="{69C01E3A-CCA7-4109-9D87-E7DE28CE6ABA}" dt="2024-10-31T14:26:23.487" v="1861" actId="790"/>
          <ac:spMkLst>
            <pc:docMk/>
            <pc:sldMk cId="3182586037" sldId="401"/>
            <ac:spMk id="2" creationId="{15A84292-B564-42A1-87E0-C35F7892D6D3}"/>
          </ac:spMkLst>
        </pc:spChg>
        <pc:spChg chg="mod">
          <ac:chgData name="Dion3, Alain (SPAC/PSPC) (il-lui / he-him)" userId="b5972ad0-fee1-4393-9fd4-8bc589782ac7" providerId="ADAL" clId="{69C01E3A-CCA7-4109-9D87-E7DE28CE6ABA}" dt="2024-10-31T14:26:23.487" v="1861" actId="790"/>
          <ac:spMkLst>
            <pc:docMk/>
            <pc:sldMk cId="3182586037" sldId="401"/>
            <ac:spMk id="3" creationId="{1BE14FE4-A5A4-46E8-8932-A7EEEA14B718}"/>
          </ac:spMkLst>
        </pc:spChg>
        <pc:spChg chg="mod">
          <ac:chgData name="Dion3, Alain (SPAC/PSPC) (il-lui / he-him)" userId="b5972ad0-fee1-4393-9fd4-8bc589782ac7" providerId="ADAL" clId="{69C01E3A-CCA7-4109-9D87-E7DE28CE6ABA}" dt="2024-10-31T14:28:48.878" v="1876" actId="20577"/>
          <ac:spMkLst>
            <pc:docMk/>
            <pc:sldMk cId="3182586037" sldId="401"/>
            <ac:spMk id="4" creationId="{23BD6127-51A4-4639-9311-475EA0DBC382}"/>
          </ac:spMkLst>
        </pc:spChg>
        <pc:spChg chg="mod">
          <ac:chgData name="Dion3, Alain (SPAC/PSPC) (il-lui / he-him)" userId="b5972ad0-fee1-4393-9fd4-8bc589782ac7" providerId="ADAL" clId="{69C01E3A-CCA7-4109-9D87-E7DE28CE6ABA}" dt="2024-10-31T14:28:52.081" v="1878" actId="20577"/>
          <ac:spMkLst>
            <pc:docMk/>
            <pc:sldMk cId="3182586037" sldId="401"/>
            <ac:spMk id="5" creationId="{25993ADE-C0E3-4A0D-8C69-B727FBA05803}"/>
          </ac:spMkLst>
        </pc:spChg>
        <pc:spChg chg="mod">
          <ac:chgData name="Dion3, Alain (SPAC/PSPC) (il-lui / he-him)" userId="b5972ad0-fee1-4393-9fd4-8bc589782ac7" providerId="ADAL" clId="{69C01E3A-CCA7-4109-9D87-E7DE28CE6ABA}" dt="2024-10-31T14:28:42.675" v="1872" actId="20577"/>
          <ac:spMkLst>
            <pc:docMk/>
            <pc:sldMk cId="3182586037" sldId="401"/>
            <ac:spMk id="6" creationId="{514A5A59-28E4-4E25-8705-5578DBAE467E}"/>
          </ac:spMkLst>
        </pc:spChg>
        <pc:spChg chg="mod">
          <ac:chgData name="Dion3, Alain (SPAC/PSPC) (il-lui / he-him)" userId="b5972ad0-fee1-4393-9fd4-8bc589782ac7" providerId="ADAL" clId="{69C01E3A-CCA7-4109-9D87-E7DE28CE6ABA}" dt="2024-10-31T14:28:46.539" v="1874" actId="20577"/>
          <ac:spMkLst>
            <pc:docMk/>
            <pc:sldMk cId="3182586037" sldId="401"/>
            <ac:spMk id="7" creationId="{384DE798-7080-4C8D-8146-9E258C759A97}"/>
          </ac:spMkLst>
        </pc:spChg>
        <pc:spChg chg="mod">
          <ac:chgData name="Dion3, Alain (SPAC/PSPC) (il-lui / he-him)" userId="b5972ad0-fee1-4393-9fd4-8bc589782ac7" providerId="ADAL" clId="{69C01E3A-CCA7-4109-9D87-E7DE28CE6ABA}" dt="2024-10-31T14:32:26.395" v="2084" actId="20577"/>
          <ac:spMkLst>
            <pc:docMk/>
            <pc:sldMk cId="3182586037" sldId="401"/>
            <ac:spMk id="9" creationId="{965725A6-16F0-4750-9A5B-70A2E7B126E8}"/>
          </ac:spMkLst>
        </pc:spChg>
        <pc:spChg chg="mod">
          <ac:chgData name="Dion3, Alain (SPAC/PSPC) (il-lui / he-him)" userId="b5972ad0-fee1-4393-9fd4-8bc589782ac7" providerId="ADAL" clId="{69C01E3A-CCA7-4109-9D87-E7DE28CE6ABA}" dt="2024-10-31T14:32:25.290" v="2083" actId="20577"/>
          <ac:spMkLst>
            <pc:docMk/>
            <pc:sldMk cId="3182586037" sldId="401"/>
            <ac:spMk id="10" creationId="{FA62099A-5525-474C-8967-0E1126F9828B}"/>
          </ac:spMkLst>
        </pc:spChg>
        <pc:spChg chg="mod">
          <ac:chgData name="Dion3, Alain (SPAC/PSPC) (il-lui / he-him)" userId="b5972ad0-fee1-4393-9fd4-8bc589782ac7" providerId="ADAL" clId="{69C01E3A-CCA7-4109-9D87-E7DE28CE6ABA}" dt="2024-10-31T14:32:27.823" v="2085" actId="20577"/>
          <ac:spMkLst>
            <pc:docMk/>
            <pc:sldMk cId="3182586037" sldId="401"/>
            <ac:spMk id="11" creationId="{55E9A25A-A7FA-48FD-99C4-0BF7E01A129E}"/>
          </ac:spMkLst>
        </pc:spChg>
        <pc:spChg chg="mod">
          <ac:chgData name="Dion3, Alain (SPAC/PSPC) (il-lui / he-him)" userId="b5972ad0-fee1-4393-9fd4-8bc589782ac7" providerId="ADAL" clId="{69C01E3A-CCA7-4109-9D87-E7DE28CE6ABA}" dt="2024-10-31T14:32:21.180" v="2080" actId="20577"/>
          <ac:spMkLst>
            <pc:docMk/>
            <pc:sldMk cId="3182586037" sldId="401"/>
            <ac:spMk id="12" creationId="{0B889BA4-A29C-4881-B7BB-8F60827064B8}"/>
          </ac:spMkLst>
        </pc:spChg>
        <pc:spChg chg="mod">
          <ac:chgData name="Dion3, Alain (SPAC/PSPC) (il-lui / he-him)" userId="b5972ad0-fee1-4393-9fd4-8bc589782ac7" providerId="ADAL" clId="{69C01E3A-CCA7-4109-9D87-E7DE28CE6ABA}" dt="2024-10-31T14:32:24.145" v="2082" actId="20577"/>
          <ac:spMkLst>
            <pc:docMk/>
            <pc:sldMk cId="3182586037" sldId="401"/>
            <ac:spMk id="13" creationId="{D1C35FD5-5B2D-49DF-9B67-BF5D528B3F69}"/>
          </ac:spMkLst>
        </pc:spChg>
        <pc:spChg chg="mod">
          <ac:chgData name="Dion3, Alain (SPAC/PSPC) (il-lui / he-him)" userId="b5972ad0-fee1-4393-9fd4-8bc589782ac7" providerId="ADAL" clId="{69C01E3A-CCA7-4109-9D87-E7DE28CE6ABA}" dt="2024-10-31T14:32:22.873" v="2081" actId="20577"/>
          <ac:spMkLst>
            <pc:docMk/>
            <pc:sldMk cId="3182586037" sldId="401"/>
            <ac:spMk id="14" creationId="{20DF34DF-C007-47CC-9F55-9211A2853CAF}"/>
          </ac:spMkLst>
        </pc:spChg>
        <pc:spChg chg="mod">
          <ac:chgData name="Dion3, Alain (SPAC/PSPC) (il-lui / he-him)" userId="b5972ad0-fee1-4393-9fd4-8bc589782ac7" providerId="ADAL" clId="{69C01E3A-CCA7-4109-9D87-E7DE28CE6ABA}" dt="2024-10-31T14:32:34.680" v="2088" actId="20577"/>
          <ac:spMkLst>
            <pc:docMk/>
            <pc:sldMk cId="3182586037" sldId="401"/>
            <ac:spMk id="15" creationId="{AC7D6365-F105-4F93-8BE0-B43D1CB88581}"/>
          </ac:spMkLst>
        </pc:spChg>
        <pc:spChg chg="mod">
          <ac:chgData name="Dion3, Alain (SPAC/PSPC) (il-lui / he-him)" userId="b5972ad0-fee1-4393-9fd4-8bc589782ac7" providerId="ADAL" clId="{69C01E3A-CCA7-4109-9D87-E7DE28CE6ABA}" dt="2024-10-31T14:31:14.025" v="2003" actId="20577"/>
          <ac:spMkLst>
            <pc:docMk/>
            <pc:sldMk cId="3182586037" sldId="401"/>
            <ac:spMk id="16" creationId="{D76EFD0E-2325-48A0-9879-F8CA77F60151}"/>
          </ac:spMkLst>
        </pc:spChg>
        <pc:spChg chg="mod">
          <ac:chgData name="Dion3, Alain (SPAC/PSPC) (il-lui / he-him)" userId="b5972ad0-fee1-4393-9fd4-8bc589782ac7" providerId="ADAL" clId="{69C01E3A-CCA7-4109-9D87-E7DE28CE6ABA}" dt="2024-10-31T14:32:50.129" v="2105" actId="20577"/>
          <ac:spMkLst>
            <pc:docMk/>
            <pc:sldMk cId="3182586037" sldId="401"/>
            <ac:spMk id="17" creationId="{97308898-6812-42B1-AFE8-3E8A057CA97B}"/>
          </ac:spMkLst>
        </pc:spChg>
        <pc:spChg chg="mod">
          <ac:chgData name="Dion3, Alain (SPAC/PSPC) (il-lui / he-him)" userId="b5972ad0-fee1-4393-9fd4-8bc589782ac7" providerId="ADAL" clId="{69C01E3A-CCA7-4109-9D87-E7DE28CE6ABA}" dt="2024-10-31T14:32:31.131" v="2086" actId="20577"/>
          <ac:spMkLst>
            <pc:docMk/>
            <pc:sldMk cId="3182586037" sldId="401"/>
            <ac:spMk id="18" creationId="{A22B9F5D-B46B-4677-AFEC-D0C7C6221434}"/>
          </ac:spMkLst>
        </pc:spChg>
        <pc:spChg chg="mod">
          <ac:chgData name="Dion3, Alain (SPAC/PSPC) (il-lui / he-him)" userId="b5972ad0-fee1-4393-9fd4-8bc589782ac7" providerId="ADAL" clId="{69C01E3A-CCA7-4109-9D87-E7DE28CE6ABA}" dt="2024-10-31T14:32:32.892" v="2087" actId="20577"/>
          <ac:spMkLst>
            <pc:docMk/>
            <pc:sldMk cId="3182586037" sldId="401"/>
            <ac:spMk id="19" creationId="{916B84F5-B707-4C77-9F7A-5FC4F52EC26C}"/>
          </ac:spMkLst>
        </pc:spChg>
        <pc:spChg chg="mod">
          <ac:chgData name="Dion3, Alain (SPAC/PSPC) (il-lui / he-him)" userId="b5972ad0-fee1-4393-9fd4-8bc589782ac7" providerId="ADAL" clId="{69C01E3A-CCA7-4109-9D87-E7DE28CE6ABA}" dt="2024-10-31T14:31:57.128" v="2058" actId="20577"/>
          <ac:spMkLst>
            <pc:docMk/>
            <pc:sldMk cId="3182586037" sldId="401"/>
            <ac:spMk id="20" creationId="{7ED49430-B819-4E13-BA9E-51EBDB47459D}"/>
          </ac:spMkLst>
        </pc:spChg>
        <pc:grpChg chg="replST">
          <ac:chgData name="Dion3, Alain (SPAC/PSPC) (il-lui / he-him)" userId="b5972ad0-fee1-4393-9fd4-8bc589782ac7" providerId="ADAL" clId="{69C01E3A-CCA7-4109-9D87-E7DE28CE6ABA}" dt="2024-10-30T17:25:32.252" v="321"/>
          <ac:grpSpMkLst>
            <pc:docMk/>
            <pc:sldMk cId="3182586037" sldId="401"/>
            <ac:grpSpMk id="95" creationId="{75ED06EC-ACE2-45AA-9474-A44684B0749A}"/>
          </ac:grpSpMkLst>
        </pc:grpChg>
        <pc:cxnChg chg="mod">
          <ac:chgData name="Dion3, Alain (SPAC/PSPC) (il-lui / he-him)" userId="b5972ad0-fee1-4393-9fd4-8bc589782ac7" providerId="ADAL" clId="{69C01E3A-CCA7-4109-9D87-E7DE28CE6ABA}" dt="2024-10-31T14:32:21.180" v="2080" actId="20577"/>
          <ac:cxnSpMkLst>
            <pc:docMk/>
            <pc:sldMk cId="3182586037" sldId="401"/>
            <ac:cxnSpMk id="52" creationId="{FE724524-15B1-4B11-A9F0-1A25CDB055F5}"/>
          </ac:cxnSpMkLst>
        </pc:cxnChg>
        <pc:cxnChg chg="mod">
          <ac:chgData name="Dion3, Alain (SPAC/PSPC) (il-lui / he-him)" userId="b5972ad0-fee1-4393-9fd4-8bc589782ac7" providerId="ADAL" clId="{69C01E3A-CCA7-4109-9D87-E7DE28CE6ABA}" dt="2024-10-31T14:30:06.159" v="1922" actId="20577"/>
          <ac:cxnSpMkLst>
            <pc:docMk/>
            <pc:sldMk cId="3182586037" sldId="401"/>
            <ac:cxnSpMk id="59" creationId="{3B877085-0FEB-437A-B02D-D6F1AB12EBA8}"/>
          </ac:cxnSpMkLst>
        </pc:cxnChg>
        <pc:cxnChg chg="mod">
          <ac:chgData name="Dion3, Alain (SPAC/PSPC) (il-lui / he-him)" userId="b5972ad0-fee1-4393-9fd4-8bc589782ac7" providerId="ADAL" clId="{69C01E3A-CCA7-4109-9D87-E7DE28CE6ABA}" dt="2024-10-31T14:30:29.466" v="1953" actId="20577"/>
          <ac:cxnSpMkLst>
            <pc:docMk/>
            <pc:sldMk cId="3182586037" sldId="401"/>
            <ac:cxnSpMk id="61" creationId="{1F558360-52CD-4C6A-A769-7C3BCBE09B0A}"/>
          </ac:cxnSpMkLst>
        </pc:cxnChg>
        <pc:cxnChg chg="mod">
          <ac:chgData name="Dion3, Alain (SPAC/PSPC) (il-lui / he-him)" userId="b5972ad0-fee1-4393-9fd4-8bc589782ac7" providerId="ADAL" clId="{69C01E3A-CCA7-4109-9D87-E7DE28CE6ABA}" dt="2024-10-31T14:30:53.196" v="1982" actId="20577"/>
          <ac:cxnSpMkLst>
            <pc:docMk/>
            <pc:sldMk cId="3182586037" sldId="401"/>
            <ac:cxnSpMk id="63" creationId="{14A7A824-1496-479D-A7A2-28AAFD05CB1E}"/>
          </ac:cxnSpMkLst>
        </pc:cxnChg>
        <pc:cxnChg chg="mod">
          <ac:chgData name="Dion3, Alain (SPAC/PSPC) (il-lui / he-him)" userId="b5972ad0-fee1-4393-9fd4-8bc589782ac7" providerId="ADAL" clId="{69C01E3A-CCA7-4109-9D87-E7DE28CE6ABA}" dt="2024-10-31T14:32:16.392" v="2078" actId="20577"/>
          <ac:cxnSpMkLst>
            <pc:docMk/>
            <pc:sldMk cId="3182586037" sldId="401"/>
            <ac:cxnSpMk id="71" creationId="{EC23ED8E-8FCC-4FC3-B632-791CB50D9A16}"/>
          </ac:cxnSpMkLst>
        </pc:cxnChg>
        <pc:cxnChg chg="mod">
          <ac:chgData name="Dion3, Alain (SPAC/PSPC) (il-lui / he-him)" userId="b5972ad0-fee1-4393-9fd4-8bc589782ac7" providerId="ADAL" clId="{69C01E3A-CCA7-4109-9D87-E7DE28CE6ABA}" dt="2024-10-31T14:31:31.772" v="2030" actId="20577"/>
          <ac:cxnSpMkLst>
            <pc:docMk/>
            <pc:sldMk cId="3182586037" sldId="401"/>
            <ac:cxnSpMk id="83" creationId="{BC3A5ADF-5F7A-48A0-8875-32838D048F4F}"/>
          </ac:cxnSpMkLst>
        </pc:cxnChg>
        <pc:cxnChg chg="mod">
          <ac:chgData name="Dion3, Alain (SPAC/PSPC) (il-lui / he-him)" userId="b5972ad0-fee1-4393-9fd4-8bc589782ac7" providerId="ADAL" clId="{69C01E3A-CCA7-4109-9D87-E7DE28CE6ABA}" dt="2024-10-31T14:25:40.249" v="1853" actId="14100"/>
          <ac:cxnSpMkLst>
            <pc:docMk/>
            <pc:sldMk cId="3182586037" sldId="401"/>
            <ac:cxnSpMk id="85" creationId="{7DB1D14A-BA5F-4AE9-99F9-16B16D9043F0}"/>
          </ac:cxnSpMkLst>
        </pc:cxnChg>
      </pc:sldChg>
      <pc:sldChg chg="modSp mod">
        <pc:chgData name="Dion3, Alain (SPAC/PSPC) (il-lui / he-him)" userId="b5972ad0-fee1-4393-9fd4-8bc589782ac7" providerId="ADAL" clId="{69C01E3A-CCA7-4109-9D87-E7DE28CE6ABA}" dt="2024-10-30T17:25:31.072" v="167"/>
        <pc:sldMkLst>
          <pc:docMk/>
          <pc:sldMk cId="2923886881" sldId="4983"/>
        </pc:sldMkLst>
        <pc:spChg chg="mod replST">
          <ac:chgData name="Dion3, Alain (SPAC/PSPC) (il-lui / he-him)" userId="b5972ad0-fee1-4393-9fd4-8bc589782ac7" providerId="ADAL" clId="{69C01E3A-CCA7-4109-9D87-E7DE28CE6ABA}" dt="2024-10-30T17:25:31.061" v="165"/>
          <ac:spMkLst>
            <pc:docMk/>
            <pc:sldMk cId="2923886881" sldId="4983"/>
            <ac:spMk id="5" creationId="{80EAACD6-B4F1-8DE4-7C32-D9BA09515897}"/>
          </ac:spMkLst>
        </pc:spChg>
        <pc:spChg chg="mod replST">
          <ac:chgData name="Dion3, Alain (SPAC/PSPC) (il-lui / he-him)" userId="b5972ad0-fee1-4393-9fd4-8bc589782ac7" providerId="ADAL" clId="{69C01E3A-CCA7-4109-9D87-E7DE28CE6ABA}" dt="2024-10-30T17:25:31.067" v="166"/>
          <ac:spMkLst>
            <pc:docMk/>
            <pc:sldMk cId="2923886881" sldId="4983"/>
            <ac:spMk id="6" creationId="{E721DAC6-2C79-1360-C798-8A813E90139B}"/>
          </ac:spMkLst>
        </pc:spChg>
        <pc:spChg chg="mod replST">
          <ac:chgData name="Dion3, Alain (SPAC/PSPC) (il-lui / he-him)" userId="b5972ad0-fee1-4393-9fd4-8bc589782ac7" providerId="ADAL" clId="{69C01E3A-CCA7-4109-9D87-E7DE28CE6ABA}" dt="2024-10-30T17:25:31.072" v="167"/>
          <ac:spMkLst>
            <pc:docMk/>
            <pc:sldMk cId="2923886881" sldId="4983"/>
            <ac:spMk id="7" creationId="{1BB55E0A-6F72-0999-0ACE-64DCC8775AAC}"/>
          </ac:spMkLst>
        </pc:spChg>
      </pc:sldChg>
      <pc:sldChg chg="modSp mod modNotesTx">
        <pc:chgData name="Dion3, Alain (SPAC/PSPC) (il-lui / he-him)" userId="b5972ad0-fee1-4393-9fd4-8bc589782ac7" providerId="ADAL" clId="{69C01E3A-CCA7-4109-9D87-E7DE28CE6ABA}" dt="2024-10-31T13:36:19.092" v="1087" actId="790"/>
        <pc:sldMkLst>
          <pc:docMk/>
          <pc:sldMk cId="3215160705" sldId="4985"/>
        </pc:sldMkLst>
        <pc:spChg chg="replST">
          <ac:chgData name="Dion3, Alain (SPAC/PSPC) (il-lui / he-him)" userId="b5972ad0-fee1-4393-9fd4-8bc589782ac7" providerId="ADAL" clId="{69C01E3A-CCA7-4109-9D87-E7DE28CE6ABA}" dt="2024-10-30T17:25:31.979" v="286"/>
          <ac:spMkLst>
            <pc:docMk/>
            <pc:sldMk cId="3215160705" sldId="4985"/>
            <ac:spMk id="2" creationId="{23CE6DA8-6FD6-77EF-D7A3-C3773CB1AD0F}"/>
          </ac:spMkLst>
        </pc:spChg>
        <pc:picChg chg="replST">
          <ac:chgData name="Dion3, Alain (SPAC/PSPC) (il-lui / he-him)" userId="b5972ad0-fee1-4393-9fd4-8bc589782ac7" providerId="ADAL" clId="{69C01E3A-CCA7-4109-9D87-E7DE28CE6ABA}" dt="2024-10-30T17:25:31.986" v="287"/>
          <ac:picMkLst>
            <pc:docMk/>
            <pc:sldMk cId="3215160705" sldId="4985"/>
            <ac:picMk id="4" creationId="{3C3FFD83-4FFF-AE8D-EDB3-D6ED1127B511}"/>
          </ac:picMkLst>
        </pc:picChg>
      </pc:sldChg>
      <pc:sldChg chg="add del">
        <pc:chgData name="Dion3, Alain (SPAC/PSPC) (il-lui / he-him)" userId="b5972ad0-fee1-4393-9fd4-8bc589782ac7" providerId="ADAL" clId="{69C01E3A-CCA7-4109-9D87-E7DE28CE6ABA}" dt="2024-10-31T13:59:26.675" v="1293" actId="47"/>
        <pc:sldMkLst>
          <pc:docMk/>
          <pc:sldMk cId="3675530289" sldId="4990"/>
        </pc:sldMkLst>
      </pc:sldChg>
      <pc:sldChg chg="modSp mod modNotesTx">
        <pc:chgData name="Dion3, Alain (SPAC/PSPC) (il-lui / he-him)" userId="b5972ad0-fee1-4393-9fd4-8bc589782ac7" providerId="ADAL" clId="{69C01E3A-CCA7-4109-9D87-E7DE28CE6ABA}" dt="2024-10-31T13:58:52.977" v="1292" actId="20577"/>
        <pc:sldMkLst>
          <pc:docMk/>
          <pc:sldMk cId="2912528862" sldId="4991"/>
        </pc:sldMkLst>
        <pc:spChg chg="replST">
          <ac:chgData name="Dion3, Alain (SPAC/PSPC) (il-lui / he-him)" userId="b5972ad0-fee1-4393-9fd4-8bc589782ac7" providerId="ADAL" clId="{69C01E3A-CCA7-4109-9D87-E7DE28CE6ABA}" dt="2024-10-30T17:25:32.085" v="298"/>
          <ac:spMkLst>
            <pc:docMk/>
            <pc:sldMk cId="2912528862" sldId="4991"/>
            <ac:spMk id="2" creationId="{5F2133EB-D1DE-36F4-1A38-9F3853005FC1}"/>
          </ac:spMkLst>
        </pc:spChg>
        <pc:spChg chg="mod replST">
          <ac:chgData name="Dion3, Alain (SPAC/PSPC) (il-lui / he-him)" userId="b5972ad0-fee1-4393-9fd4-8bc589782ac7" providerId="ADAL" clId="{69C01E3A-CCA7-4109-9D87-E7DE28CE6ABA}" dt="2024-10-31T13:56:57.144" v="1281" actId="790"/>
          <ac:spMkLst>
            <pc:docMk/>
            <pc:sldMk cId="2912528862" sldId="4991"/>
            <ac:spMk id="3" creationId="{850EFA27-BB7E-A97B-CC4E-5CD87E1BCE56}"/>
          </ac:spMkLst>
        </pc:spChg>
        <pc:spChg chg="mod replST">
          <ac:chgData name="Dion3, Alain (SPAC/PSPC) (il-lui / he-him)" userId="b5972ad0-fee1-4393-9fd4-8bc589782ac7" providerId="ADAL" clId="{69C01E3A-CCA7-4109-9D87-E7DE28CE6ABA}" dt="2024-10-31T13:54:37.513" v="1267"/>
          <ac:spMkLst>
            <pc:docMk/>
            <pc:sldMk cId="2912528862" sldId="4991"/>
            <ac:spMk id="5" creationId="{C106BBF8-09B2-51C8-37AB-01D36F4778F1}"/>
          </ac:spMkLst>
        </pc:spChg>
        <pc:picChg chg="replST">
          <ac:chgData name="Dion3, Alain (SPAC/PSPC) (il-lui / he-him)" userId="b5972ad0-fee1-4393-9fd4-8bc589782ac7" providerId="ADAL" clId="{69C01E3A-CCA7-4109-9D87-E7DE28CE6ABA}" dt="2024-10-30T17:25:32.075" v="297"/>
          <ac:picMkLst>
            <pc:docMk/>
            <pc:sldMk cId="2912528862" sldId="4991"/>
            <ac:picMk id="7" creationId="{029F2DA0-493B-6158-F5EF-5894A99FDE45}"/>
          </ac:picMkLst>
        </pc:picChg>
      </pc:sldChg>
      <pc:sldChg chg="add">
        <pc:chgData name="Dion3, Alain (SPAC/PSPC) (il-lui / he-him)" userId="b5972ad0-fee1-4393-9fd4-8bc589782ac7" providerId="ADAL" clId="{69C01E3A-CCA7-4109-9D87-E7DE28CE6ABA}" dt="2024-10-30T17:47:50.978" v="495"/>
        <pc:sldMkLst>
          <pc:docMk/>
          <pc:sldMk cId="581567723" sldId="4998"/>
        </pc:sldMkLst>
      </pc:sldChg>
      <pc:sldChg chg="modSp del mod">
        <pc:chgData name="Dion3, Alain (SPAC/PSPC) (il-lui / he-him)" userId="b5972ad0-fee1-4393-9fd4-8bc589782ac7" providerId="ADAL" clId="{69C01E3A-CCA7-4109-9D87-E7DE28CE6ABA}" dt="2024-10-30T17:45:07.202" v="493" actId="2696"/>
        <pc:sldMkLst>
          <pc:docMk/>
          <pc:sldMk cId="3194185217" sldId="5000"/>
        </pc:sldMkLst>
        <pc:spChg chg="replST">
          <ac:chgData name="Dion3, Alain (SPAC/PSPC) (il-lui / he-him)" userId="b5972ad0-fee1-4393-9fd4-8bc589782ac7" providerId="ADAL" clId="{69C01E3A-CCA7-4109-9D87-E7DE28CE6ABA}" dt="2024-10-30T17:25:31.112" v="172"/>
          <ac:spMkLst>
            <pc:docMk/>
            <pc:sldMk cId="3194185217" sldId="5000"/>
            <ac:spMk id="2" creationId="{2828F65A-808D-02D2-738B-A7C5CC9FA5CA}"/>
          </ac:spMkLst>
        </pc:spChg>
        <pc:spChg chg="replST">
          <ac:chgData name="Dion3, Alain (SPAC/PSPC) (il-lui / he-him)" userId="b5972ad0-fee1-4393-9fd4-8bc589782ac7" providerId="ADAL" clId="{69C01E3A-CCA7-4109-9D87-E7DE28CE6ABA}" dt="2024-10-30T17:25:31.140" v="175"/>
          <ac:spMkLst>
            <pc:docMk/>
            <pc:sldMk cId="3194185217" sldId="5000"/>
            <ac:spMk id="311" creationId="{7F17BAD9-B2D7-AE7A-CCDA-9D497073F97B}"/>
          </ac:spMkLst>
        </pc:spChg>
        <pc:grpChg chg="replST">
          <ac:chgData name="Dion3, Alain (SPAC/PSPC) (il-lui / he-him)" userId="b5972ad0-fee1-4393-9fd4-8bc589782ac7" providerId="ADAL" clId="{69C01E3A-CCA7-4109-9D87-E7DE28CE6ABA}" dt="2024-10-30T17:25:31.125" v="173"/>
          <ac:grpSpMkLst>
            <pc:docMk/>
            <pc:sldMk cId="3194185217" sldId="5000"/>
            <ac:grpSpMk id="3" creationId="{EAFCA7DA-B3A3-40D1-F2DD-88BF94C0FDEE}"/>
          </ac:grpSpMkLst>
        </pc:grpChg>
        <pc:grpChg chg="replST">
          <ac:chgData name="Dion3, Alain (SPAC/PSPC) (il-lui / he-him)" userId="b5972ad0-fee1-4393-9fd4-8bc589782ac7" providerId="ADAL" clId="{69C01E3A-CCA7-4109-9D87-E7DE28CE6ABA}" dt="2024-10-30T17:25:31.132" v="174"/>
          <ac:grpSpMkLst>
            <pc:docMk/>
            <pc:sldMk cId="3194185217" sldId="5000"/>
            <ac:grpSpMk id="227" creationId="{CD4E07AF-5600-82A3-E8AC-221858721018}"/>
          </ac:grpSpMkLst>
        </pc:grpChg>
      </pc:sldChg>
      <pc:sldChg chg="modSp mod">
        <pc:chgData name="Dion3, Alain (SPAC/PSPC) (il-lui / he-him)" userId="b5972ad0-fee1-4393-9fd4-8bc589782ac7" providerId="ADAL" clId="{69C01E3A-CCA7-4109-9D87-E7DE28CE6ABA}" dt="2024-10-31T14:15:11.180" v="1571" actId="20577"/>
        <pc:sldMkLst>
          <pc:docMk/>
          <pc:sldMk cId="1650686714" sldId="5010"/>
        </pc:sldMkLst>
        <pc:spChg chg="mod replST">
          <ac:chgData name="Dion3, Alain (SPAC/PSPC) (il-lui / he-him)" userId="b5972ad0-fee1-4393-9fd4-8bc589782ac7" providerId="ADAL" clId="{69C01E3A-CCA7-4109-9D87-E7DE28CE6ABA}" dt="2024-10-31T14:02:23.720" v="1377" actId="20577"/>
          <ac:spMkLst>
            <pc:docMk/>
            <pc:sldMk cId="1650686714" sldId="5010"/>
            <ac:spMk id="2" creationId="{A0732E3F-0C57-7047-63C6-D6AD5EBDE382}"/>
          </ac:spMkLst>
        </pc:spChg>
        <pc:spChg chg="mod replST">
          <ac:chgData name="Dion3, Alain (SPAC/PSPC) (il-lui / he-him)" userId="b5972ad0-fee1-4393-9fd4-8bc589782ac7" providerId="ADAL" clId="{69C01E3A-CCA7-4109-9D87-E7DE28CE6ABA}" dt="2024-10-31T14:01:12.972" v="1345" actId="790"/>
          <ac:spMkLst>
            <pc:docMk/>
            <pc:sldMk cId="1650686714" sldId="5010"/>
            <ac:spMk id="3" creationId="{F7F9C321-5045-FC17-DD16-3AF5F6E5AAB2}"/>
          </ac:spMkLst>
        </pc:spChg>
        <pc:spChg chg="mod replST">
          <ac:chgData name="Dion3, Alain (SPAC/PSPC) (il-lui / he-him)" userId="b5972ad0-fee1-4393-9fd4-8bc589782ac7" providerId="ADAL" clId="{69C01E3A-CCA7-4109-9D87-E7DE28CE6ABA}" dt="2024-10-31T14:12:43.393" v="1388" actId="20577"/>
          <ac:spMkLst>
            <pc:docMk/>
            <pc:sldMk cId="1650686714" sldId="5010"/>
            <ac:spMk id="4" creationId="{FB4D97CD-4E3A-8D73-6C78-0E130C8F9229}"/>
          </ac:spMkLst>
        </pc:spChg>
        <pc:spChg chg="mod replST">
          <ac:chgData name="Dion3, Alain (SPAC/PSPC) (il-lui / he-him)" userId="b5972ad0-fee1-4393-9fd4-8bc589782ac7" providerId="ADAL" clId="{69C01E3A-CCA7-4109-9D87-E7DE28CE6ABA}" dt="2024-10-31T14:01:12.972" v="1345" actId="790"/>
          <ac:spMkLst>
            <pc:docMk/>
            <pc:sldMk cId="1650686714" sldId="5010"/>
            <ac:spMk id="5" creationId="{35521651-F690-5D7A-EC35-650FCBE5BE26}"/>
          </ac:spMkLst>
        </pc:spChg>
        <pc:spChg chg="mod replST">
          <ac:chgData name="Dion3, Alain (SPAC/PSPC) (il-lui / he-him)" userId="b5972ad0-fee1-4393-9fd4-8bc589782ac7" providerId="ADAL" clId="{69C01E3A-CCA7-4109-9D87-E7DE28CE6ABA}" dt="2024-10-31T14:14:43.943" v="1508" actId="20577"/>
          <ac:spMkLst>
            <pc:docMk/>
            <pc:sldMk cId="1650686714" sldId="5010"/>
            <ac:spMk id="6" creationId="{D2E6727D-6C14-1EB8-AA24-DDFF078476B3}"/>
          </ac:spMkLst>
        </pc:spChg>
        <pc:spChg chg="mod replST">
          <ac:chgData name="Dion3, Alain (SPAC/PSPC) (il-lui / he-him)" userId="b5972ad0-fee1-4393-9fd4-8bc589782ac7" providerId="ADAL" clId="{69C01E3A-CCA7-4109-9D87-E7DE28CE6ABA}" dt="2024-10-31T14:01:12.972" v="1345" actId="790"/>
          <ac:spMkLst>
            <pc:docMk/>
            <pc:sldMk cId="1650686714" sldId="5010"/>
            <ac:spMk id="7" creationId="{8863DCB0-B132-7181-30DE-FAD1B0C0DDF6}"/>
          </ac:spMkLst>
        </pc:spChg>
        <pc:spChg chg="mod replST">
          <ac:chgData name="Dion3, Alain (SPAC/PSPC) (il-lui / he-him)" userId="b5972ad0-fee1-4393-9fd4-8bc589782ac7" providerId="ADAL" clId="{69C01E3A-CCA7-4109-9D87-E7DE28CE6ABA}" dt="2024-10-31T14:14:05.286" v="1505" actId="20577"/>
          <ac:spMkLst>
            <pc:docMk/>
            <pc:sldMk cId="1650686714" sldId="5010"/>
            <ac:spMk id="8" creationId="{947E9467-6EE6-FBB6-D209-9337B224B714}"/>
          </ac:spMkLst>
        </pc:spChg>
        <pc:spChg chg="mod replST">
          <ac:chgData name="Dion3, Alain (SPAC/PSPC) (il-lui / he-him)" userId="b5972ad0-fee1-4393-9fd4-8bc589782ac7" providerId="ADAL" clId="{69C01E3A-CCA7-4109-9D87-E7DE28CE6ABA}" dt="2024-10-31T14:01:12.972" v="1345" actId="790"/>
          <ac:spMkLst>
            <pc:docMk/>
            <pc:sldMk cId="1650686714" sldId="5010"/>
            <ac:spMk id="9" creationId="{9FB2266D-787A-60E8-67B4-EC9D1650C40D}"/>
          </ac:spMkLst>
        </pc:spChg>
        <pc:spChg chg="mod replST">
          <ac:chgData name="Dion3, Alain (SPAC/PSPC) (il-lui / he-him)" userId="b5972ad0-fee1-4393-9fd4-8bc589782ac7" providerId="ADAL" clId="{69C01E3A-CCA7-4109-9D87-E7DE28CE6ABA}" dt="2024-10-31T14:15:11.180" v="1571" actId="20577"/>
          <ac:spMkLst>
            <pc:docMk/>
            <pc:sldMk cId="1650686714" sldId="5010"/>
            <ac:spMk id="10" creationId="{FFCF80D2-D173-6A12-3CB2-EEFA7D2F0280}"/>
          </ac:spMkLst>
        </pc:spChg>
      </pc:sldChg>
      <pc:sldChg chg="modSp mod">
        <pc:chgData name="Dion3, Alain (SPAC/PSPC) (il-lui / he-him)" userId="b5972ad0-fee1-4393-9fd4-8bc589782ac7" providerId="ADAL" clId="{69C01E3A-CCA7-4109-9D87-E7DE28CE6ABA}" dt="2024-10-31T14:44:07.682" v="2349" actId="20577"/>
        <pc:sldMkLst>
          <pc:docMk/>
          <pc:sldMk cId="2100399840" sldId="5011"/>
        </pc:sldMkLst>
        <pc:spChg chg="replST">
          <ac:chgData name="Dion3, Alain (SPAC/PSPC) (il-lui / he-him)" userId="b5972ad0-fee1-4393-9fd4-8bc589782ac7" providerId="ADAL" clId="{69C01E3A-CCA7-4109-9D87-E7DE28CE6ABA}" dt="2024-10-30T17:25:32.259" v="322"/>
          <ac:spMkLst>
            <pc:docMk/>
            <pc:sldMk cId="2100399840" sldId="5011"/>
            <ac:spMk id="2" creationId="{A85E27B8-4E8C-76A8-8D70-79A07325600C}"/>
          </ac:spMkLst>
        </pc:spChg>
        <pc:spChg chg="mod replST">
          <ac:chgData name="Dion3, Alain (SPAC/PSPC) (il-lui / he-him)" userId="b5972ad0-fee1-4393-9fd4-8bc589782ac7" providerId="ADAL" clId="{69C01E3A-CCA7-4109-9D87-E7DE28CE6ABA}" dt="2024-10-31T14:44:07.682" v="2349" actId="20577"/>
          <ac:spMkLst>
            <pc:docMk/>
            <pc:sldMk cId="2100399840" sldId="5011"/>
            <ac:spMk id="3" creationId="{63853EAE-6C40-7F6A-CD9C-4F90675A3F9D}"/>
          </ac:spMkLst>
        </pc:spChg>
      </pc:sldChg>
      <pc:sldChg chg="modSp mod">
        <pc:chgData name="Dion3, Alain (SPAC/PSPC) (il-lui / he-him)" userId="b5972ad0-fee1-4393-9fd4-8bc589782ac7" providerId="ADAL" clId="{69C01E3A-CCA7-4109-9D87-E7DE28CE6ABA}" dt="2024-10-31T13:38:30.045" v="1092" actId="20577"/>
        <pc:sldMkLst>
          <pc:docMk/>
          <pc:sldMk cId="223308526" sldId="5013"/>
        </pc:sldMkLst>
        <pc:spChg chg="mod replST">
          <ac:chgData name="Dion3, Alain (SPAC/PSPC) (il-lui / he-him)" userId="b5972ad0-fee1-4393-9fd4-8bc589782ac7" providerId="ADAL" clId="{69C01E3A-CCA7-4109-9D87-E7DE28CE6ABA}" dt="2024-10-31T13:38:02.721" v="1089" actId="790"/>
          <ac:spMkLst>
            <pc:docMk/>
            <pc:sldMk cId="223308526" sldId="5013"/>
            <ac:spMk id="2" creationId="{9DE119AA-C27C-1F93-8533-D6E1F56A43A8}"/>
          </ac:spMkLst>
        </pc:spChg>
        <pc:spChg chg="mod replST">
          <ac:chgData name="Dion3, Alain (SPAC/PSPC) (il-lui / he-him)" userId="b5972ad0-fee1-4393-9fd4-8bc589782ac7" providerId="ADAL" clId="{69C01E3A-CCA7-4109-9D87-E7DE28CE6ABA}" dt="2024-10-31T13:38:30.045" v="1092" actId="20577"/>
          <ac:spMkLst>
            <pc:docMk/>
            <pc:sldMk cId="223308526" sldId="5013"/>
            <ac:spMk id="3" creationId="{6E6CE6DC-0817-8A8E-1F32-841455836C35}"/>
          </ac:spMkLst>
        </pc:spChg>
      </pc:sldChg>
      <pc:sldChg chg="modSp mod">
        <pc:chgData name="Dion3, Alain (SPAC/PSPC) (il-lui / he-him)" userId="b5972ad0-fee1-4393-9fd4-8bc589782ac7" providerId="ADAL" clId="{69C01E3A-CCA7-4109-9D87-E7DE28CE6ABA}" dt="2024-10-31T14:43:37.350" v="2348" actId="20577"/>
        <pc:sldMkLst>
          <pc:docMk/>
          <pc:sldMk cId="2933910877" sldId="5014"/>
        </pc:sldMkLst>
        <pc:spChg chg="mod replST">
          <ac:chgData name="Dion3, Alain (SPAC/PSPC) (il-lui / he-him)" userId="b5972ad0-fee1-4393-9fd4-8bc589782ac7" providerId="ADAL" clId="{69C01E3A-CCA7-4109-9D87-E7DE28CE6ABA}" dt="2024-10-31T14:43:37.350" v="2348" actId="20577"/>
          <ac:spMkLst>
            <pc:docMk/>
            <pc:sldMk cId="2933910877" sldId="5014"/>
            <ac:spMk id="2" creationId="{21B46FA5-33EE-8DB6-0B99-423F3FBF7201}"/>
          </ac:spMkLst>
        </pc:spChg>
        <pc:spChg chg="replST">
          <ac:chgData name="Dion3, Alain (SPAC/PSPC) (il-lui / he-him)" userId="b5972ad0-fee1-4393-9fd4-8bc589782ac7" providerId="ADAL" clId="{69C01E3A-CCA7-4109-9D87-E7DE28CE6ABA}" dt="2024-10-30T17:25:31.996" v="288"/>
          <ac:spMkLst>
            <pc:docMk/>
            <pc:sldMk cId="2933910877" sldId="5014"/>
            <ac:spMk id="4" creationId="{B59BAA67-97F2-D3FF-5402-ADC4AA8D0943}"/>
          </ac:spMkLst>
        </pc:spChg>
        <pc:grpChg chg="replST">
          <ac:chgData name="Dion3, Alain (SPAC/PSPC) (il-lui / he-him)" userId="b5972ad0-fee1-4393-9fd4-8bc589782ac7" providerId="ADAL" clId="{69C01E3A-CCA7-4109-9D87-E7DE28CE6ABA}" dt="2024-10-30T17:25:32.006" v="290"/>
          <ac:grpSpMkLst>
            <pc:docMk/>
            <pc:sldMk cId="2933910877" sldId="5014"/>
            <ac:grpSpMk id="3" creationId="{A8AAE2BE-9D87-6C05-D744-507576E86D64}"/>
          </ac:grpSpMkLst>
        </pc:grpChg>
      </pc:sldChg>
      <pc:sldChg chg="modSp mod">
        <pc:chgData name="Dion3, Alain (SPAC/PSPC) (il-lui / he-him)" userId="b5972ad0-fee1-4393-9fd4-8bc589782ac7" providerId="ADAL" clId="{69C01E3A-CCA7-4109-9D87-E7DE28CE6ABA}" dt="2024-10-31T13:44:49.187" v="1184" actId="20577"/>
        <pc:sldMkLst>
          <pc:docMk/>
          <pc:sldMk cId="3259092804" sldId="5018"/>
        </pc:sldMkLst>
        <pc:spChg chg="mod replST">
          <ac:chgData name="Dion3, Alain (SPAC/PSPC) (il-lui / he-him)" userId="b5972ad0-fee1-4393-9fd4-8bc589782ac7" providerId="ADAL" clId="{69C01E3A-CCA7-4109-9D87-E7DE28CE6ABA}" dt="2024-10-31T13:44:49.187" v="1184" actId="20577"/>
          <ac:spMkLst>
            <pc:docMk/>
            <pc:sldMk cId="3259092804" sldId="5018"/>
            <ac:spMk id="2" creationId="{E2E002CE-8EF1-DDFD-24EA-6F2570759FCC}"/>
          </ac:spMkLst>
        </pc:spChg>
        <pc:spChg chg="mod replST">
          <ac:chgData name="Dion3, Alain (SPAC/PSPC) (il-lui / he-him)" userId="b5972ad0-fee1-4393-9fd4-8bc589782ac7" providerId="ADAL" clId="{69C01E3A-CCA7-4109-9D87-E7DE28CE6ABA}" dt="2024-10-31T13:44:41.772" v="1179" actId="790"/>
          <ac:spMkLst>
            <pc:docMk/>
            <pc:sldMk cId="3259092804" sldId="5018"/>
            <ac:spMk id="4" creationId="{C7EEBD97-7B77-8F19-8364-1778CD59EF70}"/>
          </ac:spMkLst>
        </pc:spChg>
        <pc:picChg chg="replST">
          <ac:chgData name="Dion3, Alain (SPAC/PSPC) (il-lui / he-him)" userId="b5972ad0-fee1-4393-9fd4-8bc589782ac7" providerId="ADAL" clId="{69C01E3A-CCA7-4109-9D87-E7DE28CE6ABA}" dt="2024-10-30T17:25:32.033" v="293"/>
          <ac:picMkLst>
            <pc:docMk/>
            <pc:sldMk cId="3259092804" sldId="5018"/>
            <ac:picMk id="5" creationId="{B19C7101-560E-8F3A-A177-991F841221C1}"/>
          </ac:picMkLst>
        </pc:picChg>
      </pc:sldChg>
      <pc:sldChg chg="modSp mod">
        <pc:chgData name="Dion3, Alain (SPAC/PSPC) (il-lui / he-him)" userId="b5972ad0-fee1-4393-9fd4-8bc589782ac7" providerId="ADAL" clId="{69C01E3A-CCA7-4109-9D87-E7DE28CE6ABA}" dt="2024-10-31T13:37:38.915" v="1088" actId="20577"/>
        <pc:sldMkLst>
          <pc:docMk/>
          <pc:sldMk cId="3612331858" sldId="5019"/>
        </pc:sldMkLst>
        <pc:spChg chg="mod replST">
          <ac:chgData name="Dion3, Alain (SPAC/PSPC) (il-lui / he-him)" userId="b5972ad0-fee1-4393-9fd4-8bc589782ac7" providerId="ADAL" clId="{69C01E3A-CCA7-4109-9D87-E7DE28CE6ABA}" dt="2024-10-31T13:35:07.571" v="1072" actId="790"/>
          <ac:spMkLst>
            <pc:docMk/>
            <pc:sldMk cId="3612331858" sldId="5019"/>
            <ac:spMk id="2" creationId="{DDD1D901-0DB1-131C-ECE7-292E7AEBABBB}"/>
          </ac:spMkLst>
        </pc:spChg>
        <pc:spChg chg="mod">
          <ac:chgData name="Dion3, Alain (SPAC/PSPC) (il-lui / he-him)" userId="b5972ad0-fee1-4393-9fd4-8bc589782ac7" providerId="ADAL" clId="{69C01E3A-CCA7-4109-9D87-E7DE28CE6ABA}" dt="2024-10-31T13:35:07.571" v="1072" actId="790"/>
          <ac:spMkLst>
            <pc:docMk/>
            <pc:sldMk cId="3612331858" sldId="5019"/>
            <ac:spMk id="13" creationId="{9EB1ECE3-C844-5F47-9598-822C701DEF1D}"/>
          </ac:spMkLst>
        </pc:spChg>
        <pc:spChg chg="mod replST">
          <ac:chgData name="Dion3, Alain (SPAC/PSPC) (il-lui / he-him)" userId="b5972ad0-fee1-4393-9fd4-8bc589782ac7" providerId="ADAL" clId="{69C01E3A-CCA7-4109-9D87-E7DE28CE6ABA}" dt="2024-10-31T13:37:38.915" v="1088" actId="20577"/>
          <ac:spMkLst>
            <pc:docMk/>
            <pc:sldMk cId="3612331858" sldId="5019"/>
            <ac:spMk id="15" creationId="{AD853EB0-D48C-ECE2-9A46-11728F9C378A}"/>
          </ac:spMkLst>
        </pc:spChg>
        <pc:spChg chg="mod replST">
          <ac:chgData name="Dion3, Alain (SPAC/PSPC) (il-lui / he-him)" userId="b5972ad0-fee1-4393-9fd4-8bc589782ac7" providerId="ADAL" clId="{69C01E3A-CCA7-4109-9D87-E7DE28CE6ABA}" dt="2024-10-31T13:35:07.571" v="1072" actId="790"/>
          <ac:spMkLst>
            <pc:docMk/>
            <pc:sldMk cId="3612331858" sldId="5019"/>
            <ac:spMk id="16" creationId="{FA1BB9C4-4EAF-51CE-B1C5-F7681DAF3E8D}"/>
          </ac:spMkLst>
        </pc:spChg>
        <pc:spChg chg="mod replST">
          <ac:chgData name="Dion3, Alain (SPAC/PSPC) (il-lui / he-him)" userId="b5972ad0-fee1-4393-9fd4-8bc589782ac7" providerId="ADAL" clId="{69C01E3A-CCA7-4109-9D87-E7DE28CE6ABA}" dt="2024-10-31T13:35:07.571" v="1072" actId="790"/>
          <ac:spMkLst>
            <pc:docMk/>
            <pc:sldMk cId="3612331858" sldId="5019"/>
            <ac:spMk id="17" creationId="{985AD11C-EACE-0954-BAFE-2AB525EA7F02}"/>
          </ac:spMkLst>
        </pc:spChg>
        <pc:spChg chg="mod">
          <ac:chgData name="Dion3, Alain (SPAC/PSPC) (il-lui / he-him)" userId="b5972ad0-fee1-4393-9fd4-8bc589782ac7" providerId="ADAL" clId="{69C01E3A-CCA7-4109-9D87-E7DE28CE6ABA}" dt="2024-10-31T13:35:07.571" v="1072" actId="790"/>
          <ac:spMkLst>
            <pc:docMk/>
            <pc:sldMk cId="3612331858" sldId="5019"/>
            <ac:spMk id="18" creationId="{519C1F80-3D17-FC64-9317-719624DABFD5}"/>
          </ac:spMkLst>
        </pc:spChg>
        <pc:spChg chg="mod">
          <ac:chgData name="Dion3, Alain (SPAC/PSPC) (il-lui / he-him)" userId="b5972ad0-fee1-4393-9fd4-8bc589782ac7" providerId="ADAL" clId="{69C01E3A-CCA7-4109-9D87-E7DE28CE6ABA}" dt="2024-10-31T13:35:07.571" v="1072" actId="790"/>
          <ac:spMkLst>
            <pc:docMk/>
            <pc:sldMk cId="3612331858" sldId="5019"/>
            <ac:spMk id="22" creationId="{214C4DC3-8EE0-1713-1ECD-7D5216206F77}"/>
          </ac:spMkLst>
        </pc:spChg>
        <pc:spChg chg="mod">
          <ac:chgData name="Dion3, Alain (SPAC/PSPC) (il-lui / he-him)" userId="b5972ad0-fee1-4393-9fd4-8bc589782ac7" providerId="ADAL" clId="{69C01E3A-CCA7-4109-9D87-E7DE28CE6ABA}" dt="2024-10-31T13:35:07.571" v="1072" actId="790"/>
          <ac:spMkLst>
            <pc:docMk/>
            <pc:sldMk cId="3612331858" sldId="5019"/>
            <ac:spMk id="23" creationId="{D3F0E52C-5032-CE2B-869B-84F0E4411557}"/>
          </ac:spMkLst>
        </pc:spChg>
        <pc:spChg chg="mod">
          <ac:chgData name="Dion3, Alain (SPAC/PSPC) (il-lui / he-him)" userId="b5972ad0-fee1-4393-9fd4-8bc589782ac7" providerId="ADAL" clId="{69C01E3A-CCA7-4109-9D87-E7DE28CE6ABA}" dt="2024-10-31T13:35:07.571" v="1072" actId="790"/>
          <ac:spMkLst>
            <pc:docMk/>
            <pc:sldMk cId="3612331858" sldId="5019"/>
            <ac:spMk id="27" creationId="{0001B141-D9BB-8017-29EF-053F8B6D9C13}"/>
          </ac:spMkLst>
        </pc:spChg>
        <pc:spChg chg="mod">
          <ac:chgData name="Dion3, Alain (SPAC/PSPC) (il-lui / he-him)" userId="b5972ad0-fee1-4393-9fd4-8bc589782ac7" providerId="ADAL" clId="{69C01E3A-CCA7-4109-9D87-E7DE28CE6ABA}" dt="2024-10-31T13:35:07.571" v="1072" actId="790"/>
          <ac:spMkLst>
            <pc:docMk/>
            <pc:sldMk cId="3612331858" sldId="5019"/>
            <ac:spMk id="30" creationId="{EED4FC84-A7DE-C5A3-E291-F6489C629047}"/>
          </ac:spMkLst>
        </pc:spChg>
        <pc:spChg chg="mod">
          <ac:chgData name="Dion3, Alain (SPAC/PSPC) (il-lui / he-him)" userId="b5972ad0-fee1-4393-9fd4-8bc589782ac7" providerId="ADAL" clId="{69C01E3A-CCA7-4109-9D87-E7DE28CE6ABA}" dt="2024-10-31T13:35:07.571" v="1072" actId="790"/>
          <ac:spMkLst>
            <pc:docMk/>
            <pc:sldMk cId="3612331858" sldId="5019"/>
            <ac:spMk id="31" creationId="{FA2063E3-112B-BBA1-71C5-F098159C3310}"/>
          </ac:spMkLst>
        </pc:spChg>
        <pc:grpChg chg="replST">
          <ac:chgData name="Dion3, Alain (SPAC/PSPC) (il-lui / he-him)" userId="b5972ad0-fee1-4393-9fd4-8bc589782ac7" providerId="ADAL" clId="{69C01E3A-CCA7-4109-9D87-E7DE28CE6ABA}" dt="2024-10-30T17:25:31.967" v="285"/>
          <ac:grpSpMkLst>
            <pc:docMk/>
            <pc:sldMk cId="3612331858" sldId="5019"/>
            <ac:grpSpMk id="32" creationId="{FCDDE537-21B4-EDB5-806A-B7402C4B3D71}"/>
          </ac:grpSpMkLst>
        </pc:grpChg>
        <pc:grpChg chg="replST">
          <ac:chgData name="Dion3, Alain (SPAC/PSPC) (il-lui / he-him)" userId="b5972ad0-fee1-4393-9fd4-8bc589782ac7" providerId="ADAL" clId="{69C01E3A-CCA7-4109-9D87-E7DE28CE6ABA}" dt="2024-10-30T17:25:31.962" v="284"/>
          <ac:grpSpMkLst>
            <pc:docMk/>
            <pc:sldMk cId="3612331858" sldId="5019"/>
            <ac:grpSpMk id="33" creationId="{D32B64D6-D55C-F97D-0A47-8B1A8F1191DE}"/>
          </ac:grpSpMkLst>
        </pc:grpChg>
        <pc:grpChg chg="replST">
          <ac:chgData name="Dion3, Alain (SPAC/PSPC) (il-lui / he-him)" userId="b5972ad0-fee1-4393-9fd4-8bc589782ac7" providerId="ADAL" clId="{69C01E3A-CCA7-4109-9D87-E7DE28CE6ABA}" dt="2024-10-30T17:25:31.957" v="283"/>
          <ac:grpSpMkLst>
            <pc:docMk/>
            <pc:sldMk cId="3612331858" sldId="5019"/>
            <ac:grpSpMk id="34" creationId="{3184D169-4DFB-0DAB-542A-8A228186AD52}"/>
          </ac:grpSpMkLst>
        </pc:grpChg>
      </pc:sldChg>
      <pc:sldChg chg="addSp delSp modSp mod">
        <pc:chgData name="Dion3, Alain (SPAC/PSPC) (il-lui / he-him)" userId="b5972ad0-fee1-4393-9fd4-8bc589782ac7" providerId="ADAL" clId="{69C01E3A-CCA7-4109-9D87-E7DE28CE6ABA}" dt="2024-10-31T14:42:27.540" v="2334" actId="20577"/>
        <pc:sldMkLst>
          <pc:docMk/>
          <pc:sldMk cId="780127847" sldId="5020"/>
        </pc:sldMkLst>
        <pc:spChg chg="mod replST">
          <ac:chgData name="Dion3, Alain (SPAC/PSPC) (il-lui / he-him)" userId="b5972ad0-fee1-4393-9fd4-8bc589782ac7" providerId="ADAL" clId="{69C01E3A-CCA7-4109-9D87-E7DE28CE6ABA}" dt="2024-10-30T17:25:31.096" v="170"/>
          <ac:spMkLst>
            <pc:docMk/>
            <pc:sldMk cId="780127847" sldId="5020"/>
            <ac:spMk id="2" creationId="{459AFBF6-A3FE-12ED-8681-E058ECB7745D}"/>
          </ac:spMkLst>
        </pc:spChg>
        <pc:spChg chg="del mod replST">
          <ac:chgData name="Dion3, Alain (SPAC/PSPC) (il-lui / he-him)" userId="b5972ad0-fee1-4393-9fd4-8bc589782ac7" providerId="ADAL" clId="{69C01E3A-CCA7-4109-9D87-E7DE28CE6ABA}" dt="2024-10-30T17:34:29.230" v="460" actId="478"/>
          <ac:spMkLst>
            <pc:docMk/>
            <pc:sldMk cId="780127847" sldId="5020"/>
            <ac:spMk id="3" creationId="{CC8B02F3-0C27-03C9-5D56-EC07236B6660}"/>
          </ac:spMkLst>
        </pc:spChg>
        <pc:spChg chg="add mod">
          <ac:chgData name="Dion3, Alain (SPAC/PSPC) (il-lui / he-him)" userId="b5972ad0-fee1-4393-9fd4-8bc589782ac7" providerId="ADAL" clId="{69C01E3A-CCA7-4109-9D87-E7DE28CE6ABA}" dt="2024-10-31T14:42:27.540" v="2334" actId="20577"/>
          <ac:spMkLst>
            <pc:docMk/>
            <pc:sldMk cId="780127847" sldId="5020"/>
            <ac:spMk id="4" creationId="{093F3146-01EB-0F10-4FCB-E38AD840F002}"/>
          </ac:spMkLst>
        </pc:spChg>
      </pc:sldChg>
      <pc:sldChg chg="modSp del mod">
        <pc:chgData name="Dion3, Alain (SPAC/PSPC) (il-lui / he-him)" userId="b5972ad0-fee1-4393-9fd4-8bc589782ac7" providerId="ADAL" clId="{69C01E3A-CCA7-4109-9D87-E7DE28CE6ABA}" dt="2024-10-30T17:49:45.428" v="496" actId="47"/>
        <pc:sldMkLst>
          <pc:docMk/>
          <pc:sldMk cId="2411431044" sldId="5021"/>
        </pc:sldMkLst>
        <pc:spChg chg="mod replST">
          <ac:chgData name="Dion3, Alain (SPAC/PSPC) (il-lui / he-him)" userId="b5972ad0-fee1-4393-9fd4-8bc589782ac7" providerId="ADAL" clId="{69C01E3A-CCA7-4109-9D87-E7DE28CE6ABA}" dt="2024-10-30T17:47:20.856" v="494" actId="20577"/>
          <ac:spMkLst>
            <pc:docMk/>
            <pc:sldMk cId="2411431044" sldId="5021"/>
            <ac:spMk id="2" creationId="{9DE119AA-C27C-1F93-8533-D6E1F56A43A8}"/>
          </ac:spMkLst>
        </pc:spChg>
        <pc:spChg chg="replST">
          <ac:chgData name="Dion3, Alain (SPAC/PSPC) (il-lui / he-him)" userId="b5972ad0-fee1-4393-9fd4-8bc589782ac7" providerId="ADAL" clId="{69C01E3A-CCA7-4109-9D87-E7DE28CE6ABA}" dt="2024-10-30T17:25:31.329" v="197"/>
          <ac:spMkLst>
            <pc:docMk/>
            <pc:sldMk cId="2411431044" sldId="5021"/>
            <ac:spMk id="3" creationId="{B4C4C6A1-95F9-4595-D5F9-6FBFE059FF64}"/>
          </ac:spMkLst>
        </pc:spChg>
        <pc:spChg chg="replST">
          <ac:chgData name="Dion3, Alain (SPAC/PSPC) (il-lui / he-him)" userId="b5972ad0-fee1-4393-9fd4-8bc589782ac7" providerId="ADAL" clId="{69C01E3A-CCA7-4109-9D87-E7DE28CE6ABA}" dt="2024-10-30T17:25:31.196" v="183"/>
          <ac:spMkLst>
            <pc:docMk/>
            <pc:sldMk cId="2411431044" sldId="5021"/>
            <ac:spMk id="115" creationId="{99B313E4-68F8-0E05-784F-777B53C53AD8}"/>
          </ac:spMkLst>
        </pc:spChg>
        <pc:spChg chg="replST">
          <ac:chgData name="Dion3, Alain (SPAC/PSPC) (il-lui / he-him)" userId="b5972ad0-fee1-4393-9fd4-8bc589782ac7" providerId="ADAL" clId="{69C01E3A-CCA7-4109-9D87-E7DE28CE6ABA}" dt="2024-10-30T17:25:31.176" v="180"/>
          <ac:spMkLst>
            <pc:docMk/>
            <pc:sldMk cId="2411431044" sldId="5021"/>
            <ac:spMk id="117" creationId="{C9DAC2A6-C89F-2DC3-5552-32890189A83F}"/>
          </ac:spMkLst>
        </pc:spChg>
        <pc:spChg chg="replST">
          <ac:chgData name="Dion3, Alain (SPAC/PSPC) (il-lui / he-him)" userId="b5972ad0-fee1-4393-9fd4-8bc589782ac7" providerId="ADAL" clId="{69C01E3A-CCA7-4109-9D87-E7DE28CE6ABA}" dt="2024-10-30T17:25:31.265" v="189"/>
          <ac:spMkLst>
            <pc:docMk/>
            <pc:sldMk cId="2411431044" sldId="5021"/>
            <ac:spMk id="118" creationId="{03606830-0145-BF89-5080-5EDD4851A9CA}"/>
          </ac:spMkLst>
        </pc:spChg>
        <pc:spChg chg="replST">
          <ac:chgData name="Dion3, Alain (SPAC/PSPC) (il-lui / he-him)" userId="b5972ad0-fee1-4393-9fd4-8bc589782ac7" providerId="ADAL" clId="{69C01E3A-CCA7-4109-9D87-E7DE28CE6ABA}" dt="2024-10-30T17:25:31.227" v="187"/>
          <ac:spMkLst>
            <pc:docMk/>
            <pc:sldMk cId="2411431044" sldId="5021"/>
            <ac:spMk id="121" creationId="{66B4CDA5-6D84-9E6F-207A-6E00AF65A892}"/>
          </ac:spMkLst>
        </pc:spChg>
        <pc:spChg chg="replST">
          <ac:chgData name="Dion3, Alain (SPAC/PSPC) (il-lui / he-him)" userId="b5972ad0-fee1-4393-9fd4-8bc589782ac7" providerId="ADAL" clId="{69C01E3A-CCA7-4109-9D87-E7DE28CE6ABA}" dt="2024-10-30T17:25:31.181" v="181"/>
          <ac:spMkLst>
            <pc:docMk/>
            <pc:sldMk cId="2411431044" sldId="5021"/>
            <ac:spMk id="122" creationId="{A9D90BF1-5FA9-70F0-2114-74B647F61343}"/>
          </ac:spMkLst>
        </pc:spChg>
        <pc:spChg chg="replST">
          <ac:chgData name="Dion3, Alain (SPAC/PSPC) (il-lui / he-him)" userId="b5972ad0-fee1-4393-9fd4-8bc589782ac7" providerId="ADAL" clId="{69C01E3A-CCA7-4109-9D87-E7DE28CE6ABA}" dt="2024-10-30T17:25:31.188" v="182"/>
          <ac:spMkLst>
            <pc:docMk/>
            <pc:sldMk cId="2411431044" sldId="5021"/>
            <ac:spMk id="123" creationId="{96958ADE-A4CF-B97E-6CC3-E67FA3D6703E}"/>
          </ac:spMkLst>
        </pc:spChg>
        <pc:spChg chg="replST">
          <ac:chgData name="Dion3, Alain (SPAC/PSPC) (il-lui / he-him)" userId="b5972ad0-fee1-4393-9fd4-8bc589782ac7" providerId="ADAL" clId="{69C01E3A-CCA7-4109-9D87-E7DE28CE6ABA}" dt="2024-10-30T17:25:31.270" v="190"/>
          <ac:spMkLst>
            <pc:docMk/>
            <pc:sldMk cId="2411431044" sldId="5021"/>
            <ac:spMk id="125" creationId="{C3A1B379-6571-1C49-58FA-89CBE354E722}"/>
          </ac:spMkLst>
        </pc:spChg>
        <pc:spChg chg="replST">
          <ac:chgData name="Dion3, Alain (SPAC/PSPC) (il-lui / he-him)" userId="b5972ad0-fee1-4393-9fd4-8bc589782ac7" providerId="ADAL" clId="{69C01E3A-CCA7-4109-9D87-E7DE28CE6ABA}" dt="2024-10-30T17:25:31.277" v="191"/>
          <ac:spMkLst>
            <pc:docMk/>
            <pc:sldMk cId="2411431044" sldId="5021"/>
            <ac:spMk id="126" creationId="{1D166D08-6E2D-80DD-6808-092F6378AC03}"/>
          </ac:spMkLst>
        </pc:spChg>
        <pc:spChg chg="replST">
          <ac:chgData name="Dion3, Alain (SPAC/PSPC) (il-lui / he-him)" userId="b5972ad0-fee1-4393-9fd4-8bc589782ac7" providerId="ADAL" clId="{69C01E3A-CCA7-4109-9D87-E7DE28CE6ABA}" dt="2024-10-30T17:25:31.204" v="184"/>
          <ac:spMkLst>
            <pc:docMk/>
            <pc:sldMk cId="2411431044" sldId="5021"/>
            <ac:spMk id="130" creationId="{37927CF3-81AF-9EC4-5FAE-0F465D84F953}"/>
          </ac:spMkLst>
        </pc:spChg>
        <pc:spChg chg="replST">
          <ac:chgData name="Dion3, Alain (SPAC/PSPC) (il-lui / he-him)" userId="b5972ad0-fee1-4393-9fd4-8bc589782ac7" providerId="ADAL" clId="{69C01E3A-CCA7-4109-9D87-E7DE28CE6ABA}" dt="2024-10-30T17:25:31.296" v="193"/>
          <ac:spMkLst>
            <pc:docMk/>
            <pc:sldMk cId="2411431044" sldId="5021"/>
            <ac:spMk id="131" creationId="{F71F5B42-71A6-85F9-508A-7ED7FF32727F}"/>
          </ac:spMkLst>
        </pc:spChg>
        <pc:spChg chg="replST">
          <ac:chgData name="Dion3, Alain (SPAC/PSPC) (il-lui / he-him)" userId="b5972ad0-fee1-4393-9fd4-8bc589782ac7" providerId="ADAL" clId="{69C01E3A-CCA7-4109-9D87-E7DE28CE6ABA}" dt="2024-10-30T17:25:31.287" v="192"/>
          <ac:spMkLst>
            <pc:docMk/>
            <pc:sldMk cId="2411431044" sldId="5021"/>
            <ac:spMk id="132" creationId="{972E62F7-856E-E74B-98EE-589692A22E88}"/>
          </ac:spMkLst>
        </pc:spChg>
        <pc:grpChg chg="replST">
          <ac:chgData name="Dion3, Alain (SPAC/PSPC) (il-lui / he-him)" userId="b5972ad0-fee1-4393-9fd4-8bc589782ac7" providerId="ADAL" clId="{69C01E3A-CCA7-4109-9D87-E7DE28CE6ABA}" dt="2024-10-30T17:25:31.170" v="179"/>
          <ac:grpSpMkLst>
            <pc:docMk/>
            <pc:sldMk cId="2411431044" sldId="5021"/>
            <ac:grpSpMk id="119" creationId="{35030E9D-B4CE-0B9D-28C2-9F05C1F829FA}"/>
          </ac:grpSpMkLst>
        </pc:grpChg>
        <pc:grpChg chg="replST">
          <ac:chgData name="Dion3, Alain (SPAC/PSPC) (il-lui / he-him)" userId="b5972ad0-fee1-4393-9fd4-8bc589782ac7" providerId="ADAL" clId="{69C01E3A-CCA7-4109-9D87-E7DE28CE6ABA}" dt="2024-10-30T17:25:31.260" v="188"/>
          <ac:grpSpMkLst>
            <pc:docMk/>
            <pc:sldMk cId="2411431044" sldId="5021"/>
            <ac:grpSpMk id="120" creationId="{A738861C-A5D5-34D0-85CF-51FD1F064393}"/>
          </ac:grpSpMkLst>
        </pc:grpChg>
        <pc:grpChg chg="replST">
          <ac:chgData name="Dion3, Alain (SPAC/PSPC) (il-lui / he-him)" userId="b5972ad0-fee1-4393-9fd4-8bc589782ac7" providerId="ADAL" clId="{69C01E3A-CCA7-4109-9D87-E7DE28CE6ABA}" dt="2024-10-30T17:25:31.322" v="196"/>
          <ac:grpSpMkLst>
            <pc:docMk/>
            <pc:sldMk cId="2411431044" sldId="5021"/>
            <ac:grpSpMk id="135" creationId="{DFC4213B-24A7-04FD-6312-18CA7ABB7C6D}"/>
          </ac:grpSpMkLst>
        </pc:grpChg>
        <pc:picChg chg="replST">
          <ac:chgData name="Dion3, Alain (SPAC/PSPC) (il-lui / he-him)" userId="b5972ad0-fee1-4393-9fd4-8bc589782ac7" providerId="ADAL" clId="{69C01E3A-CCA7-4109-9D87-E7DE28CE6ABA}" dt="2024-10-30T17:25:31.211" v="185"/>
          <ac:picMkLst>
            <pc:docMk/>
            <pc:sldMk cId="2411431044" sldId="5021"/>
            <ac:picMk id="128" creationId="{72D7B425-467D-E300-99B1-FF1BD469BAA8}"/>
          </ac:picMkLst>
        </pc:picChg>
        <pc:picChg chg="replST">
          <ac:chgData name="Dion3, Alain (SPAC/PSPC) (il-lui / he-him)" userId="b5972ad0-fee1-4393-9fd4-8bc589782ac7" providerId="ADAL" clId="{69C01E3A-CCA7-4109-9D87-E7DE28CE6ABA}" dt="2024-10-30T17:25:31.219" v="186"/>
          <ac:picMkLst>
            <pc:docMk/>
            <pc:sldMk cId="2411431044" sldId="5021"/>
            <ac:picMk id="129" creationId="{E625BF06-9D3F-0649-97EF-1BA8A59764D7}"/>
          </ac:picMkLst>
        </pc:picChg>
        <pc:picChg chg="replST">
          <ac:chgData name="Dion3, Alain (SPAC/PSPC) (il-lui / he-him)" userId="b5972ad0-fee1-4393-9fd4-8bc589782ac7" providerId="ADAL" clId="{69C01E3A-CCA7-4109-9D87-E7DE28CE6ABA}" dt="2024-10-30T17:25:31.303" v="194"/>
          <ac:picMkLst>
            <pc:docMk/>
            <pc:sldMk cId="2411431044" sldId="5021"/>
            <ac:picMk id="133" creationId="{2C4D393D-1B54-98F0-19F7-D0F7CB3EDE01}"/>
          </ac:picMkLst>
        </pc:picChg>
        <pc:picChg chg="replST">
          <ac:chgData name="Dion3, Alain (SPAC/PSPC) (il-lui / he-him)" userId="b5972ad0-fee1-4393-9fd4-8bc589782ac7" providerId="ADAL" clId="{69C01E3A-CCA7-4109-9D87-E7DE28CE6ABA}" dt="2024-10-30T17:25:31.313" v="195"/>
          <ac:picMkLst>
            <pc:docMk/>
            <pc:sldMk cId="2411431044" sldId="5021"/>
            <ac:picMk id="134" creationId="{5BE65366-221B-6F0C-7BDE-1611F267E4E8}"/>
          </ac:picMkLst>
        </pc:picChg>
      </pc:sldChg>
      <pc:sldChg chg="modSp del mod">
        <pc:chgData name="Dion3, Alain (SPAC/PSPC) (il-lui / he-him)" userId="b5972ad0-fee1-4393-9fd4-8bc589782ac7" providerId="ADAL" clId="{69C01E3A-CCA7-4109-9D87-E7DE28CE6ABA}" dt="2024-10-30T17:52:15.207" v="507" actId="47"/>
        <pc:sldMkLst>
          <pc:docMk/>
          <pc:sldMk cId="3865673805" sldId="5022"/>
        </pc:sldMkLst>
        <pc:spChg chg="replST">
          <ac:chgData name="Dion3, Alain (SPAC/PSPC) (il-lui / he-him)" userId="b5972ad0-fee1-4393-9fd4-8bc589782ac7" providerId="ADAL" clId="{69C01E3A-CCA7-4109-9D87-E7DE28CE6ABA}" dt="2024-10-30T17:25:31.475" v="218"/>
          <ac:spMkLst>
            <pc:docMk/>
            <pc:sldMk cId="3865673805" sldId="5022"/>
            <ac:spMk id="3" creationId="{13DCD74A-6998-F023-D695-DD9F937CE93F}"/>
          </ac:spMkLst>
        </pc:spChg>
        <pc:spChg chg="replST">
          <ac:chgData name="Dion3, Alain (SPAC/PSPC) (il-lui / he-him)" userId="b5972ad0-fee1-4393-9fd4-8bc589782ac7" providerId="ADAL" clId="{69C01E3A-CCA7-4109-9D87-E7DE28CE6ABA}" dt="2024-10-30T17:25:31.336" v="198"/>
          <ac:spMkLst>
            <pc:docMk/>
            <pc:sldMk cId="3865673805" sldId="5022"/>
            <ac:spMk id="4" creationId="{5CFF1F66-C9F8-5499-40CC-51C8B8764C38}"/>
          </ac:spMkLst>
        </pc:spChg>
        <pc:spChg chg="replST">
          <ac:chgData name="Dion3, Alain (SPAC/PSPC) (il-lui / he-him)" userId="b5972ad0-fee1-4393-9fd4-8bc589782ac7" providerId="ADAL" clId="{69C01E3A-CCA7-4109-9D87-E7DE28CE6ABA}" dt="2024-10-30T17:25:31.481" v="219"/>
          <ac:spMkLst>
            <pc:docMk/>
            <pc:sldMk cId="3865673805" sldId="5022"/>
            <ac:spMk id="5" creationId="{252009ED-9673-DE27-8712-DE8DAD6E21E0}"/>
          </ac:spMkLst>
        </pc:spChg>
        <pc:spChg chg="replST">
          <ac:chgData name="Dion3, Alain (SPAC/PSPC) (il-lui / he-him)" userId="b5972ad0-fee1-4393-9fd4-8bc589782ac7" providerId="ADAL" clId="{69C01E3A-CCA7-4109-9D87-E7DE28CE6ABA}" dt="2024-10-30T17:25:31.487" v="220"/>
          <ac:spMkLst>
            <pc:docMk/>
            <pc:sldMk cId="3865673805" sldId="5022"/>
            <ac:spMk id="6" creationId="{E26D1384-8E76-9A8B-B475-DE870612B95D}"/>
          </ac:spMkLst>
        </pc:spChg>
        <pc:spChg chg="replST">
          <ac:chgData name="Dion3, Alain (SPAC/PSPC) (il-lui / he-him)" userId="b5972ad0-fee1-4393-9fd4-8bc589782ac7" providerId="ADAL" clId="{69C01E3A-CCA7-4109-9D87-E7DE28CE6ABA}" dt="2024-10-30T17:25:31.494" v="221"/>
          <ac:spMkLst>
            <pc:docMk/>
            <pc:sldMk cId="3865673805" sldId="5022"/>
            <ac:spMk id="8" creationId="{23E99F4F-F3B2-6B21-75A4-29202AF2EDAE}"/>
          </ac:spMkLst>
        </pc:spChg>
        <pc:spChg chg="replST">
          <ac:chgData name="Dion3, Alain (SPAC/PSPC) (il-lui / he-him)" userId="b5972ad0-fee1-4393-9fd4-8bc589782ac7" providerId="ADAL" clId="{69C01E3A-CCA7-4109-9D87-E7DE28CE6ABA}" dt="2024-10-30T17:25:31.434" v="212"/>
          <ac:spMkLst>
            <pc:docMk/>
            <pc:sldMk cId="3865673805" sldId="5022"/>
            <ac:spMk id="9" creationId="{0F0AB770-5A31-5D88-5DC8-C9BAB7804201}"/>
          </ac:spMkLst>
        </pc:spChg>
        <pc:spChg chg="replST">
          <ac:chgData name="Dion3, Alain (SPAC/PSPC) (il-lui / he-him)" userId="b5972ad0-fee1-4393-9fd4-8bc589782ac7" providerId="ADAL" clId="{69C01E3A-CCA7-4109-9D87-E7DE28CE6ABA}" dt="2024-10-30T17:25:31.425" v="211"/>
          <ac:spMkLst>
            <pc:docMk/>
            <pc:sldMk cId="3865673805" sldId="5022"/>
            <ac:spMk id="10" creationId="{E49B5449-959A-7DA6-0EA2-232C2BB62871}"/>
          </ac:spMkLst>
        </pc:spChg>
        <pc:spChg chg="replST">
          <ac:chgData name="Dion3, Alain (SPAC/PSPC) (il-lui / he-him)" userId="b5972ad0-fee1-4393-9fd4-8bc589782ac7" providerId="ADAL" clId="{69C01E3A-CCA7-4109-9D87-E7DE28CE6ABA}" dt="2024-10-30T17:25:31.440" v="213"/>
          <ac:spMkLst>
            <pc:docMk/>
            <pc:sldMk cId="3865673805" sldId="5022"/>
            <ac:spMk id="11" creationId="{4168E461-9019-0256-7847-A59482620E08}"/>
          </ac:spMkLst>
        </pc:spChg>
        <pc:spChg chg="replST">
          <ac:chgData name="Dion3, Alain (SPAC/PSPC) (il-lui / he-him)" userId="b5972ad0-fee1-4393-9fd4-8bc589782ac7" providerId="ADAL" clId="{69C01E3A-CCA7-4109-9D87-E7DE28CE6ABA}" dt="2024-10-30T17:25:31.418" v="210"/>
          <ac:spMkLst>
            <pc:docMk/>
            <pc:sldMk cId="3865673805" sldId="5022"/>
            <ac:spMk id="12" creationId="{641A1C60-574D-C16D-A641-07C3B4DFAF69}"/>
          </ac:spMkLst>
        </pc:spChg>
        <pc:spChg chg="replST">
          <ac:chgData name="Dion3, Alain (SPAC/PSPC) (il-lui / he-him)" userId="b5972ad0-fee1-4393-9fd4-8bc589782ac7" providerId="ADAL" clId="{69C01E3A-CCA7-4109-9D87-E7DE28CE6ABA}" dt="2024-10-30T17:25:31.451" v="215"/>
          <ac:spMkLst>
            <pc:docMk/>
            <pc:sldMk cId="3865673805" sldId="5022"/>
            <ac:spMk id="14" creationId="{E8367094-C7DF-CBCF-AF5E-8E4489281A4B}"/>
          </ac:spMkLst>
        </pc:spChg>
        <pc:spChg chg="replST">
          <ac:chgData name="Dion3, Alain (SPAC/PSPC) (il-lui / he-him)" userId="b5972ad0-fee1-4393-9fd4-8bc589782ac7" providerId="ADAL" clId="{69C01E3A-CCA7-4109-9D87-E7DE28CE6ABA}" dt="2024-10-30T17:25:31.506" v="223"/>
          <ac:spMkLst>
            <pc:docMk/>
            <pc:sldMk cId="3865673805" sldId="5022"/>
            <ac:spMk id="16" creationId="{60A4BDE2-E6E1-BEFA-6545-10F4A9C4B38E}"/>
          </ac:spMkLst>
        </pc:spChg>
        <pc:spChg chg="replST">
          <ac:chgData name="Dion3, Alain (SPAC/PSPC) (il-lui / he-him)" userId="b5972ad0-fee1-4393-9fd4-8bc589782ac7" providerId="ADAL" clId="{69C01E3A-CCA7-4109-9D87-E7DE28CE6ABA}" dt="2024-10-30T17:25:31.524" v="224"/>
          <ac:spMkLst>
            <pc:docMk/>
            <pc:sldMk cId="3865673805" sldId="5022"/>
            <ac:spMk id="17" creationId="{BE2C8F62-70A2-F29B-59A9-A79C3CD3C98F}"/>
          </ac:spMkLst>
        </pc:spChg>
        <pc:spChg chg="replST">
          <ac:chgData name="Dion3, Alain (SPAC/PSPC) (il-lui / he-him)" userId="b5972ad0-fee1-4393-9fd4-8bc589782ac7" providerId="ADAL" clId="{69C01E3A-CCA7-4109-9D87-E7DE28CE6ABA}" dt="2024-10-30T17:25:31.536" v="226"/>
          <ac:spMkLst>
            <pc:docMk/>
            <pc:sldMk cId="3865673805" sldId="5022"/>
            <ac:spMk id="19" creationId="{949E1EBB-B5B0-7C59-331C-F95BADD85A45}"/>
          </ac:spMkLst>
        </pc:spChg>
        <pc:spChg chg="replST">
          <ac:chgData name="Dion3, Alain (SPAC/PSPC) (il-lui / he-him)" userId="b5972ad0-fee1-4393-9fd4-8bc589782ac7" providerId="ADAL" clId="{69C01E3A-CCA7-4109-9D87-E7DE28CE6ABA}" dt="2024-10-30T17:25:31.468" v="217"/>
          <ac:spMkLst>
            <pc:docMk/>
            <pc:sldMk cId="3865673805" sldId="5022"/>
            <ac:spMk id="20" creationId="{B3A81356-6D92-78A8-3DC1-7B7F6043FA67}"/>
          </ac:spMkLst>
        </pc:spChg>
        <pc:spChg chg="replST">
          <ac:chgData name="Dion3, Alain (SPAC/PSPC) (il-lui / he-him)" userId="b5972ad0-fee1-4393-9fd4-8bc589782ac7" providerId="ADAL" clId="{69C01E3A-CCA7-4109-9D87-E7DE28CE6ABA}" dt="2024-10-30T17:25:31.541" v="227"/>
          <ac:spMkLst>
            <pc:docMk/>
            <pc:sldMk cId="3865673805" sldId="5022"/>
            <ac:spMk id="21" creationId="{8B26B707-9B50-D4B7-CE03-18C890FBEA1E}"/>
          </ac:spMkLst>
        </pc:spChg>
        <pc:spChg chg="replST">
          <ac:chgData name="Dion3, Alain (SPAC/PSPC) (il-lui / he-him)" userId="b5972ad0-fee1-4393-9fd4-8bc589782ac7" providerId="ADAL" clId="{69C01E3A-CCA7-4109-9D87-E7DE28CE6ABA}" dt="2024-10-30T17:25:31.551" v="228"/>
          <ac:spMkLst>
            <pc:docMk/>
            <pc:sldMk cId="3865673805" sldId="5022"/>
            <ac:spMk id="22" creationId="{153AD99E-969D-CDB0-2F1A-03C010B4CA2F}"/>
          </ac:spMkLst>
        </pc:spChg>
        <pc:spChg chg="replST">
          <ac:chgData name="Dion3, Alain (SPAC/PSPC) (il-lui / he-him)" userId="b5972ad0-fee1-4393-9fd4-8bc589782ac7" providerId="ADAL" clId="{69C01E3A-CCA7-4109-9D87-E7DE28CE6ABA}" dt="2024-10-30T17:25:31.557" v="229"/>
          <ac:spMkLst>
            <pc:docMk/>
            <pc:sldMk cId="3865673805" sldId="5022"/>
            <ac:spMk id="23" creationId="{5009506C-9AF6-D811-B74A-D0334300F2A4}"/>
          </ac:spMkLst>
        </pc:spChg>
        <pc:spChg chg="replST">
          <ac:chgData name="Dion3, Alain (SPAC/PSPC) (il-lui / he-him)" userId="b5972ad0-fee1-4393-9fd4-8bc589782ac7" providerId="ADAL" clId="{69C01E3A-CCA7-4109-9D87-E7DE28CE6ABA}" dt="2024-10-30T17:25:31.568" v="231"/>
          <ac:spMkLst>
            <pc:docMk/>
            <pc:sldMk cId="3865673805" sldId="5022"/>
            <ac:spMk id="25" creationId="{BB5B164B-32E5-447E-7986-F11E54636D93}"/>
          </ac:spMkLst>
        </pc:spChg>
        <pc:spChg chg="replST">
          <ac:chgData name="Dion3, Alain (SPAC/PSPC) (il-lui / he-him)" userId="b5972ad0-fee1-4393-9fd4-8bc589782ac7" providerId="ADAL" clId="{69C01E3A-CCA7-4109-9D87-E7DE28CE6ABA}" dt="2024-10-30T17:25:31.583" v="233"/>
          <ac:spMkLst>
            <pc:docMk/>
            <pc:sldMk cId="3865673805" sldId="5022"/>
            <ac:spMk id="26" creationId="{F54B95CE-09AF-C40B-10E8-38309EBC5D2C}"/>
          </ac:spMkLst>
        </pc:spChg>
        <pc:spChg chg="replST">
          <ac:chgData name="Dion3, Alain (SPAC/PSPC) (il-lui / he-him)" userId="b5972ad0-fee1-4393-9fd4-8bc589782ac7" providerId="ADAL" clId="{69C01E3A-CCA7-4109-9D87-E7DE28CE6ABA}" dt="2024-10-30T17:25:31.589" v="234"/>
          <ac:spMkLst>
            <pc:docMk/>
            <pc:sldMk cId="3865673805" sldId="5022"/>
            <ac:spMk id="27" creationId="{00CEC2D0-B816-A4AA-98FF-42B3C53A244F}"/>
          </ac:spMkLst>
        </pc:spChg>
        <pc:spChg chg="replST">
          <ac:chgData name="Dion3, Alain (SPAC/PSPC) (il-lui / he-him)" userId="b5972ad0-fee1-4393-9fd4-8bc589782ac7" providerId="ADAL" clId="{69C01E3A-CCA7-4109-9D87-E7DE28CE6ABA}" dt="2024-10-30T17:25:31.593" v="235"/>
          <ac:spMkLst>
            <pc:docMk/>
            <pc:sldMk cId="3865673805" sldId="5022"/>
            <ac:spMk id="28" creationId="{E24B5A4D-D3D0-4B88-EE19-E2BACA852406}"/>
          </ac:spMkLst>
        </pc:spChg>
        <pc:spChg chg="replST">
          <ac:chgData name="Dion3, Alain (SPAC/PSPC) (il-lui / he-him)" userId="b5972ad0-fee1-4393-9fd4-8bc589782ac7" providerId="ADAL" clId="{69C01E3A-CCA7-4109-9D87-E7DE28CE6ABA}" dt="2024-10-30T17:25:31.600" v="236"/>
          <ac:spMkLst>
            <pc:docMk/>
            <pc:sldMk cId="3865673805" sldId="5022"/>
            <ac:spMk id="29" creationId="{EDA9D9ED-7A9A-1762-D5B3-9D3978C4998E}"/>
          </ac:spMkLst>
        </pc:spChg>
        <pc:spChg chg="replST">
          <ac:chgData name="Dion3, Alain (SPAC/PSPC) (il-lui / he-him)" userId="b5972ad0-fee1-4393-9fd4-8bc589782ac7" providerId="ADAL" clId="{69C01E3A-CCA7-4109-9D87-E7DE28CE6ABA}" dt="2024-10-30T17:25:31.614" v="238"/>
          <ac:spMkLst>
            <pc:docMk/>
            <pc:sldMk cId="3865673805" sldId="5022"/>
            <ac:spMk id="31" creationId="{89EC5A0B-8CD2-4D4C-3E71-927F1BFDB370}"/>
          </ac:spMkLst>
        </pc:spChg>
        <pc:spChg chg="replST">
          <ac:chgData name="Dion3, Alain (SPAC/PSPC) (il-lui / he-him)" userId="b5972ad0-fee1-4393-9fd4-8bc589782ac7" providerId="ADAL" clId="{69C01E3A-CCA7-4109-9D87-E7DE28CE6ABA}" dt="2024-10-30T17:25:31.619" v="239"/>
          <ac:spMkLst>
            <pc:docMk/>
            <pc:sldMk cId="3865673805" sldId="5022"/>
            <ac:spMk id="32" creationId="{CA864140-7987-A572-621D-80A839AD187F}"/>
          </ac:spMkLst>
        </pc:spChg>
        <pc:spChg chg="replST">
          <ac:chgData name="Dion3, Alain (SPAC/PSPC) (il-lui / he-him)" userId="b5972ad0-fee1-4393-9fd4-8bc589782ac7" providerId="ADAL" clId="{69C01E3A-CCA7-4109-9D87-E7DE28CE6ABA}" dt="2024-10-30T17:25:31.639" v="241"/>
          <ac:spMkLst>
            <pc:docMk/>
            <pc:sldMk cId="3865673805" sldId="5022"/>
            <ac:spMk id="34" creationId="{DED31946-3A88-3B27-CAFD-D81126891350}"/>
          </ac:spMkLst>
        </pc:spChg>
        <pc:spChg chg="replST">
          <ac:chgData name="Dion3, Alain (SPAC/PSPC) (il-lui / he-him)" userId="b5972ad0-fee1-4393-9fd4-8bc589782ac7" providerId="ADAL" clId="{69C01E3A-CCA7-4109-9D87-E7DE28CE6ABA}" dt="2024-10-30T17:25:31.648" v="242"/>
          <ac:spMkLst>
            <pc:docMk/>
            <pc:sldMk cId="3865673805" sldId="5022"/>
            <ac:spMk id="35" creationId="{0AD30AF3-6F71-6556-CAD0-415C4A0ED505}"/>
          </ac:spMkLst>
        </pc:spChg>
        <pc:spChg chg="replST">
          <ac:chgData name="Dion3, Alain (SPAC/PSPC) (il-lui / he-him)" userId="b5972ad0-fee1-4393-9fd4-8bc589782ac7" providerId="ADAL" clId="{69C01E3A-CCA7-4109-9D87-E7DE28CE6ABA}" dt="2024-10-30T17:25:31.654" v="243"/>
          <ac:spMkLst>
            <pc:docMk/>
            <pc:sldMk cId="3865673805" sldId="5022"/>
            <ac:spMk id="36" creationId="{5C90F134-E0D2-DCDE-ECD6-B419D029FA78}"/>
          </ac:spMkLst>
        </pc:spChg>
        <pc:spChg chg="replST">
          <ac:chgData name="Dion3, Alain (SPAC/PSPC) (il-lui / he-him)" userId="b5972ad0-fee1-4393-9fd4-8bc589782ac7" providerId="ADAL" clId="{69C01E3A-CCA7-4109-9D87-E7DE28CE6ABA}" dt="2024-10-30T17:25:31.659" v="244"/>
          <ac:spMkLst>
            <pc:docMk/>
            <pc:sldMk cId="3865673805" sldId="5022"/>
            <ac:spMk id="37" creationId="{18901499-BBEF-67D4-3F59-37A24ED0BEED}"/>
          </ac:spMkLst>
        </pc:spChg>
        <pc:spChg chg="replST">
          <ac:chgData name="Dion3, Alain (SPAC/PSPC) (il-lui / he-him)" userId="b5972ad0-fee1-4393-9fd4-8bc589782ac7" providerId="ADAL" clId="{69C01E3A-CCA7-4109-9D87-E7DE28CE6ABA}" dt="2024-10-30T17:25:31.665" v="245"/>
          <ac:spMkLst>
            <pc:docMk/>
            <pc:sldMk cId="3865673805" sldId="5022"/>
            <ac:spMk id="38" creationId="{C4B3ACDF-F9DE-5445-B161-1597312A56A1}"/>
          </ac:spMkLst>
        </pc:spChg>
        <pc:spChg chg="replST">
          <ac:chgData name="Dion3, Alain (SPAC/PSPC) (il-lui / he-him)" userId="b5972ad0-fee1-4393-9fd4-8bc589782ac7" providerId="ADAL" clId="{69C01E3A-CCA7-4109-9D87-E7DE28CE6ABA}" dt="2024-10-30T17:25:31.681" v="247"/>
          <ac:spMkLst>
            <pc:docMk/>
            <pc:sldMk cId="3865673805" sldId="5022"/>
            <ac:spMk id="40" creationId="{64D76BAA-855E-6319-281A-AEEFD5B609B2}"/>
          </ac:spMkLst>
        </pc:spChg>
        <pc:spChg chg="replST">
          <ac:chgData name="Dion3, Alain (SPAC/PSPC) (il-lui / he-him)" userId="b5972ad0-fee1-4393-9fd4-8bc589782ac7" providerId="ADAL" clId="{69C01E3A-CCA7-4109-9D87-E7DE28CE6ABA}" dt="2024-10-30T17:25:31.690" v="248"/>
          <ac:spMkLst>
            <pc:docMk/>
            <pc:sldMk cId="3865673805" sldId="5022"/>
            <ac:spMk id="41" creationId="{D4C84D6D-4280-615B-12A1-87A6343C60F4}"/>
          </ac:spMkLst>
        </pc:spChg>
        <pc:spChg chg="replST">
          <ac:chgData name="Dion3, Alain (SPAC/PSPC) (il-lui / he-him)" userId="b5972ad0-fee1-4393-9fd4-8bc589782ac7" providerId="ADAL" clId="{69C01E3A-CCA7-4109-9D87-E7DE28CE6ABA}" dt="2024-10-30T17:25:31.341" v="199"/>
          <ac:spMkLst>
            <pc:docMk/>
            <pc:sldMk cId="3865673805" sldId="5022"/>
            <ac:spMk id="47" creationId="{6F061153-9151-0D2F-6C2F-16E75EEC8F0B}"/>
          </ac:spMkLst>
        </pc:spChg>
        <pc:spChg chg="replST">
          <ac:chgData name="Dion3, Alain (SPAC/PSPC) (il-lui / he-him)" userId="b5972ad0-fee1-4393-9fd4-8bc589782ac7" providerId="ADAL" clId="{69C01E3A-CCA7-4109-9D87-E7DE28CE6ABA}" dt="2024-10-30T17:25:31.350" v="200"/>
          <ac:spMkLst>
            <pc:docMk/>
            <pc:sldMk cId="3865673805" sldId="5022"/>
            <ac:spMk id="48" creationId="{6B16CA0D-CB1F-D6ED-89BE-F6616AE840BF}"/>
          </ac:spMkLst>
        </pc:spChg>
        <pc:spChg chg="replST">
          <ac:chgData name="Dion3, Alain (SPAC/PSPC) (il-lui / he-him)" userId="b5972ad0-fee1-4393-9fd4-8bc589782ac7" providerId="ADAL" clId="{69C01E3A-CCA7-4109-9D87-E7DE28CE6ABA}" dt="2024-10-30T17:25:31.358" v="201"/>
          <ac:spMkLst>
            <pc:docMk/>
            <pc:sldMk cId="3865673805" sldId="5022"/>
            <ac:spMk id="51" creationId="{F808FB0B-95FB-588D-74D4-560CE24F641C}"/>
          </ac:spMkLst>
        </pc:spChg>
        <pc:spChg chg="replST">
          <ac:chgData name="Dion3, Alain (SPAC/PSPC) (il-lui / he-him)" userId="b5972ad0-fee1-4393-9fd4-8bc589782ac7" providerId="ADAL" clId="{69C01E3A-CCA7-4109-9D87-E7DE28CE6ABA}" dt="2024-10-30T17:25:31.366" v="202"/>
          <ac:spMkLst>
            <pc:docMk/>
            <pc:sldMk cId="3865673805" sldId="5022"/>
            <ac:spMk id="52" creationId="{FB1CCAB6-4244-F5C1-D619-C44E7D9FA0E1}"/>
          </ac:spMkLst>
        </pc:spChg>
        <pc:spChg chg="replST">
          <ac:chgData name="Dion3, Alain (SPAC/PSPC) (il-lui / he-him)" userId="b5972ad0-fee1-4393-9fd4-8bc589782ac7" providerId="ADAL" clId="{69C01E3A-CCA7-4109-9D87-E7DE28CE6ABA}" dt="2024-10-30T17:25:31.371" v="203"/>
          <ac:spMkLst>
            <pc:docMk/>
            <pc:sldMk cId="3865673805" sldId="5022"/>
            <ac:spMk id="53" creationId="{77D85CA5-B859-31BE-A852-18BCBED95D02}"/>
          </ac:spMkLst>
        </pc:spChg>
        <pc:spChg chg="replST">
          <ac:chgData name="Dion3, Alain (SPAC/PSPC) (il-lui / he-him)" userId="b5972ad0-fee1-4393-9fd4-8bc589782ac7" providerId="ADAL" clId="{69C01E3A-CCA7-4109-9D87-E7DE28CE6ABA}" dt="2024-10-30T17:25:31.376" v="204"/>
          <ac:spMkLst>
            <pc:docMk/>
            <pc:sldMk cId="3865673805" sldId="5022"/>
            <ac:spMk id="54" creationId="{D1AF6197-0772-06C0-D39E-B685CA3A6EAD}"/>
          </ac:spMkLst>
        </pc:spChg>
        <pc:spChg chg="replST">
          <ac:chgData name="Dion3, Alain (SPAC/PSPC) (il-lui / he-him)" userId="b5972ad0-fee1-4393-9fd4-8bc589782ac7" providerId="ADAL" clId="{69C01E3A-CCA7-4109-9D87-E7DE28CE6ABA}" dt="2024-10-30T17:25:31.391" v="206"/>
          <ac:spMkLst>
            <pc:docMk/>
            <pc:sldMk cId="3865673805" sldId="5022"/>
            <ac:spMk id="55" creationId="{7A1A59FF-8821-4234-BA1F-86BE5197E628}"/>
          </ac:spMkLst>
        </pc:spChg>
        <pc:spChg chg="replST">
          <ac:chgData name="Dion3, Alain (SPAC/PSPC) (il-lui / he-him)" userId="b5972ad0-fee1-4393-9fd4-8bc589782ac7" providerId="ADAL" clId="{69C01E3A-CCA7-4109-9D87-E7DE28CE6ABA}" dt="2024-10-30T17:25:31.382" v="205"/>
          <ac:spMkLst>
            <pc:docMk/>
            <pc:sldMk cId="3865673805" sldId="5022"/>
            <ac:spMk id="56" creationId="{ACA4AAD1-FCBE-4C24-0B3D-DE15D577F00F}"/>
          </ac:spMkLst>
        </pc:spChg>
        <pc:spChg chg="replST">
          <ac:chgData name="Dion3, Alain (SPAC/PSPC) (il-lui / he-him)" userId="b5972ad0-fee1-4393-9fd4-8bc589782ac7" providerId="ADAL" clId="{69C01E3A-CCA7-4109-9D87-E7DE28CE6ABA}" dt="2024-10-30T17:25:31.403" v="208"/>
          <ac:spMkLst>
            <pc:docMk/>
            <pc:sldMk cId="3865673805" sldId="5022"/>
            <ac:spMk id="57" creationId="{80C64189-743E-1D6F-BC38-898A98A32465}"/>
          </ac:spMkLst>
        </pc:spChg>
        <pc:spChg chg="replST">
          <ac:chgData name="Dion3, Alain (SPAC/PSPC) (il-lui / he-him)" userId="b5972ad0-fee1-4393-9fd4-8bc589782ac7" providerId="ADAL" clId="{69C01E3A-CCA7-4109-9D87-E7DE28CE6ABA}" dt="2024-10-30T17:25:31.397" v="207"/>
          <ac:spMkLst>
            <pc:docMk/>
            <pc:sldMk cId="3865673805" sldId="5022"/>
            <ac:spMk id="58" creationId="{62D48345-9A67-33B9-271D-D2722B58526B}"/>
          </ac:spMkLst>
        </pc:spChg>
        <pc:spChg chg="replST">
          <ac:chgData name="Dion3, Alain (SPAC/PSPC) (il-lui / he-him)" userId="b5972ad0-fee1-4393-9fd4-8bc589782ac7" providerId="ADAL" clId="{69C01E3A-CCA7-4109-9D87-E7DE28CE6ABA}" dt="2024-10-30T17:25:31.408" v="209"/>
          <ac:spMkLst>
            <pc:docMk/>
            <pc:sldMk cId="3865673805" sldId="5022"/>
            <ac:spMk id="59" creationId="{9EEF3366-3763-B493-96F0-E3984E5F4223}"/>
          </ac:spMkLst>
        </pc:spChg>
        <pc:cxnChg chg="replST">
          <ac:chgData name="Dion3, Alain (SPAC/PSPC) (il-lui / he-him)" userId="b5972ad0-fee1-4393-9fd4-8bc589782ac7" providerId="ADAL" clId="{69C01E3A-CCA7-4109-9D87-E7DE28CE6ABA}" dt="2024-10-30T17:25:31.530" v="225"/>
          <ac:cxnSpMkLst>
            <pc:docMk/>
            <pc:sldMk cId="3865673805" sldId="5022"/>
            <ac:cxnSpMk id="2" creationId="{C96F2F8A-400E-A20B-385F-5F541FA16016}"/>
          </ac:cxnSpMkLst>
        </pc:cxnChg>
        <pc:cxnChg chg="replST">
          <ac:chgData name="Dion3, Alain (SPAC/PSPC) (il-lui / he-him)" userId="b5972ad0-fee1-4393-9fd4-8bc589782ac7" providerId="ADAL" clId="{69C01E3A-CCA7-4109-9D87-E7DE28CE6ABA}" dt="2024-10-30T17:25:31.460" v="216"/>
          <ac:cxnSpMkLst>
            <pc:docMk/>
            <pc:sldMk cId="3865673805" sldId="5022"/>
            <ac:cxnSpMk id="7" creationId="{2BE5BEB0-7BD4-29A1-5362-0AE998BE7E93}"/>
          </ac:cxnSpMkLst>
        </pc:cxnChg>
        <pc:cxnChg chg="replST">
          <ac:chgData name="Dion3, Alain (SPAC/PSPC) (il-lui / he-him)" userId="b5972ad0-fee1-4393-9fd4-8bc589782ac7" providerId="ADAL" clId="{69C01E3A-CCA7-4109-9D87-E7DE28CE6ABA}" dt="2024-10-30T17:25:31.445" v="214"/>
          <ac:cxnSpMkLst>
            <pc:docMk/>
            <pc:sldMk cId="3865673805" sldId="5022"/>
            <ac:cxnSpMk id="13" creationId="{10E575E7-B168-6981-57EE-8C43273FD31D}"/>
          </ac:cxnSpMkLst>
        </pc:cxnChg>
        <pc:cxnChg chg="replST">
          <ac:chgData name="Dion3, Alain (SPAC/PSPC) (il-lui / he-him)" userId="b5972ad0-fee1-4393-9fd4-8bc589782ac7" providerId="ADAL" clId="{69C01E3A-CCA7-4109-9D87-E7DE28CE6ABA}" dt="2024-10-30T17:25:31.501" v="222"/>
          <ac:cxnSpMkLst>
            <pc:docMk/>
            <pc:sldMk cId="3865673805" sldId="5022"/>
            <ac:cxnSpMk id="15" creationId="{7983B277-C430-B365-49FF-CBA08A0541FA}"/>
          </ac:cxnSpMkLst>
        </pc:cxnChg>
        <pc:cxnChg chg="replST">
          <ac:chgData name="Dion3, Alain (SPAC/PSPC) (il-lui / he-him)" userId="b5972ad0-fee1-4393-9fd4-8bc589782ac7" providerId="ADAL" clId="{69C01E3A-CCA7-4109-9D87-E7DE28CE6ABA}" dt="2024-10-30T17:25:31.576" v="232"/>
          <ac:cxnSpMkLst>
            <pc:docMk/>
            <pc:sldMk cId="3865673805" sldId="5022"/>
            <ac:cxnSpMk id="18" creationId="{F6F2A91A-CE4A-5B32-5011-9E94214D716D}"/>
          </ac:cxnSpMkLst>
        </pc:cxnChg>
        <pc:cxnChg chg="replST">
          <ac:chgData name="Dion3, Alain (SPAC/PSPC) (il-lui / he-him)" userId="b5972ad0-fee1-4393-9fd4-8bc589782ac7" providerId="ADAL" clId="{69C01E3A-CCA7-4109-9D87-E7DE28CE6ABA}" dt="2024-10-30T17:25:31.563" v="230"/>
          <ac:cxnSpMkLst>
            <pc:docMk/>
            <pc:sldMk cId="3865673805" sldId="5022"/>
            <ac:cxnSpMk id="24" creationId="{4318A952-A3B7-1777-6453-931747D02D1E}"/>
          </ac:cxnSpMkLst>
        </pc:cxnChg>
        <pc:cxnChg chg="replST">
          <ac:chgData name="Dion3, Alain (SPAC/PSPC) (il-lui / he-him)" userId="b5972ad0-fee1-4393-9fd4-8bc589782ac7" providerId="ADAL" clId="{69C01E3A-CCA7-4109-9D87-E7DE28CE6ABA}" dt="2024-10-30T17:25:31.608" v="237"/>
          <ac:cxnSpMkLst>
            <pc:docMk/>
            <pc:sldMk cId="3865673805" sldId="5022"/>
            <ac:cxnSpMk id="30" creationId="{1915A0C8-9419-C7AD-D3E1-83CFAEC77A44}"/>
          </ac:cxnSpMkLst>
        </pc:cxnChg>
        <pc:cxnChg chg="replST">
          <ac:chgData name="Dion3, Alain (SPAC/PSPC) (il-lui / he-him)" userId="b5972ad0-fee1-4393-9fd4-8bc589782ac7" providerId="ADAL" clId="{69C01E3A-CCA7-4109-9D87-E7DE28CE6ABA}" dt="2024-10-30T17:25:31.630" v="240"/>
          <ac:cxnSpMkLst>
            <pc:docMk/>
            <pc:sldMk cId="3865673805" sldId="5022"/>
            <ac:cxnSpMk id="33" creationId="{D19EECE6-254E-49CD-0954-2FF1EB8394B8}"/>
          </ac:cxnSpMkLst>
        </pc:cxnChg>
        <pc:cxnChg chg="replST">
          <ac:chgData name="Dion3, Alain (SPAC/PSPC) (il-lui / he-him)" userId="b5972ad0-fee1-4393-9fd4-8bc589782ac7" providerId="ADAL" clId="{69C01E3A-CCA7-4109-9D87-E7DE28CE6ABA}" dt="2024-10-30T17:25:31.672" v="246"/>
          <ac:cxnSpMkLst>
            <pc:docMk/>
            <pc:sldMk cId="3865673805" sldId="5022"/>
            <ac:cxnSpMk id="39" creationId="{4BB8F730-2294-2BB6-31E9-6C5CD1F8760C}"/>
          </ac:cxnSpMkLst>
        </pc:cxnChg>
        <pc:cxnChg chg="replST">
          <ac:chgData name="Dion3, Alain (SPAC/PSPC) (il-lui / he-him)" userId="b5972ad0-fee1-4393-9fd4-8bc589782ac7" providerId="ADAL" clId="{69C01E3A-CCA7-4109-9D87-E7DE28CE6ABA}" dt="2024-10-30T17:25:31.699" v="249"/>
          <ac:cxnSpMkLst>
            <pc:docMk/>
            <pc:sldMk cId="3865673805" sldId="5022"/>
            <ac:cxnSpMk id="42" creationId="{13A6E390-93FA-DA58-F68C-B5F177D1BD2C}"/>
          </ac:cxnSpMkLst>
        </pc:cxnChg>
        <pc:cxnChg chg="replST">
          <ac:chgData name="Dion3, Alain (SPAC/PSPC) (il-lui / he-him)" userId="b5972ad0-fee1-4393-9fd4-8bc589782ac7" providerId="ADAL" clId="{69C01E3A-CCA7-4109-9D87-E7DE28CE6ABA}" dt="2024-10-30T17:25:31.705" v="250"/>
          <ac:cxnSpMkLst>
            <pc:docMk/>
            <pc:sldMk cId="3865673805" sldId="5022"/>
            <ac:cxnSpMk id="43" creationId="{7B3B1AD4-3FA7-7099-D700-61286027097C}"/>
          </ac:cxnSpMkLst>
        </pc:cxnChg>
        <pc:cxnChg chg="replST">
          <ac:chgData name="Dion3, Alain (SPAC/PSPC) (il-lui / he-him)" userId="b5972ad0-fee1-4393-9fd4-8bc589782ac7" providerId="ADAL" clId="{69C01E3A-CCA7-4109-9D87-E7DE28CE6ABA}" dt="2024-10-30T17:25:31.710" v="251"/>
          <ac:cxnSpMkLst>
            <pc:docMk/>
            <pc:sldMk cId="3865673805" sldId="5022"/>
            <ac:cxnSpMk id="63" creationId="{B32AA51F-1724-BA56-E823-B032DD85AA41}"/>
          </ac:cxnSpMkLst>
        </pc:cxnChg>
      </pc:sldChg>
      <pc:sldChg chg="modSp mod">
        <pc:chgData name="Dion3, Alain (SPAC/PSPC) (il-lui / he-him)" userId="b5972ad0-fee1-4393-9fd4-8bc589782ac7" providerId="ADAL" clId="{69C01E3A-CCA7-4109-9D87-E7DE28CE6ABA}" dt="2024-10-31T13:02:33.927" v="529" actId="790"/>
        <pc:sldMkLst>
          <pc:docMk/>
          <pc:sldMk cId="2648589367" sldId="5023"/>
        </pc:sldMkLst>
        <pc:spChg chg="mod replST">
          <ac:chgData name="Dion3, Alain (SPAC/PSPC) (il-lui / he-him)" userId="b5972ad0-fee1-4393-9fd4-8bc589782ac7" providerId="ADAL" clId="{69C01E3A-CCA7-4109-9D87-E7DE28CE6ABA}" dt="2024-10-31T13:02:33.927" v="529" actId="790"/>
          <ac:spMkLst>
            <pc:docMk/>
            <pc:sldMk cId="2648589367" sldId="5023"/>
            <ac:spMk id="3" creationId="{DE69AC7C-2B0D-CF31-48EE-53792B4D724E}"/>
          </ac:spMkLst>
        </pc:spChg>
        <pc:spChg chg="mod replST">
          <ac:chgData name="Dion3, Alain (SPAC/PSPC) (il-lui / he-him)" userId="b5972ad0-fee1-4393-9fd4-8bc589782ac7" providerId="ADAL" clId="{69C01E3A-CCA7-4109-9D87-E7DE28CE6ABA}" dt="2024-10-31T13:02:33.927" v="529" actId="790"/>
          <ac:spMkLst>
            <pc:docMk/>
            <pc:sldMk cId="2648589367" sldId="5023"/>
            <ac:spMk id="5" creationId="{A25F31FD-D91B-2F1F-48B5-8229C5FFF47F}"/>
          </ac:spMkLst>
        </pc:spChg>
        <pc:spChg chg="mod">
          <ac:chgData name="Dion3, Alain (SPAC/PSPC) (il-lui / he-him)" userId="b5972ad0-fee1-4393-9fd4-8bc589782ac7" providerId="ADAL" clId="{69C01E3A-CCA7-4109-9D87-E7DE28CE6ABA}" dt="2024-10-31T13:02:33.927" v="529" actId="790"/>
          <ac:spMkLst>
            <pc:docMk/>
            <pc:sldMk cId="2648589367" sldId="5023"/>
            <ac:spMk id="28" creationId="{05B7BA9A-A431-40EF-F3A2-3B3C7851D452}"/>
          </ac:spMkLst>
        </pc:spChg>
        <pc:spChg chg="mod">
          <ac:chgData name="Dion3, Alain (SPAC/PSPC) (il-lui / he-him)" userId="b5972ad0-fee1-4393-9fd4-8bc589782ac7" providerId="ADAL" clId="{69C01E3A-CCA7-4109-9D87-E7DE28CE6ABA}" dt="2024-10-31T13:02:33.927" v="529" actId="790"/>
          <ac:spMkLst>
            <pc:docMk/>
            <pc:sldMk cId="2648589367" sldId="5023"/>
            <ac:spMk id="31" creationId="{6ACEFB4F-F092-80B3-5010-EF9617D5330E}"/>
          </ac:spMkLst>
        </pc:spChg>
        <pc:spChg chg="mod">
          <ac:chgData name="Dion3, Alain (SPAC/PSPC) (il-lui / he-him)" userId="b5972ad0-fee1-4393-9fd4-8bc589782ac7" providerId="ADAL" clId="{69C01E3A-CCA7-4109-9D87-E7DE28CE6ABA}" dt="2024-10-31T13:02:33.927" v="529" actId="790"/>
          <ac:spMkLst>
            <pc:docMk/>
            <pc:sldMk cId="2648589367" sldId="5023"/>
            <ac:spMk id="32" creationId="{A2BDCF0E-ABB4-1B44-1450-FCFBFF1F5003}"/>
          </ac:spMkLst>
        </pc:spChg>
        <pc:spChg chg="mod">
          <ac:chgData name="Dion3, Alain (SPAC/PSPC) (il-lui / he-him)" userId="b5972ad0-fee1-4393-9fd4-8bc589782ac7" providerId="ADAL" clId="{69C01E3A-CCA7-4109-9D87-E7DE28CE6ABA}" dt="2024-10-31T13:02:33.927" v="529" actId="790"/>
          <ac:spMkLst>
            <pc:docMk/>
            <pc:sldMk cId="2648589367" sldId="5023"/>
            <ac:spMk id="33" creationId="{D65CC404-CAC3-6E60-A318-20FF342575B0}"/>
          </ac:spMkLst>
        </pc:spChg>
        <pc:grpChg chg="replST">
          <ac:chgData name="Dion3, Alain (SPAC/PSPC) (il-lui / he-him)" userId="b5972ad0-fee1-4393-9fd4-8bc589782ac7" providerId="ADAL" clId="{69C01E3A-CCA7-4109-9D87-E7DE28CE6ABA}" dt="2024-10-30T17:25:31.732" v="254"/>
          <ac:grpSpMkLst>
            <pc:docMk/>
            <pc:sldMk cId="2648589367" sldId="5023"/>
            <ac:grpSpMk id="2" creationId="{661B2616-8850-EF91-157D-D23F4AB9BD14}"/>
          </ac:grpSpMkLst>
        </pc:grpChg>
      </pc:sldChg>
      <pc:sldChg chg="modSp mod">
        <pc:chgData name="Dion3, Alain (SPAC/PSPC) (il-lui / he-him)" userId="b5972ad0-fee1-4393-9fd4-8bc589782ac7" providerId="ADAL" clId="{69C01E3A-CCA7-4109-9D87-E7DE28CE6ABA}" dt="2024-10-31T13:04:28.623" v="558" actId="20577"/>
        <pc:sldMkLst>
          <pc:docMk/>
          <pc:sldMk cId="3981118542" sldId="5024"/>
        </pc:sldMkLst>
        <pc:spChg chg="mod replST">
          <ac:chgData name="Dion3, Alain (SPAC/PSPC) (il-lui / he-him)" userId="b5972ad0-fee1-4393-9fd4-8bc589782ac7" providerId="ADAL" clId="{69C01E3A-CCA7-4109-9D87-E7DE28CE6ABA}" dt="2024-10-31T13:04:28.623" v="558" actId="20577"/>
          <ac:spMkLst>
            <pc:docMk/>
            <pc:sldMk cId="3981118542" sldId="5024"/>
            <ac:spMk id="4" creationId="{5CFF1F66-C9F8-5499-40CC-51C8B8764C38}"/>
          </ac:spMkLst>
        </pc:spChg>
        <pc:spChg chg="mod replST">
          <ac:chgData name="Dion3, Alain (SPAC/PSPC) (il-lui / he-him)" userId="b5972ad0-fee1-4393-9fd4-8bc589782ac7" providerId="ADAL" clId="{69C01E3A-CCA7-4109-9D87-E7DE28CE6ABA}" dt="2024-10-31T13:04:11.224" v="538" actId="20577"/>
          <ac:spMkLst>
            <pc:docMk/>
            <pc:sldMk cId="3981118542" sldId="5024"/>
            <ac:spMk id="44" creationId="{C7821F24-6F80-CA3D-510D-5C9620480FB6}"/>
          </ac:spMkLst>
        </pc:spChg>
      </pc:sldChg>
      <pc:sldChg chg="modSp mod modNotesTx">
        <pc:chgData name="Dion3, Alain (SPAC/PSPC) (il-lui / he-him)" userId="b5972ad0-fee1-4393-9fd4-8bc589782ac7" providerId="ADAL" clId="{69C01E3A-CCA7-4109-9D87-E7DE28CE6ABA}" dt="2024-10-31T13:17:22.356" v="866" actId="20577"/>
        <pc:sldMkLst>
          <pc:docMk/>
          <pc:sldMk cId="4259597417" sldId="5025"/>
        </pc:sldMkLst>
        <pc:spChg chg="mod replST">
          <ac:chgData name="Dion3, Alain (SPAC/PSPC) (il-lui / he-him)" userId="b5972ad0-fee1-4393-9fd4-8bc589782ac7" providerId="ADAL" clId="{69C01E3A-CCA7-4109-9D87-E7DE28CE6ABA}" dt="2024-10-31T13:17:22.356" v="866" actId="20577"/>
          <ac:spMkLst>
            <pc:docMk/>
            <pc:sldMk cId="4259597417" sldId="5025"/>
            <ac:spMk id="2" creationId="{530A314D-74C9-43F8-A8C5-E61B4C92159E}"/>
          </ac:spMkLst>
        </pc:spChg>
        <pc:spChg chg="mod replST">
          <ac:chgData name="Dion3, Alain (SPAC/PSPC) (il-lui / he-him)" userId="b5972ad0-fee1-4393-9fd4-8bc589782ac7" providerId="ADAL" clId="{69C01E3A-CCA7-4109-9D87-E7DE28CE6ABA}" dt="2024-10-31T13:16:47.737" v="865" actId="20577"/>
          <ac:spMkLst>
            <pc:docMk/>
            <pc:sldMk cId="4259597417" sldId="5025"/>
            <ac:spMk id="3" creationId="{01878D68-837E-5268-997E-7F6A241FE287}"/>
          </ac:spMkLst>
        </pc:spChg>
        <pc:spChg chg="mod replST">
          <ac:chgData name="Dion3, Alain (SPAC/PSPC) (il-lui / he-him)" userId="b5972ad0-fee1-4393-9fd4-8bc589782ac7" providerId="ADAL" clId="{69C01E3A-CCA7-4109-9D87-E7DE28CE6ABA}" dt="2024-10-31T13:07:09.215" v="602" actId="790"/>
          <ac:spMkLst>
            <pc:docMk/>
            <pc:sldMk cId="4259597417" sldId="5025"/>
            <ac:spMk id="4" creationId="{25BA348F-C9F0-AA22-1FE6-5AC453656143}"/>
          </ac:spMkLst>
        </pc:spChg>
        <pc:spChg chg="mod replST">
          <ac:chgData name="Dion3, Alain (SPAC/PSPC) (il-lui / he-him)" userId="b5972ad0-fee1-4393-9fd4-8bc589782ac7" providerId="ADAL" clId="{69C01E3A-CCA7-4109-9D87-E7DE28CE6ABA}" dt="2024-10-31T13:07:09.215" v="602" actId="790"/>
          <ac:spMkLst>
            <pc:docMk/>
            <pc:sldMk cId="4259597417" sldId="5025"/>
            <ac:spMk id="5" creationId="{CB95E960-CE78-98CE-73A3-30C6CE832DA5}"/>
          </ac:spMkLst>
        </pc:spChg>
        <pc:spChg chg="mod replST">
          <ac:chgData name="Dion3, Alain (SPAC/PSPC) (il-lui / he-him)" userId="b5972ad0-fee1-4393-9fd4-8bc589782ac7" providerId="ADAL" clId="{69C01E3A-CCA7-4109-9D87-E7DE28CE6ABA}" dt="2024-10-31T13:07:09.215" v="602" actId="790"/>
          <ac:spMkLst>
            <pc:docMk/>
            <pc:sldMk cId="4259597417" sldId="5025"/>
            <ac:spMk id="8" creationId="{500614F0-6698-45A0-B762-A6B5D891CC12}"/>
          </ac:spMkLst>
        </pc:spChg>
        <pc:spChg chg="mod">
          <ac:chgData name="Dion3, Alain (SPAC/PSPC) (il-lui / he-him)" userId="b5972ad0-fee1-4393-9fd4-8bc589782ac7" providerId="ADAL" clId="{69C01E3A-CCA7-4109-9D87-E7DE28CE6ABA}" dt="2024-10-31T13:09:18.302" v="646" actId="20577"/>
          <ac:spMkLst>
            <pc:docMk/>
            <pc:sldMk cId="4259597417" sldId="5025"/>
            <ac:spMk id="9" creationId="{913C1812-715A-46AA-93A3-DFBB8BFBFB77}"/>
          </ac:spMkLst>
        </pc:spChg>
        <pc:spChg chg="mod">
          <ac:chgData name="Dion3, Alain (SPAC/PSPC) (il-lui / he-him)" userId="b5972ad0-fee1-4393-9fd4-8bc589782ac7" providerId="ADAL" clId="{69C01E3A-CCA7-4109-9D87-E7DE28CE6ABA}" dt="2024-10-31T13:07:09.215" v="602" actId="790"/>
          <ac:spMkLst>
            <pc:docMk/>
            <pc:sldMk cId="4259597417" sldId="5025"/>
            <ac:spMk id="13" creationId="{567B0D0C-3B07-4F68-8971-DF0F5502BC44}"/>
          </ac:spMkLst>
        </pc:spChg>
        <pc:spChg chg="mod">
          <ac:chgData name="Dion3, Alain (SPAC/PSPC) (il-lui / he-him)" userId="b5972ad0-fee1-4393-9fd4-8bc589782ac7" providerId="ADAL" clId="{69C01E3A-CCA7-4109-9D87-E7DE28CE6ABA}" dt="2024-10-31T13:07:09.215" v="602" actId="790"/>
          <ac:spMkLst>
            <pc:docMk/>
            <pc:sldMk cId="4259597417" sldId="5025"/>
            <ac:spMk id="17" creationId="{53E7AE0D-9FBF-45ED-BBC3-61684C08E034}"/>
          </ac:spMkLst>
        </pc:spChg>
        <pc:spChg chg="mod">
          <ac:chgData name="Dion3, Alain (SPAC/PSPC) (il-lui / he-him)" userId="b5972ad0-fee1-4393-9fd4-8bc589782ac7" providerId="ADAL" clId="{69C01E3A-CCA7-4109-9D87-E7DE28CE6ABA}" dt="2024-10-31T13:07:09.215" v="602" actId="790"/>
          <ac:spMkLst>
            <pc:docMk/>
            <pc:sldMk cId="4259597417" sldId="5025"/>
            <ac:spMk id="20" creationId="{9031742B-BEBA-4AE8-A8AF-F56808DB1541}"/>
          </ac:spMkLst>
        </pc:spChg>
        <pc:spChg chg="mod">
          <ac:chgData name="Dion3, Alain (SPAC/PSPC) (il-lui / he-him)" userId="b5972ad0-fee1-4393-9fd4-8bc589782ac7" providerId="ADAL" clId="{69C01E3A-CCA7-4109-9D87-E7DE28CE6ABA}" dt="2024-10-31T13:07:09.215" v="602" actId="790"/>
          <ac:spMkLst>
            <pc:docMk/>
            <pc:sldMk cId="4259597417" sldId="5025"/>
            <ac:spMk id="21" creationId="{AEA1D146-B1D0-4DA9-9ACE-52128B2D796E}"/>
          </ac:spMkLst>
        </pc:spChg>
        <pc:spChg chg="mod">
          <ac:chgData name="Dion3, Alain (SPAC/PSPC) (il-lui / he-him)" userId="b5972ad0-fee1-4393-9fd4-8bc589782ac7" providerId="ADAL" clId="{69C01E3A-CCA7-4109-9D87-E7DE28CE6ABA}" dt="2024-10-31T13:07:09.215" v="602" actId="790"/>
          <ac:spMkLst>
            <pc:docMk/>
            <pc:sldMk cId="4259597417" sldId="5025"/>
            <ac:spMk id="22" creationId="{985303B0-4D73-477A-A149-15587C809E1B}"/>
          </ac:spMkLst>
        </pc:spChg>
        <pc:spChg chg="mod">
          <ac:chgData name="Dion3, Alain (SPAC/PSPC) (il-lui / he-him)" userId="b5972ad0-fee1-4393-9fd4-8bc589782ac7" providerId="ADAL" clId="{69C01E3A-CCA7-4109-9D87-E7DE28CE6ABA}" dt="2024-10-31T13:09:59.063" v="657" actId="20577"/>
          <ac:spMkLst>
            <pc:docMk/>
            <pc:sldMk cId="4259597417" sldId="5025"/>
            <ac:spMk id="24" creationId="{D7ABFA5A-2948-41EC-AF91-AB2ACFB1383E}"/>
          </ac:spMkLst>
        </pc:spChg>
        <pc:spChg chg="mod">
          <ac:chgData name="Dion3, Alain (SPAC/PSPC) (il-lui / he-him)" userId="b5972ad0-fee1-4393-9fd4-8bc589782ac7" providerId="ADAL" clId="{69C01E3A-CCA7-4109-9D87-E7DE28CE6ABA}" dt="2024-10-31T13:07:09.215" v="602" actId="790"/>
          <ac:spMkLst>
            <pc:docMk/>
            <pc:sldMk cId="4259597417" sldId="5025"/>
            <ac:spMk id="25" creationId="{D18FB770-9587-4D7D-A6C4-0226F7653F76}"/>
          </ac:spMkLst>
        </pc:spChg>
        <pc:spChg chg="mod">
          <ac:chgData name="Dion3, Alain (SPAC/PSPC) (il-lui / he-him)" userId="b5972ad0-fee1-4393-9fd4-8bc589782ac7" providerId="ADAL" clId="{69C01E3A-CCA7-4109-9D87-E7DE28CE6ABA}" dt="2024-10-31T13:07:09.215" v="602" actId="790"/>
          <ac:spMkLst>
            <pc:docMk/>
            <pc:sldMk cId="4259597417" sldId="5025"/>
            <ac:spMk id="26" creationId="{D3D30C84-6D5A-4DA1-991B-74F42027021B}"/>
          </ac:spMkLst>
        </pc:spChg>
        <pc:grpChg chg="replST">
          <ac:chgData name="Dion3, Alain (SPAC/PSPC) (il-lui / he-him)" userId="b5972ad0-fee1-4393-9fd4-8bc589782ac7" providerId="ADAL" clId="{69C01E3A-CCA7-4109-9D87-E7DE28CE6ABA}" dt="2024-10-30T17:25:31.788" v="260"/>
          <ac:grpSpMkLst>
            <pc:docMk/>
            <pc:sldMk cId="4259597417" sldId="5025"/>
            <ac:grpSpMk id="41" creationId="{0771C080-8346-4646-AF35-12941E0F9E4B}"/>
          </ac:grpSpMkLst>
        </pc:grpChg>
        <pc:picChg chg="replST">
          <ac:chgData name="Dion3, Alain (SPAC/PSPC) (il-lui / he-him)" userId="b5972ad0-fee1-4393-9fd4-8bc589782ac7" providerId="ADAL" clId="{69C01E3A-CCA7-4109-9D87-E7DE28CE6ABA}" dt="2024-10-30T17:25:31.814" v="264"/>
          <ac:picMkLst>
            <pc:docMk/>
            <pc:sldMk cId="4259597417" sldId="5025"/>
            <ac:picMk id="6" creationId="{E262B0F6-EACC-56E9-5DE1-0437D10F924D}"/>
          </ac:picMkLst>
        </pc:picChg>
      </pc:sldChg>
      <pc:sldChg chg="modSp mod">
        <pc:chgData name="Dion3, Alain (SPAC/PSPC) (il-lui / he-him)" userId="b5972ad0-fee1-4393-9fd4-8bc589782ac7" providerId="ADAL" clId="{69C01E3A-CCA7-4109-9D87-E7DE28CE6ABA}" dt="2024-10-31T13:06:41.767" v="576" actId="20577"/>
        <pc:sldMkLst>
          <pc:docMk/>
          <pc:sldMk cId="719294471" sldId="5026"/>
        </pc:sldMkLst>
        <pc:spChg chg="mod replST">
          <ac:chgData name="Dion3, Alain (SPAC/PSPC) (il-lui / he-him)" userId="b5972ad0-fee1-4393-9fd4-8bc589782ac7" providerId="ADAL" clId="{69C01E3A-CCA7-4109-9D87-E7DE28CE6ABA}" dt="2024-10-31T13:06:41.767" v="576" actId="20577"/>
          <ac:spMkLst>
            <pc:docMk/>
            <pc:sldMk cId="719294471" sldId="5026"/>
            <ac:spMk id="4" creationId="{B91A1F92-F0AB-4EFA-40EE-A33352BD8C2E}"/>
          </ac:spMkLst>
        </pc:spChg>
      </pc:sldChg>
      <pc:sldChg chg="add">
        <pc:chgData name="Dion3, Alain (SPAC/PSPC) (il-lui / he-him)" userId="b5972ad0-fee1-4393-9fd4-8bc589782ac7" providerId="ADAL" clId="{69C01E3A-CCA7-4109-9D87-E7DE28CE6ABA}" dt="2024-10-30T17:42:47.370" v="492"/>
        <pc:sldMkLst>
          <pc:docMk/>
          <pc:sldMk cId="2281786715" sldId="5027"/>
        </pc:sldMkLst>
      </pc:sldChg>
      <pc:sldChg chg="add del">
        <pc:chgData name="Dion3, Alain (SPAC/PSPC) (il-lui / he-him)" userId="b5972ad0-fee1-4393-9fd4-8bc589782ac7" providerId="ADAL" clId="{69C01E3A-CCA7-4109-9D87-E7DE28CE6ABA}" dt="2024-10-30T17:50:47.562" v="498"/>
        <pc:sldMkLst>
          <pc:docMk/>
          <pc:sldMk cId="3098362126" sldId="5028"/>
        </pc:sldMkLst>
      </pc:sldChg>
      <pc:sldChg chg="modSp add mod">
        <pc:chgData name="Dion3, Alain (SPAC/PSPC) (il-lui / he-him)" userId="b5972ad0-fee1-4393-9fd4-8bc589782ac7" providerId="ADAL" clId="{69C01E3A-CCA7-4109-9D87-E7DE28CE6ABA}" dt="2024-10-31T13:38:14.572" v="1090" actId="14100"/>
        <pc:sldMkLst>
          <pc:docMk/>
          <pc:sldMk cId="4240405007" sldId="5028"/>
        </pc:sldMkLst>
        <pc:spChg chg="mod">
          <ac:chgData name="Dion3, Alain (SPAC/PSPC) (il-lui / he-him)" userId="b5972ad0-fee1-4393-9fd4-8bc589782ac7" providerId="ADAL" clId="{69C01E3A-CCA7-4109-9D87-E7DE28CE6ABA}" dt="2024-10-30T17:51:20.859" v="504" actId="1076"/>
          <ac:spMkLst>
            <pc:docMk/>
            <pc:sldMk cId="4240405007" sldId="5028"/>
            <ac:spMk id="17" creationId="{BE2C8F62-70A2-F29B-59A9-A79C3CD3C98F}"/>
          </ac:spMkLst>
        </pc:spChg>
        <pc:spChg chg="mod">
          <ac:chgData name="Dion3, Alain (SPAC/PSPC) (il-lui / he-him)" userId="b5972ad0-fee1-4393-9fd4-8bc589782ac7" providerId="ADAL" clId="{69C01E3A-CCA7-4109-9D87-E7DE28CE6ABA}" dt="2024-10-30T17:51:35.336" v="506" actId="1076"/>
          <ac:spMkLst>
            <pc:docMk/>
            <pc:sldMk cId="4240405007" sldId="5028"/>
            <ac:spMk id="32" creationId="{CA864140-7987-A572-621D-80A839AD187F}"/>
          </ac:spMkLst>
        </pc:spChg>
        <pc:spChg chg="mod">
          <ac:chgData name="Dion3, Alain (SPAC/PSPC) (il-lui / he-him)" userId="b5972ad0-fee1-4393-9fd4-8bc589782ac7" providerId="ADAL" clId="{69C01E3A-CCA7-4109-9D87-E7DE28CE6ABA}" dt="2024-10-30T17:51:03.345" v="500" actId="14100"/>
          <ac:spMkLst>
            <pc:docMk/>
            <pc:sldMk cId="4240405007" sldId="5028"/>
            <ac:spMk id="48" creationId="{6B16CA0D-CB1F-D6ED-89BE-F6616AE840BF}"/>
          </ac:spMkLst>
        </pc:spChg>
        <pc:spChg chg="mod">
          <ac:chgData name="Dion3, Alain (SPAC/PSPC) (il-lui / he-him)" userId="b5972ad0-fee1-4393-9fd4-8bc589782ac7" providerId="ADAL" clId="{69C01E3A-CCA7-4109-9D87-E7DE28CE6ABA}" dt="2024-10-31T13:38:14.572" v="1090" actId="14100"/>
          <ac:spMkLst>
            <pc:docMk/>
            <pc:sldMk cId="4240405007" sldId="5028"/>
            <ac:spMk id="57" creationId="{80C64189-743E-1D6F-BC38-898A98A32465}"/>
          </ac:spMkLst>
        </pc:spChg>
        <pc:cxnChg chg="mod">
          <ac:chgData name="Dion3, Alain (SPAC/PSPC) (il-lui / he-him)" userId="b5972ad0-fee1-4393-9fd4-8bc589782ac7" providerId="ADAL" clId="{69C01E3A-CCA7-4109-9D87-E7DE28CE6ABA}" dt="2024-10-30T17:51:17.834" v="503" actId="14100"/>
          <ac:cxnSpMkLst>
            <pc:docMk/>
            <pc:sldMk cId="4240405007" sldId="5028"/>
            <ac:cxnSpMk id="15" creationId="{7983B277-C430-B365-49FF-CBA08A0541FA}"/>
          </ac:cxnSpMkLst>
        </pc:cxnChg>
        <pc:cxnChg chg="mod">
          <ac:chgData name="Dion3, Alain (SPAC/PSPC) (il-lui / he-him)" userId="b5972ad0-fee1-4393-9fd4-8bc589782ac7" providerId="ADAL" clId="{69C01E3A-CCA7-4109-9D87-E7DE28CE6ABA}" dt="2024-10-30T17:51:30.728" v="505" actId="14100"/>
          <ac:cxnSpMkLst>
            <pc:docMk/>
            <pc:sldMk cId="4240405007" sldId="5028"/>
            <ac:cxnSpMk id="30" creationId="{1915A0C8-9419-C7AD-D3E1-83CFAEC77A44}"/>
          </ac:cxnSpMkLst>
        </pc:cxnChg>
      </pc:sldChg>
      <pc:sldChg chg="add del">
        <pc:chgData name="Dion3, Alain (SPAC/PSPC) (il-lui / he-him)" userId="b5972ad0-fee1-4393-9fd4-8bc589782ac7" providerId="ADAL" clId="{69C01E3A-CCA7-4109-9D87-E7DE28CE6ABA}" dt="2024-10-31T13:02:17.371" v="528" actId="47"/>
        <pc:sldMkLst>
          <pc:docMk/>
          <pc:sldMk cId="777035780" sldId="5029"/>
        </pc:sldMkLst>
      </pc:sldChg>
      <pc:sldMasterChg chg="modSp mod">
        <pc:chgData name="Dion3, Alain (SPAC/PSPC) (il-lui / he-him)" userId="b5972ad0-fee1-4393-9fd4-8bc589782ac7" providerId="ADAL" clId="{69C01E3A-CCA7-4109-9D87-E7DE28CE6ABA}" dt="2024-10-30T17:17:41.139" v="31" actId="14826"/>
        <pc:sldMasterMkLst>
          <pc:docMk/>
          <pc:sldMasterMk cId="792885655" sldId="2147483675"/>
        </pc:sldMasterMkLst>
        <pc:picChg chg="mod">
          <ac:chgData name="Dion3, Alain (SPAC/PSPC) (il-lui / he-him)" userId="b5972ad0-fee1-4393-9fd4-8bc589782ac7" providerId="ADAL" clId="{69C01E3A-CCA7-4109-9D87-E7DE28CE6ABA}" dt="2024-10-30T17:17:41.139" v="31" actId="14826"/>
          <ac:picMkLst>
            <pc:docMk/>
            <pc:sldMasterMk cId="792885655" sldId="2147483675"/>
            <ac:picMk id="8" creationId="{89CA9733-78EF-5F49-81C1-064DE89D5260}"/>
          </ac:picMkLst>
        </pc:picChg>
      </pc:sldMasterChg>
    </pc:docChg>
  </pc:docChgLst>
  <pc:docChgLst>
    <pc:chgData name="Elgee, Jeffrey (SPAC/PSPC)" userId="e10f0e9c-c03f-4fde-9113-11216b420c44" providerId="ADAL" clId="{0BEA5CCD-CDB7-477E-8756-157B9A0B9D9F}"/>
    <pc:docChg chg="undo redo custSel addSld delSld modSld sldOrd modMainMaster delSection modSection">
      <pc:chgData name="Elgee, Jeffrey (SPAC/PSPC)" userId="e10f0e9c-c03f-4fde-9113-11216b420c44" providerId="ADAL" clId="{0BEA5CCD-CDB7-477E-8756-157B9A0B9D9F}" dt="2024-08-15T14:30:11.852" v="5608" actId="20577"/>
      <pc:docMkLst>
        <pc:docMk/>
      </pc:docMkLst>
      <pc:sldChg chg="addSp modSp add mod ord">
        <pc:chgData name="Elgee, Jeffrey (SPAC/PSPC)" userId="e10f0e9c-c03f-4fde-9113-11216b420c44" providerId="ADAL" clId="{0BEA5CCD-CDB7-477E-8756-157B9A0B9D9F}" dt="2024-08-14T17:04:07.108" v="4750"/>
        <pc:sldMkLst>
          <pc:docMk/>
          <pc:sldMk cId="1875387166" sldId="261"/>
        </pc:sldMkLst>
        <pc:spChg chg="add mod">
          <ac:chgData name="Elgee, Jeffrey (SPAC/PSPC)" userId="e10f0e9c-c03f-4fde-9113-11216b420c44" providerId="ADAL" clId="{0BEA5CCD-CDB7-477E-8756-157B9A0B9D9F}" dt="2024-07-30T15:28:03.325" v="2855" actId="1076"/>
          <ac:spMkLst>
            <pc:docMk/>
            <pc:sldMk cId="1875387166" sldId="261"/>
            <ac:spMk id="2" creationId="{521DAF64-A1D9-2214-AA53-D662C0123748}"/>
          </ac:spMkLst>
        </pc:spChg>
        <pc:spChg chg="mod">
          <ac:chgData name="Elgee, Jeffrey (SPAC/PSPC)" userId="e10f0e9c-c03f-4fde-9113-11216b420c44" providerId="ADAL" clId="{0BEA5CCD-CDB7-477E-8756-157B9A0B9D9F}" dt="2024-07-31T18:09:50.388" v="4708" actId="20577"/>
          <ac:spMkLst>
            <pc:docMk/>
            <pc:sldMk cId="1875387166" sldId="261"/>
            <ac:spMk id="7" creationId="{0E5312BC-D894-4EF1-B411-739DA565E3FB}"/>
          </ac:spMkLst>
        </pc:spChg>
        <pc:spChg chg="mod">
          <ac:chgData name="Elgee, Jeffrey (SPAC/PSPC)" userId="e10f0e9c-c03f-4fde-9113-11216b420c44" providerId="ADAL" clId="{0BEA5CCD-CDB7-477E-8756-157B9A0B9D9F}" dt="2024-07-30T15:15:30.207" v="2590" actId="207"/>
          <ac:spMkLst>
            <pc:docMk/>
            <pc:sldMk cId="1875387166" sldId="261"/>
            <ac:spMk id="54" creationId="{5490FC9F-889D-A044-9A24-51CB6BB0725C}"/>
          </ac:spMkLst>
        </pc:spChg>
        <pc:spChg chg="mod">
          <ac:chgData name="Elgee, Jeffrey (SPAC/PSPC)" userId="e10f0e9c-c03f-4fde-9113-11216b420c44" providerId="ADAL" clId="{0BEA5CCD-CDB7-477E-8756-157B9A0B9D9F}" dt="2024-07-30T15:09:35.843" v="2582" actId="1076"/>
          <ac:spMkLst>
            <pc:docMk/>
            <pc:sldMk cId="1875387166" sldId="261"/>
            <ac:spMk id="55" creationId="{C65A198B-1883-1A4B-A8B4-DD725DC9EB17}"/>
          </ac:spMkLst>
        </pc:spChg>
        <pc:spChg chg="mod">
          <ac:chgData name="Elgee, Jeffrey (SPAC/PSPC)" userId="e10f0e9c-c03f-4fde-9113-11216b420c44" providerId="ADAL" clId="{0BEA5CCD-CDB7-477E-8756-157B9A0B9D9F}" dt="2024-07-30T15:15:32.271" v="2594" actId="207"/>
          <ac:spMkLst>
            <pc:docMk/>
            <pc:sldMk cId="1875387166" sldId="261"/>
            <ac:spMk id="56" creationId="{432E7640-9E73-0D40-A6F4-AC27C1BD258B}"/>
          </ac:spMkLst>
        </pc:spChg>
        <pc:picChg chg="add mod">
          <ac:chgData name="Elgee, Jeffrey (SPAC/PSPC)" userId="e10f0e9c-c03f-4fde-9113-11216b420c44" providerId="ADAL" clId="{0BEA5CCD-CDB7-477E-8756-157B9A0B9D9F}" dt="2024-07-30T15:28:03.325" v="2855" actId="1076"/>
          <ac:picMkLst>
            <pc:docMk/>
            <pc:sldMk cId="1875387166" sldId="261"/>
            <ac:picMk id="3" creationId="{734A7774-2621-153F-95FA-7B3031EABDEC}"/>
          </ac:picMkLst>
        </pc:picChg>
      </pc:sldChg>
      <pc:sldChg chg="delSp modSp mod">
        <pc:chgData name="Elgee, Jeffrey (SPAC/PSPC)" userId="e10f0e9c-c03f-4fde-9113-11216b420c44" providerId="ADAL" clId="{0BEA5CCD-CDB7-477E-8756-157B9A0B9D9F}" dt="2024-07-31T15:05:36.012" v="3363" actId="20577"/>
        <pc:sldMkLst>
          <pc:docMk/>
          <pc:sldMk cId="1739606208" sldId="384"/>
        </pc:sldMkLst>
        <pc:spChg chg="mod">
          <ac:chgData name="Elgee, Jeffrey (SPAC/PSPC)" userId="e10f0e9c-c03f-4fde-9113-11216b420c44" providerId="ADAL" clId="{0BEA5CCD-CDB7-477E-8756-157B9A0B9D9F}" dt="2024-07-31T15:05:36.012" v="3363" actId="20577"/>
          <ac:spMkLst>
            <pc:docMk/>
            <pc:sldMk cId="1739606208" sldId="384"/>
            <ac:spMk id="2" creationId="{00000000-0000-0000-0000-000000000000}"/>
          </ac:spMkLst>
        </pc:spChg>
        <pc:picChg chg="del">
          <ac:chgData name="Elgee, Jeffrey (SPAC/PSPC)" userId="e10f0e9c-c03f-4fde-9113-11216b420c44" providerId="ADAL" clId="{0BEA5CCD-CDB7-477E-8756-157B9A0B9D9F}" dt="2024-07-30T13:19:43.981" v="1960" actId="478"/>
          <ac:picMkLst>
            <pc:docMk/>
            <pc:sldMk cId="1739606208" sldId="384"/>
            <ac:picMk id="15" creationId="{34851D0C-FB2D-405F-8356-3B01DC301E96}"/>
          </ac:picMkLst>
        </pc:picChg>
      </pc:sldChg>
      <pc:sldChg chg="addSp delSp modSp mod">
        <pc:chgData name="Elgee, Jeffrey (SPAC/PSPC)" userId="e10f0e9c-c03f-4fde-9113-11216b420c44" providerId="ADAL" clId="{0BEA5CCD-CDB7-477E-8756-157B9A0B9D9F}" dt="2024-07-31T15:16:07.886" v="4037" actId="20577"/>
        <pc:sldMkLst>
          <pc:docMk/>
          <pc:sldMk cId="782836501" sldId="385"/>
        </pc:sldMkLst>
        <pc:spChg chg="mod">
          <ac:chgData name="Elgee, Jeffrey (SPAC/PSPC)" userId="e10f0e9c-c03f-4fde-9113-11216b420c44" providerId="ADAL" clId="{0BEA5CCD-CDB7-477E-8756-157B9A0B9D9F}" dt="2024-07-31T15:07:51.491" v="3403" actId="20577"/>
          <ac:spMkLst>
            <pc:docMk/>
            <pc:sldMk cId="782836501" sldId="385"/>
            <ac:spMk id="2" creationId="{7848FF00-1347-4DA1-9437-1B4A0F154B78}"/>
          </ac:spMkLst>
        </pc:spChg>
        <pc:spChg chg="del mod">
          <ac:chgData name="Elgee, Jeffrey (SPAC/PSPC)" userId="e10f0e9c-c03f-4fde-9113-11216b420c44" providerId="ADAL" clId="{0BEA5CCD-CDB7-477E-8756-157B9A0B9D9F}" dt="2024-07-31T15:07:53.221" v="3405"/>
          <ac:spMkLst>
            <pc:docMk/>
            <pc:sldMk cId="782836501" sldId="385"/>
            <ac:spMk id="3" creationId="{23853901-6C24-42E4-9B2A-CB2C1F1F822C}"/>
          </ac:spMkLst>
        </pc:spChg>
        <pc:spChg chg="add mod">
          <ac:chgData name="Elgee, Jeffrey (SPAC/PSPC)" userId="e10f0e9c-c03f-4fde-9113-11216b420c44" providerId="ADAL" clId="{0BEA5CCD-CDB7-477E-8756-157B9A0B9D9F}" dt="2024-07-31T15:16:07.886" v="4037" actId="20577"/>
          <ac:spMkLst>
            <pc:docMk/>
            <pc:sldMk cId="782836501" sldId="385"/>
            <ac:spMk id="4" creationId="{1BF6AE7D-EA5B-2770-5162-CBDE59225782}"/>
          </ac:spMkLst>
        </pc:spChg>
      </pc:sldChg>
      <pc:sldChg chg="delSp modSp mod">
        <pc:chgData name="Elgee, Jeffrey (SPAC/PSPC)" userId="e10f0e9c-c03f-4fde-9113-11216b420c44" providerId="ADAL" clId="{0BEA5CCD-CDB7-477E-8756-157B9A0B9D9F}" dt="2024-07-30T13:36:26.301" v="1965" actId="1076"/>
        <pc:sldMkLst>
          <pc:docMk/>
          <pc:sldMk cId="1684323998" sldId="386"/>
        </pc:sldMkLst>
        <pc:spChg chg="mod">
          <ac:chgData name="Elgee, Jeffrey (SPAC/PSPC)" userId="e10f0e9c-c03f-4fde-9113-11216b420c44" providerId="ADAL" clId="{0BEA5CCD-CDB7-477E-8756-157B9A0B9D9F}" dt="2024-07-30T13:30:27.376" v="1961"/>
          <ac:spMkLst>
            <pc:docMk/>
            <pc:sldMk cId="1684323998" sldId="386"/>
            <ac:spMk id="2" creationId="{530A314D-74C9-43F8-A8C5-E61B4C92159E}"/>
          </ac:spMkLst>
        </pc:spChg>
        <pc:spChg chg="mod">
          <ac:chgData name="Elgee, Jeffrey (SPAC/PSPC)" userId="e10f0e9c-c03f-4fde-9113-11216b420c44" providerId="ADAL" clId="{0BEA5CCD-CDB7-477E-8756-157B9A0B9D9F}" dt="2024-07-30T13:17:48.288" v="1847" actId="1037"/>
          <ac:spMkLst>
            <pc:docMk/>
            <pc:sldMk cId="1684323998" sldId="386"/>
            <ac:spMk id="9" creationId="{913C1812-715A-46AA-93A3-DFBB8BFBFB77}"/>
          </ac:spMkLst>
        </pc:spChg>
        <pc:spChg chg="mod">
          <ac:chgData name="Elgee, Jeffrey (SPAC/PSPC)" userId="e10f0e9c-c03f-4fde-9113-11216b420c44" providerId="ADAL" clId="{0BEA5CCD-CDB7-477E-8756-157B9A0B9D9F}" dt="2024-07-30T13:17:48.288" v="1847" actId="1037"/>
          <ac:spMkLst>
            <pc:docMk/>
            <pc:sldMk cId="1684323998" sldId="386"/>
            <ac:spMk id="13" creationId="{567B0D0C-3B07-4F68-8971-DF0F5502BC44}"/>
          </ac:spMkLst>
        </pc:spChg>
        <pc:spChg chg="mod">
          <ac:chgData name="Elgee, Jeffrey (SPAC/PSPC)" userId="e10f0e9c-c03f-4fde-9113-11216b420c44" providerId="ADAL" clId="{0BEA5CCD-CDB7-477E-8756-157B9A0B9D9F}" dt="2024-07-30T13:17:57.932" v="1862" actId="1037"/>
          <ac:spMkLst>
            <pc:docMk/>
            <pc:sldMk cId="1684323998" sldId="386"/>
            <ac:spMk id="17" creationId="{53E7AE0D-9FBF-45ED-BBC3-61684C08E034}"/>
          </ac:spMkLst>
        </pc:spChg>
        <pc:spChg chg="mod">
          <ac:chgData name="Elgee, Jeffrey (SPAC/PSPC)" userId="e10f0e9c-c03f-4fde-9113-11216b420c44" providerId="ADAL" clId="{0BEA5CCD-CDB7-477E-8756-157B9A0B9D9F}" dt="2024-07-29T19:28:09.954" v="1331" actId="1038"/>
          <ac:spMkLst>
            <pc:docMk/>
            <pc:sldMk cId="1684323998" sldId="386"/>
            <ac:spMk id="20" creationId="{9031742B-BEBA-4AE8-A8AF-F56808DB1541}"/>
          </ac:spMkLst>
        </pc:spChg>
        <pc:spChg chg="mod">
          <ac:chgData name="Elgee, Jeffrey (SPAC/PSPC)" userId="e10f0e9c-c03f-4fde-9113-11216b420c44" providerId="ADAL" clId="{0BEA5CCD-CDB7-477E-8756-157B9A0B9D9F}" dt="2024-07-29T19:28:16.216" v="1382" actId="1037"/>
          <ac:spMkLst>
            <pc:docMk/>
            <pc:sldMk cId="1684323998" sldId="386"/>
            <ac:spMk id="21" creationId="{AEA1D146-B1D0-4DA9-9ACE-52128B2D796E}"/>
          </ac:spMkLst>
        </pc:spChg>
        <pc:spChg chg="mod">
          <ac:chgData name="Elgee, Jeffrey (SPAC/PSPC)" userId="e10f0e9c-c03f-4fde-9113-11216b420c44" providerId="ADAL" clId="{0BEA5CCD-CDB7-477E-8756-157B9A0B9D9F}" dt="2024-07-30T13:36:26.301" v="1965" actId="1076"/>
          <ac:spMkLst>
            <pc:docMk/>
            <pc:sldMk cId="1684323998" sldId="386"/>
            <ac:spMk id="22" creationId="{985303B0-4D73-477A-A149-15587C809E1B}"/>
          </ac:spMkLst>
        </pc:spChg>
        <pc:spChg chg="mod">
          <ac:chgData name="Elgee, Jeffrey (SPAC/PSPC)" userId="e10f0e9c-c03f-4fde-9113-11216b420c44" providerId="ADAL" clId="{0BEA5CCD-CDB7-477E-8756-157B9A0B9D9F}" dt="2024-07-29T17:21:43.915" v="589" actId="20577"/>
          <ac:spMkLst>
            <pc:docMk/>
            <pc:sldMk cId="1684323998" sldId="386"/>
            <ac:spMk id="24" creationId="{D7ABFA5A-2948-41EC-AF91-AB2ACFB1383E}"/>
          </ac:spMkLst>
        </pc:spChg>
        <pc:spChg chg="del">
          <ac:chgData name="Elgee, Jeffrey (SPAC/PSPC)" userId="e10f0e9c-c03f-4fde-9113-11216b420c44" providerId="ADAL" clId="{0BEA5CCD-CDB7-477E-8756-157B9A0B9D9F}" dt="2024-07-29T17:21:58.497" v="591" actId="478"/>
          <ac:spMkLst>
            <pc:docMk/>
            <pc:sldMk cId="1684323998" sldId="386"/>
            <ac:spMk id="28" creationId="{F3177F66-B4E9-47D8-BB8A-F6AE4A801C95}"/>
          </ac:spMkLst>
        </pc:spChg>
        <pc:spChg chg="del">
          <ac:chgData name="Elgee, Jeffrey (SPAC/PSPC)" userId="e10f0e9c-c03f-4fde-9113-11216b420c44" providerId="ADAL" clId="{0BEA5CCD-CDB7-477E-8756-157B9A0B9D9F}" dt="2024-07-29T17:21:56.551" v="590" actId="478"/>
          <ac:spMkLst>
            <pc:docMk/>
            <pc:sldMk cId="1684323998" sldId="386"/>
            <ac:spMk id="29" creationId="{D851AA64-F7DF-4636-9B10-F0C3D4B663AD}"/>
          </ac:spMkLst>
        </pc:spChg>
        <pc:spChg chg="del">
          <ac:chgData name="Elgee, Jeffrey (SPAC/PSPC)" userId="e10f0e9c-c03f-4fde-9113-11216b420c44" providerId="ADAL" clId="{0BEA5CCD-CDB7-477E-8756-157B9A0B9D9F}" dt="2024-07-29T17:22:02.386" v="592" actId="478"/>
          <ac:spMkLst>
            <pc:docMk/>
            <pc:sldMk cId="1684323998" sldId="386"/>
            <ac:spMk id="30" creationId="{4E56B51C-CFBB-4ED8-9F7B-B876946ED814}"/>
          </ac:spMkLst>
        </pc:spChg>
        <pc:grpChg chg="del">
          <ac:chgData name="Elgee, Jeffrey (SPAC/PSPC)" userId="e10f0e9c-c03f-4fde-9113-11216b420c44" providerId="ADAL" clId="{0BEA5CCD-CDB7-477E-8756-157B9A0B9D9F}" dt="2024-07-29T17:21:58.497" v="591" actId="478"/>
          <ac:grpSpMkLst>
            <pc:docMk/>
            <pc:sldMk cId="1684323998" sldId="386"/>
            <ac:grpSpMk id="27" creationId="{1B898CCD-99DE-4741-8268-46CC39423F9A}"/>
          </ac:grpSpMkLst>
        </pc:grpChg>
        <pc:grpChg chg="mod">
          <ac:chgData name="Elgee, Jeffrey (SPAC/PSPC)" userId="e10f0e9c-c03f-4fde-9113-11216b420c44" providerId="ADAL" clId="{0BEA5CCD-CDB7-477E-8756-157B9A0B9D9F}" dt="2024-07-30T13:36:11.020" v="1963" actId="1076"/>
          <ac:grpSpMkLst>
            <pc:docMk/>
            <pc:sldMk cId="1684323998" sldId="386"/>
            <ac:grpSpMk id="41" creationId="{0771C080-8346-4646-AF35-12941E0F9E4B}"/>
          </ac:grpSpMkLst>
        </pc:grpChg>
        <pc:picChg chg="mod">
          <ac:chgData name="Elgee, Jeffrey (SPAC/PSPC)" userId="e10f0e9c-c03f-4fde-9113-11216b420c44" providerId="ADAL" clId="{0BEA5CCD-CDB7-477E-8756-157B9A0B9D9F}" dt="2024-07-30T13:17:48.288" v="1847" actId="1037"/>
          <ac:picMkLst>
            <pc:docMk/>
            <pc:sldMk cId="1684323998" sldId="386"/>
            <ac:picMk id="33" creationId="{CA77D4E7-3FEA-4437-A84B-9ADC66A7392A}"/>
          </ac:picMkLst>
        </pc:picChg>
        <pc:picChg chg="mod">
          <ac:chgData name="Elgee, Jeffrey (SPAC/PSPC)" userId="e10f0e9c-c03f-4fde-9113-11216b420c44" providerId="ADAL" clId="{0BEA5CCD-CDB7-477E-8756-157B9A0B9D9F}" dt="2024-07-29T19:28:29.198" v="1450" actId="1037"/>
          <ac:picMkLst>
            <pc:docMk/>
            <pc:sldMk cId="1684323998" sldId="386"/>
            <ac:picMk id="35" creationId="{2BD0C0AB-C94D-4E89-909C-80B0B454BF9A}"/>
          </ac:picMkLst>
        </pc:picChg>
      </pc:sldChg>
      <pc:sldChg chg="del">
        <pc:chgData name="Elgee, Jeffrey (SPAC/PSPC)" userId="e10f0e9c-c03f-4fde-9113-11216b420c44" providerId="ADAL" clId="{0BEA5CCD-CDB7-477E-8756-157B9A0B9D9F}" dt="2024-07-29T15:54:57.337" v="0" actId="47"/>
        <pc:sldMkLst>
          <pc:docMk/>
          <pc:sldMk cId="2077896438" sldId="387"/>
        </pc:sldMkLst>
      </pc:sldChg>
      <pc:sldChg chg="del">
        <pc:chgData name="Elgee, Jeffrey (SPAC/PSPC)" userId="e10f0e9c-c03f-4fde-9113-11216b420c44" providerId="ADAL" clId="{0BEA5CCD-CDB7-477E-8756-157B9A0B9D9F}" dt="2024-07-29T18:51:37.549" v="594" actId="47"/>
        <pc:sldMkLst>
          <pc:docMk/>
          <pc:sldMk cId="1267248219" sldId="389"/>
        </pc:sldMkLst>
      </pc:sldChg>
      <pc:sldChg chg="addSp modSp add del mod ord modShow">
        <pc:chgData name="Elgee, Jeffrey (SPAC/PSPC)" userId="e10f0e9c-c03f-4fde-9113-11216b420c44" providerId="ADAL" clId="{0BEA5CCD-CDB7-477E-8756-157B9A0B9D9F}" dt="2024-08-15T14:13:08.363" v="5032" actId="47"/>
        <pc:sldMkLst>
          <pc:docMk/>
          <pc:sldMk cId="2349315685" sldId="390"/>
        </pc:sldMkLst>
        <pc:spChg chg="mod">
          <ac:chgData name="Elgee, Jeffrey (SPAC/PSPC)" userId="e10f0e9c-c03f-4fde-9113-11216b420c44" providerId="ADAL" clId="{0BEA5CCD-CDB7-477E-8756-157B9A0B9D9F}" dt="2024-07-30T13:30:27.376" v="1961"/>
          <ac:spMkLst>
            <pc:docMk/>
            <pc:sldMk cId="2349315685" sldId="390"/>
            <ac:spMk id="2" creationId="{0CA309F0-47F5-4925-B6FC-5879D9DAFE9A}"/>
          </ac:spMkLst>
        </pc:spChg>
        <pc:spChg chg="add mod">
          <ac:chgData name="Elgee, Jeffrey (SPAC/PSPC)" userId="e10f0e9c-c03f-4fde-9113-11216b420c44" providerId="ADAL" clId="{0BEA5CCD-CDB7-477E-8756-157B9A0B9D9F}" dt="2024-07-30T15:28:58.621" v="2859" actId="1076"/>
          <ac:spMkLst>
            <pc:docMk/>
            <pc:sldMk cId="2349315685" sldId="390"/>
            <ac:spMk id="3" creationId="{EFCEA3AD-652A-2E3C-82E8-E470B40EC39D}"/>
          </ac:spMkLst>
        </pc:spChg>
        <pc:picChg chg="add mod">
          <ac:chgData name="Elgee, Jeffrey (SPAC/PSPC)" userId="e10f0e9c-c03f-4fde-9113-11216b420c44" providerId="ADAL" clId="{0BEA5CCD-CDB7-477E-8756-157B9A0B9D9F}" dt="2024-07-30T15:28:58.621" v="2859" actId="1076"/>
          <ac:picMkLst>
            <pc:docMk/>
            <pc:sldMk cId="2349315685" sldId="390"/>
            <ac:picMk id="4" creationId="{44548675-DD25-8C92-DBAD-9246436965D8}"/>
          </ac:picMkLst>
        </pc:picChg>
      </pc:sldChg>
      <pc:sldChg chg="modSp del">
        <pc:chgData name="Elgee, Jeffrey (SPAC/PSPC)" userId="e10f0e9c-c03f-4fde-9113-11216b420c44" providerId="ADAL" clId="{0BEA5CCD-CDB7-477E-8756-157B9A0B9D9F}" dt="2024-07-30T13:56:14.602" v="2062" actId="47"/>
        <pc:sldMkLst>
          <pc:docMk/>
          <pc:sldMk cId="624957764" sldId="391"/>
        </pc:sldMkLst>
        <pc:spChg chg="mod">
          <ac:chgData name="Elgee, Jeffrey (SPAC/PSPC)" userId="e10f0e9c-c03f-4fde-9113-11216b420c44" providerId="ADAL" clId="{0BEA5CCD-CDB7-477E-8756-157B9A0B9D9F}" dt="2024-07-30T13:30:27.376" v="1961"/>
          <ac:spMkLst>
            <pc:docMk/>
            <pc:sldMk cId="624957764" sldId="391"/>
            <ac:spMk id="2" creationId="{0CA309F0-47F5-4925-B6FC-5879D9DAFE9A}"/>
          </ac:spMkLst>
        </pc:spChg>
      </pc:sldChg>
      <pc:sldChg chg="addSp modSp del mod modShow">
        <pc:chgData name="Elgee, Jeffrey (SPAC/PSPC)" userId="e10f0e9c-c03f-4fde-9113-11216b420c44" providerId="ADAL" clId="{0BEA5CCD-CDB7-477E-8756-157B9A0B9D9F}" dt="2024-07-31T17:50:54.392" v="4660" actId="47"/>
        <pc:sldMkLst>
          <pc:docMk/>
          <pc:sldMk cId="170717709" sldId="392"/>
        </pc:sldMkLst>
        <pc:spChg chg="mod">
          <ac:chgData name="Elgee, Jeffrey (SPAC/PSPC)" userId="e10f0e9c-c03f-4fde-9113-11216b420c44" providerId="ADAL" clId="{0BEA5CCD-CDB7-477E-8756-157B9A0B9D9F}" dt="2024-07-30T13:30:27.376" v="1961"/>
          <ac:spMkLst>
            <pc:docMk/>
            <pc:sldMk cId="170717709" sldId="392"/>
            <ac:spMk id="2" creationId="{D3A263AE-E6EA-4109-9421-FEA20DDC8F2B}"/>
          </ac:spMkLst>
        </pc:spChg>
        <pc:spChg chg="add mod">
          <ac:chgData name="Elgee, Jeffrey (SPAC/PSPC)" userId="e10f0e9c-c03f-4fde-9113-11216b420c44" providerId="ADAL" clId="{0BEA5CCD-CDB7-477E-8756-157B9A0B9D9F}" dt="2024-07-30T13:39:30.543" v="1987"/>
          <ac:spMkLst>
            <pc:docMk/>
            <pc:sldMk cId="170717709" sldId="392"/>
            <ac:spMk id="3" creationId="{96969885-5FF0-4B8A-142F-CA23AB95C285}"/>
          </ac:spMkLst>
        </pc:spChg>
        <pc:spChg chg="mod">
          <ac:chgData name="Elgee, Jeffrey (SPAC/PSPC)" userId="e10f0e9c-c03f-4fde-9113-11216b420c44" providerId="ADAL" clId="{0BEA5CCD-CDB7-477E-8756-157B9A0B9D9F}" dt="2024-07-30T13:44:38.866" v="2035" actId="255"/>
          <ac:spMkLst>
            <pc:docMk/>
            <pc:sldMk cId="170717709" sldId="392"/>
            <ac:spMk id="8" creationId="{A029BCDA-F483-4424-B067-C749AC7E2D51}"/>
          </ac:spMkLst>
        </pc:spChg>
        <pc:spChg chg="mod">
          <ac:chgData name="Elgee, Jeffrey (SPAC/PSPC)" userId="e10f0e9c-c03f-4fde-9113-11216b420c44" providerId="ADAL" clId="{0BEA5CCD-CDB7-477E-8756-157B9A0B9D9F}" dt="2024-07-30T13:44:49.557" v="2061" actId="1035"/>
          <ac:spMkLst>
            <pc:docMk/>
            <pc:sldMk cId="170717709" sldId="392"/>
            <ac:spMk id="9" creationId="{28F99DF7-835D-4673-B748-CF5A7DC68457}"/>
          </ac:spMkLst>
        </pc:spChg>
        <pc:spChg chg="mod">
          <ac:chgData name="Elgee, Jeffrey (SPAC/PSPC)" userId="e10f0e9c-c03f-4fde-9113-11216b420c44" providerId="ADAL" clId="{0BEA5CCD-CDB7-477E-8756-157B9A0B9D9F}" dt="2024-07-30T13:44:49.557" v="2061" actId="1035"/>
          <ac:spMkLst>
            <pc:docMk/>
            <pc:sldMk cId="170717709" sldId="392"/>
            <ac:spMk id="10" creationId="{07FC31D2-801A-49F5-9401-84E5F79C47BE}"/>
          </ac:spMkLst>
        </pc:spChg>
        <pc:spChg chg="mod">
          <ac:chgData name="Elgee, Jeffrey (SPAC/PSPC)" userId="e10f0e9c-c03f-4fde-9113-11216b420c44" providerId="ADAL" clId="{0BEA5CCD-CDB7-477E-8756-157B9A0B9D9F}" dt="2024-07-30T13:44:49.557" v="2061" actId="1035"/>
          <ac:spMkLst>
            <pc:docMk/>
            <pc:sldMk cId="170717709" sldId="392"/>
            <ac:spMk id="11" creationId="{5F36255B-0B0F-4718-884A-37815B058BB1}"/>
          </ac:spMkLst>
        </pc:spChg>
        <pc:spChg chg="mod">
          <ac:chgData name="Elgee, Jeffrey (SPAC/PSPC)" userId="e10f0e9c-c03f-4fde-9113-11216b420c44" providerId="ADAL" clId="{0BEA5CCD-CDB7-477E-8756-157B9A0B9D9F}" dt="2024-07-30T13:44:49.557" v="2061" actId="1035"/>
          <ac:spMkLst>
            <pc:docMk/>
            <pc:sldMk cId="170717709" sldId="392"/>
            <ac:spMk id="12" creationId="{36AADF42-D6C7-44D7-96A9-D874862F6B57}"/>
          </ac:spMkLst>
        </pc:spChg>
        <pc:spChg chg="mod">
          <ac:chgData name="Elgee, Jeffrey (SPAC/PSPC)" userId="e10f0e9c-c03f-4fde-9113-11216b420c44" providerId="ADAL" clId="{0BEA5CCD-CDB7-477E-8756-157B9A0B9D9F}" dt="2024-07-30T13:44:49.557" v="2061" actId="1035"/>
          <ac:spMkLst>
            <pc:docMk/>
            <pc:sldMk cId="170717709" sldId="392"/>
            <ac:spMk id="13" creationId="{B456FA8F-EA34-4812-B5F8-FC4F12F4AAC1}"/>
          </ac:spMkLst>
        </pc:spChg>
        <pc:spChg chg="mod">
          <ac:chgData name="Elgee, Jeffrey (SPAC/PSPC)" userId="e10f0e9c-c03f-4fde-9113-11216b420c44" providerId="ADAL" clId="{0BEA5CCD-CDB7-477E-8756-157B9A0B9D9F}" dt="2024-07-30T13:44:49.557" v="2061" actId="1035"/>
          <ac:spMkLst>
            <pc:docMk/>
            <pc:sldMk cId="170717709" sldId="392"/>
            <ac:spMk id="14" creationId="{F7F1E87D-31A2-49AF-8E2B-9FDEFCD9C261}"/>
          </ac:spMkLst>
        </pc:spChg>
        <pc:spChg chg="mod">
          <ac:chgData name="Elgee, Jeffrey (SPAC/PSPC)" userId="e10f0e9c-c03f-4fde-9113-11216b420c44" providerId="ADAL" clId="{0BEA5CCD-CDB7-477E-8756-157B9A0B9D9F}" dt="2024-07-30T13:44:49.557" v="2061" actId="1035"/>
          <ac:spMkLst>
            <pc:docMk/>
            <pc:sldMk cId="170717709" sldId="392"/>
            <ac:spMk id="15" creationId="{AE25B030-740F-4A0C-8352-EB17DCCAE28A}"/>
          </ac:spMkLst>
        </pc:spChg>
        <pc:spChg chg="mod">
          <ac:chgData name="Elgee, Jeffrey (SPAC/PSPC)" userId="e10f0e9c-c03f-4fde-9113-11216b420c44" providerId="ADAL" clId="{0BEA5CCD-CDB7-477E-8756-157B9A0B9D9F}" dt="2024-07-30T13:44:49.557" v="2061" actId="1035"/>
          <ac:spMkLst>
            <pc:docMk/>
            <pc:sldMk cId="170717709" sldId="392"/>
            <ac:spMk id="16" creationId="{6E268FE2-408D-4D74-9643-3004BDDC2A36}"/>
          </ac:spMkLst>
        </pc:spChg>
        <pc:spChg chg="mod">
          <ac:chgData name="Elgee, Jeffrey (SPAC/PSPC)" userId="e10f0e9c-c03f-4fde-9113-11216b420c44" providerId="ADAL" clId="{0BEA5CCD-CDB7-477E-8756-157B9A0B9D9F}" dt="2024-07-30T13:44:49.557" v="2061" actId="1035"/>
          <ac:spMkLst>
            <pc:docMk/>
            <pc:sldMk cId="170717709" sldId="392"/>
            <ac:spMk id="17" creationId="{BD8FD75B-32C7-4C68-9C0F-F90DBCC7D84C}"/>
          </ac:spMkLst>
        </pc:spChg>
        <pc:spChg chg="mod">
          <ac:chgData name="Elgee, Jeffrey (SPAC/PSPC)" userId="e10f0e9c-c03f-4fde-9113-11216b420c44" providerId="ADAL" clId="{0BEA5CCD-CDB7-477E-8756-157B9A0B9D9F}" dt="2024-07-30T13:44:49.557" v="2061" actId="1035"/>
          <ac:spMkLst>
            <pc:docMk/>
            <pc:sldMk cId="170717709" sldId="392"/>
            <ac:spMk id="18" creationId="{3EBF9B25-9E49-4624-8C82-B3025D1DAE0B}"/>
          </ac:spMkLst>
        </pc:spChg>
        <pc:spChg chg="mod">
          <ac:chgData name="Elgee, Jeffrey (SPAC/PSPC)" userId="e10f0e9c-c03f-4fde-9113-11216b420c44" providerId="ADAL" clId="{0BEA5CCD-CDB7-477E-8756-157B9A0B9D9F}" dt="2024-07-30T13:44:49.557" v="2061" actId="1035"/>
          <ac:spMkLst>
            <pc:docMk/>
            <pc:sldMk cId="170717709" sldId="392"/>
            <ac:spMk id="19" creationId="{EF8F501D-2ACA-4E02-BB73-676313AF0E75}"/>
          </ac:spMkLst>
        </pc:spChg>
        <pc:picChg chg="add mod">
          <ac:chgData name="Elgee, Jeffrey (SPAC/PSPC)" userId="e10f0e9c-c03f-4fde-9113-11216b420c44" providerId="ADAL" clId="{0BEA5CCD-CDB7-477E-8756-157B9A0B9D9F}" dt="2024-07-30T13:39:30.543" v="1987"/>
          <ac:picMkLst>
            <pc:docMk/>
            <pc:sldMk cId="170717709" sldId="392"/>
            <ac:picMk id="4" creationId="{08A6E40A-4A9A-3C14-135D-2203CC20FBF7}"/>
          </ac:picMkLst>
        </pc:picChg>
        <pc:picChg chg="mod">
          <ac:chgData name="Elgee, Jeffrey (SPAC/PSPC)" userId="e10f0e9c-c03f-4fde-9113-11216b420c44" providerId="ADAL" clId="{0BEA5CCD-CDB7-477E-8756-157B9A0B9D9F}" dt="2024-07-30T13:44:49.557" v="2061" actId="1035"/>
          <ac:picMkLst>
            <pc:docMk/>
            <pc:sldMk cId="170717709" sldId="392"/>
            <ac:picMk id="20" creationId="{7FCC107B-1B11-4B36-A22B-1597621685E9}"/>
          </ac:picMkLst>
        </pc:picChg>
      </pc:sldChg>
      <pc:sldChg chg="addSp delSp modSp del mod modShow">
        <pc:chgData name="Elgee, Jeffrey (SPAC/PSPC)" userId="e10f0e9c-c03f-4fde-9113-11216b420c44" providerId="ADAL" clId="{0BEA5CCD-CDB7-477E-8756-157B9A0B9D9F}" dt="2024-08-15T14:10:22.307" v="5027" actId="47"/>
        <pc:sldMkLst>
          <pc:docMk/>
          <pc:sldMk cId="986189170" sldId="393"/>
        </pc:sldMkLst>
        <pc:spChg chg="mod">
          <ac:chgData name="Elgee, Jeffrey (SPAC/PSPC)" userId="e10f0e9c-c03f-4fde-9113-11216b420c44" providerId="ADAL" clId="{0BEA5CCD-CDB7-477E-8756-157B9A0B9D9F}" dt="2024-07-30T13:30:27.376" v="1961"/>
          <ac:spMkLst>
            <pc:docMk/>
            <pc:sldMk cId="986189170" sldId="393"/>
            <ac:spMk id="2" creationId="{81BABC30-17CF-4A05-BBF2-C491854EEE86}"/>
          </ac:spMkLst>
        </pc:spChg>
        <pc:spChg chg="add mod ord">
          <ac:chgData name="Elgee, Jeffrey (SPAC/PSPC)" userId="e10f0e9c-c03f-4fde-9113-11216b420c44" providerId="ADAL" clId="{0BEA5CCD-CDB7-477E-8756-157B9A0B9D9F}" dt="2024-07-30T14:55:58.193" v="2581" actId="170"/>
          <ac:spMkLst>
            <pc:docMk/>
            <pc:sldMk cId="986189170" sldId="393"/>
            <ac:spMk id="3" creationId="{95A31F6C-BC75-4062-B21A-68B6ADEC68AE}"/>
          </ac:spMkLst>
        </pc:spChg>
        <pc:spChg chg="mod ord">
          <ac:chgData name="Elgee, Jeffrey (SPAC/PSPC)" userId="e10f0e9c-c03f-4fde-9113-11216b420c44" providerId="ADAL" clId="{0BEA5CCD-CDB7-477E-8756-157B9A0B9D9F}" dt="2024-07-30T14:55:51.348" v="2580" actId="171"/>
          <ac:spMkLst>
            <pc:docMk/>
            <pc:sldMk cId="986189170" sldId="393"/>
            <ac:spMk id="14" creationId="{0CACA278-8846-461F-8C90-36C80E352F7E}"/>
          </ac:spMkLst>
        </pc:spChg>
        <pc:spChg chg="del">
          <ac:chgData name="Elgee, Jeffrey (SPAC/PSPC)" userId="e10f0e9c-c03f-4fde-9113-11216b420c44" providerId="ADAL" clId="{0BEA5CCD-CDB7-477E-8756-157B9A0B9D9F}" dt="2024-07-30T14:32:44.685" v="2513" actId="478"/>
          <ac:spMkLst>
            <pc:docMk/>
            <pc:sldMk cId="986189170" sldId="393"/>
            <ac:spMk id="15" creationId="{95A31F6C-BC75-4062-B21A-68B6ADEC68AE}"/>
          </ac:spMkLst>
        </pc:spChg>
        <pc:spChg chg="mod">
          <ac:chgData name="Elgee, Jeffrey (SPAC/PSPC)" userId="e10f0e9c-c03f-4fde-9113-11216b420c44" providerId="ADAL" clId="{0BEA5CCD-CDB7-477E-8756-157B9A0B9D9F}" dt="2024-07-30T14:32:28.882" v="2512" actId="20577"/>
          <ac:spMkLst>
            <pc:docMk/>
            <pc:sldMk cId="986189170" sldId="393"/>
            <ac:spMk id="30" creationId="{1C711295-EFBB-4370-8A65-49D40DBA87E6}"/>
          </ac:spMkLst>
        </pc:spChg>
        <pc:spChg chg="mod">
          <ac:chgData name="Elgee, Jeffrey (SPAC/PSPC)" userId="e10f0e9c-c03f-4fde-9113-11216b420c44" providerId="ADAL" clId="{0BEA5CCD-CDB7-477E-8756-157B9A0B9D9F}" dt="2024-07-30T14:37:39.368" v="2522" actId="20577"/>
          <ac:spMkLst>
            <pc:docMk/>
            <pc:sldMk cId="986189170" sldId="393"/>
            <ac:spMk id="49" creationId="{78CC5D01-D6DD-4F92-AA98-55AB1B20A00F}"/>
          </ac:spMkLst>
        </pc:spChg>
        <pc:grpChg chg="mod">
          <ac:chgData name="Elgee, Jeffrey (SPAC/PSPC)" userId="e10f0e9c-c03f-4fde-9113-11216b420c44" providerId="ADAL" clId="{0BEA5CCD-CDB7-477E-8756-157B9A0B9D9F}" dt="2024-07-30T14:48:27.645" v="2541" actId="1076"/>
          <ac:grpSpMkLst>
            <pc:docMk/>
            <pc:sldMk cId="986189170" sldId="393"/>
            <ac:grpSpMk id="39" creationId="{C2191868-CCF5-4452-B018-92CA700DC7A2}"/>
          </ac:grpSpMkLst>
        </pc:grpChg>
        <pc:picChg chg="mod ord">
          <ac:chgData name="Elgee, Jeffrey (SPAC/PSPC)" userId="e10f0e9c-c03f-4fde-9113-11216b420c44" providerId="ADAL" clId="{0BEA5CCD-CDB7-477E-8756-157B9A0B9D9F}" dt="2024-07-30T14:48:16.127" v="2539" actId="1076"/>
          <ac:picMkLst>
            <pc:docMk/>
            <pc:sldMk cId="986189170" sldId="393"/>
            <ac:picMk id="32" creationId="{B3635091-EA6C-45BF-9324-CF1EBEF4F479}"/>
          </ac:picMkLst>
        </pc:picChg>
        <pc:cxnChg chg="ord">
          <ac:chgData name="Elgee, Jeffrey (SPAC/PSPC)" userId="e10f0e9c-c03f-4fde-9113-11216b420c44" providerId="ADAL" clId="{0BEA5CCD-CDB7-477E-8756-157B9A0B9D9F}" dt="2024-07-30T14:49:18.339" v="2553" actId="167"/>
          <ac:cxnSpMkLst>
            <pc:docMk/>
            <pc:sldMk cId="986189170" sldId="393"/>
            <ac:cxnSpMk id="10" creationId="{1B231655-D18E-4271-BA78-D0E1F28479E0}"/>
          </ac:cxnSpMkLst>
        </pc:cxnChg>
      </pc:sldChg>
      <pc:sldChg chg="addSp modSp del mod">
        <pc:chgData name="Elgee, Jeffrey (SPAC/PSPC)" userId="e10f0e9c-c03f-4fde-9113-11216b420c44" providerId="ADAL" clId="{0BEA5CCD-CDB7-477E-8756-157B9A0B9D9F}" dt="2024-07-30T15:37:09.590" v="2874" actId="47"/>
        <pc:sldMkLst>
          <pc:docMk/>
          <pc:sldMk cId="3604184265" sldId="394"/>
        </pc:sldMkLst>
        <pc:spChg chg="mod">
          <ac:chgData name="Elgee, Jeffrey (SPAC/PSPC)" userId="e10f0e9c-c03f-4fde-9113-11216b420c44" providerId="ADAL" clId="{0BEA5CCD-CDB7-477E-8756-157B9A0B9D9F}" dt="2024-07-30T13:30:27.376" v="1961"/>
          <ac:spMkLst>
            <pc:docMk/>
            <pc:sldMk cId="3604184265" sldId="394"/>
            <ac:spMk id="2" creationId="{2916B83A-8825-46D6-AAD4-A3DE1C50FC00}"/>
          </ac:spMkLst>
        </pc:spChg>
        <pc:spChg chg="add mod">
          <ac:chgData name="Elgee, Jeffrey (SPAC/PSPC)" userId="e10f0e9c-c03f-4fde-9113-11216b420c44" providerId="ADAL" clId="{0BEA5CCD-CDB7-477E-8756-157B9A0B9D9F}" dt="2024-07-30T15:30:01.737" v="2863" actId="1076"/>
          <ac:spMkLst>
            <pc:docMk/>
            <pc:sldMk cId="3604184265" sldId="394"/>
            <ac:spMk id="3" creationId="{842F57CC-E922-BF7E-2332-60537F1F313C}"/>
          </ac:spMkLst>
        </pc:spChg>
        <pc:picChg chg="add mod">
          <ac:chgData name="Elgee, Jeffrey (SPAC/PSPC)" userId="e10f0e9c-c03f-4fde-9113-11216b420c44" providerId="ADAL" clId="{0BEA5CCD-CDB7-477E-8756-157B9A0B9D9F}" dt="2024-07-30T15:29:50.979" v="2862" actId="1076"/>
          <ac:picMkLst>
            <pc:docMk/>
            <pc:sldMk cId="3604184265" sldId="394"/>
            <ac:picMk id="4" creationId="{22702DB3-A6B3-9DAD-25CF-93AF2503F2D4}"/>
          </ac:picMkLst>
        </pc:picChg>
      </pc:sldChg>
      <pc:sldChg chg="modSp del">
        <pc:chgData name="Elgee, Jeffrey (SPAC/PSPC)" userId="e10f0e9c-c03f-4fde-9113-11216b420c44" providerId="ADAL" clId="{0BEA5CCD-CDB7-477E-8756-157B9A0B9D9F}" dt="2024-07-30T14:28:07.122" v="2504" actId="47"/>
        <pc:sldMkLst>
          <pc:docMk/>
          <pc:sldMk cId="557100881" sldId="395"/>
        </pc:sldMkLst>
        <pc:spChg chg="mod">
          <ac:chgData name="Elgee, Jeffrey (SPAC/PSPC)" userId="e10f0e9c-c03f-4fde-9113-11216b420c44" providerId="ADAL" clId="{0BEA5CCD-CDB7-477E-8756-157B9A0B9D9F}" dt="2024-07-30T13:30:27.376" v="1961"/>
          <ac:spMkLst>
            <pc:docMk/>
            <pc:sldMk cId="557100881" sldId="395"/>
            <ac:spMk id="2" creationId="{278F3FA5-7923-4AC0-9E18-224E293A3524}"/>
          </ac:spMkLst>
        </pc:spChg>
      </pc:sldChg>
      <pc:sldChg chg="addSp modSp mod ord">
        <pc:chgData name="Elgee, Jeffrey (SPAC/PSPC)" userId="e10f0e9c-c03f-4fde-9113-11216b420c44" providerId="ADAL" clId="{0BEA5CCD-CDB7-477E-8756-157B9A0B9D9F}" dt="2024-08-14T17:23:29.137" v="5003"/>
        <pc:sldMkLst>
          <pc:docMk/>
          <pc:sldMk cId="2629830747" sldId="396"/>
        </pc:sldMkLst>
        <pc:spChg chg="mod">
          <ac:chgData name="Elgee, Jeffrey (SPAC/PSPC)" userId="e10f0e9c-c03f-4fde-9113-11216b420c44" providerId="ADAL" clId="{0BEA5CCD-CDB7-477E-8756-157B9A0B9D9F}" dt="2024-07-30T13:30:27.376" v="1961"/>
          <ac:spMkLst>
            <pc:docMk/>
            <pc:sldMk cId="2629830747" sldId="396"/>
            <ac:spMk id="2" creationId="{B258A90E-B601-4187-911F-105639F10A47}"/>
          </ac:spMkLst>
        </pc:spChg>
        <pc:spChg chg="add mod">
          <ac:chgData name="Elgee, Jeffrey (SPAC/PSPC)" userId="e10f0e9c-c03f-4fde-9113-11216b420c44" providerId="ADAL" clId="{0BEA5CCD-CDB7-477E-8756-157B9A0B9D9F}" dt="2024-07-30T15:29:28.091" v="2861" actId="1076"/>
          <ac:spMkLst>
            <pc:docMk/>
            <pc:sldMk cId="2629830747" sldId="396"/>
            <ac:spMk id="3" creationId="{70D16EB9-A5A9-9DDE-092E-70517F2D9712}"/>
          </ac:spMkLst>
        </pc:spChg>
        <pc:picChg chg="add mod">
          <ac:chgData name="Elgee, Jeffrey (SPAC/PSPC)" userId="e10f0e9c-c03f-4fde-9113-11216b420c44" providerId="ADAL" clId="{0BEA5CCD-CDB7-477E-8756-157B9A0B9D9F}" dt="2024-07-30T15:29:28.091" v="2861" actId="1076"/>
          <ac:picMkLst>
            <pc:docMk/>
            <pc:sldMk cId="2629830747" sldId="396"/>
            <ac:picMk id="4" creationId="{930F1124-43DC-4EEC-A32C-A73867D2FC36}"/>
          </ac:picMkLst>
        </pc:picChg>
      </pc:sldChg>
      <pc:sldChg chg="addSp modSp del mod">
        <pc:chgData name="Elgee, Jeffrey (SPAC/PSPC)" userId="e10f0e9c-c03f-4fde-9113-11216b420c44" providerId="ADAL" clId="{0BEA5CCD-CDB7-477E-8756-157B9A0B9D9F}" dt="2024-07-30T15:37:26.250" v="2875" actId="2696"/>
        <pc:sldMkLst>
          <pc:docMk/>
          <pc:sldMk cId="1562851343" sldId="397"/>
        </pc:sldMkLst>
        <pc:spChg chg="mod">
          <ac:chgData name="Elgee, Jeffrey (SPAC/PSPC)" userId="e10f0e9c-c03f-4fde-9113-11216b420c44" providerId="ADAL" clId="{0BEA5CCD-CDB7-477E-8756-157B9A0B9D9F}" dt="2024-07-30T13:30:27.376" v="1961"/>
          <ac:spMkLst>
            <pc:docMk/>
            <pc:sldMk cId="1562851343" sldId="397"/>
            <ac:spMk id="2" creationId="{9DC1350E-EEEF-47AA-83A4-E3D5D0694796}"/>
          </ac:spMkLst>
        </pc:spChg>
        <pc:spChg chg="add mod">
          <ac:chgData name="Elgee, Jeffrey (SPAC/PSPC)" userId="e10f0e9c-c03f-4fde-9113-11216b420c44" providerId="ADAL" clId="{0BEA5CCD-CDB7-477E-8756-157B9A0B9D9F}" dt="2024-07-30T15:30:13.627" v="2864" actId="1076"/>
          <ac:spMkLst>
            <pc:docMk/>
            <pc:sldMk cId="1562851343" sldId="397"/>
            <ac:spMk id="3" creationId="{914C6D2B-A37C-287A-83A2-D98E2BCC2C62}"/>
          </ac:spMkLst>
        </pc:spChg>
        <pc:picChg chg="add mod">
          <ac:chgData name="Elgee, Jeffrey (SPAC/PSPC)" userId="e10f0e9c-c03f-4fde-9113-11216b420c44" providerId="ADAL" clId="{0BEA5CCD-CDB7-477E-8756-157B9A0B9D9F}" dt="2024-07-30T15:30:13.627" v="2864" actId="1076"/>
          <ac:picMkLst>
            <pc:docMk/>
            <pc:sldMk cId="1562851343" sldId="397"/>
            <ac:picMk id="4" creationId="{BA1D12E5-1C73-B995-2FBE-ECB5A240739F}"/>
          </ac:picMkLst>
        </pc:picChg>
      </pc:sldChg>
      <pc:sldChg chg="addSp delSp modSp del mod">
        <pc:chgData name="Elgee, Jeffrey (SPAC/PSPC)" userId="e10f0e9c-c03f-4fde-9113-11216b420c44" providerId="ADAL" clId="{0BEA5CCD-CDB7-477E-8756-157B9A0B9D9F}" dt="2024-07-31T18:13:48.867" v="4711" actId="47"/>
        <pc:sldMkLst>
          <pc:docMk/>
          <pc:sldMk cId="425071425" sldId="398"/>
        </pc:sldMkLst>
        <pc:spChg chg="mod">
          <ac:chgData name="Elgee, Jeffrey (SPAC/PSPC)" userId="e10f0e9c-c03f-4fde-9113-11216b420c44" providerId="ADAL" clId="{0BEA5CCD-CDB7-477E-8756-157B9A0B9D9F}" dt="2024-07-30T13:30:27.376" v="1961"/>
          <ac:spMkLst>
            <pc:docMk/>
            <pc:sldMk cId="425071425" sldId="398"/>
            <ac:spMk id="2" creationId="{25ADEEDC-78CB-455A-88E5-C11ACC34C166}"/>
          </ac:spMkLst>
        </pc:spChg>
        <pc:spChg chg="add mod">
          <ac:chgData name="Elgee, Jeffrey (SPAC/PSPC)" userId="e10f0e9c-c03f-4fde-9113-11216b420c44" providerId="ADAL" clId="{0BEA5CCD-CDB7-477E-8756-157B9A0B9D9F}" dt="2024-07-30T15:28:43.708" v="2858" actId="1076"/>
          <ac:spMkLst>
            <pc:docMk/>
            <pc:sldMk cId="425071425" sldId="398"/>
            <ac:spMk id="4" creationId="{7C59498A-94CE-240C-5981-77D198AFCDBD}"/>
          </ac:spMkLst>
        </pc:spChg>
        <pc:spChg chg="del mod">
          <ac:chgData name="Elgee, Jeffrey (SPAC/PSPC)" userId="e10f0e9c-c03f-4fde-9113-11216b420c44" providerId="ADAL" clId="{0BEA5CCD-CDB7-477E-8756-157B9A0B9D9F}" dt="2024-07-30T16:08:21.785" v="2926" actId="478"/>
          <ac:spMkLst>
            <pc:docMk/>
            <pc:sldMk cId="425071425" sldId="398"/>
            <ac:spMk id="6" creationId="{A3D5E637-4E3C-416C-8880-10F329AC1531}"/>
          </ac:spMkLst>
        </pc:spChg>
        <pc:picChg chg="add mod">
          <ac:chgData name="Elgee, Jeffrey (SPAC/PSPC)" userId="e10f0e9c-c03f-4fde-9113-11216b420c44" providerId="ADAL" clId="{0BEA5CCD-CDB7-477E-8756-157B9A0B9D9F}" dt="2024-07-30T15:28:43.708" v="2858" actId="1076"/>
          <ac:picMkLst>
            <pc:docMk/>
            <pc:sldMk cId="425071425" sldId="398"/>
            <ac:picMk id="5" creationId="{1A437EEB-80E6-D13E-9907-D789486444E7}"/>
          </ac:picMkLst>
        </pc:picChg>
      </pc:sldChg>
      <pc:sldChg chg="modSp del">
        <pc:chgData name="Elgee, Jeffrey (SPAC/PSPC)" userId="e10f0e9c-c03f-4fde-9113-11216b420c44" providerId="ADAL" clId="{0BEA5CCD-CDB7-477E-8756-157B9A0B9D9F}" dt="2024-07-30T13:56:18.165" v="2063" actId="47"/>
        <pc:sldMkLst>
          <pc:docMk/>
          <pc:sldMk cId="3227355639" sldId="400"/>
        </pc:sldMkLst>
        <pc:spChg chg="mod">
          <ac:chgData name="Elgee, Jeffrey (SPAC/PSPC)" userId="e10f0e9c-c03f-4fde-9113-11216b420c44" providerId="ADAL" clId="{0BEA5CCD-CDB7-477E-8756-157B9A0B9D9F}" dt="2024-07-30T13:30:27.376" v="1961"/>
          <ac:spMkLst>
            <pc:docMk/>
            <pc:sldMk cId="3227355639" sldId="400"/>
            <ac:spMk id="2" creationId="{EDAC6BAA-31B6-4381-BAD9-5403CDE86C18}"/>
          </ac:spMkLst>
        </pc:spChg>
      </pc:sldChg>
      <pc:sldChg chg="addSp modSp add del mod ord modShow modNotesTx">
        <pc:chgData name="Elgee, Jeffrey (SPAC/PSPC)" userId="e10f0e9c-c03f-4fde-9113-11216b420c44" providerId="ADAL" clId="{0BEA5CCD-CDB7-477E-8756-157B9A0B9D9F}" dt="2024-08-15T14:24:11.904" v="5604" actId="20577"/>
        <pc:sldMkLst>
          <pc:docMk/>
          <pc:sldMk cId="3182586037" sldId="401"/>
        </pc:sldMkLst>
        <pc:spChg chg="mod">
          <ac:chgData name="Elgee, Jeffrey (SPAC/PSPC)" userId="e10f0e9c-c03f-4fde-9113-11216b420c44" providerId="ADAL" clId="{0BEA5CCD-CDB7-477E-8756-157B9A0B9D9F}" dt="2024-08-15T14:14:24.596" v="5152" actId="20577"/>
          <ac:spMkLst>
            <pc:docMk/>
            <pc:sldMk cId="3182586037" sldId="401"/>
            <ac:spMk id="2" creationId="{15A84292-B564-42A1-87E0-C35F7892D6D3}"/>
          </ac:spMkLst>
        </pc:spChg>
        <pc:spChg chg="add mod">
          <ac:chgData name="Elgee, Jeffrey (SPAC/PSPC)" userId="e10f0e9c-c03f-4fde-9113-11216b420c44" providerId="ADAL" clId="{0BEA5CCD-CDB7-477E-8756-157B9A0B9D9F}" dt="2024-07-30T15:29:13.212" v="2860" actId="1076"/>
          <ac:spMkLst>
            <pc:docMk/>
            <pc:sldMk cId="3182586037" sldId="401"/>
            <ac:spMk id="8" creationId="{C1447EFF-BD58-C00C-E106-22D7EC19A520}"/>
          </ac:spMkLst>
        </pc:spChg>
        <pc:picChg chg="add mod">
          <ac:chgData name="Elgee, Jeffrey (SPAC/PSPC)" userId="e10f0e9c-c03f-4fde-9113-11216b420c44" providerId="ADAL" clId="{0BEA5CCD-CDB7-477E-8756-157B9A0B9D9F}" dt="2024-07-30T15:29:13.212" v="2860" actId="1076"/>
          <ac:picMkLst>
            <pc:docMk/>
            <pc:sldMk cId="3182586037" sldId="401"/>
            <ac:picMk id="21" creationId="{61C07902-73C4-83BB-F2F8-6E7FD0B9C471}"/>
          </ac:picMkLst>
        </pc:picChg>
      </pc:sldChg>
      <pc:sldChg chg="addSp modSp del mod">
        <pc:chgData name="Elgee, Jeffrey (SPAC/PSPC)" userId="e10f0e9c-c03f-4fde-9113-11216b420c44" providerId="ADAL" clId="{0BEA5CCD-CDB7-477E-8756-157B9A0B9D9F}" dt="2024-07-31T18:11:25.674" v="4710" actId="47"/>
        <pc:sldMkLst>
          <pc:docMk/>
          <pc:sldMk cId="1860664748" sldId="402"/>
        </pc:sldMkLst>
        <pc:spChg chg="mod">
          <ac:chgData name="Elgee, Jeffrey (SPAC/PSPC)" userId="e10f0e9c-c03f-4fde-9113-11216b420c44" providerId="ADAL" clId="{0BEA5CCD-CDB7-477E-8756-157B9A0B9D9F}" dt="2024-07-30T13:30:27.376" v="1961"/>
          <ac:spMkLst>
            <pc:docMk/>
            <pc:sldMk cId="1860664748" sldId="402"/>
            <ac:spMk id="2" creationId="{9DC1350E-EEEF-47AA-83A4-E3D5D0694796}"/>
          </ac:spMkLst>
        </pc:spChg>
        <pc:spChg chg="add mod">
          <ac:chgData name="Elgee, Jeffrey (SPAC/PSPC)" userId="e10f0e9c-c03f-4fde-9113-11216b420c44" providerId="ADAL" clId="{0BEA5CCD-CDB7-477E-8756-157B9A0B9D9F}" dt="2024-07-30T15:30:40.138" v="2865" actId="1076"/>
          <ac:spMkLst>
            <pc:docMk/>
            <pc:sldMk cId="1860664748" sldId="402"/>
            <ac:spMk id="3" creationId="{45A50A5C-D99D-456E-31FF-6F25A0212420}"/>
          </ac:spMkLst>
        </pc:spChg>
        <pc:picChg chg="add mod">
          <ac:chgData name="Elgee, Jeffrey (SPAC/PSPC)" userId="e10f0e9c-c03f-4fde-9113-11216b420c44" providerId="ADAL" clId="{0BEA5CCD-CDB7-477E-8756-157B9A0B9D9F}" dt="2024-07-30T15:30:40.138" v="2865" actId="1076"/>
          <ac:picMkLst>
            <pc:docMk/>
            <pc:sldMk cId="1860664748" sldId="402"/>
            <ac:picMk id="4" creationId="{02985492-F2B9-8121-33DC-64694204E901}"/>
          </ac:picMkLst>
        </pc:picChg>
      </pc:sldChg>
      <pc:sldChg chg="del">
        <pc:chgData name="Elgee, Jeffrey (SPAC/PSPC)" userId="e10f0e9c-c03f-4fde-9113-11216b420c44" providerId="ADAL" clId="{0BEA5CCD-CDB7-477E-8756-157B9A0B9D9F}" dt="2024-07-29T16:37:43.491" v="422" actId="47"/>
        <pc:sldMkLst>
          <pc:docMk/>
          <pc:sldMk cId="3306026229" sldId="403"/>
        </pc:sldMkLst>
      </pc:sldChg>
      <pc:sldChg chg="del">
        <pc:chgData name="Elgee, Jeffrey (SPAC/PSPC)" userId="e10f0e9c-c03f-4fde-9113-11216b420c44" providerId="ADAL" clId="{0BEA5CCD-CDB7-477E-8756-157B9A0B9D9F}" dt="2024-07-29T16:37:43.491" v="422" actId="47"/>
        <pc:sldMkLst>
          <pc:docMk/>
          <pc:sldMk cId="462943816" sldId="406"/>
        </pc:sldMkLst>
      </pc:sldChg>
      <pc:sldChg chg="del">
        <pc:chgData name="Elgee, Jeffrey (SPAC/PSPC)" userId="e10f0e9c-c03f-4fde-9113-11216b420c44" providerId="ADAL" clId="{0BEA5CCD-CDB7-477E-8756-157B9A0B9D9F}" dt="2024-07-29T16:37:43.491" v="422" actId="47"/>
        <pc:sldMkLst>
          <pc:docMk/>
          <pc:sldMk cId="2466612922" sldId="407"/>
        </pc:sldMkLst>
      </pc:sldChg>
      <pc:sldChg chg="del">
        <pc:chgData name="Elgee, Jeffrey (SPAC/PSPC)" userId="e10f0e9c-c03f-4fde-9113-11216b420c44" providerId="ADAL" clId="{0BEA5CCD-CDB7-477E-8756-157B9A0B9D9F}" dt="2024-07-29T16:37:43.491" v="422" actId="47"/>
        <pc:sldMkLst>
          <pc:docMk/>
          <pc:sldMk cId="1506004974" sldId="408"/>
        </pc:sldMkLst>
      </pc:sldChg>
      <pc:sldChg chg="modSp del mod">
        <pc:chgData name="Elgee, Jeffrey (SPAC/PSPC)" userId="e10f0e9c-c03f-4fde-9113-11216b420c44" providerId="ADAL" clId="{0BEA5CCD-CDB7-477E-8756-157B9A0B9D9F}" dt="2024-07-30T16:04:38.912" v="2924" actId="47"/>
        <pc:sldMkLst>
          <pc:docMk/>
          <pc:sldMk cId="2997729576" sldId="409"/>
        </pc:sldMkLst>
        <pc:spChg chg="mod">
          <ac:chgData name="Elgee, Jeffrey (SPAC/PSPC)" userId="e10f0e9c-c03f-4fde-9113-11216b420c44" providerId="ADAL" clId="{0BEA5CCD-CDB7-477E-8756-157B9A0B9D9F}" dt="2024-07-30T13:30:27.376" v="1961"/>
          <ac:spMkLst>
            <pc:docMk/>
            <pc:sldMk cId="2997729576" sldId="409"/>
            <ac:spMk id="2" creationId="{2A8A85DB-82AC-4701-A4FC-0373FBDE8BEE}"/>
          </ac:spMkLst>
        </pc:spChg>
        <pc:spChg chg="mod">
          <ac:chgData name="Elgee, Jeffrey (SPAC/PSPC)" userId="e10f0e9c-c03f-4fde-9113-11216b420c44" providerId="ADAL" clId="{0BEA5CCD-CDB7-477E-8756-157B9A0B9D9F}" dt="2024-07-29T16:32:16.604" v="421" actId="5793"/>
          <ac:spMkLst>
            <pc:docMk/>
            <pc:sldMk cId="2997729576" sldId="409"/>
            <ac:spMk id="4" creationId="{746FAADD-EA1A-4200-8B8D-8A21154CF60A}"/>
          </ac:spMkLst>
        </pc:spChg>
      </pc:sldChg>
      <pc:sldChg chg="del">
        <pc:chgData name="Elgee, Jeffrey (SPAC/PSPC)" userId="e10f0e9c-c03f-4fde-9113-11216b420c44" providerId="ADAL" clId="{0BEA5CCD-CDB7-477E-8756-157B9A0B9D9F}" dt="2024-07-29T16:37:43.491" v="422" actId="47"/>
        <pc:sldMkLst>
          <pc:docMk/>
          <pc:sldMk cId="1492418147" sldId="411"/>
        </pc:sldMkLst>
      </pc:sldChg>
      <pc:sldChg chg="addSp delSp modSp add mod ord modNotesTx">
        <pc:chgData name="Elgee, Jeffrey (SPAC/PSPC)" userId="e10f0e9c-c03f-4fde-9113-11216b420c44" providerId="ADAL" clId="{0BEA5CCD-CDB7-477E-8756-157B9A0B9D9F}" dt="2024-08-14T16:04:57.067" v="4732" actId="20577"/>
        <pc:sldMkLst>
          <pc:docMk/>
          <pc:sldMk cId="3015862920" sldId="4985"/>
        </pc:sldMkLst>
        <pc:spChg chg="mod">
          <ac:chgData name="Elgee, Jeffrey (SPAC/PSPC)" userId="e10f0e9c-c03f-4fde-9113-11216b420c44" providerId="ADAL" clId="{0BEA5CCD-CDB7-477E-8756-157B9A0B9D9F}" dt="2024-07-30T13:37:23.092" v="1984" actId="20577"/>
          <ac:spMkLst>
            <pc:docMk/>
            <pc:sldMk cId="3015862920" sldId="4985"/>
            <ac:spMk id="2" creationId="{23CE6DA8-6FD6-77EF-D7A3-C3773CB1AD0F}"/>
          </ac:spMkLst>
        </pc:spChg>
        <pc:spChg chg="add mod">
          <ac:chgData name="Elgee, Jeffrey (SPAC/PSPC)" userId="e10f0e9c-c03f-4fde-9113-11216b420c44" providerId="ADAL" clId="{0BEA5CCD-CDB7-477E-8756-157B9A0B9D9F}" dt="2024-07-30T13:37:41.764" v="1986" actId="1076"/>
          <ac:spMkLst>
            <pc:docMk/>
            <pc:sldMk cId="3015862920" sldId="4985"/>
            <ac:spMk id="3" creationId="{1A065890-FE85-C817-884E-5CAA512A2ADA}"/>
          </ac:spMkLst>
        </pc:spChg>
        <pc:spChg chg="add del">
          <ac:chgData name="Elgee, Jeffrey (SPAC/PSPC)" userId="e10f0e9c-c03f-4fde-9113-11216b420c44" providerId="ADAL" clId="{0BEA5CCD-CDB7-477E-8756-157B9A0B9D9F}" dt="2024-07-30T15:44:33.586" v="2905" actId="22"/>
          <ac:spMkLst>
            <pc:docMk/>
            <pc:sldMk cId="3015862920" sldId="4985"/>
            <ac:spMk id="7" creationId="{F28ACA6D-A0C1-1466-2034-03974BE869D7}"/>
          </ac:spMkLst>
        </pc:spChg>
        <pc:picChg chg="add mod">
          <ac:chgData name="Elgee, Jeffrey (SPAC/PSPC)" userId="e10f0e9c-c03f-4fde-9113-11216b420c44" providerId="ADAL" clId="{0BEA5CCD-CDB7-477E-8756-157B9A0B9D9F}" dt="2024-07-30T13:37:41.764" v="1986" actId="1076"/>
          <ac:picMkLst>
            <pc:docMk/>
            <pc:sldMk cId="3015862920" sldId="4985"/>
            <ac:picMk id="5" creationId="{F5038601-879A-7B21-293B-1A88C55B1DC2}"/>
          </ac:picMkLst>
        </pc:picChg>
      </pc:sldChg>
      <pc:sldChg chg="modSp">
        <pc:chgData name="Elgee, Jeffrey (SPAC/PSPC)" userId="e10f0e9c-c03f-4fde-9113-11216b420c44" providerId="ADAL" clId="{0BEA5CCD-CDB7-477E-8756-157B9A0B9D9F}" dt="2024-07-30T13:30:27.376" v="1961"/>
        <pc:sldMkLst>
          <pc:docMk/>
          <pc:sldMk cId="625183133" sldId="4986"/>
        </pc:sldMkLst>
        <pc:spChg chg="mod">
          <ac:chgData name="Elgee, Jeffrey (SPAC/PSPC)" userId="e10f0e9c-c03f-4fde-9113-11216b420c44" providerId="ADAL" clId="{0BEA5CCD-CDB7-477E-8756-157B9A0B9D9F}" dt="2024-07-30T13:30:27.376" v="1961"/>
          <ac:spMkLst>
            <pc:docMk/>
            <pc:sldMk cId="625183133" sldId="4986"/>
            <ac:spMk id="2" creationId="{459AFBF6-A3FE-12ED-8681-E058ECB7745D}"/>
          </ac:spMkLst>
        </pc:spChg>
      </pc:sldChg>
      <pc:sldChg chg="modSp add mod ord delCm modNotesTx">
        <pc:chgData name="Elgee, Jeffrey (SPAC/PSPC)" userId="e10f0e9c-c03f-4fde-9113-11216b420c44" providerId="ADAL" clId="{0BEA5CCD-CDB7-477E-8756-157B9A0B9D9F}" dt="2024-08-15T14:02:53.278" v="5007" actId="27636"/>
        <pc:sldMkLst>
          <pc:docMk/>
          <pc:sldMk cId="2912528862" sldId="4991"/>
        </pc:sldMkLst>
        <pc:spChg chg="mod">
          <ac:chgData name="Elgee, Jeffrey (SPAC/PSPC)" userId="e10f0e9c-c03f-4fde-9113-11216b420c44" providerId="ADAL" clId="{0BEA5CCD-CDB7-477E-8756-157B9A0B9D9F}" dt="2024-08-15T14:02:53.278" v="5007" actId="27636"/>
          <ac:spMkLst>
            <pc:docMk/>
            <pc:sldMk cId="2912528862" sldId="4991"/>
            <ac:spMk id="3" creationId="{850EFA27-BB7E-A97B-CC4E-5CD87E1BCE56}"/>
          </ac:spMkLst>
        </pc:spChg>
        <pc:extLst>
          <p:ext xmlns:p="http://schemas.openxmlformats.org/presentationml/2006/main" uri="{D6D511B9-2390-475A-947B-AFAB55BFBCF1}">
            <pc226:cmChg xmlns:pc226="http://schemas.microsoft.com/office/powerpoint/2022/06/main/command" chg="del">
              <pc226:chgData name="Elgee, Jeffrey (SPAC/PSPC)" userId="e10f0e9c-c03f-4fde-9113-11216b420c44" providerId="ADAL" clId="{0BEA5CCD-CDB7-477E-8756-157B9A0B9D9F}" dt="2024-08-14T17:07:47.114" v="4773"/>
              <pc2:cmMkLst xmlns:pc2="http://schemas.microsoft.com/office/powerpoint/2019/9/main/command">
                <pc:docMk/>
                <pc:sldMk cId="2912528862" sldId="4991"/>
                <pc2:cmMk id="{A671E939-DC8C-4E10-9919-42392E18B6FD}"/>
              </pc2:cmMkLst>
            </pc226:cmChg>
          </p:ext>
        </pc:extLst>
      </pc:sldChg>
      <pc:sldChg chg="modSp">
        <pc:chgData name="Elgee, Jeffrey (SPAC/PSPC)" userId="e10f0e9c-c03f-4fde-9113-11216b420c44" providerId="ADAL" clId="{0BEA5CCD-CDB7-477E-8756-157B9A0B9D9F}" dt="2024-07-30T13:30:27.376" v="1961"/>
        <pc:sldMkLst>
          <pc:docMk/>
          <pc:sldMk cId="581567723" sldId="4998"/>
        </pc:sldMkLst>
        <pc:spChg chg="mod">
          <ac:chgData name="Elgee, Jeffrey (SPAC/PSPC)" userId="e10f0e9c-c03f-4fde-9113-11216b420c44" providerId="ADAL" clId="{0BEA5CCD-CDB7-477E-8756-157B9A0B9D9F}" dt="2024-07-30T13:30:27.376" v="1961"/>
          <ac:spMkLst>
            <pc:docMk/>
            <pc:sldMk cId="581567723" sldId="4998"/>
            <ac:spMk id="2" creationId="{9DE119AA-C27C-1F93-8533-D6E1F56A43A8}"/>
          </ac:spMkLst>
        </pc:spChg>
      </pc:sldChg>
      <pc:sldChg chg="addSp delSp modSp add mod">
        <pc:chgData name="Elgee, Jeffrey (SPAC/PSPC)" userId="e10f0e9c-c03f-4fde-9113-11216b420c44" providerId="ADAL" clId="{0BEA5CCD-CDB7-477E-8756-157B9A0B9D9F}" dt="2024-07-31T15:23:59.979" v="4111" actId="1076"/>
        <pc:sldMkLst>
          <pc:docMk/>
          <pc:sldMk cId="4030298912" sldId="4999"/>
        </pc:sldMkLst>
        <pc:spChg chg="mod">
          <ac:chgData name="Elgee, Jeffrey (SPAC/PSPC)" userId="e10f0e9c-c03f-4fde-9113-11216b420c44" providerId="ADAL" clId="{0BEA5CCD-CDB7-477E-8756-157B9A0B9D9F}" dt="2024-07-31T15:23:17.351" v="4110" actId="20577"/>
          <ac:spMkLst>
            <pc:docMk/>
            <pc:sldMk cId="4030298912" sldId="4999"/>
            <ac:spMk id="2" creationId="{530A314D-74C9-43F8-A8C5-E61B4C92159E}"/>
          </ac:spMkLst>
        </pc:spChg>
        <pc:spChg chg="add mod">
          <ac:chgData name="Elgee, Jeffrey (SPAC/PSPC)" userId="e10f0e9c-c03f-4fde-9113-11216b420c44" providerId="ADAL" clId="{0BEA5CCD-CDB7-477E-8756-157B9A0B9D9F}" dt="2024-07-30T14:19:42.906" v="2286" actId="1037"/>
          <ac:spMkLst>
            <pc:docMk/>
            <pc:sldMk cId="4030298912" sldId="4999"/>
            <ac:spMk id="4" creationId="{357BB93D-599A-6427-6C1D-0F45BA921288}"/>
          </ac:spMkLst>
        </pc:spChg>
        <pc:spChg chg="mod">
          <ac:chgData name="Elgee, Jeffrey (SPAC/PSPC)" userId="e10f0e9c-c03f-4fde-9113-11216b420c44" providerId="ADAL" clId="{0BEA5CCD-CDB7-477E-8756-157B9A0B9D9F}" dt="2024-07-30T15:40:39.061" v="2881" actId="1076"/>
          <ac:spMkLst>
            <pc:docMk/>
            <pc:sldMk cId="4030298912" sldId="4999"/>
            <ac:spMk id="11" creationId="{EAD0A152-C62E-4761-ADE3-7F36EDECB88C}"/>
          </ac:spMkLst>
        </pc:spChg>
        <pc:spChg chg="mod">
          <ac:chgData name="Elgee, Jeffrey (SPAC/PSPC)" userId="e10f0e9c-c03f-4fde-9113-11216b420c44" providerId="ADAL" clId="{0BEA5CCD-CDB7-477E-8756-157B9A0B9D9F}" dt="2024-07-30T15:40:43.192" v="2882" actId="1076"/>
          <ac:spMkLst>
            <pc:docMk/>
            <pc:sldMk cId="4030298912" sldId="4999"/>
            <ac:spMk id="12" creationId="{381A6DF4-DEEE-4465-83D3-0C713E5A99A6}"/>
          </ac:spMkLst>
        </pc:spChg>
        <pc:spChg chg="mod">
          <ac:chgData name="Elgee, Jeffrey (SPAC/PSPC)" userId="e10f0e9c-c03f-4fde-9113-11216b420c44" providerId="ADAL" clId="{0BEA5CCD-CDB7-477E-8756-157B9A0B9D9F}" dt="2024-07-31T15:18:52.990" v="4058" actId="20577"/>
          <ac:spMkLst>
            <pc:docMk/>
            <pc:sldMk cId="4030298912" sldId="4999"/>
            <ac:spMk id="13" creationId="{CBDCD3B3-6EF9-475F-8F76-2A1201FC03F1}"/>
          </ac:spMkLst>
        </pc:spChg>
        <pc:spChg chg="mod">
          <ac:chgData name="Elgee, Jeffrey (SPAC/PSPC)" userId="e10f0e9c-c03f-4fde-9113-11216b420c44" providerId="ADAL" clId="{0BEA5CCD-CDB7-477E-8756-157B9A0B9D9F}" dt="2024-07-31T15:17:05.815" v="4040" actId="255"/>
          <ac:spMkLst>
            <pc:docMk/>
            <pc:sldMk cId="4030298912" sldId="4999"/>
            <ac:spMk id="14" creationId="{19BF262A-36CF-40B6-9C6C-06CA0186C123}"/>
          </ac:spMkLst>
        </pc:spChg>
        <pc:spChg chg="mod">
          <ac:chgData name="Elgee, Jeffrey (SPAC/PSPC)" userId="e10f0e9c-c03f-4fde-9113-11216b420c44" providerId="ADAL" clId="{0BEA5CCD-CDB7-477E-8756-157B9A0B9D9F}" dt="2024-07-31T15:16:53.133" v="4039" actId="1076"/>
          <ac:spMkLst>
            <pc:docMk/>
            <pc:sldMk cId="4030298912" sldId="4999"/>
            <ac:spMk id="15" creationId="{25260485-4F7D-4488-A88E-C7AC0E82B1B0}"/>
          </ac:spMkLst>
        </pc:spChg>
        <pc:spChg chg="del mod ord">
          <ac:chgData name="Elgee, Jeffrey (SPAC/PSPC)" userId="e10f0e9c-c03f-4fde-9113-11216b420c44" providerId="ADAL" clId="{0BEA5CCD-CDB7-477E-8756-157B9A0B9D9F}" dt="2024-07-30T14:16:02.334" v="2106" actId="478"/>
          <ac:spMkLst>
            <pc:docMk/>
            <pc:sldMk cId="4030298912" sldId="4999"/>
            <ac:spMk id="17" creationId="{8CA12FE9-EE5F-4421-8CE3-1E446D37FF5C}"/>
          </ac:spMkLst>
        </pc:spChg>
        <pc:spChg chg="mod ord">
          <ac:chgData name="Elgee, Jeffrey (SPAC/PSPC)" userId="e10f0e9c-c03f-4fde-9113-11216b420c44" providerId="ADAL" clId="{0BEA5CCD-CDB7-477E-8756-157B9A0B9D9F}" dt="2024-07-30T14:19:47.987" v="2294" actId="1037"/>
          <ac:spMkLst>
            <pc:docMk/>
            <pc:sldMk cId="4030298912" sldId="4999"/>
            <ac:spMk id="18" creationId="{185A7B5A-E0AE-4F7F-BEE1-3D3A495164C6}"/>
          </ac:spMkLst>
        </pc:spChg>
        <pc:spChg chg="mod ord">
          <ac:chgData name="Elgee, Jeffrey (SPAC/PSPC)" userId="e10f0e9c-c03f-4fde-9113-11216b420c44" providerId="ADAL" clId="{0BEA5CCD-CDB7-477E-8756-157B9A0B9D9F}" dt="2024-07-30T15:40:38.432" v="2880" actId="1076"/>
          <ac:spMkLst>
            <pc:docMk/>
            <pc:sldMk cId="4030298912" sldId="4999"/>
            <ac:spMk id="19" creationId="{CABDBD21-778A-47E8-A6DF-877914454E7E}"/>
          </ac:spMkLst>
        </pc:spChg>
        <pc:spChg chg="mod ord">
          <ac:chgData name="Elgee, Jeffrey (SPAC/PSPC)" userId="e10f0e9c-c03f-4fde-9113-11216b420c44" providerId="ADAL" clId="{0BEA5CCD-CDB7-477E-8756-157B9A0B9D9F}" dt="2024-07-30T15:41:03.263" v="2901" actId="1076"/>
          <ac:spMkLst>
            <pc:docMk/>
            <pc:sldMk cId="4030298912" sldId="4999"/>
            <ac:spMk id="20" creationId="{810D54FB-162C-45B4-B348-CF410ADAB59F}"/>
          </ac:spMkLst>
        </pc:spChg>
        <pc:spChg chg="mod">
          <ac:chgData name="Elgee, Jeffrey (SPAC/PSPC)" userId="e10f0e9c-c03f-4fde-9113-11216b420c44" providerId="ADAL" clId="{0BEA5CCD-CDB7-477E-8756-157B9A0B9D9F}" dt="2024-07-30T14:21:53.801" v="2497" actId="1037"/>
          <ac:spMkLst>
            <pc:docMk/>
            <pc:sldMk cId="4030298912" sldId="4999"/>
            <ac:spMk id="21" creationId="{3A607016-685E-4175-9346-C99771454555}"/>
          </ac:spMkLst>
        </pc:spChg>
        <pc:spChg chg="del">
          <ac:chgData name="Elgee, Jeffrey (SPAC/PSPC)" userId="e10f0e9c-c03f-4fde-9113-11216b420c44" providerId="ADAL" clId="{0BEA5CCD-CDB7-477E-8756-157B9A0B9D9F}" dt="2024-07-30T14:08:52.604" v="2092" actId="478"/>
          <ac:spMkLst>
            <pc:docMk/>
            <pc:sldMk cId="4030298912" sldId="4999"/>
            <ac:spMk id="22" creationId="{D71F2BA6-CB89-42A9-9218-65D8563798BE}"/>
          </ac:spMkLst>
        </pc:spChg>
        <pc:spChg chg="del mod">
          <ac:chgData name="Elgee, Jeffrey (SPAC/PSPC)" userId="e10f0e9c-c03f-4fde-9113-11216b420c44" providerId="ADAL" clId="{0BEA5CCD-CDB7-477E-8756-157B9A0B9D9F}" dt="2024-07-30T14:08:49.083" v="2091" actId="478"/>
          <ac:spMkLst>
            <pc:docMk/>
            <pc:sldMk cId="4030298912" sldId="4999"/>
            <ac:spMk id="23" creationId="{0D76EFF8-BE53-4B83-BCAB-C1B7377E52B1}"/>
          </ac:spMkLst>
        </pc:spChg>
        <pc:spChg chg="del">
          <ac:chgData name="Elgee, Jeffrey (SPAC/PSPC)" userId="e10f0e9c-c03f-4fde-9113-11216b420c44" providerId="ADAL" clId="{0BEA5CCD-CDB7-477E-8756-157B9A0B9D9F}" dt="2024-07-30T14:08:46.059" v="2089" actId="478"/>
          <ac:spMkLst>
            <pc:docMk/>
            <pc:sldMk cId="4030298912" sldId="4999"/>
            <ac:spMk id="24" creationId="{8638DCD9-AC37-4C0D-8608-AD5BCC2447EE}"/>
          </ac:spMkLst>
        </pc:spChg>
        <pc:spChg chg="del">
          <ac:chgData name="Elgee, Jeffrey (SPAC/PSPC)" userId="e10f0e9c-c03f-4fde-9113-11216b420c44" providerId="ADAL" clId="{0BEA5CCD-CDB7-477E-8756-157B9A0B9D9F}" dt="2024-07-30T14:08:55.904" v="2093" actId="478"/>
          <ac:spMkLst>
            <pc:docMk/>
            <pc:sldMk cId="4030298912" sldId="4999"/>
            <ac:spMk id="25" creationId="{09E72399-25C3-492A-BC25-49AA88081B60}"/>
          </ac:spMkLst>
        </pc:spChg>
        <pc:spChg chg="mod">
          <ac:chgData name="Elgee, Jeffrey (SPAC/PSPC)" userId="e10f0e9c-c03f-4fde-9113-11216b420c44" providerId="ADAL" clId="{0BEA5CCD-CDB7-477E-8756-157B9A0B9D9F}" dt="2024-07-30T14:19:51.523" v="2299" actId="1037"/>
          <ac:spMkLst>
            <pc:docMk/>
            <pc:sldMk cId="4030298912" sldId="4999"/>
            <ac:spMk id="26" creationId="{53C27BE4-FFB1-4B70-A642-723DDD4C75A1}"/>
          </ac:spMkLst>
        </pc:spChg>
        <pc:spChg chg="mod">
          <ac:chgData name="Elgee, Jeffrey (SPAC/PSPC)" userId="e10f0e9c-c03f-4fde-9113-11216b420c44" providerId="ADAL" clId="{0BEA5CCD-CDB7-477E-8756-157B9A0B9D9F}" dt="2024-07-30T14:21:45.606" v="2481" actId="1037"/>
          <ac:spMkLst>
            <pc:docMk/>
            <pc:sldMk cId="4030298912" sldId="4999"/>
            <ac:spMk id="27" creationId="{2449FB96-128A-4906-81B1-FC217156D952}"/>
          </ac:spMkLst>
        </pc:spChg>
        <pc:spChg chg="mod">
          <ac:chgData name="Elgee, Jeffrey (SPAC/PSPC)" userId="e10f0e9c-c03f-4fde-9113-11216b420c44" providerId="ADAL" clId="{0BEA5CCD-CDB7-477E-8756-157B9A0B9D9F}" dt="2024-07-30T14:21:35.617" v="2459" actId="1036"/>
          <ac:spMkLst>
            <pc:docMk/>
            <pc:sldMk cId="4030298912" sldId="4999"/>
            <ac:spMk id="28" creationId="{FEBCC0BA-51F1-4927-AAC6-A02C070359D3}"/>
          </ac:spMkLst>
        </pc:spChg>
        <pc:spChg chg="del">
          <ac:chgData name="Elgee, Jeffrey (SPAC/PSPC)" userId="e10f0e9c-c03f-4fde-9113-11216b420c44" providerId="ADAL" clId="{0BEA5CCD-CDB7-477E-8756-157B9A0B9D9F}" dt="2024-07-30T14:08:39.680" v="2088" actId="478"/>
          <ac:spMkLst>
            <pc:docMk/>
            <pc:sldMk cId="4030298912" sldId="4999"/>
            <ac:spMk id="29" creationId="{597BDEF0-6DEE-4C55-B9DC-6F78166D320A}"/>
          </ac:spMkLst>
        </pc:spChg>
        <pc:spChg chg="mod ord">
          <ac:chgData name="Elgee, Jeffrey (SPAC/PSPC)" userId="e10f0e9c-c03f-4fde-9113-11216b420c44" providerId="ADAL" clId="{0BEA5CCD-CDB7-477E-8756-157B9A0B9D9F}" dt="2024-07-30T15:41:10.465" v="2902" actId="1076"/>
          <ac:spMkLst>
            <pc:docMk/>
            <pc:sldMk cId="4030298912" sldId="4999"/>
            <ac:spMk id="30" creationId="{8C74A267-9D7C-49DB-AD0B-BFC32765C326}"/>
          </ac:spMkLst>
        </pc:spChg>
        <pc:spChg chg="del ord">
          <ac:chgData name="Elgee, Jeffrey (SPAC/PSPC)" userId="e10f0e9c-c03f-4fde-9113-11216b420c44" providerId="ADAL" clId="{0BEA5CCD-CDB7-477E-8756-157B9A0B9D9F}" dt="2024-07-30T14:16:09.638" v="2107" actId="478"/>
          <ac:spMkLst>
            <pc:docMk/>
            <pc:sldMk cId="4030298912" sldId="4999"/>
            <ac:spMk id="31" creationId="{D74C0C59-3C42-4FB6-896F-CD15E54AC154}"/>
          </ac:spMkLst>
        </pc:spChg>
        <pc:spChg chg="mod ord">
          <ac:chgData name="Elgee, Jeffrey (SPAC/PSPC)" userId="e10f0e9c-c03f-4fde-9113-11216b420c44" providerId="ADAL" clId="{0BEA5CCD-CDB7-477E-8756-157B9A0B9D9F}" dt="2024-07-30T15:41:13.039" v="2903" actId="1076"/>
          <ac:spMkLst>
            <pc:docMk/>
            <pc:sldMk cId="4030298912" sldId="4999"/>
            <ac:spMk id="32" creationId="{E35E10CF-2936-4ACE-877B-AF6B63FEB5A5}"/>
          </ac:spMkLst>
        </pc:spChg>
        <pc:spChg chg="mod">
          <ac:chgData name="Elgee, Jeffrey (SPAC/PSPC)" userId="e10f0e9c-c03f-4fde-9113-11216b420c44" providerId="ADAL" clId="{0BEA5CCD-CDB7-477E-8756-157B9A0B9D9F}" dt="2024-07-30T14:21:21.687" v="2431" actId="1036"/>
          <ac:spMkLst>
            <pc:docMk/>
            <pc:sldMk cId="4030298912" sldId="4999"/>
            <ac:spMk id="33" creationId="{82E52318-D713-42FD-8888-6E57B1C6E626}"/>
          </ac:spMkLst>
        </pc:spChg>
        <pc:spChg chg="del">
          <ac:chgData name="Elgee, Jeffrey (SPAC/PSPC)" userId="e10f0e9c-c03f-4fde-9113-11216b420c44" providerId="ADAL" clId="{0BEA5CCD-CDB7-477E-8756-157B9A0B9D9F}" dt="2024-07-30T14:08:59.502" v="2094" actId="478"/>
          <ac:spMkLst>
            <pc:docMk/>
            <pc:sldMk cId="4030298912" sldId="4999"/>
            <ac:spMk id="34" creationId="{6223F58F-F1AA-49D0-8AF5-736467AB99EB}"/>
          </ac:spMkLst>
        </pc:spChg>
        <pc:spChg chg="mod">
          <ac:chgData name="Elgee, Jeffrey (SPAC/PSPC)" userId="e10f0e9c-c03f-4fde-9113-11216b420c44" providerId="ADAL" clId="{0BEA5CCD-CDB7-477E-8756-157B9A0B9D9F}" dt="2024-07-30T14:21:15.374" v="2410" actId="1036"/>
          <ac:spMkLst>
            <pc:docMk/>
            <pc:sldMk cId="4030298912" sldId="4999"/>
            <ac:spMk id="35" creationId="{CB389386-6D09-4BE9-B976-156F7A6D46D6}"/>
          </ac:spMkLst>
        </pc:spChg>
        <pc:spChg chg="mod">
          <ac:chgData name="Elgee, Jeffrey (SPAC/PSPC)" userId="e10f0e9c-c03f-4fde-9113-11216b420c44" providerId="ADAL" clId="{0BEA5CCD-CDB7-477E-8756-157B9A0B9D9F}" dt="2024-07-30T14:21:07.745" v="2384" actId="1036"/>
          <ac:spMkLst>
            <pc:docMk/>
            <pc:sldMk cId="4030298912" sldId="4999"/>
            <ac:spMk id="36" creationId="{870C755C-D32F-4A71-8B94-3C7C95F164E2}"/>
          </ac:spMkLst>
        </pc:spChg>
        <pc:picChg chg="add mod">
          <ac:chgData name="Elgee, Jeffrey (SPAC/PSPC)" userId="e10f0e9c-c03f-4fde-9113-11216b420c44" providerId="ADAL" clId="{0BEA5CCD-CDB7-477E-8756-157B9A0B9D9F}" dt="2024-07-31T15:23:59.979" v="4111" actId="1076"/>
          <ac:picMkLst>
            <pc:docMk/>
            <pc:sldMk cId="4030298912" sldId="4999"/>
            <ac:picMk id="3" creationId="{AA1A692D-4596-ED64-7D61-A5AC09F43301}"/>
          </ac:picMkLst>
        </pc:picChg>
      </pc:sldChg>
      <pc:sldChg chg="addSp modSp add mod ord modNotesTx">
        <pc:chgData name="Elgee, Jeffrey (SPAC/PSPC)" userId="e10f0e9c-c03f-4fde-9113-11216b420c44" providerId="ADAL" clId="{0BEA5CCD-CDB7-477E-8756-157B9A0B9D9F}" dt="2024-08-15T14:02:09.722" v="5005" actId="20577"/>
        <pc:sldMkLst>
          <pc:docMk/>
          <pc:sldMk cId="257696756" sldId="5009"/>
        </pc:sldMkLst>
        <pc:spChg chg="add mod">
          <ac:chgData name="Elgee, Jeffrey (SPAC/PSPC)" userId="e10f0e9c-c03f-4fde-9113-11216b420c44" providerId="ADAL" clId="{0BEA5CCD-CDB7-477E-8756-157B9A0B9D9F}" dt="2024-07-30T15:28:14.971" v="2856" actId="1076"/>
          <ac:spMkLst>
            <pc:docMk/>
            <pc:sldMk cId="257696756" sldId="5009"/>
            <ac:spMk id="3" creationId="{38FBB42E-0A88-5259-7591-B445908E494B}"/>
          </ac:spMkLst>
        </pc:spChg>
        <pc:picChg chg="add mod">
          <ac:chgData name="Elgee, Jeffrey (SPAC/PSPC)" userId="e10f0e9c-c03f-4fde-9113-11216b420c44" providerId="ADAL" clId="{0BEA5CCD-CDB7-477E-8756-157B9A0B9D9F}" dt="2024-07-30T15:28:14.971" v="2856" actId="1076"/>
          <ac:picMkLst>
            <pc:docMk/>
            <pc:sldMk cId="257696756" sldId="5009"/>
            <ac:picMk id="4" creationId="{B2230588-7505-AFC5-92FA-9B417C45450D}"/>
          </ac:picMkLst>
        </pc:picChg>
      </pc:sldChg>
      <pc:sldChg chg="addSp modSp new mod ord modShow">
        <pc:chgData name="Elgee, Jeffrey (SPAC/PSPC)" userId="e10f0e9c-c03f-4fde-9113-11216b420c44" providerId="ADAL" clId="{0BEA5CCD-CDB7-477E-8756-157B9A0B9D9F}" dt="2024-08-15T14:05:11.950" v="5026" actId="20577"/>
        <pc:sldMkLst>
          <pc:docMk/>
          <pc:sldMk cId="1650686714" sldId="5010"/>
        </pc:sldMkLst>
        <pc:spChg chg="mod">
          <ac:chgData name="Elgee, Jeffrey (SPAC/PSPC)" userId="e10f0e9c-c03f-4fde-9113-11216b420c44" providerId="ADAL" clId="{0BEA5CCD-CDB7-477E-8756-157B9A0B9D9F}" dt="2024-07-30T15:18:40.471" v="2705" actId="20577"/>
          <ac:spMkLst>
            <pc:docMk/>
            <pc:sldMk cId="1650686714" sldId="5010"/>
            <ac:spMk id="2" creationId="{A0732E3F-0C57-7047-63C6-D6AD5EBDE382}"/>
          </ac:spMkLst>
        </pc:spChg>
        <pc:spChg chg="add mod">
          <ac:chgData name="Elgee, Jeffrey (SPAC/PSPC)" userId="e10f0e9c-c03f-4fde-9113-11216b420c44" providerId="ADAL" clId="{0BEA5CCD-CDB7-477E-8756-157B9A0B9D9F}" dt="2024-07-30T15:23:00.847" v="2796" actId="207"/>
          <ac:spMkLst>
            <pc:docMk/>
            <pc:sldMk cId="1650686714" sldId="5010"/>
            <ac:spMk id="3" creationId="{F7F9C321-5045-FC17-DD16-3AF5F6E5AAB2}"/>
          </ac:spMkLst>
        </pc:spChg>
        <pc:spChg chg="add mod">
          <ac:chgData name="Elgee, Jeffrey (SPAC/PSPC)" userId="e10f0e9c-c03f-4fde-9113-11216b420c44" providerId="ADAL" clId="{0BEA5CCD-CDB7-477E-8756-157B9A0B9D9F}" dt="2024-07-30T15:18:53.705" v="2719" actId="1036"/>
          <ac:spMkLst>
            <pc:docMk/>
            <pc:sldMk cId="1650686714" sldId="5010"/>
            <ac:spMk id="4" creationId="{FB4D97CD-4E3A-8D73-6C78-0E130C8F9229}"/>
          </ac:spMkLst>
        </pc:spChg>
        <pc:spChg chg="add mod">
          <ac:chgData name="Elgee, Jeffrey (SPAC/PSPC)" userId="e10f0e9c-c03f-4fde-9113-11216b420c44" providerId="ADAL" clId="{0BEA5CCD-CDB7-477E-8756-157B9A0B9D9F}" dt="2024-07-30T15:21:16.165" v="2795" actId="20577"/>
          <ac:spMkLst>
            <pc:docMk/>
            <pc:sldMk cId="1650686714" sldId="5010"/>
            <ac:spMk id="5" creationId="{35521651-F690-5D7A-EC35-650FCBE5BE26}"/>
          </ac:spMkLst>
        </pc:spChg>
        <pc:spChg chg="add mod">
          <ac:chgData name="Elgee, Jeffrey (SPAC/PSPC)" userId="e10f0e9c-c03f-4fde-9113-11216b420c44" providerId="ADAL" clId="{0BEA5CCD-CDB7-477E-8756-157B9A0B9D9F}" dt="2024-07-30T15:18:10.405" v="2599" actId="14100"/>
          <ac:spMkLst>
            <pc:docMk/>
            <pc:sldMk cId="1650686714" sldId="5010"/>
            <ac:spMk id="6" creationId="{D2E6727D-6C14-1EB8-AA24-DDFF078476B3}"/>
          </ac:spMkLst>
        </pc:spChg>
        <pc:spChg chg="add mod">
          <ac:chgData name="Elgee, Jeffrey (SPAC/PSPC)" userId="e10f0e9c-c03f-4fde-9113-11216b420c44" providerId="ADAL" clId="{0BEA5CCD-CDB7-477E-8756-157B9A0B9D9F}" dt="2024-07-30T15:23:50.563" v="2842" actId="20577"/>
          <ac:spMkLst>
            <pc:docMk/>
            <pc:sldMk cId="1650686714" sldId="5010"/>
            <ac:spMk id="7" creationId="{8863DCB0-B132-7181-30DE-FAD1B0C0DDF6}"/>
          </ac:spMkLst>
        </pc:spChg>
        <pc:spChg chg="add mod">
          <ac:chgData name="Elgee, Jeffrey (SPAC/PSPC)" userId="e10f0e9c-c03f-4fde-9113-11216b420c44" providerId="ADAL" clId="{0BEA5CCD-CDB7-477E-8756-157B9A0B9D9F}" dt="2024-07-30T15:18:10.405" v="2599" actId="14100"/>
          <ac:spMkLst>
            <pc:docMk/>
            <pc:sldMk cId="1650686714" sldId="5010"/>
            <ac:spMk id="8" creationId="{947E9467-6EE6-FBB6-D209-9337B224B714}"/>
          </ac:spMkLst>
        </pc:spChg>
        <pc:spChg chg="add mod">
          <ac:chgData name="Elgee, Jeffrey (SPAC/PSPC)" userId="e10f0e9c-c03f-4fde-9113-11216b420c44" providerId="ADAL" clId="{0BEA5CCD-CDB7-477E-8756-157B9A0B9D9F}" dt="2024-08-15T14:05:11.950" v="5026" actId="20577"/>
          <ac:spMkLst>
            <pc:docMk/>
            <pc:sldMk cId="1650686714" sldId="5010"/>
            <ac:spMk id="9" creationId="{9FB2266D-787A-60E8-67B4-EC9D1650C40D}"/>
          </ac:spMkLst>
        </pc:spChg>
        <pc:spChg chg="add mod">
          <ac:chgData name="Elgee, Jeffrey (SPAC/PSPC)" userId="e10f0e9c-c03f-4fde-9113-11216b420c44" providerId="ADAL" clId="{0BEA5CCD-CDB7-477E-8756-157B9A0B9D9F}" dt="2024-07-30T15:18:10.405" v="2599" actId="14100"/>
          <ac:spMkLst>
            <pc:docMk/>
            <pc:sldMk cId="1650686714" sldId="5010"/>
            <ac:spMk id="10" creationId="{FFCF80D2-D173-6A12-3CB2-EEFA7D2F0280}"/>
          </ac:spMkLst>
        </pc:spChg>
        <pc:spChg chg="add mod">
          <ac:chgData name="Elgee, Jeffrey (SPAC/PSPC)" userId="e10f0e9c-c03f-4fde-9113-11216b420c44" providerId="ADAL" clId="{0BEA5CCD-CDB7-477E-8756-157B9A0B9D9F}" dt="2024-07-30T15:28:29.850" v="2857" actId="1076"/>
          <ac:spMkLst>
            <pc:docMk/>
            <pc:sldMk cId="1650686714" sldId="5010"/>
            <ac:spMk id="11" creationId="{417F5558-6A6D-C548-65F5-FB74BF755ABF}"/>
          </ac:spMkLst>
        </pc:spChg>
        <pc:picChg chg="add mod">
          <ac:chgData name="Elgee, Jeffrey (SPAC/PSPC)" userId="e10f0e9c-c03f-4fde-9113-11216b420c44" providerId="ADAL" clId="{0BEA5CCD-CDB7-477E-8756-157B9A0B9D9F}" dt="2024-07-30T15:28:29.850" v="2857" actId="1076"/>
          <ac:picMkLst>
            <pc:docMk/>
            <pc:sldMk cId="1650686714" sldId="5010"/>
            <ac:picMk id="12" creationId="{39BF9B54-2D0E-BCC0-327A-27BBE9DEF27F}"/>
          </ac:picMkLst>
        </pc:picChg>
      </pc:sldChg>
      <pc:sldChg chg="modSp add mod ord">
        <pc:chgData name="Elgee, Jeffrey (SPAC/PSPC)" userId="e10f0e9c-c03f-4fde-9113-11216b420c44" providerId="ADAL" clId="{0BEA5CCD-CDB7-477E-8756-157B9A0B9D9F}" dt="2024-08-15T14:30:11.852" v="5608" actId="20577"/>
        <pc:sldMkLst>
          <pc:docMk/>
          <pc:sldMk cId="2100399840" sldId="5011"/>
        </pc:sldMkLst>
        <pc:spChg chg="mod">
          <ac:chgData name="Elgee, Jeffrey (SPAC/PSPC)" userId="e10f0e9c-c03f-4fde-9113-11216b420c44" providerId="ADAL" clId="{0BEA5CCD-CDB7-477E-8756-157B9A0B9D9F}" dt="2024-08-15T14:30:11.852" v="5608" actId="20577"/>
          <ac:spMkLst>
            <pc:docMk/>
            <pc:sldMk cId="2100399840" sldId="5011"/>
            <ac:spMk id="3" creationId="{63853EAE-6C40-7F6A-CD9C-4F90675A3F9D}"/>
          </ac:spMkLst>
        </pc:spChg>
      </pc:sldChg>
      <pc:sldChg chg="addSp delSp modSp add mod">
        <pc:chgData name="Elgee, Jeffrey (SPAC/PSPC)" userId="e10f0e9c-c03f-4fde-9113-11216b420c44" providerId="ADAL" clId="{0BEA5CCD-CDB7-477E-8756-157B9A0B9D9F}" dt="2024-08-14T16:10:38.448" v="4747" actId="20577"/>
        <pc:sldMkLst>
          <pc:docMk/>
          <pc:sldMk cId="2933910877" sldId="5014"/>
        </pc:sldMkLst>
        <pc:spChg chg="mod">
          <ac:chgData name="Elgee, Jeffrey (SPAC/PSPC)" userId="e10f0e9c-c03f-4fde-9113-11216b420c44" providerId="ADAL" clId="{0BEA5CCD-CDB7-477E-8756-157B9A0B9D9F}" dt="2024-08-14T16:10:38.448" v="4747" actId="20577"/>
          <ac:spMkLst>
            <pc:docMk/>
            <pc:sldMk cId="2933910877" sldId="5014"/>
            <ac:spMk id="2" creationId="{21B46FA5-33EE-8DB6-0B99-423F3FBF7201}"/>
          </ac:spMkLst>
        </pc:spChg>
        <pc:spChg chg="del">
          <ac:chgData name="Elgee, Jeffrey (SPAC/PSPC)" userId="e10f0e9c-c03f-4fde-9113-11216b420c44" providerId="ADAL" clId="{0BEA5CCD-CDB7-477E-8756-157B9A0B9D9F}" dt="2024-07-30T15:58:11.920" v="2907" actId="478"/>
          <ac:spMkLst>
            <pc:docMk/>
            <pc:sldMk cId="2933910877" sldId="5014"/>
            <ac:spMk id="3" creationId="{986FC7D4-5DD4-53C0-5A66-A818D0495E96}"/>
          </ac:spMkLst>
        </pc:spChg>
        <pc:spChg chg="add mod">
          <ac:chgData name="Elgee, Jeffrey (SPAC/PSPC)" userId="e10f0e9c-c03f-4fde-9113-11216b420c44" providerId="ADAL" clId="{0BEA5CCD-CDB7-477E-8756-157B9A0B9D9F}" dt="2024-07-30T16:01:59.585" v="2920"/>
          <ac:spMkLst>
            <pc:docMk/>
            <pc:sldMk cId="2933910877" sldId="5014"/>
            <ac:spMk id="7" creationId="{C9755748-E5F8-6A3B-3C2D-E9F7BB95B5E0}"/>
          </ac:spMkLst>
        </pc:spChg>
        <pc:picChg chg="add mod">
          <ac:chgData name="Elgee, Jeffrey (SPAC/PSPC)" userId="e10f0e9c-c03f-4fde-9113-11216b420c44" providerId="ADAL" clId="{0BEA5CCD-CDB7-477E-8756-157B9A0B9D9F}" dt="2024-07-31T17:51:44.754" v="4664" actId="1582"/>
          <ac:picMkLst>
            <pc:docMk/>
            <pc:sldMk cId="2933910877" sldId="5014"/>
            <ac:picMk id="6" creationId="{73E301A0-28F5-289B-F8E1-65C8C76861F8}"/>
          </ac:picMkLst>
        </pc:picChg>
        <pc:picChg chg="add mod">
          <ac:chgData name="Elgee, Jeffrey (SPAC/PSPC)" userId="e10f0e9c-c03f-4fde-9113-11216b420c44" providerId="ADAL" clId="{0BEA5CCD-CDB7-477E-8756-157B9A0B9D9F}" dt="2024-07-30T16:01:59.585" v="2920"/>
          <ac:picMkLst>
            <pc:docMk/>
            <pc:sldMk cId="2933910877" sldId="5014"/>
            <ac:picMk id="8" creationId="{A4DE673F-0F75-E950-DE66-BB5C94B93C9D}"/>
          </ac:picMkLst>
        </pc:picChg>
      </pc:sldChg>
      <pc:sldChg chg="addSp modSp new mod">
        <pc:chgData name="Elgee, Jeffrey (SPAC/PSPC)" userId="e10f0e9c-c03f-4fde-9113-11216b420c44" providerId="ADAL" clId="{0BEA5CCD-CDB7-477E-8756-157B9A0B9D9F}" dt="2024-07-31T15:47:05.208" v="4355" actId="20577"/>
        <pc:sldMkLst>
          <pc:docMk/>
          <pc:sldMk cId="2477317699" sldId="5015"/>
        </pc:sldMkLst>
        <pc:spChg chg="mod">
          <ac:chgData name="Elgee, Jeffrey (SPAC/PSPC)" userId="e10f0e9c-c03f-4fde-9113-11216b420c44" providerId="ADAL" clId="{0BEA5CCD-CDB7-477E-8756-157B9A0B9D9F}" dt="2024-07-31T15:27:47.338" v="4116" actId="20577"/>
          <ac:spMkLst>
            <pc:docMk/>
            <pc:sldMk cId="2477317699" sldId="5015"/>
            <ac:spMk id="2" creationId="{BFB23011-587B-85D6-1A9A-EF70D4AD5CD6}"/>
          </ac:spMkLst>
        </pc:spChg>
        <pc:spChg chg="add mod">
          <ac:chgData name="Elgee, Jeffrey (SPAC/PSPC)" userId="e10f0e9c-c03f-4fde-9113-11216b420c44" providerId="ADAL" clId="{0BEA5CCD-CDB7-477E-8756-157B9A0B9D9F}" dt="2024-07-31T15:47:05.208" v="4355" actId="20577"/>
          <ac:spMkLst>
            <pc:docMk/>
            <pc:sldMk cId="2477317699" sldId="5015"/>
            <ac:spMk id="4" creationId="{1083FE17-07AC-C668-5DC4-F549190469EF}"/>
          </ac:spMkLst>
        </pc:spChg>
        <pc:picChg chg="add mod">
          <ac:chgData name="Elgee, Jeffrey (SPAC/PSPC)" userId="e10f0e9c-c03f-4fde-9113-11216b420c44" providerId="ADAL" clId="{0BEA5CCD-CDB7-477E-8756-157B9A0B9D9F}" dt="2024-07-31T15:24:03.854" v="4112"/>
          <ac:picMkLst>
            <pc:docMk/>
            <pc:sldMk cId="2477317699" sldId="5015"/>
            <ac:picMk id="3" creationId="{0384E7DA-6668-0975-6D14-D5C196E57208}"/>
          </ac:picMkLst>
        </pc:picChg>
      </pc:sldChg>
      <pc:sldChg chg="addSp modSp new mod">
        <pc:chgData name="Elgee, Jeffrey (SPAC/PSPC)" userId="e10f0e9c-c03f-4fde-9113-11216b420c44" providerId="ADAL" clId="{0BEA5CCD-CDB7-477E-8756-157B9A0B9D9F}" dt="2024-07-31T15:50:02.085" v="4384" actId="1076"/>
        <pc:sldMkLst>
          <pc:docMk/>
          <pc:sldMk cId="2051072428" sldId="5016"/>
        </pc:sldMkLst>
        <pc:spChg chg="mod">
          <ac:chgData name="Elgee, Jeffrey (SPAC/PSPC)" userId="e10f0e9c-c03f-4fde-9113-11216b420c44" providerId="ADAL" clId="{0BEA5CCD-CDB7-477E-8756-157B9A0B9D9F}" dt="2024-07-31T15:48:25.230" v="4370" actId="20577"/>
          <ac:spMkLst>
            <pc:docMk/>
            <pc:sldMk cId="2051072428" sldId="5016"/>
            <ac:spMk id="2" creationId="{29358890-DCDA-9D45-525E-E4C2B988FD8B}"/>
          </ac:spMkLst>
        </pc:spChg>
        <pc:spChg chg="add mod">
          <ac:chgData name="Elgee, Jeffrey (SPAC/PSPC)" userId="e10f0e9c-c03f-4fde-9113-11216b420c44" providerId="ADAL" clId="{0BEA5CCD-CDB7-477E-8756-157B9A0B9D9F}" dt="2024-07-31T15:50:02.085" v="4384" actId="1076"/>
          <ac:spMkLst>
            <pc:docMk/>
            <pc:sldMk cId="2051072428" sldId="5016"/>
            <ac:spMk id="3" creationId="{4C52D337-9957-7B5D-DAF2-8D9B3842762F}"/>
          </ac:spMkLst>
        </pc:spChg>
        <pc:picChg chg="add mod">
          <ac:chgData name="Elgee, Jeffrey (SPAC/PSPC)" userId="e10f0e9c-c03f-4fde-9113-11216b420c44" providerId="ADAL" clId="{0BEA5CCD-CDB7-477E-8756-157B9A0B9D9F}" dt="2024-07-31T15:50:02.085" v="4384" actId="1076"/>
          <ac:picMkLst>
            <pc:docMk/>
            <pc:sldMk cId="2051072428" sldId="5016"/>
            <ac:picMk id="4" creationId="{9FE4EB6B-0C85-9D55-5132-B101EF04B0B1}"/>
          </ac:picMkLst>
        </pc:picChg>
      </pc:sldChg>
      <pc:sldChg chg="addSp modSp new mod">
        <pc:chgData name="Elgee, Jeffrey (SPAC/PSPC)" userId="e10f0e9c-c03f-4fde-9113-11216b420c44" providerId="ADAL" clId="{0BEA5CCD-CDB7-477E-8756-157B9A0B9D9F}" dt="2024-07-31T15:49:45.046" v="4381" actId="1076"/>
        <pc:sldMkLst>
          <pc:docMk/>
          <pc:sldMk cId="1454300061" sldId="5017"/>
        </pc:sldMkLst>
        <pc:spChg chg="mod">
          <ac:chgData name="Elgee, Jeffrey (SPAC/PSPC)" userId="e10f0e9c-c03f-4fde-9113-11216b420c44" providerId="ADAL" clId="{0BEA5CCD-CDB7-477E-8756-157B9A0B9D9F}" dt="2024-07-31T15:49:12.227" v="4378" actId="27636"/>
          <ac:spMkLst>
            <pc:docMk/>
            <pc:sldMk cId="1454300061" sldId="5017"/>
            <ac:spMk id="2" creationId="{809BB165-F809-F512-45EE-DEDC326A44D0}"/>
          </ac:spMkLst>
        </pc:spChg>
        <pc:spChg chg="add mod">
          <ac:chgData name="Elgee, Jeffrey (SPAC/PSPC)" userId="e10f0e9c-c03f-4fde-9113-11216b420c44" providerId="ADAL" clId="{0BEA5CCD-CDB7-477E-8756-157B9A0B9D9F}" dt="2024-07-31T15:49:45.046" v="4381" actId="1076"/>
          <ac:spMkLst>
            <pc:docMk/>
            <pc:sldMk cId="1454300061" sldId="5017"/>
            <ac:spMk id="3" creationId="{C4383844-C3CE-4A62-F026-36673844724E}"/>
          </ac:spMkLst>
        </pc:spChg>
        <pc:picChg chg="add mod">
          <ac:chgData name="Elgee, Jeffrey (SPAC/PSPC)" userId="e10f0e9c-c03f-4fde-9113-11216b420c44" providerId="ADAL" clId="{0BEA5CCD-CDB7-477E-8756-157B9A0B9D9F}" dt="2024-07-31T15:49:45.046" v="4381" actId="1076"/>
          <ac:picMkLst>
            <pc:docMk/>
            <pc:sldMk cId="1454300061" sldId="5017"/>
            <ac:picMk id="4" creationId="{6A730090-4B8F-D4CA-C97A-CB9754119373}"/>
          </ac:picMkLst>
        </pc:picChg>
      </pc:sldChg>
      <pc:sldChg chg="addSp delSp modSp new mod">
        <pc:chgData name="Elgee, Jeffrey (SPAC/PSPC)" userId="e10f0e9c-c03f-4fde-9113-11216b420c44" providerId="ADAL" clId="{0BEA5CCD-CDB7-477E-8756-157B9A0B9D9F}" dt="2024-07-31T15:54:42.766" v="4471" actId="1076"/>
        <pc:sldMkLst>
          <pc:docMk/>
          <pc:sldMk cId="3259092804" sldId="5018"/>
        </pc:sldMkLst>
        <pc:spChg chg="mod">
          <ac:chgData name="Elgee, Jeffrey (SPAC/PSPC)" userId="e10f0e9c-c03f-4fde-9113-11216b420c44" providerId="ADAL" clId="{0BEA5CCD-CDB7-477E-8756-157B9A0B9D9F}" dt="2024-07-31T15:50:49.858" v="4394" actId="27636"/>
          <ac:spMkLst>
            <pc:docMk/>
            <pc:sldMk cId="3259092804" sldId="5018"/>
            <ac:spMk id="2" creationId="{E2E002CE-8EF1-DDFD-24EA-6F2570759FCC}"/>
          </ac:spMkLst>
        </pc:spChg>
        <pc:spChg chg="add mod">
          <ac:chgData name="Elgee, Jeffrey (SPAC/PSPC)" userId="e10f0e9c-c03f-4fde-9113-11216b420c44" providerId="ADAL" clId="{0BEA5CCD-CDB7-477E-8756-157B9A0B9D9F}" dt="2024-07-31T15:54:42.766" v="4471" actId="1076"/>
          <ac:spMkLst>
            <pc:docMk/>
            <pc:sldMk cId="3259092804" sldId="5018"/>
            <ac:spMk id="4" creationId="{C7EEBD97-7B77-8F19-8364-1778CD59EF70}"/>
          </ac:spMkLst>
        </pc:spChg>
        <pc:picChg chg="add del mod">
          <ac:chgData name="Elgee, Jeffrey (SPAC/PSPC)" userId="e10f0e9c-c03f-4fde-9113-11216b420c44" providerId="ADAL" clId="{0BEA5CCD-CDB7-477E-8756-157B9A0B9D9F}" dt="2024-07-31T15:53:48.473" v="4462" actId="478"/>
          <ac:picMkLst>
            <pc:docMk/>
            <pc:sldMk cId="3259092804" sldId="5018"/>
            <ac:picMk id="3" creationId="{FF4A040C-3933-B189-56FE-D8C50A4905D4}"/>
          </ac:picMkLst>
        </pc:picChg>
        <pc:picChg chg="add mod">
          <ac:chgData name="Elgee, Jeffrey (SPAC/PSPC)" userId="e10f0e9c-c03f-4fde-9113-11216b420c44" providerId="ADAL" clId="{0BEA5CCD-CDB7-477E-8756-157B9A0B9D9F}" dt="2024-07-31T15:54:42.766" v="4471" actId="1076"/>
          <ac:picMkLst>
            <pc:docMk/>
            <pc:sldMk cId="3259092804" sldId="5018"/>
            <ac:picMk id="5" creationId="{B19C7101-560E-8F3A-A177-991F841221C1}"/>
          </ac:picMkLst>
        </pc:picChg>
      </pc:sldChg>
      <pc:sldChg chg="addSp delSp modSp new mod">
        <pc:chgData name="Elgee, Jeffrey (SPAC/PSPC)" userId="e10f0e9c-c03f-4fde-9113-11216b420c44" providerId="ADAL" clId="{0BEA5CCD-CDB7-477E-8756-157B9A0B9D9F}" dt="2024-07-31T17:50:44.731" v="4659"/>
        <pc:sldMkLst>
          <pc:docMk/>
          <pc:sldMk cId="3612331858" sldId="5019"/>
        </pc:sldMkLst>
        <pc:spChg chg="mod">
          <ac:chgData name="Elgee, Jeffrey (SPAC/PSPC)" userId="e10f0e9c-c03f-4fde-9113-11216b420c44" providerId="ADAL" clId="{0BEA5CCD-CDB7-477E-8756-157B9A0B9D9F}" dt="2024-07-31T17:18:20.238" v="4525" actId="20577"/>
          <ac:spMkLst>
            <pc:docMk/>
            <pc:sldMk cId="3612331858" sldId="5019"/>
            <ac:spMk id="2" creationId="{DDD1D901-0DB1-131C-ECE7-292E7AEBABBB}"/>
          </ac:spMkLst>
        </pc:spChg>
        <pc:spChg chg="add del mod">
          <ac:chgData name="Elgee, Jeffrey (SPAC/PSPC)" userId="e10f0e9c-c03f-4fde-9113-11216b420c44" providerId="ADAL" clId="{0BEA5CCD-CDB7-477E-8756-157B9A0B9D9F}" dt="2024-07-31T15:54:34.701" v="4469" actId="21"/>
          <ac:spMkLst>
            <pc:docMk/>
            <pc:sldMk cId="3612331858" sldId="5019"/>
            <ac:spMk id="3" creationId="{C7EEBD97-7B77-8F19-8364-1778CD59EF70}"/>
          </ac:spMkLst>
        </pc:spChg>
        <pc:spChg chg="add del mod">
          <ac:chgData name="Elgee, Jeffrey (SPAC/PSPC)" userId="e10f0e9c-c03f-4fde-9113-11216b420c44" providerId="ADAL" clId="{0BEA5CCD-CDB7-477E-8756-157B9A0B9D9F}" dt="2024-07-31T17:20:18.319" v="4533" actId="478"/>
          <ac:spMkLst>
            <pc:docMk/>
            <pc:sldMk cId="3612331858" sldId="5019"/>
            <ac:spMk id="6" creationId="{24CD1446-833A-A09D-A1F4-BCE750A703D9}"/>
          </ac:spMkLst>
        </pc:spChg>
        <pc:spChg chg="add mod">
          <ac:chgData name="Elgee, Jeffrey (SPAC/PSPC)" userId="e10f0e9c-c03f-4fde-9113-11216b420c44" providerId="ADAL" clId="{0BEA5CCD-CDB7-477E-8756-157B9A0B9D9F}" dt="2024-07-31T17:35:46.498" v="4594" actId="1037"/>
          <ac:spMkLst>
            <pc:docMk/>
            <pc:sldMk cId="3612331858" sldId="5019"/>
            <ac:spMk id="15" creationId="{AD853EB0-D48C-ECE2-9A46-11728F9C378A}"/>
          </ac:spMkLst>
        </pc:spChg>
        <pc:spChg chg="add mod">
          <ac:chgData name="Elgee, Jeffrey (SPAC/PSPC)" userId="e10f0e9c-c03f-4fde-9113-11216b420c44" providerId="ADAL" clId="{0BEA5CCD-CDB7-477E-8756-157B9A0B9D9F}" dt="2024-07-31T17:48:25.857" v="4658" actId="20577"/>
          <ac:spMkLst>
            <pc:docMk/>
            <pc:sldMk cId="3612331858" sldId="5019"/>
            <ac:spMk id="16" creationId="{FA1BB9C4-4EAF-51CE-B1C5-F7681DAF3E8D}"/>
          </ac:spMkLst>
        </pc:spChg>
        <pc:spChg chg="add mod">
          <ac:chgData name="Elgee, Jeffrey (SPAC/PSPC)" userId="e10f0e9c-c03f-4fde-9113-11216b420c44" providerId="ADAL" clId="{0BEA5CCD-CDB7-477E-8756-157B9A0B9D9F}" dt="2024-07-31T17:38:35.726" v="4607"/>
          <ac:spMkLst>
            <pc:docMk/>
            <pc:sldMk cId="3612331858" sldId="5019"/>
            <ac:spMk id="17" creationId="{985AD11C-EACE-0954-BAFE-2AB525EA7F02}"/>
          </ac:spMkLst>
        </pc:spChg>
        <pc:spChg chg="add mod">
          <ac:chgData name="Elgee, Jeffrey (SPAC/PSPC)" userId="e10f0e9c-c03f-4fde-9113-11216b420c44" providerId="ADAL" clId="{0BEA5CCD-CDB7-477E-8756-157B9A0B9D9F}" dt="2024-07-31T17:50:44.731" v="4659"/>
          <ac:spMkLst>
            <pc:docMk/>
            <pc:sldMk cId="3612331858" sldId="5019"/>
            <ac:spMk id="18" creationId="{D296AB4F-0004-63D1-CF54-E59BC1F61888}"/>
          </ac:spMkLst>
        </pc:spChg>
        <pc:picChg chg="add del mod">
          <ac:chgData name="Elgee, Jeffrey (SPAC/PSPC)" userId="e10f0e9c-c03f-4fde-9113-11216b420c44" providerId="ADAL" clId="{0BEA5CCD-CDB7-477E-8756-157B9A0B9D9F}" dt="2024-07-31T15:54:34.701" v="4469" actId="21"/>
          <ac:picMkLst>
            <pc:docMk/>
            <pc:sldMk cId="3612331858" sldId="5019"/>
            <ac:picMk id="4" creationId="{B19C7101-560E-8F3A-A177-991F841221C1}"/>
          </ac:picMkLst>
        </pc:picChg>
        <pc:picChg chg="add mod modCrop">
          <ac:chgData name="Elgee, Jeffrey (SPAC/PSPC)" userId="e10f0e9c-c03f-4fde-9113-11216b420c44" providerId="ADAL" clId="{0BEA5CCD-CDB7-477E-8756-157B9A0B9D9F}" dt="2024-07-31T17:35:12.299" v="4587" actId="14100"/>
          <ac:picMkLst>
            <pc:docMk/>
            <pc:sldMk cId="3612331858" sldId="5019"/>
            <ac:picMk id="8" creationId="{00B0DCEB-332D-D864-B612-8EF23D54354C}"/>
          </ac:picMkLst>
        </pc:picChg>
        <pc:picChg chg="add del mod">
          <ac:chgData name="Elgee, Jeffrey (SPAC/PSPC)" userId="e10f0e9c-c03f-4fde-9113-11216b420c44" providerId="ADAL" clId="{0BEA5CCD-CDB7-477E-8756-157B9A0B9D9F}" dt="2024-07-31T17:25:16.838" v="4545" actId="478"/>
          <ac:picMkLst>
            <pc:docMk/>
            <pc:sldMk cId="3612331858" sldId="5019"/>
            <ac:picMk id="10" creationId="{1527F508-F0B7-1F3D-3539-057B0679932D}"/>
          </ac:picMkLst>
        </pc:picChg>
        <pc:picChg chg="add mod modCrop">
          <ac:chgData name="Elgee, Jeffrey (SPAC/PSPC)" userId="e10f0e9c-c03f-4fde-9113-11216b420c44" providerId="ADAL" clId="{0BEA5CCD-CDB7-477E-8756-157B9A0B9D9F}" dt="2024-07-31T17:35:12.299" v="4587" actId="14100"/>
          <ac:picMkLst>
            <pc:docMk/>
            <pc:sldMk cId="3612331858" sldId="5019"/>
            <ac:picMk id="12" creationId="{B0FCE7AE-72B6-CEFE-DD8D-C07C28CE4C2F}"/>
          </ac:picMkLst>
        </pc:picChg>
        <pc:picChg chg="add mod modCrop">
          <ac:chgData name="Elgee, Jeffrey (SPAC/PSPC)" userId="e10f0e9c-c03f-4fde-9113-11216b420c44" providerId="ADAL" clId="{0BEA5CCD-CDB7-477E-8756-157B9A0B9D9F}" dt="2024-07-31T17:35:12.299" v="4587" actId="14100"/>
          <ac:picMkLst>
            <pc:docMk/>
            <pc:sldMk cId="3612331858" sldId="5019"/>
            <ac:picMk id="14" creationId="{F079DD7F-D555-9B47-8D27-23BB97094725}"/>
          </ac:picMkLst>
        </pc:picChg>
        <pc:picChg chg="add mod">
          <ac:chgData name="Elgee, Jeffrey (SPAC/PSPC)" userId="e10f0e9c-c03f-4fde-9113-11216b420c44" providerId="ADAL" clId="{0BEA5CCD-CDB7-477E-8756-157B9A0B9D9F}" dt="2024-07-31T17:50:44.731" v="4659"/>
          <ac:picMkLst>
            <pc:docMk/>
            <pc:sldMk cId="3612331858" sldId="5019"/>
            <ac:picMk id="19" creationId="{9E1A70AF-5D8C-1C8A-852B-537BBDCFE6A5}"/>
          </ac:picMkLst>
        </pc:picChg>
      </pc:sldChg>
      <pc:sldMasterChg chg="delSp mod">
        <pc:chgData name="Elgee, Jeffrey (SPAC/PSPC)" userId="e10f0e9c-c03f-4fde-9113-11216b420c44" providerId="ADAL" clId="{0BEA5CCD-CDB7-477E-8756-157B9A0B9D9F}" dt="2024-07-30T13:34:41.969" v="1962" actId="478"/>
        <pc:sldMasterMkLst>
          <pc:docMk/>
          <pc:sldMasterMk cId="792885655" sldId="2147483675"/>
        </pc:sldMasterMkLst>
        <pc:picChg chg="del">
          <ac:chgData name="Elgee, Jeffrey (SPAC/PSPC)" userId="e10f0e9c-c03f-4fde-9113-11216b420c44" providerId="ADAL" clId="{0BEA5CCD-CDB7-477E-8756-157B9A0B9D9F}" dt="2024-07-30T13:34:41.969" v="1962" actId="478"/>
          <ac:picMkLst>
            <pc:docMk/>
            <pc:sldMasterMk cId="792885655" sldId="2147483675"/>
            <ac:picMk id="12" creationId="{00000000-0000-0000-0000-000000000000}"/>
          </ac:picMkLst>
        </pc:pic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661123774001927E-2"/>
          <c:y val="9.2839053838314062E-2"/>
          <c:w val="0.89827747271722613"/>
          <c:h val="0.3991073296164363"/>
        </c:manualLayout>
      </c:layout>
      <c:barChart>
        <c:barDir val="col"/>
        <c:grouping val="clustered"/>
        <c:varyColors val="0"/>
        <c:ser>
          <c:idx val="0"/>
          <c:order val="0"/>
          <c:tx>
            <c:strRef>
              <c:f>Sheet1!$B$1</c:f>
              <c:strCache>
                <c:ptCount val="1"/>
                <c:pt idx="0">
                  <c:v>Messages organisationnels</c:v>
                </c:pt>
              </c:strCache>
            </c:strRef>
          </c:tx>
          <c:spPr>
            <a:solidFill>
              <a:srgbClr val="81BABD"/>
            </a:solidFill>
            <a:ln>
              <a:noFill/>
            </a:ln>
            <a:effectLst/>
          </c:spPr>
          <c:invertIfNegative val="0"/>
          <c:dLbls>
            <c:numFmt formatCode="0\ %"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PDG/Président</c:v>
                </c:pt>
                <c:pt idx="1">
                  <c:v>Directeur général</c:v>
                </c:pt>
                <c:pt idx="2">
                  <c:v>Directeur</c:v>
                </c:pt>
                <c:pt idx="3">
                  <c:v>Responsable de service</c:v>
                </c:pt>
                <c:pt idx="4">
                  <c:v>Le responsable direct de l’employé</c:v>
                </c:pt>
                <c:pt idx="5">
                  <c:v>Spécialiste de la communication</c:v>
                </c:pt>
                <c:pt idx="6">
                  <c:v>Représentant des ressources humaines</c:v>
                </c:pt>
                <c:pt idx="7">
                  <c:v>Membre de l’équipe de projet</c:v>
                </c:pt>
                <c:pt idx="8">
                  <c:v>Chef de l’équipe de projet</c:v>
                </c:pt>
                <c:pt idx="9">
                  <c:v>Membre de l’équipe de gestion du changement</c:v>
                </c:pt>
                <c:pt idx="10">
                  <c:v>Chef de l’équipe de gestion du changement</c:v>
                </c:pt>
                <c:pt idx="11">
                  <c:v>Autre</c:v>
                </c:pt>
              </c:strCache>
            </c:strRef>
          </c:cat>
          <c:val>
            <c:numRef>
              <c:f>Sheet1!$B$2:$B$13</c:f>
              <c:numCache>
                <c:formatCode>0%</c:formatCode>
                <c:ptCount val="12"/>
                <c:pt idx="0">
                  <c:v>0.37</c:v>
                </c:pt>
                <c:pt idx="1">
                  <c:v>0.24</c:v>
                </c:pt>
                <c:pt idx="2">
                  <c:v>0.1</c:v>
                </c:pt>
                <c:pt idx="3">
                  <c:v>0.1</c:v>
                </c:pt>
                <c:pt idx="4">
                  <c:v>0.03</c:v>
                </c:pt>
                <c:pt idx="5">
                  <c:v>0.02</c:v>
                </c:pt>
                <c:pt idx="6">
                  <c:v>0.01</c:v>
                </c:pt>
                <c:pt idx="7">
                  <c:v>0.05</c:v>
                </c:pt>
                <c:pt idx="8">
                  <c:v>0.05</c:v>
                </c:pt>
                <c:pt idx="9">
                  <c:v>0.01</c:v>
                </c:pt>
                <c:pt idx="10">
                  <c:v>0.05</c:v>
                </c:pt>
                <c:pt idx="11">
                  <c:v>0.01</c:v>
                </c:pt>
              </c:numCache>
            </c:numRef>
          </c:val>
          <c:extLst>
            <c:ext xmlns:c16="http://schemas.microsoft.com/office/drawing/2014/chart" uri="{C3380CC4-5D6E-409C-BE32-E72D297353CC}">
              <c16:uniqueId val="{00000000-C82E-433D-9322-105BE3EFF162}"/>
            </c:ext>
          </c:extLst>
        </c:ser>
        <c:ser>
          <c:idx val="1"/>
          <c:order val="1"/>
          <c:tx>
            <c:strRef>
              <c:f>Sheet1!$C$1</c:f>
              <c:strCache>
                <c:ptCount val="1"/>
                <c:pt idx="0">
                  <c:v>Messages personnels</c:v>
                </c:pt>
              </c:strCache>
            </c:strRef>
          </c:tx>
          <c:spPr>
            <a:pattFill prst="ltHorz">
              <a:fgClr>
                <a:schemeClr val="bg1"/>
              </a:fgClr>
              <a:bgClr>
                <a:srgbClr val="015C66"/>
              </a:bgClr>
            </a:pattFill>
            <a:ln w="12700">
              <a:solidFill>
                <a:srgbClr val="015C66"/>
              </a:solidFill>
            </a:ln>
            <a:effectLst/>
          </c:spPr>
          <c:invertIfNegative val="0"/>
          <c:dLbls>
            <c:numFmt formatCode="0\ %"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PDG/Président</c:v>
                </c:pt>
                <c:pt idx="1">
                  <c:v>Directeur général</c:v>
                </c:pt>
                <c:pt idx="2">
                  <c:v>Directeur</c:v>
                </c:pt>
                <c:pt idx="3">
                  <c:v>Responsable de service</c:v>
                </c:pt>
                <c:pt idx="4">
                  <c:v>Le responsable direct de l’employé</c:v>
                </c:pt>
                <c:pt idx="5">
                  <c:v>Spécialiste de la communication</c:v>
                </c:pt>
                <c:pt idx="6">
                  <c:v>Représentant des ressources humaines</c:v>
                </c:pt>
                <c:pt idx="7">
                  <c:v>Membre de l’équipe de projet</c:v>
                </c:pt>
                <c:pt idx="8">
                  <c:v>Chef de l’équipe de projet</c:v>
                </c:pt>
                <c:pt idx="9">
                  <c:v>Membre de l’équipe de gestion du changement</c:v>
                </c:pt>
                <c:pt idx="10">
                  <c:v>Chef de l’équipe de gestion du changement</c:v>
                </c:pt>
                <c:pt idx="11">
                  <c:v>Autre</c:v>
                </c:pt>
              </c:strCache>
            </c:strRef>
          </c:cat>
          <c:val>
            <c:numRef>
              <c:f>Sheet1!$C$2:$C$13</c:f>
              <c:numCache>
                <c:formatCode>0%</c:formatCode>
                <c:ptCount val="12"/>
                <c:pt idx="0">
                  <c:v>0.05</c:v>
                </c:pt>
                <c:pt idx="1">
                  <c:v>0.04</c:v>
                </c:pt>
                <c:pt idx="2">
                  <c:v>0.04</c:v>
                </c:pt>
                <c:pt idx="3">
                  <c:v>0.11</c:v>
                </c:pt>
                <c:pt idx="4">
                  <c:v>0.57999999999999996</c:v>
                </c:pt>
                <c:pt idx="5">
                  <c:v>0.01</c:v>
                </c:pt>
                <c:pt idx="6">
                  <c:v>0.04</c:v>
                </c:pt>
                <c:pt idx="7">
                  <c:v>0.04</c:v>
                </c:pt>
                <c:pt idx="8">
                  <c:v>0.02</c:v>
                </c:pt>
                <c:pt idx="9">
                  <c:v>0.01</c:v>
                </c:pt>
                <c:pt idx="10">
                  <c:v>0.05</c:v>
                </c:pt>
                <c:pt idx="11">
                  <c:v>0.01</c:v>
                </c:pt>
              </c:numCache>
            </c:numRef>
          </c:val>
          <c:extLst>
            <c:ext xmlns:c16="http://schemas.microsoft.com/office/drawing/2014/chart" uri="{C3380CC4-5D6E-409C-BE32-E72D297353CC}">
              <c16:uniqueId val="{00000001-C82E-433D-9322-105BE3EFF162}"/>
            </c:ext>
          </c:extLst>
        </c:ser>
        <c:dLbls>
          <c:showLegendKey val="0"/>
          <c:showVal val="0"/>
          <c:showCatName val="0"/>
          <c:showSerName val="0"/>
          <c:showPercent val="0"/>
          <c:showBubbleSize val="0"/>
        </c:dLbls>
        <c:gapWidth val="77"/>
        <c:overlap val="-17"/>
        <c:axId val="1055029215"/>
        <c:axId val="185484192"/>
      </c:barChart>
      <c:catAx>
        <c:axId val="1055029215"/>
        <c:scaling>
          <c:orientation val="minMax"/>
        </c:scaling>
        <c:delete val="0"/>
        <c:axPos val="b"/>
        <c:numFmt formatCode="General" sourceLinked="1"/>
        <c:majorTickMark val="none"/>
        <c:minorTickMark val="none"/>
        <c:tickLblPos val="nextTo"/>
        <c:spPr>
          <a:noFill/>
          <a:ln w="9525" cap="flat" cmpd="sng" algn="ctr">
            <a:solidFill>
              <a:schemeClr val="accent2">
                <a:lumMod val="40000"/>
                <a:lumOff val="60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85484192"/>
        <c:crosses val="autoZero"/>
        <c:auto val="1"/>
        <c:lblAlgn val="ctr"/>
        <c:lblOffset val="100"/>
        <c:noMultiLvlLbl val="0"/>
      </c:catAx>
      <c:valAx>
        <c:axId val="185484192"/>
        <c:scaling>
          <c:orientation val="minMax"/>
          <c:max val="0.8"/>
        </c:scaling>
        <c:delete val="0"/>
        <c:axPos val="l"/>
        <c:title>
          <c:tx>
            <c:rich>
              <a:bodyPr rot="-5400000" spcFirstLastPara="1" vertOverflow="ellipsis" vert="horz" wrap="square" anchor="ctr" anchorCtr="1"/>
              <a:lstStyle/>
              <a:p>
                <a:pPr>
                  <a:spcAft>
                    <a:spcPts val="1200"/>
                  </a:spcAft>
                  <a:defRPr sz="1330" b="0" i="0" u="none" strike="noStrike" kern="1200" baseline="0">
                    <a:solidFill>
                      <a:schemeClr val="tx1">
                        <a:lumMod val="65000"/>
                        <a:lumOff val="35000"/>
                      </a:schemeClr>
                    </a:solidFill>
                    <a:latin typeface="+mn-lt"/>
                    <a:ea typeface="+mn-ea"/>
                    <a:cs typeface="+mn-cs"/>
                  </a:defRPr>
                </a:pPr>
                <a:r>
                  <a:rPr lang="fr-FR" sz="1400" b="0" i="0" u="none" strike="noStrike" kern="1200" baseline="0" noProof="0" dirty="0">
                    <a:solidFill>
                      <a:schemeClr val="tx1"/>
                    </a:solidFill>
                  </a:rPr>
                  <a:t>Pourcentage de participants</a:t>
                </a:r>
              </a:p>
            </c:rich>
          </c:tx>
          <c:overlay val="0"/>
          <c:spPr>
            <a:noFill/>
            <a:ln>
              <a:noFill/>
            </a:ln>
            <a:effectLst/>
          </c:spPr>
          <c:txPr>
            <a:bodyPr rot="-5400000" spcFirstLastPara="1" vertOverflow="ellipsis" vert="horz" wrap="square" anchor="ctr" anchorCtr="1"/>
            <a:lstStyle/>
            <a:p>
              <a:pPr>
                <a:spcAft>
                  <a:spcPts val="1200"/>
                </a:spcAft>
                <a:defRPr sz="1330" b="0" i="0" u="none" strike="noStrike" kern="1200" baseline="0">
                  <a:solidFill>
                    <a:schemeClr val="tx1">
                      <a:lumMod val="65000"/>
                      <a:lumOff val="35000"/>
                    </a:schemeClr>
                  </a:solidFill>
                  <a:latin typeface="+mn-lt"/>
                  <a:ea typeface="+mn-ea"/>
                  <a:cs typeface="+mn-cs"/>
                </a:defRPr>
              </a:pPr>
              <a:endParaRPr lang="en-US"/>
            </a:p>
          </c:txPr>
        </c:title>
        <c:numFmt formatCode="0\ %" sourceLinked="0"/>
        <c:majorTickMark val="none"/>
        <c:minorTickMark val="none"/>
        <c:tickLblPos val="nextTo"/>
        <c:spPr>
          <a:noFill/>
          <a:ln>
            <a:solidFill>
              <a:schemeClr val="accent2">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05502921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11/21/2024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dirty="0"/>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11/21/2024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Modifier les styles du texte maître</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dirty="0"/>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rosci.com/blog/clarc-the-role-of-people-managers-in-change-managemen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t>1</a:t>
            </a:fld>
            <a:endParaRPr lang="en-US" dirty="0">
              <a:solidFill>
                <a:prstClr val="black"/>
              </a:solidFill>
            </a:endParaRPr>
          </a:p>
        </p:txBody>
      </p:sp>
    </p:spTree>
    <p:extLst>
      <p:ext uri="{BB962C8B-B14F-4D97-AF65-F5344CB8AC3E}">
        <p14:creationId xmlns:p14="http://schemas.microsoft.com/office/powerpoint/2010/main" val="4247160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La courbe de changement de Kubler-Ross peut nous aider à mieux comprendre ce que vivent nos employés. Nos réactions face à un changement difficile peuvent passer par une série d'étapes : Déni, Frustration, Dépression, Expérimentation, Décision, Intégration.</a:t>
            </a:r>
          </a:p>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18</a:t>
            </a:fld>
            <a:endParaRPr lang="en-US"/>
          </a:p>
        </p:txBody>
      </p:sp>
    </p:spTree>
    <p:extLst>
      <p:ext uri="{BB962C8B-B14F-4D97-AF65-F5344CB8AC3E}">
        <p14:creationId xmlns:p14="http://schemas.microsoft.com/office/powerpoint/2010/main" val="2045809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Gardez à l'esprit qu'il vous faudra passer du temps en tête-à-tête avec vos employés pour naviguer ensemble dans le milieu de travail. </a:t>
            </a:r>
          </a:p>
        </p:txBody>
      </p:sp>
      <p:sp>
        <p:nvSpPr>
          <p:cNvPr id="4" name="Slide Number Placeholder 3"/>
          <p:cNvSpPr>
            <a:spLocks noGrp="1"/>
          </p:cNvSpPr>
          <p:nvPr>
            <p:ph type="sldNum" sz="quarter" idx="5"/>
          </p:nvPr>
        </p:nvSpPr>
        <p:spPr/>
        <p:txBody>
          <a:bodyPr/>
          <a:lstStyle/>
          <a:p>
            <a:fld id="{11F9BAFD-0AFE-FC47-B839-C833EEBF7ECA}" type="slidenum">
              <a:rPr lang="en-US" smtClean="0"/>
              <a:t>19</a:t>
            </a:fld>
            <a:endParaRPr lang="en-US"/>
          </a:p>
        </p:txBody>
      </p:sp>
    </p:spTree>
    <p:extLst>
      <p:ext uri="{BB962C8B-B14F-4D97-AF65-F5344CB8AC3E}">
        <p14:creationId xmlns:p14="http://schemas.microsoft.com/office/powerpoint/2010/main" val="4166494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Afin de soutenir correctement vos employés, assurez-vous de participer activement au processus de changement. Examinez les communications relatives au projet, anticipez les problèmes, planifiez la réussite et assistez aux événements et aux séances d'information si possible. </a:t>
            </a:r>
          </a:p>
        </p:txBody>
      </p:sp>
      <p:sp>
        <p:nvSpPr>
          <p:cNvPr id="4" name="Slide Number Placeholder 3"/>
          <p:cNvSpPr>
            <a:spLocks noGrp="1"/>
          </p:cNvSpPr>
          <p:nvPr>
            <p:ph type="sldNum" sz="quarter" idx="5"/>
          </p:nvPr>
        </p:nvSpPr>
        <p:spPr/>
        <p:txBody>
          <a:bodyPr/>
          <a:lstStyle/>
          <a:p>
            <a:fld id="{11F9BAFD-0AFE-FC47-B839-C833EEBF7ECA}" type="slidenum">
              <a:rPr lang="en-US" smtClean="0"/>
              <a:t>22</a:t>
            </a:fld>
            <a:endParaRPr lang="en-US" dirty="0"/>
          </a:p>
        </p:txBody>
      </p:sp>
    </p:spTree>
    <p:extLst>
      <p:ext uri="{BB962C8B-B14F-4D97-AF65-F5344CB8AC3E}">
        <p14:creationId xmlns:p14="http://schemas.microsoft.com/office/powerpoint/2010/main" val="36671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23</a:t>
            </a:fld>
            <a:endParaRPr lang="en-US" dirty="0"/>
          </a:p>
        </p:txBody>
      </p:sp>
    </p:spTree>
    <p:extLst>
      <p:ext uri="{BB962C8B-B14F-4D97-AF65-F5344CB8AC3E}">
        <p14:creationId xmlns:p14="http://schemas.microsoft.com/office/powerpoint/2010/main" val="3710770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3</a:t>
            </a:fld>
            <a:endParaRPr lang="en-US" dirty="0"/>
          </a:p>
        </p:txBody>
      </p:sp>
    </p:spTree>
    <p:extLst>
      <p:ext uri="{BB962C8B-B14F-4D97-AF65-F5344CB8AC3E}">
        <p14:creationId xmlns:p14="http://schemas.microsoft.com/office/powerpoint/2010/main" val="2842929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6</a:t>
            </a:fld>
            <a:endParaRPr lang="en-US"/>
          </a:p>
        </p:txBody>
      </p:sp>
    </p:spTree>
    <p:extLst>
      <p:ext uri="{BB962C8B-B14F-4D97-AF65-F5344CB8AC3E}">
        <p14:creationId xmlns:p14="http://schemas.microsoft.com/office/powerpoint/2010/main" val="2372946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7</a:t>
            </a:fld>
            <a:endParaRPr lang="en-US"/>
          </a:p>
        </p:txBody>
      </p:sp>
    </p:spTree>
    <p:extLst>
      <p:ext uri="{BB962C8B-B14F-4D97-AF65-F5344CB8AC3E}">
        <p14:creationId xmlns:p14="http://schemas.microsoft.com/office/powerpoint/2010/main" val="1697232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8</a:t>
            </a:fld>
            <a:endParaRPr lang="en-US"/>
          </a:p>
        </p:txBody>
      </p:sp>
    </p:spTree>
    <p:extLst>
      <p:ext uri="{BB962C8B-B14F-4D97-AF65-F5344CB8AC3E}">
        <p14:creationId xmlns:p14="http://schemas.microsoft.com/office/powerpoint/2010/main" val="4229586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9</a:t>
            </a:fld>
            <a:endParaRPr lang="en-US"/>
          </a:p>
        </p:txBody>
      </p:sp>
    </p:spTree>
    <p:extLst>
      <p:ext uri="{BB962C8B-B14F-4D97-AF65-F5344CB8AC3E}">
        <p14:creationId xmlns:p14="http://schemas.microsoft.com/office/powerpoint/2010/main" val="3795929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10</a:t>
            </a:fld>
            <a:endParaRPr lang="en-US"/>
          </a:p>
        </p:txBody>
      </p:sp>
    </p:spTree>
    <p:extLst>
      <p:ext uri="{BB962C8B-B14F-4D97-AF65-F5344CB8AC3E}">
        <p14:creationId xmlns:p14="http://schemas.microsoft.com/office/powerpoint/2010/main" val="2313478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Source : </a:t>
            </a:r>
            <a:r>
              <a:rPr lang="en-CA" dirty="0">
                <a:hlinkClick r:id="rId3"/>
              </a:rPr>
              <a:t>CLARC: The Role of People Managers in Change Management (prosci.com)</a:t>
            </a:r>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12</a:t>
            </a:fld>
            <a:endParaRPr lang="en-US" dirty="0"/>
          </a:p>
        </p:txBody>
      </p:sp>
    </p:spTree>
    <p:extLst>
      <p:ext uri="{BB962C8B-B14F-4D97-AF65-F5344CB8AC3E}">
        <p14:creationId xmlns:p14="http://schemas.microsoft.com/office/powerpoint/2010/main" val="623275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Pourquoi la communication est-elle un élément essentiel de votre rôle dans ce changement? Parce que les employés veulent vous entendre. Pour tout changement organisationnel ayant un impact personnel sur un employé, ce dernier veut en être informé par son gestionnaire.</a:t>
            </a:r>
          </a:p>
        </p:txBody>
      </p:sp>
      <p:sp>
        <p:nvSpPr>
          <p:cNvPr id="4" name="Slide Number Placeholder 3"/>
          <p:cNvSpPr>
            <a:spLocks noGrp="1"/>
          </p:cNvSpPr>
          <p:nvPr>
            <p:ph type="sldNum" sz="quarter" idx="5"/>
          </p:nvPr>
        </p:nvSpPr>
        <p:spPr/>
        <p:txBody>
          <a:bodyPr/>
          <a:lstStyle/>
          <a:p>
            <a:fld id="{11F9BAFD-0AFE-FC47-B839-C833EEBF7ECA}" type="slidenum">
              <a:rPr lang="en-US" smtClean="0"/>
              <a:t>15</a:t>
            </a:fld>
            <a:endParaRPr lang="en-US" dirty="0"/>
          </a:p>
        </p:txBody>
      </p:sp>
    </p:spTree>
    <p:extLst>
      <p:ext uri="{BB962C8B-B14F-4D97-AF65-F5344CB8AC3E}">
        <p14:creationId xmlns:p14="http://schemas.microsoft.com/office/powerpoint/2010/main" val="12054554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p:txBody>
      </p:sp>
    </p:spTree>
    <p:extLst>
      <p:ext uri="{BB962C8B-B14F-4D97-AF65-F5344CB8AC3E}">
        <p14:creationId xmlns:p14="http://schemas.microsoft.com/office/powerpoint/2010/main" val="1098120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dirty="0"/>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dirty="0"/>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dirty="0"/>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dirty="0"/>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4478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dirty="0"/>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64632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dirty="0"/>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dirty="0"/>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96245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dirty="0"/>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dirty="0"/>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dirty="0"/>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63219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55310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37015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35858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50360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24081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5920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2010933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2008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26229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00191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5545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0226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83405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93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2846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3682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dirty="0"/>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7822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dirty="0"/>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dirty="0"/>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6849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473" imgH="473" progId="TCLayout.ActiveDocument.1">
                  <p:embed/>
                </p:oleObj>
              </mc:Choice>
              <mc:Fallback>
                <p:oleObj name="think-cell Slide" r:id="rId26" imgW="473" imgH="473" progId="TCLayout.ActiveDocument.1">
                  <p:embed/>
                  <p:pic>
                    <p:nvPicPr>
                      <p:cNvPr id="4" name="Object 3" hidden="1"/>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Cliquez pour modifier le style du titre principal</a:t>
            </a:r>
          </a:p>
        </p:txBody>
      </p:sp>
      <p:sp>
        <p:nvSpPr>
          <p:cNvPr id="3" name="Text Placeholder 2">
            <a:extLst>
              <a:ext uri="{FF2B5EF4-FFF2-40B4-BE49-F238E27FC236}">
                <a16:creationId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dirty="0"/>
              <a:t>Modifier les styles du texte maître</a:t>
            </a:r>
          </a:p>
          <a:p>
            <a:pPr lvl="1"/>
            <a:r>
              <a:rPr lang="en-US" dirty="0"/>
              <a:t>Deuxième niveau</a:t>
            </a:r>
          </a:p>
          <a:p>
            <a:pPr lvl="2"/>
            <a:r>
              <a:rPr lang="en-US" dirty="0"/>
              <a:t>Troisième niveau</a:t>
            </a:r>
          </a:p>
          <a:p>
            <a:pPr lvl="3"/>
            <a:r>
              <a:rPr lang="en-US" dirty="0"/>
              <a:t>Quatrième niveau</a:t>
            </a:r>
          </a:p>
          <a:p>
            <a:pPr lvl="4"/>
            <a:r>
              <a:rPr lang="en-US" dirty="0"/>
              <a:t>Cinquième niveau</a:t>
            </a:r>
          </a:p>
        </p:txBody>
      </p:sp>
      <p:pic>
        <p:nvPicPr>
          <p:cNvPr id="9" name="Picture 8" descr="Image result for canada wordmark">
            <a:hlinkClick r:id="rId2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29" cstate="print">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a16="http://schemas.microsoft.com/office/drawing/2014/main" id="{89CA9733-78EF-5F49-81C1-064DE89D5260}"/>
              </a:ext>
            </a:extLst>
          </p:cNvPr>
          <p:cNvPicPr>
            <a:picLocks noChangeAspect="1"/>
          </p:cNvPicPr>
          <p:nvPr userDrawn="1"/>
        </p:nvPicPr>
        <p:blipFill>
          <a:blip r:embed="rId30">
            <a:extLst>
              <a:ext uri="{28A0092B-C50C-407E-A947-70E740481C1C}">
                <a14:useLocalDpi xmlns:a14="http://schemas.microsoft.com/office/drawing/2010/main" val="0"/>
              </a:ext>
            </a:extLst>
          </a:blip>
          <a:srcRect/>
          <a:stretch/>
        </p:blipFill>
        <p:spPr>
          <a:xfrm>
            <a:off x="552450" y="6402628"/>
            <a:ext cx="2036645" cy="195127"/>
          </a:xfrm>
          <a:prstGeom prst="rect">
            <a:avLst/>
          </a:prstGeom>
        </p:spPr>
      </p:pic>
    </p:spTree>
    <p:extLst>
      <p:ext uri="{BB962C8B-B14F-4D97-AF65-F5344CB8AC3E}">
        <p14:creationId xmlns:p14="http://schemas.microsoft.com/office/powerpoint/2010/main" val="79288565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slideLayout" Target="../slideLayouts/slideLayout1.xml"/><Relationship Id="rId18" Type="http://schemas.openxmlformats.org/officeDocument/2006/relationships/image" Target="../media/image1.emf"/><Relationship Id="rId3" Type="http://schemas.openxmlformats.org/officeDocument/2006/relationships/tags" Target="../tags/tag10.xml"/><Relationship Id="rId21" Type="http://schemas.openxmlformats.org/officeDocument/2006/relationships/image" Target="../media/image2.png"/><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oleObject" Target="../embeddings/oleObject7.bin"/><Relationship Id="rId2" Type="http://schemas.openxmlformats.org/officeDocument/2006/relationships/tags" Target="../tags/tag9.xml"/><Relationship Id="rId16" Type="http://schemas.openxmlformats.org/officeDocument/2006/relationships/image" Target="../media/image5.jpg"/><Relationship Id="rId20"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24" Type="http://schemas.openxmlformats.org/officeDocument/2006/relationships/image" Target="../media/image7.png"/><Relationship Id="rId5" Type="http://schemas.openxmlformats.org/officeDocument/2006/relationships/tags" Target="../tags/tag12.xml"/><Relationship Id="rId15" Type="http://schemas.openxmlformats.org/officeDocument/2006/relationships/image" Target="../media/image4.png"/><Relationship Id="rId23" Type="http://schemas.openxmlformats.org/officeDocument/2006/relationships/image" Target="../media/image6.png"/><Relationship Id="rId10" Type="http://schemas.openxmlformats.org/officeDocument/2006/relationships/tags" Target="../tags/tag17.xml"/><Relationship Id="rId19" Type="http://schemas.openxmlformats.org/officeDocument/2006/relationships/image" Target="../media/image3.png"/><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notesSlide" Target="../notesSlides/notesSlide1.xml"/><Relationship Id="rId22" Type="http://schemas.openxmlformats.org/officeDocument/2006/relationships/oleObject" Target="../embeddings/oleObject8.bin"/></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11.xml"/><Relationship Id="rId1" Type="http://schemas.openxmlformats.org/officeDocument/2006/relationships/tags" Target="../tags/tag110.xml"/><Relationship Id="rId4"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2.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27.svg"/><Relationship Id="rId3" Type="http://schemas.openxmlformats.org/officeDocument/2006/relationships/tags" Target="../tags/tag115.xml"/><Relationship Id="rId7" Type="http://schemas.openxmlformats.org/officeDocument/2006/relationships/tags" Target="../tags/tag119.xml"/><Relationship Id="rId12" Type="http://schemas.openxmlformats.org/officeDocument/2006/relationships/image" Target="../media/image26.png"/><Relationship Id="rId17" Type="http://schemas.openxmlformats.org/officeDocument/2006/relationships/image" Target="../media/image31.svg"/><Relationship Id="rId2" Type="http://schemas.openxmlformats.org/officeDocument/2006/relationships/tags" Target="../tags/tag114.xml"/><Relationship Id="rId16" Type="http://schemas.openxmlformats.org/officeDocument/2006/relationships/image" Target="../media/image30.png"/><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image" Target="../media/image25.svg"/><Relationship Id="rId5" Type="http://schemas.openxmlformats.org/officeDocument/2006/relationships/tags" Target="../tags/tag117.xml"/><Relationship Id="rId15" Type="http://schemas.openxmlformats.org/officeDocument/2006/relationships/image" Target="../media/image29.svg"/><Relationship Id="rId10" Type="http://schemas.openxmlformats.org/officeDocument/2006/relationships/image" Target="../media/image24.png"/><Relationship Id="rId4" Type="http://schemas.openxmlformats.org/officeDocument/2006/relationships/tags" Target="../tags/tag116.xml"/><Relationship Id="rId9" Type="http://schemas.openxmlformats.org/officeDocument/2006/relationships/notesSlide" Target="../notesSlides/notesSlide8.xml"/><Relationship Id="rId14"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tags" Target="../tags/tag132.xm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tags" Target="../tags/tag131.xml"/><Relationship Id="rId17" Type="http://schemas.openxmlformats.org/officeDocument/2006/relationships/image" Target="../media/image33.svg"/><Relationship Id="rId2" Type="http://schemas.openxmlformats.org/officeDocument/2006/relationships/tags" Target="../tags/tag121.xml"/><Relationship Id="rId16" Type="http://schemas.openxmlformats.org/officeDocument/2006/relationships/image" Target="../media/image32.png"/><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tags" Target="../tags/tag130.xml"/><Relationship Id="rId5" Type="http://schemas.openxmlformats.org/officeDocument/2006/relationships/tags" Target="../tags/tag124.xml"/><Relationship Id="rId15" Type="http://schemas.openxmlformats.org/officeDocument/2006/relationships/slideLayout" Target="../slideLayouts/slideLayout14.xm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tags" Target="../tags/tag133.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38.png"/><Relationship Id="rId3" Type="http://schemas.openxmlformats.org/officeDocument/2006/relationships/tags" Target="../tags/tag136.xml"/><Relationship Id="rId7" Type="http://schemas.openxmlformats.org/officeDocument/2006/relationships/tags" Target="../tags/tag140.xml"/><Relationship Id="rId12" Type="http://schemas.openxmlformats.org/officeDocument/2006/relationships/image" Target="../media/image37.sv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tags" Target="../tags/tag139.xml"/><Relationship Id="rId11" Type="http://schemas.openxmlformats.org/officeDocument/2006/relationships/image" Target="../media/image36.png"/><Relationship Id="rId5" Type="http://schemas.openxmlformats.org/officeDocument/2006/relationships/tags" Target="../tags/tag138.xml"/><Relationship Id="rId10" Type="http://schemas.openxmlformats.org/officeDocument/2006/relationships/image" Target="../media/image35.svg"/><Relationship Id="rId4" Type="http://schemas.openxmlformats.org/officeDocument/2006/relationships/tags" Target="../tags/tag137.xml"/><Relationship Id="rId9" Type="http://schemas.openxmlformats.org/officeDocument/2006/relationships/image" Target="../media/image34.png"/><Relationship Id="rId14" Type="http://schemas.openxmlformats.org/officeDocument/2006/relationships/image" Target="../media/image39.sv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141.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tags" Target="../tags/tag144.xml"/><Relationship Id="rId7" Type="http://schemas.openxmlformats.org/officeDocument/2006/relationships/image" Target="../media/image42.png"/><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slideLayout" Target="../slideLayouts/slideLayout6.xml"/><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notesSlide" Target="../notesSlides/notesSlide10.xml"/><Relationship Id="rId9"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tags" Target="../tags/tag152.xml"/><Relationship Id="rId7" Type="http://schemas.openxmlformats.org/officeDocument/2006/relationships/image" Target="../media/image52.jpeg"/><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notesSlide" Target="../notesSlides/notesSlide11.xml"/><Relationship Id="rId5" Type="http://schemas.openxmlformats.org/officeDocument/2006/relationships/slideLayout" Target="../slideLayouts/slideLayout22.xml"/><Relationship Id="rId4" Type="http://schemas.openxmlformats.org/officeDocument/2006/relationships/tags" Target="../tags/tag153.xml"/></Relationships>
</file>

<file path=ppt/slides/_rels/slide2.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hyperlink" Target="https://wiki.gccollab.ca/images/9/98/CM_Program_Optimization-Manager_Presentation_EN.pptx" TargetMode="Externa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161.xml"/><Relationship Id="rId3" Type="http://schemas.openxmlformats.org/officeDocument/2006/relationships/tags" Target="../tags/tag156.xml"/><Relationship Id="rId7" Type="http://schemas.openxmlformats.org/officeDocument/2006/relationships/tags" Target="../tags/tag160.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tags" Target="../tags/tag159.xml"/><Relationship Id="rId5" Type="http://schemas.openxmlformats.org/officeDocument/2006/relationships/tags" Target="../tags/tag158.xml"/><Relationship Id="rId10" Type="http://schemas.openxmlformats.org/officeDocument/2006/relationships/slideLayout" Target="../slideLayouts/slideLayout14.xml"/><Relationship Id="rId4" Type="http://schemas.openxmlformats.org/officeDocument/2006/relationships/tags" Target="../tags/tag157.xml"/><Relationship Id="rId9" Type="http://schemas.openxmlformats.org/officeDocument/2006/relationships/tags" Target="../tags/tag162.xml"/></Relationships>
</file>

<file path=ppt/slides/_rels/slide21.xml.rels><?xml version="1.0" encoding="UTF-8" standalone="yes"?>
<Relationships xmlns="http://schemas.openxmlformats.org/package/2006/relationships"><Relationship Id="rId8" Type="http://schemas.openxmlformats.org/officeDocument/2006/relationships/tags" Target="../tags/tag170.xml"/><Relationship Id="rId3" Type="http://schemas.openxmlformats.org/officeDocument/2006/relationships/tags" Target="../tags/tag165.xml"/><Relationship Id="rId7" Type="http://schemas.openxmlformats.org/officeDocument/2006/relationships/tags" Target="../tags/tag169.xml"/><Relationship Id="rId12" Type="http://schemas.openxmlformats.org/officeDocument/2006/relationships/slideLayout" Target="../slideLayouts/slideLayout14.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tags" Target="../tags/tag168.xml"/><Relationship Id="rId11" Type="http://schemas.openxmlformats.org/officeDocument/2006/relationships/tags" Target="../tags/tag173.xml"/><Relationship Id="rId5" Type="http://schemas.openxmlformats.org/officeDocument/2006/relationships/tags" Target="../tags/tag167.xml"/><Relationship Id="rId10" Type="http://schemas.openxmlformats.org/officeDocument/2006/relationships/tags" Target="../tags/tag172.xml"/><Relationship Id="rId4" Type="http://schemas.openxmlformats.org/officeDocument/2006/relationships/tags" Target="../tags/tag166.xml"/><Relationship Id="rId9" Type="http://schemas.openxmlformats.org/officeDocument/2006/relationships/tags" Target="../tags/tag17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75.xml"/><Relationship Id="rId1" Type="http://schemas.openxmlformats.org/officeDocument/2006/relationships/tags" Target="../tags/tag174.xml"/><Relationship Id="rId4"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77.xml"/><Relationship Id="rId1" Type="http://schemas.openxmlformats.org/officeDocument/2006/relationships/tags" Target="../tags/tag176.xml"/><Relationship Id="rId4"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hyperlink" Target="https://www.canada.ca/en/government/publicservice/modernizing/hybrid-work/common-hybrid-work-model.html" TargetMode="External"/></Relationships>
</file>

<file path=ppt/slides/_rels/slide5.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8.png"/><Relationship Id="rId5" Type="http://schemas.openxmlformats.org/officeDocument/2006/relationships/slideLayout" Target="../slideLayouts/slideLayout6.xml"/><Relationship Id="rId4" Type="http://schemas.openxmlformats.org/officeDocument/2006/relationships/tags" Target="../tags/tag30.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tags" Target="../tags/tag45.xml"/><Relationship Id="rId18" Type="http://schemas.openxmlformats.org/officeDocument/2006/relationships/tags" Target="../tags/tag50.xml"/><Relationship Id="rId26" Type="http://schemas.openxmlformats.org/officeDocument/2006/relationships/image" Target="../media/image12.png"/><Relationship Id="rId3" Type="http://schemas.openxmlformats.org/officeDocument/2006/relationships/tags" Target="../tags/tag35.xml"/><Relationship Id="rId21" Type="http://schemas.openxmlformats.org/officeDocument/2006/relationships/slideLayout" Target="../slideLayouts/slideLayout6.xml"/><Relationship Id="rId7" Type="http://schemas.openxmlformats.org/officeDocument/2006/relationships/tags" Target="../tags/tag39.xml"/><Relationship Id="rId12" Type="http://schemas.openxmlformats.org/officeDocument/2006/relationships/tags" Target="../tags/tag44.xml"/><Relationship Id="rId17" Type="http://schemas.openxmlformats.org/officeDocument/2006/relationships/tags" Target="../tags/tag49.xml"/><Relationship Id="rId25" Type="http://schemas.openxmlformats.org/officeDocument/2006/relationships/image" Target="../media/image11.png"/><Relationship Id="rId2" Type="http://schemas.openxmlformats.org/officeDocument/2006/relationships/tags" Target="../tags/tag34.xml"/><Relationship Id="rId16" Type="http://schemas.openxmlformats.org/officeDocument/2006/relationships/tags" Target="../tags/tag48.xml"/><Relationship Id="rId20" Type="http://schemas.openxmlformats.org/officeDocument/2006/relationships/tags" Target="../tags/tag52.xml"/><Relationship Id="rId29" Type="http://schemas.openxmlformats.org/officeDocument/2006/relationships/image" Target="../media/image15.png"/><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24" Type="http://schemas.openxmlformats.org/officeDocument/2006/relationships/image" Target="../media/image10.png"/><Relationship Id="rId5" Type="http://schemas.openxmlformats.org/officeDocument/2006/relationships/tags" Target="../tags/tag37.xml"/><Relationship Id="rId15" Type="http://schemas.openxmlformats.org/officeDocument/2006/relationships/tags" Target="../tags/tag47.xml"/><Relationship Id="rId23" Type="http://schemas.openxmlformats.org/officeDocument/2006/relationships/image" Target="../media/image9.png"/><Relationship Id="rId28" Type="http://schemas.openxmlformats.org/officeDocument/2006/relationships/image" Target="../media/image14.png"/><Relationship Id="rId10" Type="http://schemas.openxmlformats.org/officeDocument/2006/relationships/tags" Target="../tags/tag42.xml"/><Relationship Id="rId19" Type="http://schemas.openxmlformats.org/officeDocument/2006/relationships/tags" Target="../tags/tag51.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tags" Target="../tags/tag46.xml"/><Relationship Id="rId22" Type="http://schemas.openxmlformats.org/officeDocument/2006/relationships/notesSlide" Target="../notesSlides/notesSlide4.xml"/><Relationship Id="rId27" Type="http://schemas.openxmlformats.org/officeDocument/2006/relationships/image" Target="../media/image13.png"/></Relationships>
</file>

<file path=ppt/slides/_rels/slide8.xml.rels><?xml version="1.0" encoding="UTF-8" standalone="yes"?>
<Relationships xmlns="http://schemas.openxmlformats.org/package/2006/relationships"><Relationship Id="rId13" Type="http://schemas.openxmlformats.org/officeDocument/2006/relationships/tags" Target="../tags/tag65.xml"/><Relationship Id="rId18" Type="http://schemas.openxmlformats.org/officeDocument/2006/relationships/tags" Target="../tags/tag70.xml"/><Relationship Id="rId26" Type="http://schemas.openxmlformats.org/officeDocument/2006/relationships/tags" Target="../tags/tag78.xml"/><Relationship Id="rId39" Type="http://schemas.openxmlformats.org/officeDocument/2006/relationships/tags" Target="../tags/tag91.xml"/><Relationship Id="rId21" Type="http://schemas.openxmlformats.org/officeDocument/2006/relationships/tags" Target="../tags/tag73.xml"/><Relationship Id="rId34" Type="http://schemas.openxmlformats.org/officeDocument/2006/relationships/tags" Target="../tags/tag86.xml"/><Relationship Id="rId42" Type="http://schemas.openxmlformats.org/officeDocument/2006/relationships/tags" Target="../tags/tag94.xml"/><Relationship Id="rId47" Type="http://schemas.openxmlformats.org/officeDocument/2006/relationships/tags" Target="../tags/tag99.xml"/><Relationship Id="rId50" Type="http://schemas.openxmlformats.org/officeDocument/2006/relationships/tags" Target="../tags/tag102.xml"/><Relationship Id="rId55" Type="http://schemas.openxmlformats.org/officeDocument/2006/relationships/slideLayout" Target="../slideLayouts/slideLayout6.xml"/><Relationship Id="rId7" Type="http://schemas.openxmlformats.org/officeDocument/2006/relationships/tags" Target="../tags/tag59.xml"/><Relationship Id="rId12" Type="http://schemas.openxmlformats.org/officeDocument/2006/relationships/tags" Target="../tags/tag64.xml"/><Relationship Id="rId17" Type="http://schemas.openxmlformats.org/officeDocument/2006/relationships/tags" Target="../tags/tag69.xml"/><Relationship Id="rId25" Type="http://schemas.openxmlformats.org/officeDocument/2006/relationships/tags" Target="../tags/tag77.xml"/><Relationship Id="rId33" Type="http://schemas.openxmlformats.org/officeDocument/2006/relationships/tags" Target="../tags/tag85.xml"/><Relationship Id="rId38" Type="http://schemas.openxmlformats.org/officeDocument/2006/relationships/tags" Target="../tags/tag90.xml"/><Relationship Id="rId46" Type="http://schemas.openxmlformats.org/officeDocument/2006/relationships/tags" Target="../tags/tag98.xml"/><Relationship Id="rId2" Type="http://schemas.openxmlformats.org/officeDocument/2006/relationships/tags" Target="../tags/tag54.xml"/><Relationship Id="rId16" Type="http://schemas.openxmlformats.org/officeDocument/2006/relationships/tags" Target="../tags/tag68.xml"/><Relationship Id="rId20" Type="http://schemas.openxmlformats.org/officeDocument/2006/relationships/tags" Target="../tags/tag72.xml"/><Relationship Id="rId29" Type="http://schemas.openxmlformats.org/officeDocument/2006/relationships/tags" Target="../tags/tag81.xml"/><Relationship Id="rId41" Type="http://schemas.openxmlformats.org/officeDocument/2006/relationships/tags" Target="../tags/tag93.xml"/><Relationship Id="rId54" Type="http://schemas.openxmlformats.org/officeDocument/2006/relationships/tags" Target="../tags/tag106.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tags" Target="../tags/tag63.xml"/><Relationship Id="rId24" Type="http://schemas.openxmlformats.org/officeDocument/2006/relationships/tags" Target="../tags/tag76.xml"/><Relationship Id="rId32" Type="http://schemas.openxmlformats.org/officeDocument/2006/relationships/tags" Target="../tags/tag84.xml"/><Relationship Id="rId37" Type="http://schemas.openxmlformats.org/officeDocument/2006/relationships/tags" Target="../tags/tag89.xml"/><Relationship Id="rId40" Type="http://schemas.openxmlformats.org/officeDocument/2006/relationships/tags" Target="../tags/tag92.xml"/><Relationship Id="rId45" Type="http://schemas.openxmlformats.org/officeDocument/2006/relationships/tags" Target="../tags/tag97.xml"/><Relationship Id="rId53" Type="http://schemas.openxmlformats.org/officeDocument/2006/relationships/tags" Target="../tags/tag105.xml"/><Relationship Id="rId5" Type="http://schemas.openxmlformats.org/officeDocument/2006/relationships/tags" Target="../tags/tag57.xml"/><Relationship Id="rId15" Type="http://schemas.openxmlformats.org/officeDocument/2006/relationships/tags" Target="../tags/tag67.xml"/><Relationship Id="rId23" Type="http://schemas.openxmlformats.org/officeDocument/2006/relationships/tags" Target="../tags/tag75.xml"/><Relationship Id="rId28" Type="http://schemas.openxmlformats.org/officeDocument/2006/relationships/tags" Target="../tags/tag80.xml"/><Relationship Id="rId36" Type="http://schemas.openxmlformats.org/officeDocument/2006/relationships/tags" Target="../tags/tag88.xml"/><Relationship Id="rId49" Type="http://schemas.openxmlformats.org/officeDocument/2006/relationships/tags" Target="../tags/tag101.xml"/><Relationship Id="rId10" Type="http://schemas.openxmlformats.org/officeDocument/2006/relationships/tags" Target="../tags/tag62.xml"/><Relationship Id="rId19" Type="http://schemas.openxmlformats.org/officeDocument/2006/relationships/tags" Target="../tags/tag71.xml"/><Relationship Id="rId31" Type="http://schemas.openxmlformats.org/officeDocument/2006/relationships/tags" Target="../tags/tag83.xml"/><Relationship Id="rId44" Type="http://schemas.openxmlformats.org/officeDocument/2006/relationships/tags" Target="../tags/tag96.xml"/><Relationship Id="rId52" Type="http://schemas.openxmlformats.org/officeDocument/2006/relationships/tags" Target="../tags/tag104.xml"/><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tags" Target="../tags/tag66.xml"/><Relationship Id="rId22" Type="http://schemas.openxmlformats.org/officeDocument/2006/relationships/tags" Target="../tags/tag74.xml"/><Relationship Id="rId27" Type="http://schemas.openxmlformats.org/officeDocument/2006/relationships/tags" Target="../tags/tag79.xml"/><Relationship Id="rId30" Type="http://schemas.openxmlformats.org/officeDocument/2006/relationships/tags" Target="../tags/tag82.xml"/><Relationship Id="rId35" Type="http://schemas.openxmlformats.org/officeDocument/2006/relationships/tags" Target="../tags/tag87.xml"/><Relationship Id="rId43" Type="http://schemas.openxmlformats.org/officeDocument/2006/relationships/tags" Target="../tags/tag95.xml"/><Relationship Id="rId48" Type="http://schemas.openxmlformats.org/officeDocument/2006/relationships/tags" Target="../tags/tag100.xml"/><Relationship Id="rId56" Type="http://schemas.openxmlformats.org/officeDocument/2006/relationships/notesSlide" Target="../notesSlides/notesSlide5.xml"/><Relationship Id="rId8" Type="http://schemas.openxmlformats.org/officeDocument/2006/relationships/tags" Target="../tags/tag60.xml"/><Relationship Id="rId51" Type="http://schemas.openxmlformats.org/officeDocument/2006/relationships/tags" Target="../tags/tag103.xml"/><Relationship Id="rId3" Type="http://schemas.openxmlformats.org/officeDocument/2006/relationships/tags" Target="../tags/tag55.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tags" Target="../tags/tag109.xml"/><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notesSlide" Target="../notesSlides/notesSlide6.xml"/><Relationship Id="rId10" Type="http://schemas.openxmlformats.org/officeDocument/2006/relationships/image" Target="../media/image20.png"/><Relationship Id="rId4" Type="http://schemas.openxmlformats.org/officeDocument/2006/relationships/slideLayout" Target="../slideLayouts/slideLayout22.xml"/><Relationship Id="rId9"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13" name="Picture 12">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15" cstate="print">
            <a:extLst>
              <a:ext uri="{28A0092B-C50C-407E-A947-70E740481C1C}">
                <a14:useLocalDpi xmlns:a14="http://schemas.microsoft.com/office/drawing/2010/main" val="0"/>
              </a:ext>
            </a:extLst>
          </a:blip>
          <a:stretch>
            <a:fillRect/>
          </a:stretch>
        </p:blipFill>
        <p:spPr>
          <a:xfrm>
            <a:off x="563399" y="306123"/>
            <a:ext cx="2316367" cy="646913"/>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custDataLst>
              <p:tags r:id="rId2"/>
            </p:custDataLst>
          </p:nvPr>
        </p:nvPicPr>
        <p:blipFill>
          <a:blip r:embed="rId16">
            <a:extLst>
              <a:ext uri="{28A0092B-C50C-407E-A947-70E740481C1C}">
                <a14:useLocalDpi xmlns:a14="http://schemas.microsoft.com/office/drawing/2010/main" val="0"/>
              </a:ext>
            </a:extLst>
          </a:blip>
          <a:stretch>
            <a:fillRect/>
          </a:stretch>
        </p:blipFill>
        <p:spPr>
          <a:xfrm>
            <a:off x="10133" y="0"/>
            <a:ext cx="12189212" cy="6867848"/>
          </a:xfrm>
          <a:prstGeom prst="rect">
            <a:avLst/>
          </a:prstGeom>
        </p:spPr>
      </p:pic>
      <p:graphicFrame>
        <p:nvGraphicFramePr>
          <p:cNvPr id="4" name="Object 3">
            <a:extLst>
              <a:ext uri="{C183D7F6-B498-43B3-948B-1728B52AA6E4}">
                <adec:decorative xmlns:adec="http://schemas.microsoft.com/office/drawing/2017/decorative" val="1"/>
              </a:ext>
            </a:extLst>
          </p:cNvPr>
          <p:cNvGraphicFramePr>
            <a:graphicFrameLocks noChangeAspect="1"/>
          </p:cNvGraphicFramePr>
          <p:nvPr>
            <p:custDataLst>
              <p:tags r:id="rId3"/>
            </p:custDataLst>
            <p:extLst>
              <p:ext uri="{D42A27DB-BD31-4B8C-83A1-F6EECF244321}">
                <p14:modId xmlns:p14="http://schemas.microsoft.com/office/powerpoint/2010/main" val="18898031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7" imgW="473" imgH="473" progId="TCLayout.ActiveDocument.1">
                  <p:embed/>
                </p:oleObj>
              </mc:Choice>
              <mc:Fallback>
                <p:oleObj name="think-cell Slide" r:id="rId17" imgW="473" imgH="473" progId="TCLayout.ActiveDocument.1">
                  <p:embed/>
                  <p:pic>
                    <p:nvPicPr>
                      <p:cNvPr id="4" name="Object 3">
                        <a:extLst>
                          <a:ext uri="{C183D7F6-B498-43B3-948B-1728B52AA6E4}">
                            <adec:decorative xmlns:adec="http://schemas.microsoft.com/office/drawing/2017/decorative" val="1"/>
                          </a:ext>
                        </a:extLst>
                      </p:cNvPr>
                      <p:cNvPicPr/>
                      <p:nvPr/>
                    </p:nvPicPr>
                    <p:blipFill>
                      <a:blip r:embed="rId18"/>
                      <a:stretch>
                        <a:fillRect/>
                      </a:stretch>
                    </p:blipFill>
                    <p:spPr>
                      <a:xfrm>
                        <a:off x="1588" y="1588"/>
                        <a:ext cx="1587" cy="1587"/>
                      </a:xfrm>
                      <a:prstGeom prst="rect">
                        <a:avLst/>
                      </a:prstGeom>
                    </p:spPr>
                  </p:pic>
                </p:oleObj>
              </mc:Fallback>
            </mc:AlternateContent>
          </a:graphicData>
        </a:graphic>
      </p:graphicFrame>
      <p:sp>
        <p:nvSpPr>
          <p:cNvPr id="8" name="Rectangle 7">
            <a:extLst>
              <a:ext uri="{C183D7F6-B498-43B3-948B-1728B52AA6E4}">
                <adec:decorative xmlns:adec="http://schemas.microsoft.com/office/drawing/2017/decorative" val="1"/>
              </a:ext>
            </a:extLst>
          </p:cNvPr>
          <p:cNvSpPr/>
          <p:nvPr>
            <p:custDataLst>
              <p:tags r:id="rId4"/>
            </p:custDataLst>
          </p:nvPr>
        </p:nvSpPr>
        <p:spPr>
          <a:xfrm>
            <a:off x="-7347" y="-11436"/>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rgbClr val="FFFFFF"/>
              </a:solidFill>
            </a:endParaRPr>
          </a:p>
        </p:txBody>
      </p:sp>
      <p:sp>
        <p:nvSpPr>
          <p:cNvPr id="2" name="Title 1"/>
          <p:cNvSpPr>
            <a:spLocks noGrp="1"/>
          </p:cNvSpPr>
          <p:nvPr>
            <p:ph type="ctrTitle"/>
            <p:custDataLst>
              <p:tags r:id="rId5"/>
            </p:custDataLst>
          </p:nvPr>
        </p:nvSpPr>
        <p:spPr>
          <a:xfrm>
            <a:off x="511883" y="2087217"/>
            <a:ext cx="4704551" cy="1587701"/>
          </a:xfrm>
        </p:spPr>
        <p:txBody>
          <a:bodyPr>
            <a:noAutofit/>
          </a:bodyPr>
          <a:lstStyle/>
          <a:p>
            <a:r>
              <a:rPr lang="fr-CA" sz="3200" dirty="0">
                <a:solidFill>
                  <a:schemeClr val="bg1"/>
                </a:solidFill>
              </a:rPr>
              <a:t>Gérer le changement en milieu de travail</a:t>
            </a:r>
            <a:endParaRPr lang="fr-CA" sz="3200" dirty="0"/>
          </a:p>
        </p:txBody>
      </p:sp>
      <p:sp>
        <p:nvSpPr>
          <p:cNvPr id="3" name="Subtitle 2"/>
          <p:cNvSpPr>
            <a:spLocks noGrp="1"/>
          </p:cNvSpPr>
          <p:nvPr>
            <p:ph type="subTitle" idx="1"/>
            <p:custDataLst>
              <p:tags r:id="rId6"/>
            </p:custDataLst>
          </p:nvPr>
        </p:nvSpPr>
        <p:spPr>
          <a:xfrm>
            <a:off x="545307" y="3657327"/>
            <a:ext cx="3150393" cy="678352"/>
          </a:xfrm>
        </p:spPr>
        <p:txBody>
          <a:bodyPr>
            <a:normAutofit lnSpcReduction="10000"/>
          </a:bodyPr>
          <a:lstStyle/>
          <a:p>
            <a:r>
              <a:rPr lang="fr-CA" dirty="0">
                <a:solidFill>
                  <a:schemeClr val="accent2"/>
                </a:solidFill>
              </a:rPr>
              <a:t>Un guide pour gérer le changement et soutenir les membres de l'équipe</a:t>
            </a:r>
          </a:p>
        </p:txBody>
      </p:sp>
      <p:sp>
        <p:nvSpPr>
          <p:cNvPr id="7" name="Text Placeholder 6"/>
          <p:cNvSpPr>
            <a:spLocks noGrp="1"/>
          </p:cNvSpPr>
          <p:nvPr>
            <p:ph type="body" sz="quarter" idx="13"/>
            <p:custDataLst>
              <p:tags r:id="rId7"/>
            </p:custDataLst>
          </p:nvPr>
        </p:nvSpPr>
        <p:spPr>
          <a:xfrm>
            <a:off x="511883" y="4580331"/>
            <a:ext cx="3494087" cy="526957"/>
          </a:xfrm>
        </p:spPr>
        <p:txBody>
          <a:bodyPr/>
          <a:lstStyle/>
          <a:p>
            <a:r>
              <a:rPr lang="fr-CA" sz="1100" dirty="0">
                <a:solidFill>
                  <a:schemeClr val="bg1"/>
                </a:solidFill>
              </a:rPr>
              <a:t>Date : février 2023</a:t>
            </a:r>
          </a:p>
        </p:txBody>
      </p:sp>
      <p:sp>
        <p:nvSpPr>
          <p:cNvPr id="9" name="Rectangle 8">
            <a:extLst>
              <a:ext uri="{C183D7F6-B498-43B3-948B-1728B52AA6E4}">
                <adec:decorative xmlns:adec="http://schemas.microsoft.com/office/drawing/2017/decorative" val="1"/>
              </a:ext>
            </a:extLst>
          </p:cNvPr>
          <p:cNvSpPr/>
          <p:nvPr>
            <p:custDataLst>
              <p:tags r:id="rId8"/>
            </p:custDataLst>
          </p:nvPr>
        </p:nvSpPr>
        <p:spPr>
          <a:xfrm>
            <a:off x="-7347" y="6128324"/>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rgbClr val="FFFFFF"/>
              </a:solidFill>
            </a:endParaRPr>
          </a:p>
        </p:txBody>
      </p:sp>
      <p:pic>
        <p:nvPicPr>
          <p:cNvPr id="17" name="Picture 16">
            <a:extLst>
              <a:ext uri="{FF2B5EF4-FFF2-40B4-BE49-F238E27FC236}">
                <a16:creationId xmlns:a16="http://schemas.microsoft.com/office/drawing/2014/main" id="{89CA9733-78EF-5F49-81C1-064DE89D5260}"/>
              </a:ext>
              <a:ext uri="{C183D7F6-B498-43B3-948B-1728B52AA6E4}">
                <adec:decorative xmlns:adec="http://schemas.microsoft.com/office/drawing/2017/decorative" val="1"/>
              </a:ext>
            </a:extLst>
          </p:cNvPr>
          <p:cNvPicPr>
            <a:picLocks noChangeAspect="1"/>
          </p:cNvPicPr>
          <p:nvPr>
            <p:custDataLst>
              <p:tags r:id="rId9"/>
            </p:custDataLst>
          </p:nvPr>
        </p:nvPicPr>
        <p:blipFill>
          <a:blip r:embed="rId19">
            <a:extLst>
              <a:ext uri="{28A0092B-C50C-407E-A947-70E740481C1C}">
                <a14:useLocalDpi xmlns:a14="http://schemas.microsoft.com/office/drawing/2010/main" val="0"/>
              </a:ext>
            </a:extLst>
          </a:blip>
          <a:srcRect/>
          <a:stretch/>
        </p:blipFill>
        <p:spPr>
          <a:xfrm>
            <a:off x="585681" y="6402766"/>
            <a:ext cx="2036645" cy="195127"/>
          </a:xfrm>
          <a:prstGeom prst="rect">
            <a:avLst/>
          </a:prstGeom>
        </p:spPr>
      </p:pic>
      <p:pic>
        <p:nvPicPr>
          <p:cNvPr id="14" name="Picture 13">
            <a:hlinkClick r:id="rId20"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a:extLst>
              <a:ext uri="{C183D7F6-B498-43B3-948B-1728B52AA6E4}">
                <adec:decorative xmlns:adec="http://schemas.microsoft.com/office/drawing/2017/decorative" val="1"/>
              </a:ext>
            </a:extLst>
          </p:cNvPr>
          <p:cNvPicPr/>
          <p:nvPr>
            <p:custDataLst>
              <p:tags r:id="rId10"/>
            </p:custDataLst>
          </p:nvPr>
        </p:nvPicPr>
        <p:blipFill>
          <a:blip r:embed="rId21" cstate="print">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grpSp>
        <p:nvGrpSpPr>
          <p:cNvPr id="5" name="Group 4">
            <a:extLst>
              <a:ext uri="{FF2B5EF4-FFF2-40B4-BE49-F238E27FC236}">
                <a16:creationId xmlns:a16="http://schemas.microsoft.com/office/drawing/2014/main" id="{B5D0BBF6-5584-E5C7-F432-49F1ECB7FCB8}"/>
              </a:ext>
              <a:ext uri="{C183D7F6-B498-43B3-948B-1728B52AA6E4}">
                <adec:decorative xmlns:adec="http://schemas.microsoft.com/office/drawing/2017/decorative" val="1"/>
              </a:ext>
            </a:extLst>
          </p:cNvPr>
          <p:cNvGrpSpPr/>
          <p:nvPr>
            <p:custDataLst>
              <p:tags r:id="rId11"/>
            </p:custDataLst>
          </p:nvPr>
        </p:nvGrpSpPr>
        <p:grpSpPr>
          <a:xfrm>
            <a:off x="7343" y="22005"/>
            <a:ext cx="2196206" cy="853438"/>
            <a:chOff x="1588" y="1588"/>
            <a:chExt cx="2196206" cy="853438"/>
          </a:xfrm>
        </p:grpSpPr>
        <p:graphicFrame>
          <p:nvGraphicFramePr>
            <p:cNvPr id="10" name="Object 9">
              <a:extLst>
                <a:ext uri="{FF2B5EF4-FFF2-40B4-BE49-F238E27FC236}">
                  <a16:creationId xmlns:a16="http://schemas.microsoft.com/office/drawing/2014/main" id="{07F064F6-17A1-C233-1E65-FF057AE4BDA5}"/>
                </a:ext>
                <a:ext uri="{C183D7F6-B498-43B3-948B-1728B52AA6E4}">
                  <adec:decorative xmlns:adec="http://schemas.microsoft.com/office/drawing/2017/decorative" val="1"/>
                </a:ext>
              </a:extLst>
            </p:cNvPr>
            <p:cNvGraphicFramePr>
              <a:graphicFrameLocks noChangeAspect="1"/>
            </p:cNvGraphicFramePr>
            <p:nvPr>
              <p:custDataLst>
                <p:tags r:id="rId12"/>
              </p:custDataLst>
              <p:extLst>
                <p:ext uri="{D42A27DB-BD31-4B8C-83A1-F6EECF244321}">
                  <p14:modId xmlns:p14="http://schemas.microsoft.com/office/powerpoint/2010/main" val="28701907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2" imgW="473" imgH="473" progId="TCLayout.ActiveDocument.1">
                    <p:embed/>
                  </p:oleObj>
                </mc:Choice>
                <mc:Fallback>
                  <p:oleObj name="think-cell Slide" r:id="rId22" imgW="473" imgH="473" progId="TCLayout.ActiveDocument.1">
                    <p:embed/>
                    <p:pic>
                      <p:nvPicPr>
                        <p:cNvPr id="10" name="Object 9">
                          <a:extLst>
                            <a:ext uri="{FF2B5EF4-FFF2-40B4-BE49-F238E27FC236}">
                              <a16:creationId xmlns:a16="http://schemas.microsoft.com/office/drawing/2014/main" id="{07F064F6-17A1-C233-1E65-FF057AE4BDA5}"/>
                            </a:ext>
                            <a:ext uri="{C183D7F6-B498-43B3-948B-1728B52AA6E4}">
                              <adec:decorative xmlns:adec="http://schemas.microsoft.com/office/drawing/2017/decorative" val="1"/>
                            </a:ext>
                          </a:extLst>
                        </p:cNvPr>
                        <p:cNvPicPr/>
                        <p:nvPr/>
                      </p:nvPicPr>
                      <p:blipFill>
                        <a:blip r:embed="rId18"/>
                        <a:stretch>
                          <a:fillRect/>
                        </a:stretch>
                      </p:blipFill>
                      <p:spPr>
                        <a:xfrm>
                          <a:off x="1588" y="1588"/>
                          <a:ext cx="1587" cy="1587"/>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75CD67BE-7AD8-E118-8E39-C1C3B447A044}"/>
                </a:ext>
                <a:ext uri="{C183D7F6-B498-43B3-948B-1728B52AA6E4}">
                  <adec:decorative xmlns:adec="http://schemas.microsoft.com/office/drawing/2017/decorative" val="1"/>
                </a:ext>
              </a:extLst>
            </p:cNvPr>
            <p:cNvPicPr>
              <a:picLocks noChangeAspect="1"/>
            </p:cNvPicPr>
            <p:nvPr/>
          </p:nvPicPr>
          <p:blipFill rotWithShape="1">
            <a:blip r:embed="rId23" cstate="screen">
              <a:extLst>
                <a:ext uri="{28A0092B-C50C-407E-A947-70E740481C1C}">
                  <a14:useLocalDpi xmlns:a14="http://schemas.microsoft.com/office/drawing/2010/main" val="0"/>
                </a:ext>
              </a:extLst>
            </a:blip>
            <a:srcRect/>
            <a:stretch/>
          </p:blipFill>
          <p:spPr>
            <a:xfrm>
              <a:off x="982494" y="349374"/>
              <a:ext cx="1215300" cy="361446"/>
            </a:xfrm>
            <a:prstGeom prst="rect">
              <a:avLst/>
            </a:prstGeom>
          </p:spPr>
        </p:pic>
        <p:pic>
          <p:nvPicPr>
            <p:cNvPr id="12" name="Picture 11">
              <a:extLst>
                <a:ext uri="{FF2B5EF4-FFF2-40B4-BE49-F238E27FC236}">
                  <a16:creationId xmlns:a16="http://schemas.microsoft.com/office/drawing/2014/main" id="{E99982DE-4842-4EFE-108D-313749543253}"/>
                </a:ext>
              </a:extLst>
            </p:cNvPr>
            <p:cNvPicPr>
              <a:picLocks noChangeAspect="1"/>
            </p:cNvPicPr>
            <p:nvPr/>
          </p:nvPicPr>
          <p:blipFill rotWithShape="1">
            <a:blip r:embed="rId24" cstate="screen">
              <a:extLst>
                <a:ext uri="{28A0092B-C50C-407E-A947-70E740481C1C}">
                  <a14:useLocalDpi xmlns:a14="http://schemas.microsoft.com/office/drawing/2010/main" val="0"/>
                </a:ext>
              </a:extLst>
            </a:blip>
            <a:srcRect/>
            <a:stretch/>
          </p:blipFill>
          <p:spPr>
            <a:xfrm>
              <a:off x="312652" y="195160"/>
              <a:ext cx="705964" cy="659866"/>
            </a:xfrm>
            <a:prstGeom prst="rect">
              <a:avLst/>
            </a:prstGeom>
          </p:spPr>
        </p:pic>
      </p:grpSp>
    </p:spTree>
    <p:extLst>
      <p:ext uri="{BB962C8B-B14F-4D97-AF65-F5344CB8AC3E}">
        <p14:creationId xmlns:p14="http://schemas.microsoft.com/office/powerpoint/2010/main" val="1739606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CFF1F66-C9F8-5499-40CC-51C8B8764C38}"/>
              </a:ext>
            </a:extLst>
          </p:cNvPr>
          <p:cNvSpPr>
            <a:spLocks noGrp="1"/>
          </p:cNvSpPr>
          <p:nvPr>
            <p:ph type="title"/>
            <p:custDataLst>
              <p:tags r:id="rId1"/>
            </p:custDataLst>
          </p:nvPr>
        </p:nvSpPr>
        <p:spPr>
          <a:xfrm>
            <a:off x="508760" y="557949"/>
            <a:ext cx="11006344" cy="835027"/>
          </a:xfrm>
        </p:spPr>
        <p:txBody>
          <a:bodyPr/>
          <a:lstStyle/>
          <a:p>
            <a:r>
              <a:rPr lang="fr-CA" dirty="0"/>
              <a:t>Canevas de la stratégie de gestion du changement</a:t>
            </a:r>
          </a:p>
        </p:txBody>
      </p:sp>
      <p:sp>
        <p:nvSpPr>
          <p:cNvPr id="44" name="ZoneTexte 43">
            <a:extLst>
              <a:ext uri="{FF2B5EF4-FFF2-40B4-BE49-F238E27FC236}">
                <a16:creationId xmlns:a16="http://schemas.microsoft.com/office/drawing/2014/main" id="{C7821F24-6F80-CA3D-510D-5C9620480FB6}"/>
              </a:ext>
            </a:extLst>
          </p:cNvPr>
          <p:cNvSpPr txBox="1"/>
          <p:nvPr>
            <p:custDataLst>
              <p:tags r:id="rId2"/>
            </p:custDataLst>
          </p:nvPr>
        </p:nvSpPr>
        <p:spPr>
          <a:xfrm>
            <a:off x="617838" y="1940011"/>
            <a:ext cx="5955957" cy="369332"/>
          </a:xfrm>
          <a:prstGeom prst="rect">
            <a:avLst/>
          </a:prstGeom>
          <a:noFill/>
        </p:spPr>
        <p:txBody>
          <a:bodyPr wrap="square" rtlCol="0">
            <a:spAutoFit/>
          </a:bodyPr>
          <a:lstStyle/>
          <a:p>
            <a:r>
              <a:rPr lang="fr-CA" dirty="0">
                <a:highlight>
                  <a:srgbClr val="FFFF00"/>
                </a:highlight>
              </a:rPr>
              <a:t>Insérez le canevas de votre stratégie de </a:t>
            </a:r>
            <a:r>
              <a:rPr lang="fr-CA" dirty="0" err="1">
                <a:highlight>
                  <a:srgbClr val="FFFF00"/>
                </a:highlight>
              </a:rPr>
              <a:t>GdC</a:t>
            </a:r>
            <a:endParaRPr lang="fr-CA" dirty="0">
              <a:highlight>
                <a:srgbClr val="FFFF00"/>
              </a:highlight>
            </a:endParaRPr>
          </a:p>
        </p:txBody>
      </p:sp>
    </p:spTree>
    <p:extLst>
      <p:ext uri="{BB962C8B-B14F-4D97-AF65-F5344CB8AC3E}">
        <p14:creationId xmlns:p14="http://schemas.microsoft.com/office/powerpoint/2010/main" val="3981118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B91A1F92-F0AB-4EFA-40EE-A33352BD8C2E}"/>
              </a:ext>
            </a:extLst>
          </p:cNvPr>
          <p:cNvSpPr>
            <a:spLocks noGrp="1"/>
          </p:cNvSpPr>
          <p:nvPr>
            <p:ph type="title" idx="4294967295"/>
            <p:custDataLst>
              <p:tags r:id="rId1"/>
            </p:custDataLst>
          </p:nvPr>
        </p:nvSpPr>
        <p:spPr>
          <a:xfrm>
            <a:off x="528638" y="2085975"/>
            <a:ext cx="11115675" cy="19542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CA" sz="4400" b="1" i="0" u="none" strike="noStrike" kern="120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La boîte à outils en gestion du changement de votre gestionnaire</a:t>
            </a:r>
          </a:p>
        </p:txBody>
      </p:sp>
    </p:spTree>
    <p:extLst>
      <p:ext uri="{BB962C8B-B14F-4D97-AF65-F5344CB8AC3E}">
        <p14:creationId xmlns:p14="http://schemas.microsoft.com/office/powerpoint/2010/main" val="719294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A314D-74C9-43F8-A8C5-E61B4C92159E}"/>
              </a:ext>
            </a:extLst>
          </p:cNvPr>
          <p:cNvSpPr>
            <a:spLocks noGrp="1"/>
          </p:cNvSpPr>
          <p:nvPr>
            <p:ph type="title"/>
            <p:custDataLst>
              <p:tags r:id="rId1"/>
            </p:custDataLst>
          </p:nvPr>
        </p:nvSpPr>
        <p:spPr/>
        <p:txBody>
          <a:bodyPr>
            <a:normAutofit fontScale="90000"/>
          </a:bodyPr>
          <a:lstStyle/>
          <a:p>
            <a:r>
              <a:rPr lang="fr-CA" dirty="0"/>
              <a:t>Pourquoi les gestionnaires sont-ils si importants en période de changement? </a:t>
            </a:r>
          </a:p>
        </p:txBody>
      </p:sp>
      <p:sp>
        <p:nvSpPr>
          <p:cNvPr id="8" name="TextBox 7">
            <a:extLst>
              <a:ext uri="{FF2B5EF4-FFF2-40B4-BE49-F238E27FC236}">
                <a16:creationId xmlns:a16="http://schemas.microsoft.com/office/drawing/2014/main" id="{500614F0-6698-45A0-B762-A6B5D891CC12}"/>
              </a:ext>
            </a:extLst>
          </p:cNvPr>
          <p:cNvSpPr txBox="1"/>
          <p:nvPr>
            <p:custDataLst>
              <p:tags r:id="rId2"/>
            </p:custDataLst>
          </p:nvPr>
        </p:nvSpPr>
        <p:spPr>
          <a:xfrm>
            <a:off x="615569" y="1790374"/>
            <a:ext cx="10792723" cy="523220"/>
          </a:xfrm>
          <a:prstGeom prst="rect">
            <a:avLst/>
          </a:prstGeom>
          <a:noFill/>
        </p:spPr>
        <p:txBody>
          <a:bodyPr wrap="square" rtlCol="0">
            <a:spAutoFit/>
          </a:bodyPr>
          <a:lstStyle/>
          <a:p>
            <a:pPr>
              <a:spcAft>
                <a:spcPts val="600"/>
              </a:spcAft>
            </a:pPr>
            <a:r>
              <a:rPr lang="fr-CA" sz="1400" dirty="0">
                <a:latin typeface="Arial" panose="020B0604020202020204" pitchFamily="34" charset="0"/>
                <a:cs typeface="Arial" panose="020B0604020202020204" pitchFamily="34" charset="0"/>
              </a:rPr>
              <a:t>La recherche indique que les gestionnaires ont été désignés comme l'un des principaux facteurs de réussite de la gestion du changement. Voici pourquoi : </a:t>
            </a:r>
          </a:p>
        </p:txBody>
      </p:sp>
      <p:grpSp>
        <p:nvGrpSpPr>
          <p:cNvPr id="41" name="Group 40" descr="4 colored bubbles. #1 includes the words ''Communicate clearly and often'' with a megaphone icon, #2 includes the words ''Build solid relationships and team dynamics'' with an icon of 5 hands coming together, #3 includes the words ''Mentor, coach and engage employees'' as well as an icon of 3 people standing side by side, and #4 includes the words ''Encourage exploration and performance'' with an icon of a magnifying glass.">
            <a:extLst>
              <a:ext uri="{FF2B5EF4-FFF2-40B4-BE49-F238E27FC236}">
                <a16:creationId xmlns:a16="http://schemas.microsoft.com/office/drawing/2014/main" id="{0771C080-8346-4646-AF35-12941E0F9E4B}"/>
              </a:ext>
            </a:extLst>
          </p:cNvPr>
          <p:cNvGrpSpPr/>
          <p:nvPr>
            <p:custDataLst>
              <p:tags r:id="rId3"/>
            </p:custDataLst>
          </p:nvPr>
        </p:nvGrpSpPr>
        <p:grpSpPr>
          <a:xfrm>
            <a:off x="301358" y="2782458"/>
            <a:ext cx="10839780" cy="2361969"/>
            <a:chOff x="283782" y="3695700"/>
            <a:chExt cx="10839780" cy="2361969"/>
          </a:xfrm>
        </p:grpSpPr>
        <p:grpSp>
          <p:nvGrpSpPr>
            <p:cNvPr id="18" name="Group 17">
              <a:extLst>
                <a:ext uri="{FF2B5EF4-FFF2-40B4-BE49-F238E27FC236}">
                  <a16:creationId xmlns:a16="http://schemas.microsoft.com/office/drawing/2014/main" id="{E8956A68-AF4B-4F57-852D-F7240369E656}"/>
                </a:ext>
              </a:extLst>
            </p:cNvPr>
            <p:cNvGrpSpPr/>
            <p:nvPr/>
          </p:nvGrpSpPr>
          <p:grpSpPr>
            <a:xfrm>
              <a:off x="3118502" y="3695700"/>
              <a:ext cx="2786522" cy="2318053"/>
              <a:chOff x="3118502" y="3695700"/>
              <a:chExt cx="2786522" cy="2318053"/>
            </a:xfrm>
          </p:grpSpPr>
          <p:sp>
            <p:nvSpPr>
              <p:cNvPr id="9" name="Oval 8">
                <a:extLst>
                  <a:ext uri="{FF2B5EF4-FFF2-40B4-BE49-F238E27FC236}">
                    <a16:creationId xmlns:a16="http://schemas.microsoft.com/office/drawing/2014/main" id="{913C1812-715A-46AA-93A3-DFBB8BFBFB77}"/>
                  </a:ext>
                </a:extLst>
              </p:cNvPr>
              <p:cNvSpPr/>
              <p:nvPr/>
            </p:nvSpPr>
            <p:spPr>
              <a:xfrm>
                <a:off x="3402080" y="3784600"/>
                <a:ext cx="2108200" cy="21082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solidFill>
                      <a:schemeClr val="tx1">
                        <a:lumMod val="95000"/>
                        <a:lumOff val="5000"/>
                      </a:schemeClr>
                    </a:solidFill>
                    <a:latin typeface="Arial" panose="020B0604020202020204" pitchFamily="34" charset="0"/>
                    <a:cs typeface="Arial" panose="020B0604020202020204" pitchFamily="34" charset="0"/>
                  </a:rPr>
                  <a:t>Vous êtes le communicateur privilégié</a:t>
                </a:r>
              </a:p>
            </p:txBody>
          </p:sp>
          <p:sp>
            <p:nvSpPr>
              <p:cNvPr id="13" name="Oval 12">
                <a:extLst>
                  <a:ext uri="{FF2B5EF4-FFF2-40B4-BE49-F238E27FC236}">
                    <a16:creationId xmlns:a16="http://schemas.microsoft.com/office/drawing/2014/main" id="{567B0D0C-3B07-4F68-8971-DF0F5502BC44}"/>
                  </a:ext>
                </a:extLst>
              </p:cNvPr>
              <p:cNvSpPr/>
              <p:nvPr/>
            </p:nvSpPr>
            <p:spPr>
              <a:xfrm>
                <a:off x="3118502" y="3695700"/>
                <a:ext cx="826569" cy="81406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6600" dirty="0">
                    <a:solidFill>
                      <a:schemeClr val="bg1">
                        <a:lumMod val="95000"/>
                      </a:schemeClr>
                    </a:solidFill>
                  </a:rPr>
                  <a:t>2</a:t>
                </a:r>
              </a:p>
            </p:txBody>
          </p:sp>
          <p:sp>
            <p:nvSpPr>
              <p:cNvPr id="17" name="Oval 16">
                <a:extLst>
                  <a:ext uri="{FF2B5EF4-FFF2-40B4-BE49-F238E27FC236}">
                    <a16:creationId xmlns:a16="http://schemas.microsoft.com/office/drawing/2014/main" id="{53E7AE0D-9FBF-45ED-BBC3-61684C08E034}"/>
                  </a:ext>
                </a:extLst>
              </p:cNvPr>
              <p:cNvSpPr/>
              <p:nvPr/>
            </p:nvSpPr>
            <p:spPr>
              <a:xfrm>
                <a:off x="5078455" y="5187184"/>
                <a:ext cx="826569" cy="8265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grpSp>
          <p:nvGrpSpPr>
            <p:cNvPr id="19" name="Group 18">
              <a:extLst>
                <a:ext uri="{FF2B5EF4-FFF2-40B4-BE49-F238E27FC236}">
                  <a16:creationId xmlns:a16="http://schemas.microsoft.com/office/drawing/2014/main" id="{1FA3DB04-AE97-49FD-84C6-7339B4FFD401}"/>
                </a:ext>
              </a:extLst>
            </p:cNvPr>
            <p:cNvGrpSpPr/>
            <p:nvPr/>
          </p:nvGrpSpPr>
          <p:grpSpPr>
            <a:xfrm>
              <a:off x="283782" y="3695700"/>
              <a:ext cx="2472653" cy="2260079"/>
              <a:chOff x="-2205338" y="3695700"/>
              <a:chExt cx="2472653" cy="2260079"/>
            </a:xfrm>
          </p:grpSpPr>
          <p:sp>
            <p:nvSpPr>
              <p:cNvPr id="20" name="Oval 19">
                <a:extLst>
                  <a:ext uri="{FF2B5EF4-FFF2-40B4-BE49-F238E27FC236}">
                    <a16:creationId xmlns:a16="http://schemas.microsoft.com/office/drawing/2014/main" id="{9031742B-BEBA-4AE8-A8AF-F56808DB1541}"/>
                  </a:ext>
                </a:extLst>
              </p:cNvPr>
              <p:cNvSpPr/>
              <p:nvPr/>
            </p:nvSpPr>
            <p:spPr>
              <a:xfrm>
                <a:off x="-1992880" y="3784600"/>
                <a:ext cx="2108200" cy="2108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solidFill>
                      <a:schemeClr val="tx1"/>
                    </a:solidFill>
                    <a:latin typeface="Arial" panose="020B0604020202020204" pitchFamily="34" charset="0"/>
                    <a:cs typeface="Arial" panose="020B0604020202020204" pitchFamily="34" charset="0"/>
                  </a:rPr>
                  <a:t>Les employés vous font confiance</a:t>
                </a:r>
              </a:p>
            </p:txBody>
          </p:sp>
          <p:sp>
            <p:nvSpPr>
              <p:cNvPr id="21" name="Oval 20">
                <a:extLst>
                  <a:ext uri="{FF2B5EF4-FFF2-40B4-BE49-F238E27FC236}">
                    <a16:creationId xmlns:a16="http://schemas.microsoft.com/office/drawing/2014/main" id="{AEA1D146-B1D0-4DA9-9ACE-52128B2D796E}"/>
                  </a:ext>
                </a:extLst>
              </p:cNvPr>
              <p:cNvSpPr/>
              <p:nvPr/>
            </p:nvSpPr>
            <p:spPr>
              <a:xfrm>
                <a:off x="-2205338" y="3695700"/>
                <a:ext cx="826569" cy="81406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6600" dirty="0">
                    <a:solidFill>
                      <a:schemeClr val="bg1"/>
                    </a:solidFill>
                  </a:rPr>
                  <a:t>1</a:t>
                </a:r>
              </a:p>
            </p:txBody>
          </p:sp>
          <p:sp>
            <p:nvSpPr>
              <p:cNvPr id="22" name="Oval 21">
                <a:extLst>
                  <a:ext uri="{FF2B5EF4-FFF2-40B4-BE49-F238E27FC236}">
                    <a16:creationId xmlns:a16="http://schemas.microsoft.com/office/drawing/2014/main" id="{985303B0-4D73-477A-A149-15587C809E1B}"/>
                  </a:ext>
                </a:extLst>
              </p:cNvPr>
              <p:cNvSpPr/>
              <p:nvPr/>
            </p:nvSpPr>
            <p:spPr>
              <a:xfrm>
                <a:off x="-559254" y="5129210"/>
                <a:ext cx="826569" cy="82656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grpSp>
          <p:nvGrpSpPr>
            <p:cNvPr id="23" name="Group 22">
              <a:extLst>
                <a:ext uri="{FF2B5EF4-FFF2-40B4-BE49-F238E27FC236}">
                  <a16:creationId xmlns:a16="http://schemas.microsoft.com/office/drawing/2014/main" id="{A23AF3B0-FCAD-4891-883D-A976B2CED5FC}"/>
                </a:ext>
              </a:extLst>
            </p:cNvPr>
            <p:cNvGrpSpPr/>
            <p:nvPr/>
          </p:nvGrpSpPr>
          <p:grpSpPr>
            <a:xfrm>
              <a:off x="6013942" y="3695700"/>
              <a:ext cx="2566469" cy="2274138"/>
              <a:chOff x="1035702" y="3695700"/>
              <a:chExt cx="2566469" cy="2274138"/>
            </a:xfrm>
          </p:grpSpPr>
          <p:sp>
            <p:nvSpPr>
              <p:cNvPr id="24" name="Oval 23">
                <a:extLst>
                  <a:ext uri="{FF2B5EF4-FFF2-40B4-BE49-F238E27FC236}">
                    <a16:creationId xmlns:a16="http://schemas.microsoft.com/office/drawing/2014/main" id="{D7ABFA5A-2948-41EC-AF91-AB2ACFB1383E}"/>
                  </a:ext>
                </a:extLst>
              </p:cNvPr>
              <p:cNvSpPr/>
              <p:nvPr/>
            </p:nvSpPr>
            <p:spPr>
              <a:xfrm>
                <a:off x="1319280" y="3784600"/>
                <a:ext cx="2108200" cy="2108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solidFill>
                      <a:schemeClr val="bg1"/>
                    </a:solidFill>
                    <a:latin typeface="Arial" panose="020B0604020202020204" pitchFamily="34" charset="0"/>
                    <a:cs typeface="Arial" panose="020B0604020202020204" pitchFamily="34" charset="0"/>
                  </a:rPr>
                  <a:t>Vous offrez du soutien</a:t>
                </a:r>
              </a:p>
            </p:txBody>
          </p:sp>
          <p:sp>
            <p:nvSpPr>
              <p:cNvPr id="25" name="Oval 24">
                <a:extLst>
                  <a:ext uri="{FF2B5EF4-FFF2-40B4-BE49-F238E27FC236}">
                    <a16:creationId xmlns:a16="http://schemas.microsoft.com/office/drawing/2014/main" id="{D18FB770-9587-4D7D-A6C4-0226F7653F76}"/>
                  </a:ext>
                </a:extLst>
              </p:cNvPr>
              <p:cNvSpPr/>
              <p:nvPr/>
            </p:nvSpPr>
            <p:spPr>
              <a:xfrm>
                <a:off x="1035702" y="3695700"/>
                <a:ext cx="826569" cy="81406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6600" dirty="0">
                    <a:solidFill>
                      <a:schemeClr val="bg1"/>
                    </a:solidFill>
                  </a:rPr>
                  <a:t>3</a:t>
                </a:r>
              </a:p>
            </p:txBody>
          </p:sp>
          <p:sp>
            <p:nvSpPr>
              <p:cNvPr id="26" name="Oval 25">
                <a:extLst>
                  <a:ext uri="{FF2B5EF4-FFF2-40B4-BE49-F238E27FC236}">
                    <a16:creationId xmlns:a16="http://schemas.microsoft.com/office/drawing/2014/main" id="{D3D30C84-6D5A-4DA1-991B-74F42027021B}"/>
                  </a:ext>
                </a:extLst>
              </p:cNvPr>
              <p:cNvSpPr/>
              <p:nvPr/>
            </p:nvSpPr>
            <p:spPr>
              <a:xfrm>
                <a:off x="2775602" y="5143269"/>
                <a:ext cx="826569" cy="826569"/>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pic>
          <p:nvPicPr>
            <p:cNvPr id="33" name="Graphic 32" descr="Megaphone">
              <a:extLst>
                <a:ext uri="{FF2B5EF4-FFF2-40B4-BE49-F238E27FC236}">
                  <a16:creationId xmlns:a16="http://schemas.microsoft.com/office/drawing/2014/main" id="{CA77D4E7-3FEA-4437-A84B-9ADC66A7392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44839" y="5085887"/>
              <a:ext cx="874964" cy="874964"/>
            </a:xfrm>
            <a:prstGeom prst="rect">
              <a:avLst/>
            </a:prstGeom>
          </p:spPr>
        </p:pic>
        <p:pic>
          <p:nvPicPr>
            <p:cNvPr id="35" name="Graphic 34" descr="Cheers">
              <a:extLst>
                <a:ext uri="{FF2B5EF4-FFF2-40B4-BE49-F238E27FC236}">
                  <a16:creationId xmlns:a16="http://schemas.microsoft.com/office/drawing/2014/main" id="{2BD0C0AB-C94D-4E89-909C-80B0B454BF9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27491" y="5176538"/>
              <a:ext cx="831320" cy="831320"/>
            </a:xfrm>
            <a:prstGeom prst="rect">
              <a:avLst/>
            </a:prstGeom>
          </p:spPr>
        </p:pic>
        <p:pic>
          <p:nvPicPr>
            <p:cNvPr id="37" name="Graphic 36" descr="Group of women">
              <a:extLst>
                <a:ext uri="{FF2B5EF4-FFF2-40B4-BE49-F238E27FC236}">
                  <a16:creationId xmlns:a16="http://schemas.microsoft.com/office/drawing/2014/main" id="{9BB413A4-589A-4649-9D01-51843B8ADDA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719345" y="5143269"/>
              <a:ext cx="914400" cy="914400"/>
            </a:xfrm>
            <a:prstGeom prst="rect">
              <a:avLst/>
            </a:prstGeom>
          </p:spPr>
        </p:pic>
        <p:pic>
          <p:nvPicPr>
            <p:cNvPr id="39" name="Graphic 38" descr="Magnifying glass">
              <a:extLst>
                <a:ext uri="{FF2B5EF4-FFF2-40B4-BE49-F238E27FC236}">
                  <a16:creationId xmlns:a16="http://schemas.microsoft.com/office/drawing/2014/main" id="{F7B150AA-C9CD-4B4C-8CE6-4A22F43C290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209162" y="5134998"/>
              <a:ext cx="914400" cy="914400"/>
            </a:xfrm>
            <a:prstGeom prst="rect">
              <a:avLst/>
            </a:prstGeom>
          </p:spPr>
        </p:pic>
      </p:grpSp>
      <p:sp>
        <p:nvSpPr>
          <p:cNvPr id="3" name="Oval 27">
            <a:extLst>
              <a:ext uri="{FF2B5EF4-FFF2-40B4-BE49-F238E27FC236}">
                <a16:creationId xmlns:a16="http://schemas.microsoft.com/office/drawing/2014/main" id="{01878D68-837E-5268-997E-7F6A241FE287}"/>
              </a:ext>
            </a:extLst>
          </p:cNvPr>
          <p:cNvSpPr/>
          <p:nvPr>
            <p:custDataLst>
              <p:tags r:id="rId4"/>
            </p:custDataLst>
          </p:nvPr>
        </p:nvSpPr>
        <p:spPr>
          <a:xfrm>
            <a:off x="8885495" y="2921169"/>
            <a:ext cx="2108200" cy="2108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solidFill>
                  <a:schemeClr val="tx1"/>
                </a:solidFill>
                <a:latin typeface="Arial" panose="020B0604020202020204" pitchFamily="34" charset="0"/>
                <a:cs typeface="Arial" panose="020B0604020202020204" pitchFamily="34" charset="0"/>
              </a:rPr>
              <a:t>Vous êtes à proximité d’où le changement se produit</a:t>
            </a:r>
          </a:p>
        </p:txBody>
      </p:sp>
      <p:sp>
        <p:nvSpPr>
          <p:cNvPr id="4" name="Oval 28">
            <a:extLst>
              <a:ext uri="{FF2B5EF4-FFF2-40B4-BE49-F238E27FC236}">
                <a16:creationId xmlns:a16="http://schemas.microsoft.com/office/drawing/2014/main" id="{25BA348F-C9F0-AA22-1FE6-5AC453656143}"/>
              </a:ext>
            </a:extLst>
          </p:cNvPr>
          <p:cNvSpPr/>
          <p:nvPr>
            <p:custDataLst>
              <p:tags r:id="rId5"/>
            </p:custDataLst>
          </p:nvPr>
        </p:nvSpPr>
        <p:spPr>
          <a:xfrm>
            <a:off x="8601917" y="2832269"/>
            <a:ext cx="826569" cy="81406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6600" dirty="0">
                <a:solidFill>
                  <a:schemeClr val="bg1"/>
                </a:solidFill>
              </a:rPr>
              <a:t>4</a:t>
            </a:r>
          </a:p>
        </p:txBody>
      </p:sp>
      <p:sp>
        <p:nvSpPr>
          <p:cNvPr id="5" name="Oval 29">
            <a:extLst>
              <a:ext uri="{FF2B5EF4-FFF2-40B4-BE49-F238E27FC236}">
                <a16:creationId xmlns:a16="http://schemas.microsoft.com/office/drawing/2014/main" id="{CB95E960-CE78-98CE-73A3-30C6CE832DA5}"/>
              </a:ext>
              <a:ext uri="{C183D7F6-B498-43B3-948B-1728B52AA6E4}">
                <adec:decorative xmlns:adec="http://schemas.microsoft.com/office/drawing/2017/decorative" val="1"/>
              </a:ext>
            </a:extLst>
          </p:cNvPr>
          <p:cNvSpPr/>
          <p:nvPr>
            <p:custDataLst>
              <p:tags r:id="rId6"/>
            </p:custDataLst>
          </p:nvPr>
        </p:nvSpPr>
        <p:spPr>
          <a:xfrm>
            <a:off x="10341817" y="4279838"/>
            <a:ext cx="826569" cy="82656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6" name="Graphic 38" descr="Magnifying glass">
            <a:extLst>
              <a:ext uri="{FF2B5EF4-FFF2-40B4-BE49-F238E27FC236}">
                <a16:creationId xmlns:a16="http://schemas.microsoft.com/office/drawing/2014/main" id="{E262B0F6-EACC-56E9-5DE1-0437D10F924D}"/>
              </a:ext>
            </a:extLst>
          </p:cNvPr>
          <p:cNvPicPr>
            <a:picLocks noChangeAspect="1"/>
          </p:cNvPicPr>
          <p:nvPr>
            <p:custDataLst>
              <p:tags r:id="rId7"/>
            </p:custDataLst>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360655" y="4313107"/>
            <a:ext cx="914400" cy="914400"/>
          </a:xfrm>
          <a:prstGeom prst="rect">
            <a:avLst/>
          </a:prstGeom>
        </p:spPr>
      </p:pic>
    </p:spTree>
    <p:extLst>
      <p:ext uri="{BB962C8B-B14F-4D97-AF65-F5344CB8AC3E}">
        <p14:creationId xmlns:p14="http://schemas.microsoft.com/office/powerpoint/2010/main" val="4259597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263AE-E6EA-4109-9421-FEA20DDC8F2B}"/>
              </a:ext>
            </a:extLst>
          </p:cNvPr>
          <p:cNvSpPr>
            <a:spLocks noGrp="1"/>
          </p:cNvSpPr>
          <p:nvPr>
            <p:ph type="title"/>
            <p:custDataLst>
              <p:tags r:id="rId1"/>
            </p:custDataLst>
          </p:nvPr>
        </p:nvSpPr>
        <p:spPr/>
        <p:txBody>
          <a:bodyPr/>
          <a:lstStyle/>
          <a:p>
            <a:r>
              <a:rPr lang="fr-CA" dirty="0"/>
              <a:t>Votre rôle</a:t>
            </a:r>
          </a:p>
        </p:txBody>
      </p:sp>
      <p:sp>
        <p:nvSpPr>
          <p:cNvPr id="3" name="TextBox 7">
            <a:extLst>
              <a:ext uri="{FF2B5EF4-FFF2-40B4-BE49-F238E27FC236}">
                <a16:creationId xmlns:a16="http://schemas.microsoft.com/office/drawing/2014/main" id="{B9769580-64A6-9348-AE70-801B106B6F40}"/>
              </a:ext>
            </a:extLst>
          </p:cNvPr>
          <p:cNvSpPr txBox="1"/>
          <p:nvPr>
            <p:custDataLst>
              <p:tags r:id="rId2"/>
            </p:custDataLst>
          </p:nvPr>
        </p:nvSpPr>
        <p:spPr>
          <a:xfrm>
            <a:off x="508759" y="1393669"/>
            <a:ext cx="10792723" cy="1538883"/>
          </a:xfrm>
          <a:prstGeom prst="rect">
            <a:avLst/>
          </a:prstGeom>
          <a:noFill/>
        </p:spPr>
        <p:txBody>
          <a:bodyPr wrap="square" rtlCol="0">
            <a:spAutoFit/>
          </a:bodyPr>
          <a:lstStyle/>
          <a:p>
            <a:pPr>
              <a:spcAft>
                <a:spcPts val="600"/>
              </a:spcAft>
            </a:pPr>
            <a:r>
              <a:rPr lang="fr-CA" sz="1400" dirty="0">
                <a:latin typeface="Arial" panose="020B0604020202020204" pitchFamily="34" charset="0"/>
                <a:cs typeface="Arial" panose="020B0604020202020204" pitchFamily="34" charset="0"/>
              </a:rPr>
              <a:t>Les gestionnaires de personnel jouent un rôle essentiel en dirigeant et en soutenant les membres de leur équipe dans le cadre du changement. Aider les employés à faire face au changement signifie gérer les craintes et les angoisses - soutenir dans l'incertitude. </a:t>
            </a:r>
          </a:p>
          <a:p>
            <a:pPr>
              <a:spcAft>
                <a:spcPts val="600"/>
              </a:spcAft>
            </a:pPr>
            <a:r>
              <a:rPr lang="fr-CA" sz="1400" dirty="0">
                <a:latin typeface="Arial" panose="020B0604020202020204" pitchFamily="34" charset="0"/>
                <a:cs typeface="Arial" panose="020B0604020202020204" pitchFamily="34" charset="0"/>
              </a:rPr>
              <a:t>Au cours du projet d'optimisation du milieu de travail, votre rôle en tant que gestionnaire s'étend au-delà de vos responsabilités quotidiennes actuelles, car vous commencez à communiquer, à encadrer, à accompagner et à engager les employés tout au long de notre parcours de changement vers une adoption et un maintien réussis de notre nouveau milieu de travail. </a:t>
            </a:r>
          </a:p>
          <a:p>
            <a:r>
              <a:rPr lang="fr-CA" sz="1400" dirty="0">
                <a:latin typeface="Arial" panose="020B0604020202020204" pitchFamily="34" charset="0"/>
                <a:cs typeface="Arial" panose="020B0604020202020204" pitchFamily="34" charset="0"/>
              </a:rPr>
              <a:t>En tant que gestionnaire de personnel, vous aurez cinq rôles uniques et importants à jouer : </a:t>
            </a:r>
          </a:p>
        </p:txBody>
      </p:sp>
      <p:sp>
        <p:nvSpPr>
          <p:cNvPr id="9" name="Rectangle 8">
            <a:extLst>
              <a:ext uri="{FF2B5EF4-FFF2-40B4-BE49-F238E27FC236}">
                <a16:creationId xmlns:a16="http://schemas.microsoft.com/office/drawing/2014/main" id="{28F99DF7-835D-4673-B748-CF5A7DC68457}"/>
              </a:ext>
            </a:extLst>
          </p:cNvPr>
          <p:cNvSpPr/>
          <p:nvPr>
            <p:custDataLst>
              <p:tags r:id="rId3"/>
            </p:custDataLst>
          </p:nvPr>
        </p:nvSpPr>
        <p:spPr>
          <a:xfrm>
            <a:off x="773179" y="3450378"/>
            <a:ext cx="2004060" cy="304800"/>
          </a:xfrm>
          <a:prstGeom prst="rect">
            <a:avLst/>
          </a:prstGeom>
          <a:gradFill>
            <a:gsLst>
              <a:gs pos="51000">
                <a:schemeClr val="accent2"/>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600" dirty="0">
                <a:latin typeface="Arial" panose="020B0604020202020204" pitchFamily="34" charset="0"/>
                <a:cs typeface="Arial" panose="020B0604020202020204" pitchFamily="34" charset="0"/>
              </a:rPr>
              <a:t>Communicateur</a:t>
            </a:r>
          </a:p>
        </p:txBody>
      </p:sp>
      <p:sp>
        <p:nvSpPr>
          <p:cNvPr id="14" name="TextBox 13">
            <a:extLst>
              <a:ext uri="{FF2B5EF4-FFF2-40B4-BE49-F238E27FC236}">
                <a16:creationId xmlns:a16="http://schemas.microsoft.com/office/drawing/2014/main" id="{F7F1E87D-31A2-49AF-8E2B-9FDEFCD9C261}"/>
              </a:ext>
            </a:extLst>
          </p:cNvPr>
          <p:cNvSpPr txBox="1"/>
          <p:nvPr>
            <p:custDataLst>
              <p:tags r:id="rId4"/>
            </p:custDataLst>
          </p:nvPr>
        </p:nvSpPr>
        <p:spPr>
          <a:xfrm>
            <a:off x="773179" y="3756752"/>
            <a:ext cx="3196478" cy="954107"/>
          </a:xfrm>
          <a:prstGeom prst="rect">
            <a:avLst/>
          </a:prstGeom>
          <a:noFill/>
        </p:spPr>
        <p:txBody>
          <a:bodyPr wrap="square" rtlCol="0">
            <a:spAutoFit/>
          </a:bodyPr>
          <a:lstStyle/>
          <a:p>
            <a:r>
              <a:rPr lang="fr-CA" sz="1400" dirty="0">
                <a:latin typeface="Arial" panose="020B0604020202020204" pitchFamily="34" charset="0"/>
                <a:cs typeface="Arial" panose="020B0604020202020204" pitchFamily="34" charset="0"/>
              </a:rPr>
              <a:t>Partager des messages personnalisés avec les membres de votre équipe sur ce qui change et pourquoi.</a:t>
            </a:r>
          </a:p>
        </p:txBody>
      </p:sp>
      <p:sp>
        <p:nvSpPr>
          <p:cNvPr id="10" name="Rectangle 9">
            <a:extLst>
              <a:ext uri="{FF2B5EF4-FFF2-40B4-BE49-F238E27FC236}">
                <a16:creationId xmlns:a16="http://schemas.microsoft.com/office/drawing/2014/main" id="{07FC31D2-801A-49F5-9401-84E5F79C47BE}"/>
              </a:ext>
            </a:extLst>
          </p:cNvPr>
          <p:cNvSpPr/>
          <p:nvPr>
            <p:custDataLst>
              <p:tags r:id="rId5"/>
            </p:custDataLst>
          </p:nvPr>
        </p:nvSpPr>
        <p:spPr>
          <a:xfrm>
            <a:off x="773179" y="4965700"/>
            <a:ext cx="2004060" cy="304800"/>
          </a:xfrm>
          <a:prstGeom prst="rect">
            <a:avLst/>
          </a:prstGeom>
          <a:gradFill>
            <a:gsLst>
              <a:gs pos="51000">
                <a:schemeClr val="accent4"/>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600" dirty="0">
                <a:latin typeface="Arial" panose="020B0604020202020204" pitchFamily="34" charset="0"/>
                <a:cs typeface="Arial" panose="020B0604020202020204" pitchFamily="34" charset="0"/>
              </a:rPr>
              <a:t>Liaison</a:t>
            </a:r>
          </a:p>
        </p:txBody>
      </p:sp>
      <p:sp>
        <p:nvSpPr>
          <p:cNvPr id="17" name="TextBox 16">
            <a:extLst>
              <a:ext uri="{FF2B5EF4-FFF2-40B4-BE49-F238E27FC236}">
                <a16:creationId xmlns:a16="http://schemas.microsoft.com/office/drawing/2014/main" id="{BD8FD75B-32C7-4C68-9C0F-F90DBCC7D84C}"/>
              </a:ext>
            </a:extLst>
          </p:cNvPr>
          <p:cNvSpPr txBox="1"/>
          <p:nvPr>
            <p:custDataLst>
              <p:tags r:id="rId6"/>
            </p:custDataLst>
          </p:nvPr>
        </p:nvSpPr>
        <p:spPr>
          <a:xfrm>
            <a:off x="773179" y="5270500"/>
            <a:ext cx="3196478" cy="738664"/>
          </a:xfrm>
          <a:prstGeom prst="rect">
            <a:avLst/>
          </a:prstGeom>
          <a:noFill/>
        </p:spPr>
        <p:txBody>
          <a:bodyPr wrap="square" rtlCol="0">
            <a:spAutoFit/>
          </a:bodyPr>
          <a:lstStyle/>
          <a:p>
            <a:r>
              <a:rPr lang="fr-CA" sz="1400" dirty="0">
                <a:latin typeface="Arial" panose="020B0604020202020204" pitchFamily="34" charset="0"/>
                <a:cs typeface="Arial" panose="020B0604020202020204" pitchFamily="34" charset="0"/>
              </a:rPr>
              <a:t>Fournir de la rétroaction à l'équipe de projet et soulever toute préoccupation valable des membres de l'équipe.</a:t>
            </a:r>
          </a:p>
        </p:txBody>
      </p:sp>
      <p:sp>
        <p:nvSpPr>
          <p:cNvPr id="11" name="Rectangle 10">
            <a:extLst>
              <a:ext uri="{FF2B5EF4-FFF2-40B4-BE49-F238E27FC236}">
                <a16:creationId xmlns:a16="http://schemas.microsoft.com/office/drawing/2014/main" id="{5F36255B-0B0F-4718-884A-37815B058BB1}"/>
              </a:ext>
            </a:extLst>
          </p:cNvPr>
          <p:cNvSpPr/>
          <p:nvPr>
            <p:custDataLst>
              <p:tags r:id="rId7"/>
            </p:custDataLst>
          </p:nvPr>
        </p:nvSpPr>
        <p:spPr>
          <a:xfrm>
            <a:off x="4452553" y="3450378"/>
            <a:ext cx="2085956" cy="304800"/>
          </a:xfrm>
          <a:prstGeom prst="rect">
            <a:avLst/>
          </a:prstGeom>
          <a:gradFill>
            <a:gsLst>
              <a:gs pos="51000">
                <a:schemeClr val="accent3"/>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600" dirty="0">
                <a:latin typeface="Arial" panose="020B0604020202020204" pitchFamily="34" charset="0"/>
                <a:cs typeface="Arial" panose="020B0604020202020204" pitchFamily="34" charset="0"/>
              </a:rPr>
              <a:t>Avocat</a:t>
            </a:r>
          </a:p>
        </p:txBody>
      </p:sp>
      <p:sp>
        <p:nvSpPr>
          <p:cNvPr id="15" name="TextBox 14">
            <a:extLst>
              <a:ext uri="{FF2B5EF4-FFF2-40B4-BE49-F238E27FC236}">
                <a16:creationId xmlns:a16="http://schemas.microsoft.com/office/drawing/2014/main" id="{AE25B030-740F-4A0C-8352-EB17DCCAE28A}"/>
              </a:ext>
            </a:extLst>
          </p:cNvPr>
          <p:cNvSpPr txBox="1"/>
          <p:nvPr>
            <p:custDataLst>
              <p:tags r:id="rId8"/>
            </p:custDataLst>
          </p:nvPr>
        </p:nvSpPr>
        <p:spPr>
          <a:xfrm>
            <a:off x="4452553" y="3755178"/>
            <a:ext cx="3327103" cy="738664"/>
          </a:xfrm>
          <a:prstGeom prst="rect">
            <a:avLst/>
          </a:prstGeom>
          <a:noFill/>
        </p:spPr>
        <p:txBody>
          <a:bodyPr wrap="square" rtlCol="0">
            <a:spAutoFit/>
          </a:bodyPr>
          <a:lstStyle/>
          <a:p>
            <a:r>
              <a:rPr lang="fr-CA" sz="1400" dirty="0">
                <a:latin typeface="Arial" panose="020B0604020202020204" pitchFamily="34" charset="0"/>
                <a:cs typeface="Arial" panose="020B0604020202020204" pitchFamily="34" charset="0"/>
              </a:rPr>
              <a:t>Démontrer votre soutien au changement pour aider les autres à s'y rallier.</a:t>
            </a:r>
          </a:p>
        </p:txBody>
      </p:sp>
      <p:sp>
        <p:nvSpPr>
          <p:cNvPr id="12" name="Rectangle 11">
            <a:extLst>
              <a:ext uri="{FF2B5EF4-FFF2-40B4-BE49-F238E27FC236}">
                <a16:creationId xmlns:a16="http://schemas.microsoft.com/office/drawing/2014/main" id="{36AADF42-D6C7-44D7-96A9-D874862F6B57}"/>
              </a:ext>
            </a:extLst>
          </p:cNvPr>
          <p:cNvSpPr/>
          <p:nvPr>
            <p:custDataLst>
              <p:tags r:id="rId9"/>
            </p:custDataLst>
          </p:nvPr>
        </p:nvSpPr>
        <p:spPr>
          <a:xfrm>
            <a:off x="4452552" y="4965700"/>
            <a:ext cx="2965389" cy="304800"/>
          </a:xfrm>
          <a:prstGeom prst="rect">
            <a:avLst/>
          </a:prstGeom>
          <a:gradFill>
            <a:gsLst>
              <a:gs pos="71000">
                <a:schemeClr val="accent1"/>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600" dirty="0">
                <a:latin typeface="Arial" panose="020B0604020202020204" pitchFamily="34" charset="0"/>
                <a:cs typeface="Arial" panose="020B0604020202020204" pitchFamily="34" charset="0"/>
              </a:rPr>
              <a:t>Gestionnaire de la résistance</a:t>
            </a:r>
          </a:p>
        </p:txBody>
      </p:sp>
      <p:sp>
        <p:nvSpPr>
          <p:cNvPr id="18" name="TextBox 17">
            <a:extLst>
              <a:ext uri="{FF2B5EF4-FFF2-40B4-BE49-F238E27FC236}">
                <a16:creationId xmlns:a16="http://schemas.microsoft.com/office/drawing/2014/main" id="{3EBF9B25-9E49-4624-8C82-B3025D1DAE0B}"/>
              </a:ext>
            </a:extLst>
          </p:cNvPr>
          <p:cNvSpPr txBox="1"/>
          <p:nvPr>
            <p:custDataLst>
              <p:tags r:id="rId10"/>
            </p:custDataLst>
          </p:nvPr>
        </p:nvSpPr>
        <p:spPr>
          <a:xfrm>
            <a:off x="4452553" y="5270500"/>
            <a:ext cx="3196478" cy="738664"/>
          </a:xfrm>
          <a:prstGeom prst="rect">
            <a:avLst/>
          </a:prstGeom>
          <a:noFill/>
        </p:spPr>
        <p:txBody>
          <a:bodyPr wrap="square" rtlCol="0">
            <a:spAutoFit/>
          </a:bodyPr>
          <a:lstStyle/>
          <a:p>
            <a:r>
              <a:rPr lang="fr-CA" sz="1400" dirty="0">
                <a:latin typeface="Arial" panose="020B0604020202020204" pitchFamily="34" charset="0"/>
                <a:cs typeface="Arial" panose="020B0604020202020204" pitchFamily="34" charset="0"/>
              </a:rPr>
              <a:t>Noter les obstacles à l'adoption, puis gérer la résistance et les rumeurs au fur et à mesure qu'elles se produisent.</a:t>
            </a:r>
          </a:p>
        </p:txBody>
      </p:sp>
      <p:sp>
        <p:nvSpPr>
          <p:cNvPr id="13" name="Rectangle 12">
            <a:extLst>
              <a:ext uri="{FF2B5EF4-FFF2-40B4-BE49-F238E27FC236}">
                <a16:creationId xmlns:a16="http://schemas.microsoft.com/office/drawing/2014/main" id="{B456FA8F-EA34-4812-B5F8-FC4F12F4AAC1}"/>
              </a:ext>
            </a:extLst>
          </p:cNvPr>
          <p:cNvSpPr/>
          <p:nvPr>
            <p:custDataLst>
              <p:tags r:id="rId11"/>
            </p:custDataLst>
          </p:nvPr>
        </p:nvSpPr>
        <p:spPr>
          <a:xfrm>
            <a:off x="8400439" y="3450378"/>
            <a:ext cx="2085956" cy="304800"/>
          </a:xfrm>
          <a:prstGeom prst="rect">
            <a:avLst/>
          </a:prstGeom>
          <a:gradFill>
            <a:gsLst>
              <a:gs pos="51000">
                <a:schemeClr val="accent5"/>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600" dirty="0">
                <a:latin typeface="Arial" panose="020B0604020202020204" pitchFamily="34" charset="0"/>
                <a:cs typeface="Arial" panose="020B0604020202020204" pitchFamily="34" charset="0"/>
              </a:rPr>
              <a:t>Entraîneur</a:t>
            </a:r>
          </a:p>
        </p:txBody>
      </p:sp>
      <p:sp>
        <p:nvSpPr>
          <p:cNvPr id="16" name="TextBox 15">
            <a:extLst>
              <a:ext uri="{FF2B5EF4-FFF2-40B4-BE49-F238E27FC236}">
                <a16:creationId xmlns:a16="http://schemas.microsoft.com/office/drawing/2014/main" id="{6E268FE2-408D-4D74-9643-3004BDDC2A36}"/>
              </a:ext>
            </a:extLst>
          </p:cNvPr>
          <p:cNvSpPr txBox="1"/>
          <p:nvPr>
            <p:custDataLst>
              <p:tags r:id="rId12"/>
            </p:custDataLst>
          </p:nvPr>
        </p:nvSpPr>
        <p:spPr>
          <a:xfrm>
            <a:off x="8400439" y="3761085"/>
            <a:ext cx="3327103" cy="738664"/>
          </a:xfrm>
          <a:prstGeom prst="rect">
            <a:avLst/>
          </a:prstGeom>
          <a:noFill/>
        </p:spPr>
        <p:txBody>
          <a:bodyPr wrap="square" rtlCol="0">
            <a:spAutoFit/>
          </a:bodyPr>
          <a:lstStyle/>
          <a:p>
            <a:r>
              <a:rPr lang="fr-CA" sz="1400" dirty="0">
                <a:latin typeface="Arial" panose="020B0604020202020204" pitchFamily="34" charset="0"/>
                <a:cs typeface="Arial" panose="020B0604020202020204" pitchFamily="34" charset="0"/>
              </a:rPr>
              <a:t>Sensibiliser les employés au processus de changement ainsi qu’à tous les outils et formations liés au changement.</a:t>
            </a:r>
          </a:p>
        </p:txBody>
      </p:sp>
      <p:sp>
        <p:nvSpPr>
          <p:cNvPr id="19" name="TextBox 18">
            <a:extLst>
              <a:ext uri="{FF2B5EF4-FFF2-40B4-BE49-F238E27FC236}">
                <a16:creationId xmlns:a16="http://schemas.microsoft.com/office/drawing/2014/main" id="{EF8F501D-2ACA-4E02-BB73-676313AF0E75}"/>
              </a:ext>
            </a:extLst>
          </p:cNvPr>
          <p:cNvSpPr txBox="1"/>
          <p:nvPr>
            <p:custDataLst>
              <p:tags r:id="rId13"/>
            </p:custDataLst>
          </p:nvPr>
        </p:nvSpPr>
        <p:spPr>
          <a:xfrm>
            <a:off x="8430555" y="4937815"/>
            <a:ext cx="3166361" cy="1354217"/>
          </a:xfrm>
          <a:prstGeom prst="rect">
            <a:avLst/>
          </a:prstGeom>
          <a:solidFill>
            <a:schemeClr val="accent6">
              <a:lumMod val="60000"/>
              <a:lumOff val="40000"/>
            </a:schemeClr>
          </a:solidFill>
        </p:spPr>
        <p:txBody>
          <a:bodyPr wrap="square" rtlCol="0">
            <a:spAutoFit/>
          </a:bodyPr>
          <a:lstStyle/>
          <a:p>
            <a:pPr>
              <a:spcAft>
                <a:spcPts val="600"/>
              </a:spcAft>
            </a:pPr>
            <a:r>
              <a:rPr lang="fr-CA" sz="1100" dirty="0">
                <a:latin typeface="Arial" panose="020B0604020202020204" pitchFamily="34" charset="0"/>
                <a:cs typeface="Arial" panose="020B0604020202020204" pitchFamily="34" charset="0"/>
              </a:rPr>
              <a:t>Pour rester à l’affût du changement en tant que gestionnaire du personnel, assurez-vous de lire toutes les communications et le matériel du projet, ainsi que d'assister à toutes les séances d'information. </a:t>
            </a:r>
          </a:p>
          <a:p>
            <a:r>
              <a:rPr lang="fr-CA" sz="1100" dirty="0">
                <a:latin typeface="Arial" panose="020B0604020202020204" pitchFamily="34" charset="0"/>
                <a:cs typeface="Arial" panose="020B0604020202020204" pitchFamily="34" charset="0"/>
              </a:rPr>
              <a:t>Plus vous avez d'informations, plus vous pourrez les partager.</a:t>
            </a:r>
          </a:p>
        </p:txBody>
      </p:sp>
      <p:pic>
        <p:nvPicPr>
          <p:cNvPr id="20" name="Graphic 19">
            <a:extLst>
              <a:ext uri="{FF2B5EF4-FFF2-40B4-BE49-F238E27FC236}">
                <a16:creationId xmlns:a16="http://schemas.microsoft.com/office/drawing/2014/main" id="{7FCC107B-1B11-4B36-A22B-1597621685E9}"/>
              </a:ext>
              <a:ext uri="{C183D7F6-B498-43B3-948B-1728B52AA6E4}">
                <adec:decorative xmlns:adec="http://schemas.microsoft.com/office/drawing/2017/decorative" val="1"/>
              </a:ext>
            </a:extLst>
          </p:cNvPr>
          <p:cNvPicPr>
            <a:picLocks noChangeAspect="1"/>
          </p:cNvPicPr>
          <p:nvPr>
            <p:custDataLst>
              <p:tags r:id="rId14"/>
            </p:custDataLst>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852300" y="4435473"/>
            <a:ext cx="835027" cy="835027"/>
          </a:xfrm>
          <a:prstGeom prst="rect">
            <a:avLst/>
          </a:prstGeom>
        </p:spPr>
      </p:pic>
    </p:spTree>
    <p:extLst>
      <p:ext uri="{BB962C8B-B14F-4D97-AF65-F5344CB8AC3E}">
        <p14:creationId xmlns:p14="http://schemas.microsoft.com/office/powerpoint/2010/main" val="170717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1D901-0DB1-131C-ECE7-292E7AEBABBB}"/>
              </a:ext>
            </a:extLst>
          </p:cNvPr>
          <p:cNvSpPr>
            <a:spLocks noGrp="1"/>
          </p:cNvSpPr>
          <p:nvPr>
            <p:ph type="title"/>
            <p:custDataLst>
              <p:tags r:id="rId1"/>
            </p:custDataLst>
          </p:nvPr>
        </p:nvSpPr>
        <p:spPr/>
        <p:txBody>
          <a:bodyPr/>
          <a:lstStyle/>
          <a:p>
            <a:r>
              <a:rPr lang="fr-CA" dirty="0"/>
              <a:t>Les avantages de la communication lors d'un changement</a:t>
            </a:r>
          </a:p>
        </p:txBody>
      </p:sp>
      <p:sp>
        <p:nvSpPr>
          <p:cNvPr id="15" name="TextBox 14">
            <a:extLst>
              <a:ext uri="{FF2B5EF4-FFF2-40B4-BE49-F238E27FC236}">
                <a16:creationId xmlns:a16="http://schemas.microsoft.com/office/drawing/2014/main" id="{AD853EB0-D48C-ECE2-9A46-11728F9C378A}"/>
              </a:ext>
            </a:extLst>
          </p:cNvPr>
          <p:cNvSpPr txBox="1"/>
          <p:nvPr>
            <p:custDataLst>
              <p:tags r:id="rId2"/>
            </p:custDataLst>
          </p:nvPr>
        </p:nvSpPr>
        <p:spPr>
          <a:xfrm>
            <a:off x="1181207" y="4300256"/>
            <a:ext cx="2443399" cy="1446550"/>
          </a:xfrm>
          <a:prstGeom prst="rect">
            <a:avLst/>
          </a:prstGeom>
          <a:noFill/>
        </p:spPr>
        <p:txBody>
          <a:bodyPr wrap="square" rtlCol="0">
            <a:spAutoFit/>
          </a:bodyPr>
          <a:lstStyle/>
          <a:p>
            <a:r>
              <a:rPr lang="fr-CA" sz="1400" b="1" dirty="0"/>
              <a:t>Réduire l'incertitude et l'anxiété</a:t>
            </a:r>
          </a:p>
          <a:p>
            <a:r>
              <a:rPr lang="fr-CA" sz="1400" dirty="0"/>
              <a:t>Une communication claire permet de réduire l'incertitude et l'anxiété des employés.</a:t>
            </a:r>
          </a:p>
          <a:p>
            <a:endParaRPr lang="fr-CA" dirty="0"/>
          </a:p>
        </p:txBody>
      </p:sp>
      <p:sp>
        <p:nvSpPr>
          <p:cNvPr id="17" name="TextBox 16">
            <a:extLst>
              <a:ext uri="{FF2B5EF4-FFF2-40B4-BE49-F238E27FC236}">
                <a16:creationId xmlns:a16="http://schemas.microsoft.com/office/drawing/2014/main" id="{985AD11C-EACE-0954-BAFE-2AB525EA7F02}"/>
              </a:ext>
            </a:extLst>
          </p:cNvPr>
          <p:cNvSpPr txBox="1"/>
          <p:nvPr>
            <p:custDataLst>
              <p:tags r:id="rId3"/>
            </p:custDataLst>
          </p:nvPr>
        </p:nvSpPr>
        <p:spPr>
          <a:xfrm>
            <a:off x="4389102" y="4300256"/>
            <a:ext cx="2443399" cy="1169551"/>
          </a:xfrm>
          <a:prstGeom prst="rect">
            <a:avLst/>
          </a:prstGeom>
          <a:noFill/>
        </p:spPr>
        <p:txBody>
          <a:bodyPr wrap="square" rtlCol="0">
            <a:spAutoFit/>
          </a:bodyPr>
          <a:lstStyle/>
          <a:p>
            <a:r>
              <a:rPr lang="fr-CA" sz="1400" b="1" dirty="0"/>
              <a:t>Renforcement de la confiance et de la transparence</a:t>
            </a:r>
          </a:p>
          <a:p>
            <a:r>
              <a:rPr lang="fr-CA" sz="1400" dirty="0"/>
              <a:t>Une communication transparente favorise la confiance et évite les rumeurs.</a:t>
            </a:r>
            <a:endParaRPr lang="fr-CA" dirty="0"/>
          </a:p>
        </p:txBody>
      </p:sp>
      <p:sp>
        <p:nvSpPr>
          <p:cNvPr id="16" name="TextBox 15">
            <a:extLst>
              <a:ext uri="{FF2B5EF4-FFF2-40B4-BE49-F238E27FC236}">
                <a16:creationId xmlns:a16="http://schemas.microsoft.com/office/drawing/2014/main" id="{FA1BB9C4-4EAF-51CE-B1C5-F7681DAF3E8D}"/>
              </a:ext>
            </a:extLst>
          </p:cNvPr>
          <p:cNvSpPr txBox="1"/>
          <p:nvPr>
            <p:custDataLst>
              <p:tags r:id="rId4"/>
            </p:custDataLst>
          </p:nvPr>
        </p:nvSpPr>
        <p:spPr>
          <a:xfrm>
            <a:off x="7523079" y="4300255"/>
            <a:ext cx="2443399" cy="954107"/>
          </a:xfrm>
          <a:prstGeom prst="rect">
            <a:avLst/>
          </a:prstGeom>
          <a:noFill/>
        </p:spPr>
        <p:txBody>
          <a:bodyPr wrap="square" rtlCol="0">
            <a:spAutoFit/>
          </a:bodyPr>
          <a:lstStyle/>
          <a:p>
            <a:r>
              <a:rPr lang="fr-CA" sz="1400" b="1" dirty="0"/>
              <a:t>Engagement et motivation</a:t>
            </a:r>
          </a:p>
          <a:p>
            <a:r>
              <a:rPr lang="fr-CA" sz="1400" dirty="0"/>
              <a:t>Les employés engagés sont plus motivés et plus satisfaits quant à leur travail.</a:t>
            </a:r>
            <a:endParaRPr lang="fr-CA" dirty="0"/>
          </a:p>
        </p:txBody>
      </p:sp>
      <p:grpSp>
        <p:nvGrpSpPr>
          <p:cNvPr id="34" name="Group 33">
            <a:extLst>
              <a:ext uri="{FF2B5EF4-FFF2-40B4-BE49-F238E27FC236}">
                <a16:creationId xmlns:a16="http://schemas.microsoft.com/office/drawing/2014/main" id="{3184D169-4DFB-0DAB-542A-8A228186AD52}"/>
              </a:ext>
              <a:ext uri="{C183D7F6-B498-43B3-948B-1728B52AA6E4}">
                <adec:decorative xmlns:adec="http://schemas.microsoft.com/office/drawing/2017/decorative" val="1"/>
              </a:ext>
            </a:extLst>
          </p:cNvPr>
          <p:cNvGrpSpPr/>
          <p:nvPr>
            <p:custDataLst>
              <p:tags r:id="rId5"/>
            </p:custDataLst>
          </p:nvPr>
        </p:nvGrpSpPr>
        <p:grpSpPr>
          <a:xfrm>
            <a:off x="7843602" y="2092381"/>
            <a:ext cx="1802353" cy="1802353"/>
            <a:chOff x="7898695" y="2080239"/>
            <a:chExt cx="1802353" cy="1802353"/>
          </a:xfrm>
        </p:grpSpPr>
        <p:grpSp>
          <p:nvGrpSpPr>
            <p:cNvPr id="21" name="Group 20">
              <a:extLst>
                <a:ext uri="{FF2B5EF4-FFF2-40B4-BE49-F238E27FC236}">
                  <a16:creationId xmlns:a16="http://schemas.microsoft.com/office/drawing/2014/main" id="{9CEB206E-BDE0-FCA6-0308-926A820A333C}"/>
                </a:ext>
              </a:extLst>
            </p:cNvPr>
            <p:cNvGrpSpPr/>
            <p:nvPr/>
          </p:nvGrpSpPr>
          <p:grpSpPr>
            <a:xfrm>
              <a:off x="7898695" y="2080239"/>
              <a:ext cx="1802353" cy="1802353"/>
              <a:chOff x="4661365" y="2614450"/>
              <a:chExt cx="1671145" cy="1671145"/>
            </a:xfrm>
          </p:grpSpPr>
          <p:sp>
            <p:nvSpPr>
              <p:cNvPr id="22" name="Oval 21">
                <a:extLst>
                  <a:ext uri="{FF2B5EF4-FFF2-40B4-BE49-F238E27FC236}">
                    <a16:creationId xmlns:a16="http://schemas.microsoft.com/office/drawing/2014/main" id="{214C4DC3-8EE0-1713-1ECD-7D5216206F77}"/>
                  </a:ext>
                </a:extLst>
              </p:cNvPr>
              <p:cNvSpPr/>
              <p:nvPr/>
            </p:nvSpPr>
            <p:spPr>
              <a:xfrm>
                <a:off x="4661365" y="2614450"/>
                <a:ext cx="1671145" cy="1671145"/>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3" name="Oval 22">
                <a:extLst>
                  <a:ext uri="{FF2B5EF4-FFF2-40B4-BE49-F238E27FC236}">
                    <a16:creationId xmlns:a16="http://schemas.microsoft.com/office/drawing/2014/main" id="{D3F0E52C-5032-CE2B-869B-84F0E4411557}"/>
                  </a:ext>
                </a:extLst>
              </p:cNvPr>
              <p:cNvSpPr/>
              <p:nvPr/>
            </p:nvSpPr>
            <p:spPr>
              <a:xfrm>
                <a:off x="4926751" y="2879836"/>
                <a:ext cx="1140373" cy="114037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grpSp>
        <p:pic>
          <p:nvPicPr>
            <p:cNvPr id="9" name="Graphic 8" descr="Bar graph with upward trend outline">
              <a:extLst>
                <a:ext uri="{FF2B5EF4-FFF2-40B4-BE49-F238E27FC236}">
                  <a16:creationId xmlns:a16="http://schemas.microsoft.com/office/drawing/2014/main" id="{82B61A1C-BA75-684B-5F20-4133754E146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42671" y="2558353"/>
              <a:ext cx="914400" cy="914400"/>
            </a:xfrm>
            <a:prstGeom prst="rect">
              <a:avLst/>
            </a:prstGeom>
          </p:spPr>
        </p:pic>
      </p:grpSp>
      <p:grpSp>
        <p:nvGrpSpPr>
          <p:cNvPr id="33" name="Group 32">
            <a:extLst>
              <a:ext uri="{FF2B5EF4-FFF2-40B4-BE49-F238E27FC236}">
                <a16:creationId xmlns:a16="http://schemas.microsoft.com/office/drawing/2014/main" id="{D32B64D6-D55C-F97D-0A47-8B1A8F1191DE}"/>
              </a:ext>
              <a:ext uri="{C183D7F6-B498-43B3-948B-1728B52AA6E4}">
                <adec:decorative xmlns:adec="http://schemas.microsoft.com/office/drawing/2017/decorative" val="1"/>
              </a:ext>
            </a:extLst>
          </p:cNvPr>
          <p:cNvGrpSpPr/>
          <p:nvPr>
            <p:custDataLst>
              <p:tags r:id="rId6"/>
            </p:custDataLst>
          </p:nvPr>
        </p:nvGrpSpPr>
        <p:grpSpPr>
          <a:xfrm>
            <a:off x="4709625" y="2080239"/>
            <a:ext cx="1802353" cy="1802353"/>
            <a:chOff x="4727945" y="2080239"/>
            <a:chExt cx="1802353" cy="1802353"/>
          </a:xfrm>
        </p:grpSpPr>
        <p:grpSp>
          <p:nvGrpSpPr>
            <p:cNvPr id="20" name="Group 19">
              <a:extLst>
                <a:ext uri="{FF2B5EF4-FFF2-40B4-BE49-F238E27FC236}">
                  <a16:creationId xmlns:a16="http://schemas.microsoft.com/office/drawing/2014/main" id="{42FE8978-596A-7B7B-8847-9B57432797B5}"/>
                </a:ext>
              </a:extLst>
            </p:cNvPr>
            <p:cNvGrpSpPr/>
            <p:nvPr/>
          </p:nvGrpSpPr>
          <p:grpSpPr>
            <a:xfrm>
              <a:off x="4727945" y="2080239"/>
              <a:ext cx="1802353" cy="1802353"/>
              <a:chOff x="4661365" y="2614450"/>
              <a:chExt cx="1671145" cy="1671145"/>
            </a:xfrm>
          </p:grpSpPr>
          <p:sp>
            <p:nvSpPr>
              <p:cNvPr id="13" name="Oval 12">
                <a:extLst>
                  <a:ext uri="{FF2B5EF4-FFF2-40B4-BE49-F238E27FC236}">
                    <a16:creationId xmlns:a16="http://schemas.microsoft.com/office/drawing/2014/main" id="{9EB1ECE3-C844-5F47-9598-822C701DEF1D}"/>
                  </a:ext>
                </a:extLst>
              </p:cNvPr>
              <p:cNvSpPr/>
              <p:nvPr/>
            </p:nvSpPr>
            <p:spPr>
              <a:xfrm>
                <a:off x="4661365" y="2614450"/>
                <a:ext cx="1671145" cy="167114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8" name="Oval 17">
                <a:extLst>
                  <a:ext uri="{FF2B5EF4-FFF2-40B4-BE49-F238E27FC236}">
                    <a16:creationId xmlns:a16="http://schemas.microsoft.com/office/drawing/2014/main" id="{519C1F80-3D17-FC64-9317-719624DABFD5}"/>
                  </a:ext>
                </a:extLst>
              </p:cNvPr>
              <p:cNvSpPr/>
              <p:nvPr/>
            </p:nvSpPr>
            <p:spPr>
              <a:xfrm>
                <a:off x="4926751" y="2879836"/>
                <a:ext cx="1140373" cy="114037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grpSp>
        <p:pic>
          <p:nvPicPr>
            <p:cNvPr id="6" name="Graphic 5" descr="Handshake outline">
              <a:extLst>
                <a:ext uri="{FF2B5EF4-FFF2-40B4-BE49-F238E27FC236}">
                  <a16:creationId xmlns:a16="http://schemas.microsoft.com/office/drawing/2014/main" id="{7E7A231A-21DE-6090-B994-84AEEA75D46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185144" y="2590928"/>
              <a:ext cx="914400" cy="914400"/>
            </a:xfrm>
            <a:prstGeom prst="rect">
              <a:avLst/>
            </a:prstGeom>
          </p:spPr>
        </p:pic>
      </p:grpSp>
      <p:grpSp>
        <p:nvGrpSpPr>
          <p:cNvPr id="32" name="Group 31">
            <a:extLst>
              <a:ext uri="{FF2B5EF4-FFF2-40B4-BE49-F238E27FC236}">
                <a16:creationId xmlns:a16="http://schemas.microsoft.com/office/drawing/2014/main" id="{FCDDE537-21B4-EDB5-806A-B7402C4B3D71}"/>
              </a:ext>
              <a:ext uri="{C183D7F6-B498-43B3-948B-1728B52AA6E4}">
                <adec:decorative xmlns:adec="http://schemas.microsoft.com/office/drawing/2017/decorative" val="1"/>
              </a:ext>
            </a:extLst>
          </p:cNvPr>
          <p:cNvGrpSpPr/>
          <p:nvPr>
            <p:custDataLst>
              <p:tags r:id="rId7"/>
            </p:custDataLst>
          </p:nvPr>
        </p:nvGrpSpPr>
        <p:grpSpPr>
          <a:xfrm>
            <a:off x="1501730" y="2080238"/>
            <a:ext cx="1802353" cy="1802353"/>
            <a:chOff x="1471425" y="2080239"/>
            <a:chExt cx="1802353" cy="1802353"/>
          </a:xfrm>
        </p:grpSpPr>
        <p:grpSp>
          <p:nvGrpSpPr>
            <p:cNvPr id="29" name="Group 28">
              <a:extLst>
                <a:ext uri="{FF2B5EF4-FFF2-40B4-BE49-F238E27FC236}">
                  <a16:creationId xmlns:a16="http://schemas.microsoft.com/office/drawing/2014/main" id="{9ED4216C-2821-F755-708C-AF52C3DB31F4}"/>
                </a:ext>
              </a:extLst>
            </p:cNvPr>
            <p:cNvGrpSpPr/>
            <p:nvPr/>
          </p:nvGrpSpPr>
          <p:grpSpPr>
            <a:xfrm>
              <a:off x="1471425" y="2080239"/>
              <a:ext cx="1802353" cy="1802353"/>
              <a:chOff x="4661365" y="2614450"/>
              <a:chExt cx="1671145" cy="1671145"/>
            </a:xfrm>
          </p:grpSpPr>
          <p:sp>
            <p:nvSpPr>
              <p:cNvPr id="30" name="Oval 29">
                <a:extLst>
                  <a:ext uri="{FF2B5EF4-FFF2-40B4-BE49-F238E27FC236}">
                    <a16:creationId xmlns:a16="http://schemas.microsoft.com/office/drawing/2014/main" id="{EED4FC84-A7DE-C5A3-E291-F6489C629047}"/>
                  </a:ext>
                </a:extLst>
              </p:cNvPr>
              <p:cNvSpPr/>
              <p:nvPr/>
            </p:nvSpPr>
            <p:spPr>
              <a:xfrm>
                <a:off x="4661365" y="2614450"/>
                <a:ext cx="1671145" cy="1671145"/>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1" name="Oval 30">
                <a:extLst>
                  <a:ext uri="{FF2B5EF4-FFF2-40B4-BE49-F238E27FC236}">
                    <a16:creationId xmlns:a16="http://schemas.microsoft.com/office/drawing/2014/main" id="{FA2063E3-112B-BBA1-71C5-F098159C3310}"/>
                  </a:ext>
                </a:extLst>
              </p:cNvPr>
              <p:cNvSpPr/>
              <p:nvPr/>
            </p:nvSpPr>
            <p:spPr>
              <a:xfrm>
                <a:off x="4926751" y="2879836"/>
                <a:ext cx="1140373" cy="114037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grpSp>
        <p:grpSp>
          <p:nvGrpSpPr>
            <p:cNvPr id="28" name="Group 27">
              <a:extLst>
                <a:ext uri="{FF2B5EF4-FFF2-40B4-BE49-F238E27FC236}">
                  <a16:creationId xmlns:a16="http://schemas.microsoft.com/office/drawing/2014/main" id="{2811A721-5191-5837-F564-B21A2E093569}"/>
                </a:ext>
              </a:extLst>
            </p:cNvPr>
            <p:cNvGrpSpPr/>
            <p:nvPr/>
          </p:nvGrpSpPr>
          <p:grpSpPr>
            <a:xfrm>
              <a:off x="1763771" y="2437287"/>
              <a:ext cx="942472" cy="1071910"/>
              <a:chOff x="1345469" y="2523245"/>
              <a:chExt cx="1367023" cy="1554769"/>
            </a:xfrm>
          </p:grpSpPr>
          <p:pic>
            <p:nvPicPr>
              <p:cNvPr id="11" name="Graphic 10" descr="Lightning bolt outline">
                <a:extLst>
                  <a:ext uri="{FF2B5EF4-FFF2-40B4-BE49-F238E27FC236}">
                    <a16:creationId xmlns:a16="http://schemas.microsoft.com/office/drawing/2014/main" id="{3D9158E2-3983-3312-F49D-910E7D8D31E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345469" y="2523245"/>
                <a:ext cx="1367023" cy="1367023"/>
              </a:xfrm>
              <a:prstGeom prst="rect">
                <a:avLst/>
              </a:prstGeom>
            </p:spPr>
          </p:pic>
          <p:sp>
            <p:nvSpPr>
              <p:cNvPr id="27" name="Arrow: Down 26">
                <a:extLst>
                  <a:ext uri="{FF2B5EF4-FFF2-40B4-BE49-F238E27FC236}">
                    <a16:creationId xmlns:a16="http://schemas.microsoft.com/office/drawing/2014/main" id="{0001B141-D9BB-8017-29EF-053F8B6D9C13}"/>
                  </a:ext>
                </a:extLst>
              </p:cNvPr>
              <p:cNvSpPr/>
              <p:nvPr/>
            </p:nvSpPr>
            <p:spPr>
              <a:xfrm>
                <a:off x="2066092" y="3320081"/>
                <a:ext cx="556068" cy="757933"/>
              </a:xfrm>
              <a:prstGeom prst="downArrow">
                <a:avLst/>
              </a:prstGeom>
              <a:noFill/>
              <a:ln w="19050">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grpSp>
      </p:grpSp>
    </p:spTree>
    <p:extLst>
      <p:ext uri="{BB962C8B-B14F-4D97-AF65-F5344CB8AC3E}">
        <p14:creationId xmlns:p14="http://schemas.microsoft.com/office/powerpoint/2010/main" val="3612331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E6DA8-6FD6-77EF-D7A3-C3773CB1AD0F}"/>
              </a:ext>
            </a:extLst>
          </p:cNvPr>
          <p:cNvSpPr>
            <a:spLocks noGrp="1"/>
          </p:cNvSpPr>
          <p:nvPr>
            <p:ph type="title"/>
            <p:custDataLst>
              <p:tags r:id="rId1"/>
            </p:custDataLst>
          </p:nvPr>
        </p:nvSpPr>
        <p:spPr/>
        <p:txBody>
          <a:bodyPr>
            <a:normAutofit/>
          </a:bodyPr>
          <a:lstStyle/>
          <a:p>
            <a:r>
              <a:rPr lang="en-CA" dirty="0"/>
              <a:t>Vos employés veulent que vous leur parliez du changement</a:t>
            </a:r>
          </a:p>
        </p:txBody>
      </p:sp>
      <p:graphicFrame>
        <p:nvGraphicFramePr>
          <p:cNvPr id="5" name="Chart 10" descr="Graph depicting preferred senders of organizational messages about the change and personal messages about the change. For organizational messages, the CEO or Executive Manager are the most preferred senders. For personal messages, the employee’s direct supervisor is the preferred sender.">
            <a:extLst>
              <a:ext uri="{FF2B5EF4-FFF2-40B4-BE49-F238E27FC236}">
                <a16:creationId xmlns:a16="http://schemas.microsoft.com/office/drawing/2014/main" id="{82C64DD2-940E-9347-6B06-87B817EEE1F8}"/>
              </a:ext>
            </a:extLst>
          </p:cNvPr>
          <p:cNvGraphicFramePr/>
          <p:nvPr>
            <p:extLst>
              <p:ext uri="{D42A27DB-BD31-4B8C-83A1-F6EECF244321}">
                <p14:modId xmlns:p14="http://schemas.microsoft.com/office/powerpoint/2010/main" val="3021391051"/>
              </p:ext>
            </p:extLst>
          </p:nvPr>
        </p:nvGraphicFramePr>
        <p:xfrm>
          <a:off x="100841" y="1174668"/>
          <a:ext cx="11582400" cy="5599731"/>
        </p:xfrm>
        <a:graphic>
          <a:graphicData uri="http://schemas.openxmlformats.org/drawingml/2006/chart">
            <c:chart xmlns:c="http://schemas.openxmlformats.org/drawingml/2006/chart" xmlns:r="http://schemas.openxmlformats.org/officeDocument/2006/relationships" r:id="rId4"/>
          </a:graphicData>
        </a:graphic>
      </p:graphicFrame>
      <p:sp>
        <p:nvSpPr>
          <p:cNvPr id="6" name="Callout: Line with Border and Accent Bar 25">
            <a:extLst>
              <a:ext uri="{FF2B5EF4-FFF2-40B4-BE49-F238E27FC236}">
                <a16:creationId xmlns:a16="http://schemas.microsoft.com/office/drawing/2014/main" id="{A0A0C70D-0C39-E085-E64E-3940537E37C0}"/>
              </a:ext>
            </a:extLst>
          </p:cNvPr>
          <p:cNvSpPr/>
          <p:nvPr/>
        </p:nvSpPr>
        <p:spPr>
          <a:xfrm>
            <a:off x="1894559" y="1591495"/>
            <a:ext cx="2743200" cy="1304389"/>
          </a:xfrm>
          <a:prstGeom prst="accentBorderCallout1">
            <a:avLst>
              <a:gd name="adj1" fmla="val 94539"/>
              <a:gd name="adj2" fmla="val -4335"/>
              <a:gd name="adj3" fmla="val 94456"/>
              <a:gd name="adj4" fmla="val -14782"/>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dirty="0">
                <a:ln>
                  <a:noFill/>
                </a:ln>
                <a:solidFill>
                  <a:srgbClr val="FFFFFF"/>
                </a:solidFill>
                <a:effectLst/>
                <a:uLnTx/>
                <a:uFillTx/>
                <a:latin typeface="Calibri"/>
                <a:ea typeface="+mn-ea"/>
                <a:cs typeface="+mn-cs"/>
              </a:rPr>
              <a:t>Les dirigeants d’entreprise sont les émetteurs de prédilection des messages relatifs à l’organisation</a:t>
            </a:r>
          </a:p>
        </p:txBody>
      </p:sp>
      <p:cxnSp>
        <p:nvCxnSpPr>
          <p:cNvPr id="7" name="Straight Connector 13">
            <a:extLst>
              <a:ext uri="{FF2B5EF4-FFF2-40B4-BE49-F238E27FC236}">
                <a16:creationId xmlns:a16="http://schemas.microsoft.com/office/drawing/2014/main" id="{3F77FB49-4117-5341-FB77-EC9AF464183A}"/>
              </a:ext>
              <a:ext uri="{C183D7F6-B498-43B3-948B-1728B52AA6E4}">
                <adec:decorative xmlns:adec="http://schemas.microsoft.com/office/drawing/2017/decorative" val="1"/>
              </a:ext>
            </a:extLst>
          </p:cNvPr>
          <p:cNvCxnSpPr>
            <a:cxnSpLocks/>
          </p:cNvCxnSpPr>
          <p:nvPr/>
        </p:nvCxnSpPr>
        <p:spPr>
          <a:xfrm>
            <a:off x="1856180" y="2975961"/>
            <a:ext cx="2781579"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14">
            <a:extLst>
              <a:ext uri="{FF2B5EF4-FFF2-40B4-BE49-F238E27FC236}">
                <a16:creationId xmlns:a16="http://schemas.microsoft.com/office/drawing/2014/main" id="{DCBCC3E0-C91F-4F40-12A5-178EC212D0EF}"/>
              </a:ext>
              <a:ext uri="{C183D7F6-B498-43B3-948B-1728B52AA6E4}">
                <adec:decorative xmlns:adec="http://schemas.microsoft.com/office/drawing/2017/decorative" val="1"/>
              </a:ext>
            </a:extLst>
          </p:cNvPr>
          <p:cNvCxnSpPr>
            <a:cxnSpLocks/>
          </p:cNvCxnSpPr>
          <p:nvPr/>
        </p:nvCxnSpPr>
        <p:spPr>
          <a:xfrm>
            <a:off x="2268235" y="2975961"/>
            <a:ext cx="0" cy="11176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9" name="Group 15" descr="50% of respondents preferred business messages to come from the CEO or President.">
            <a:extLst>
              <a:ext uri="{FF2B5EF4-FFF2-40B4-BE49-F238E27FC236}">
                <a16:creationId xmlns:a16="http://schemas.microsoft.com/office/drawing/2014/main" id="{A551531B-C9DC-9797-9325-F15A270D2836}"/>
              </a:ext>
            </a:extLst>
          </p:cNvPr>
          <p:cNvGrpSpPr/>
          <p:nvPr/>
        </p:nvGrpSpPr>
        <p:grpSpPr>
          <a:xfrm>
            <a:off x="1172064" y="2655819"/>
            <a:ext cx="489236" cy="379252"/>
            <a:chOff x="2201122" y="2606687"/>
            <a:chExt cx="489236" cy="379252"/>
          </a:xfrm>
        </p:grpSpPr>
        <p:sp>
          <p:nvSpPr>
            <p:cNvPr id="10" name="Oval 16">
              <a:extLst>
                <a:ext uri="{FF2B5EF4-FFF2-40B4-BE49-F238E27FC236}">
                  <a16:creationId xmlns:a16="http://schemas.microsoft.com/office/drawing/2014/main" id="{D9718FA7-E79D-B64F-1A91-41C2483B5525}"/>
                </a:ext>
              </a:extLst>
            </p:cNvPr>
            <p:cNvSpPr/>
            <p:nvPr/>
          </p:nvSpPr>
          <p:spPr>
            <a:xfrm>
              <a:off x="2244154" y="2606687"/>
              <a:ext cx="384048" cy="379252"/>
            </a:xfrm>
            <a:prstGeom prst="ellipse">
              <a:avLst/>
            </a:prstGeom>
            <a:solidFill>
              <a:srgbClr val="015C67"/>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1" name="TextBox 17">
              <a:extLst>
                <a:ext uri="{FF2B5EF4-FFF2-40B4-BE49-F238E27FC236}">
                  <a16:creationId xmlns:a16="http://schemas.microsoft.com/office/drawing/2014/main" id="{110AE1A2-BAAA-B9AA-68AF-EEF2752AB375}"/>
                </a:ext>
              </a:extLst>
            </p:cNvPr>
            <p:cNvSpPr txBox="1"/>
            <p:nvPr/>
          </p:nvSpPr>
          <p:spPr>
            <a:xfrm>
              <a:off x="2201122" y="2647827"/>
              <a:ext cx="489236"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FFFFFF"/>
                  </a:solidFill>
                  <a:latin typeface="Calibri"/>
                </a:rPr>
                <a:t>37 </a:t>
              </a:r>
              <a:r>
                <a:rPr kumimoji="0" lang="en-US" sz="1200" b="1" i="0" u="none" strike="noStrike" kern="1200" cap="none" spc="0" normalizeH="0" baseline="0" noProof="0" dirty="0">
                  <a:ln>
                    <a:noFill/>
                  </a:ln>
                  <a:solidFill>
                    <a:srgbClr val="FFFFFF"/>
                  </a:solidFill>
                  <a:effectLst/>
                  <a:uLnTx/>
                  <a:uFillTx/>
                  <a:latin typeface="Calibri"/>
                  <a:ea typeface="+mn-ea"/>
                  <a:cs typeface="+mn-cs"/>
                </a:rPr>
                <a:t>%</a:t>
              </a:r>
            </a:p>
          </p:txBody>
        </p:sp>
      </p:grpSp>
      <p:grpSp>
        <p:nvGrpSpPr>
          <p:cNvPr id="12" name="Group 18" descr="25% of respondents preferred business messages to come from an Executive Manager.">
            <a:extLst>
              <a:ext uri="{FF2B5EF4-FFF2-40B4-BE49-F238E27FC236}">
                <a16:creationId xmlns:a16="http://schemas.microsoft.com/office/drawing/2014/main" id="{8D962B42-4D9D-36B7-BA2D-E76964244D72}"/>
              </a:ext>
            </a:extLst>
          </p:cNvPr>
          <p:cNvGrpSpPr/>
          <p:nvPr/>
        </p:nvGrpSpPr>
        <p:grpSpPr>
          <a:xfrm>
            <a:off x="2039850" y="3011115"/>
            <a:ext cx="489236" cy="379252"/>
            <a:chOff x="2838193" y="3333799"/>
            <a:chExt cx="489236" cy="379252"/>
          </a:xfrm>
        </p:grpSpPr>
        <p:sp>
          <p:nvSpPr>
            <p:cNvPr id="13" name="Oval 19">
              <a:extLst>
                <a:ext uri="{FF2B5EF4-FFF2-40B4-BE49-F238E27FC236}">
                  <a16:creationId xmlns:a16="http://schemas.microsoft.com/office/drawing/2014/main" id="{C08C6E6D-ED22-FBF9-551F-A4701740340B}"/>
                </a:ext>
              </a:extLst>
            </p:cNvPr>
            <p:cNvSpPr/>
            <p:nvPr/>
          </p:nvSpPr>
          <p:spPr>
            <a:xfrm>
              <a:off x="2883196" y="3333799"/>
              <a:ext cx="384048" cy="379252"/>
            </a:xfrm>
            <a:prstGeom prst="ellipse">
              <a:avLst/>
            </a:prstGeom>
            <a:solidFill>
              <a:srgbClr val="015C67"/>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4" name="TextBox 28">
              <a:extLst>
                <a:ext uri="{FF2B5EF4-FFF2-40B4-BE49-F238E27FC236}">
                  <a16:creationId xmlns:a16="http://schemas.microsoft.com/office/drawing/2014/main" id="{2DBF7E22-7E9B-FFF0-795E-772630801C5B}"/>
                </a:ext>
              </a:extLst>
            </p:cNvPr>
            <p:cNvSpPr txBox="1"/>
            <p:nvPr/>
          </p:nvSpPr>
          <p:spPr>
            <a:xfrm>
              <a:off x="2838193" y="3375875"/>
              <a:ext cx="489236"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mn-ea"/>
                  <a:cs typeface="+mn-cs"/>
                </a:rPr>
                <a:t>24 %</a:t>
              </a:r>
            </a:p>
          </p:txBody>
        </p:sp>
      </p:grpSp>
      <p:sp>
        <p:nvSpPr>
          <p:cNvPr id="15" name="Callout: Line with Border and Accent Bar 24">
            <a:extLst>
              <a:ext uri="{FF2B5EF4-FFF2-40B4-BE49-F238E27FC236}">
                <a16:creationId xmlns:a16="http://schemas.microsoft.com/office/drawing/2014/main" id="{52453C60-3CFD-31A6-AA97-0CD1A26A7B86}"/>
              </a:ext>
            </a:extLst>
          </p:cNvPr>
          <p:cNvSpPr/>
          <p:nvPr/>
        </p:nvSpPr>
        <p:spPr>
          <a:xfrm>
            <a:off x="5654220" y="1939376"/>
            <a:ext cx="2743200" cy="1304389"/>
          </a:xfrm>
          <a:prstGeom prst="accentBorderCallout1">
            <a:avLst>
              <a:gd name="adj1" fmla="val 22011"/>
              <a:gd name="adj2" fmla="val -3764"/>
              <a:gd name="adj3" fmla="val 22416"/>
              <a:gd name="adj4" fmla="val -16472"/>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spcAft>
                <a:spcPct val="0"/>
              </a:spcAft>
              <a:defRPr/>
            </a:pPr>
            <a:r>
              <a:rPr lang="fr-FR" sz="1800" spc="-10" dirty="0">
                <a:solidFill>
                  <a:srgbClr val="FFFFFF"/>
                </a:solidFill>
                <a:ea typeface="Calibri"/>
                <a:cs typeface="Calibri"/>
              </a:rPr>
              <a:t>Les responsables d’équipes sont les émetteurs de prédilection des messages sur l’impact personnel</a:t>
            </a:r>
            <a:endParaRPr lang="fr-FR" sz="1800" spc="-10" dirty="0">
              <a:solidFill>
                <a:srgbClr val="FFFFFF"/>
              </a:solidFill>
              <a:latin typeface="Calibri"/>
              <a:ea typeface="Calibri"/>
              <a:cs typeface="Calibri"/>
            </a:endParaRPr>
          </a:p>
        </p:txBody>
      </p:sp>
      <p:grpSp>
        <p:nvGrpSpPr>
          <p:cNvPr id="16" name="Group 35" descr="70% 50% of respondents preferred personal messages to come from the employee's direct manager.">
            <a:extLst>
              <a:ext uri="{FF2B5EF4-FFF2-40B4-BE49-F238E27FC236}">
                <a16:creationId xmlns:a16="http://schemas.microsoft.com/office/drawing/2014/main" id="{9219947C-15B5-4467-B8DE-0969EE4DB750}"/>
              </a:ext>
            </a:extLst>
          </p:cNvPr>
          <p:cNvGrpSpPr/>
          <p:nvPr/>
        </p:nvGrpSpPr>
        <p:grpSpPr>
          <a:xfrm>
            <a:off x="4982484" y="2043496"/>
            <a:ext cx="489236" cy="379252"/>
            <a:chOff x="5144914" y="1595765"/>
            <a:chExt cx="489236" cy="379252"/>
          </a:xfrm>
        </p:grpSpPr>
        <p:sp>
          <p:nvSpPr>
            <p:cNvPr id="17" name="Oval 36">
              <a:extLst>
                <a:ext uri="{FF2B5EF4-FFF2-40B4-BE49-F238E27FC236}">
                  <a16:creationId xmlns:a16="http://schemas.microsoft.com/office/drawing/2014/main" id="{C1988400-19FA-C648-82CC-AAA2C4800208}"/>
                </a:ext>
              </a:extLst>
            </p:cNvPr>
            <p:cNvSpPr>
              <a:spLocks/>
            </p:cNvSpPr>
            <p:nvPr/>
          </p:nvSpPr>
          <p:spPr>
            <a:xfrm>
              <a:off x="5190772" y="1595765"/>
              <a:ext cx="384048" cy="379252"/>
            </a:xfrm>
            <a:prstGeom prst="ellipse">
              <a:avLst/>
            </a:prstGeom>
            <a:solidFill>
              <a:srgbClr val="015C67"/>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8" name="TextBox 37">
              <a:extLst>
                <a:ext uri="{FF2B5EF4-FFF2-40B4-BE49-F238E27FC236}">
                  <a16:creationId xmlns:a16="http://schemas.microsoft.com/office/drawing/2014/main" id="{3B25F224-499E-5DC3-1CF3-A9D5D37A33F9}"/>
                </a:ext>
              </a:extLst>
            </p:cNvPr>
            <p:cNvSpPr txBox="1"/>
            <p:nvPr/>
          </p:nvSpPr>
          <p:spPr>
            <a:xfrm>
              <a:off x="5144914" y="1639116"/>
              <a:ext cx="489236"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srgbClr val="FFFFFF"/>
                  </a:solidFill>
                  <a:latin typeface="Calibri"/>
                </a:rPr>
                <a:t>58 </a:t>
              </a:r>
              <a:r>
                <a:rPr kumimoji="0" lang="en-US" sz="1200" b="1" i="0" u="none" strike="noStrike" kern="1200" cap="none" spc="0" normalizeH="0" baseline="0" noProof="0" dirty="0">
                  <a:ln>
                    <a:noFill/>
                  </a:ln>
                  <a:solidFill>
                    <a:srgbClr val="FFFFFF"/>
                  </a:solidFill>
                  <a:effectLst/>
                  <a:uLnTx/>
                  <a:uFillTx/>
                  <a:latin typeface="Calibri"/>
                  <a:ea typeface="+mn-ea"/>
                  <a:cs typeface="+mn-cs"/>
                </a:rPr>
                <a:t>%</a:t>
              </a:r>
            </a:p>
          </p:txBody>
        </p:sp>
      </p:grpSp>
      <p:sp>
        <p:nvSpPr>
          <p:cNvPr id="19" name="Rectangle 18">
            <a:extLst>
              <a:ext uri="{FF2B5EF4-FFF2-40B4-BE49-F238E27FC236}">
                <a16:creationId xmlns:a16="http://schemas.microsoft.com/office/drawing/2014/main" id="{468B36DD-4AFE-0606-0419-14292AC17A82}"/>
              </a:ext>
            </a:extLst>
          </p:cNvPr>
          <p:cNvSpPr/>
          <p:nvPr/>
        </p:nvSpPr>
        <p:spPr>
          <a:xfrm>
            <a:off x="7943998" y="5894206"/>
            <a:ext cx="5257800" cy="250710"/>
          </a:xfrm>
          <a:prstGeom prst="rect">
            <a:avLst/>
          </a:prstGeom>
        </p:spPr>
        <p:txBody>
          <a:bodyPr wrap="square">
            <a:spAutoFit/>
          </a:bodyPr>
          <a:lstStyle/>
          <a:p>
            <a:pPr lvl="0" algn="ctr" defTabSz="914400">
              <a:lnSpc>
                <a:spcPct val="85000"/>
              </a:lnSpc>
              <a:buClr>
                <a:srgbClr val="342A86"/>
              </a:buClr>
              <a:defRPr/>
            </a:pPr>
            <a:r>
              <a:rPr lang="it-IT" sz="1200" dirty="0"/>
              <a:t>© Prosci Inc., Prosci Research Hub</a:t>
            </a:r>
            <a:endParaRPr kumimoji="0" lang="en-US" sz="1200" b="0" i="1" u="none" strike="noStrike" kern="1200" cap="none" spc="0" normalizeH="0" baseline="0" noProof="0" dirty="0">
              <a:ln>
                <a:noFill/>
              </a:ln>
              <a:effectLst/>
              <a:uLnTx/>
              <a:uFillTx/>
              <a:latin typeface="Calibri"/>
            </a:endParaRPr>
          </a:p>
        </p:txBody>
      </p:sp>
    </p:spTree>
    <p:extLst>
      <p:ext uri="{BB962C8B-B14F-4D97-AF65-F5344CB8AC3E}">
        <p14:creationId xmlns:p14="http://schemas.microsoft.com/office/powerpoint/2010/main" val="3215160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9BAA67-97F2-D3FF-5402-ADC4AA8D0943}"/>
              </a:ext>
            </a:extLst>
          </p:cNvPr>
          <p:cNvSpPr>
            <a:spLocks noGrp="1"/>
          </p:cNvSpPr>
          <p:nvPr>
            <p:ph type="title"/>
            <p:custDataLst>
              <p:tags r:id="rId1"/>
            </p:custDataLst>
          </p:nvPr>
        </p:nvSpPr>
        <p:spPr/>
        <p:txBody>
          <a:bodyPr>
            <a:normAutofit/>
          </a:bodyPr>
          <a:lstStyle/>
          <a:p>
            <a:r>
              <a:rPr lang="en-CA" dirty="0"/>
              <a:t>Défendre et montrer l'exemple</a:t>
            </a:r>
          </a:p>
        </p:txBody>
      </p:sp>
      <p:sp>
        <p:nvSpPr>
          <p:cNvPr id="2" name="Content Placeholder 1">
            <a:extLst>
              <a:ext uri="{FF2B5EF4-FFF2-40B4-BE49-F238E27FC236}">
                <a16:creationId xmlns:a16="http://schemas.microsoft.com/office/drawing/2014/main" id="{21B46FA5-33EE-8DB6-0B99-423F3FBF7201}"/>
              </a:ext>
            </a:extLst>
          </p:cNvPr>
          <p:cNvSpPr>
            <a:spLocks noGrp="1"/>
          </p:cNvSpPr>
          <p:nvPr>
            <p:ph idx="1"/>
            <p:custDataLst>
              <p:tags r:id="rId2"/>
            </p:custDataLst>
          </p:nvPr>
        </p:nvSpPr>
        <p:spPr>
          <a:xfrm>
            <a:off x="538160" y="1657350"/>
            <a:ext cx="5481639" cy="4457700"/>
          </a:xfrm>
        </p:spPr>
        <p:txBody>
          <a:bodyPr>
            <a:normAutofit/>
          </a:bodyPr>
          <a:lstStyle/>
          <a:p>
            <a:r>
              <a:rPr lang="fr-CA" sz="1800" b="0" dirty="0">
                <a:latin typeface="+mn-lt"/>
              </a:rPr>
              <a:t>Les actes en disent plus que les mots. L'approche que vous adoptez pour vous engager dans le nouveau milieu de travail est la communication la plus importante avec vos employés.   </a:t>
            </a:r>
          </a:p>
          <a:p>
            <a:r>
              <a:rPr lang="fr-CA" sz="1800" b="0" dirty="0">
                <a:latin typeface="+mn-lt"/>
              </a:rPr>
              <a:t>Une fois que vous avez déterminé comment vous souhaitez vous engager dans le nouveau milieu de travail, veillez à donner l'exemple. Respectez les règles convenues en matière d'étiquette en milieu de travail. </a:t>
            </a:r>
          </a:p>
          <a:p>
            <a:r>
              <a:rPr lang="fr-CA" sz="1800" b="0" dirty="0">
                <a:latin typeface="+mn-lt"/>
              </a:rPr>
              <a:t>N'ignorez pas le changement. Affrontez-le directement et prenez-le en charge pour vous assurer que votre équipe peut relever les défis qui se présentent à elle. </a:t>
            </a:r>
          </a:p>
        </p:txBody>
      </p:sp>
      <p:grpSp>
        <p:nvGrpSpPr>
          <p:cNvPr id="3" name="Group 2">
            <a:extLst>
              <a:ext uri="{FF2B5EF4-FFF2-40B4-BE49-F238E27FC236}">
                <a16:creationId xmlns:a16="http://schemas.microsoft.com/office/drawing/2014/main" id="{A8AAE2BE-9D87-6C05-D744-507576E86D64}"/>
              </a:ext>
              <a:ext uri="{C183D7F6-B498-43B3-948B-1728B52AA6E4}">
                <adec:decorative xmlns:adec="http://schemas.microsoft.com/office/drawing/2017/decorative" val="1"/>
              </a:ext>
            </a:extLst>
          </p:cNvPr>
          <p:cNvGrpSpPr/>
          <p:nvPr>
            <p:custDataLst>
              <p:tags r:id="rId3"/>
            </p:custDataLst>
          </p:nvPr>
        </p:nvGrpSpPr>
        <p:grpSpPr>
          <a:xfrm>
            <a:off x="7241629" y="1657350"/>
            <a:ext cx="2617076" cy="2617076"/>
            <a:chOff x="7241629" y="1657350"/>
            <a:chExt cx="2617076" cy="2617076"/>
          </a:xfrm>
        </p:grpSpPr>
        <p:sp>
          <p:nvSpPr>
            <p:cNvPr id="10" name="Oval 9">
              <a:extLst>
                <a:ext uri="{FF2B5EF4-FFF2-40B4-BE49-F238E27FC236}">
                  <a16:creationId xmlns:a16="http://schemas.microsoft.com/office/drawing/2014/main" id="{C3A2014D-34E6-EADE-3B67-9D3B1D72CB05}"/>
                </a:ext>
                <a:ext uri="{C183D7F6-B498-43B3-948B-1728B52AA6E4}">
                  <adec:decorative xmlns:adec="http://schemas.microsoft.com/office/drawing/2017/decorative" val="1"/>
                </a:ext>
              </a:extLst>
            </p:cNvPr>
            <p:cNvSpPr/>
            <p:nvPr/>
          </p:nvSpPr>
          <p:spPr>
            <a:xfrm>
              <a:off x="7241629" y="1657350"/>
              <a:ext cx="2617076" cy="261707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CA"/>
            </a:p>
          </p:txBody>
        </p:sp>
        <p:pic>
          <p:nvPicPr>
            <p:cNvPr id="5" name="Graphic 4" descr="Partial sun with solid fill">
              <a:extLst>
                <a:ext uri="{FF2B5EF4-FFF2-40B4-BE49-F238E27FC236}">
                  <a16:creationId xmlns:a16="http://schemas.microsoft.com/office/drawing/2014/main" id="{7A55A80B-D182-7F06-3125-CDD777AC00A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50167" y="1927993"/>
              <a:ext cx="740980" cy="740980"/>
            </a:xfrm>
            <a:prstGeom prst="rect">
              <a:avLst/>
            </a:prstGeom>
          </p:spPr>
        </p:pic>
        <p:pic>
          <p:nvPicPr>
            <p:cNvPr id="9" name="Graphic 8" descr="Hike with solid fill">
              <a:extLst>
                <a:ext uri="{FF2B5EF4-FFF2-40B4-BE49-F238E27FC236}">
                  <a16:creationId xmlns:a16="http://schemas.microsoft.com/office/drawing/2014/main" id="{E23033A3-9F85-7144-B0B3-5BF3BC86FBB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90235" y="2668973"/>
              <a:ext cx="1395249" cy="1395249"/>
            </a:xfrm>
            <a:prstGeom prst="rect">
              <a:avLst/>
            </a:prstGeom>
          </p:spPr>
        </p:pic>
      </p:grpSp>
    </p:spTree>
    <p:extLst>
      <p:ext uri="{BB962C8B-B14F-4D97-AF65-F5344CB8AC3E}">
        <p14:creationId xmlns:p14="http://schemas.microsoft.com/office/powerpoint/2010/main" val="2933910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002CE-8EF1-DDFD-24EA-6F2570759FCC}"/>
              </a:ext>
            </a:extLst>
          </p:cNvPr>
          <p:cNvSpPr>
            <a:spLocks noGrp="1"/>
          </p:cNvSpPr>
          <p:nvPr>
            <p:ph type="title"/>
            <p:custDataLst>
              <p:tags r:id="rId1"/>
            </p:custDataLst>
          </p:nvPr>
        </p:nvSpPr>
        <p:spPr/>
        <p:txBody>
          <a:bodyPr>
            <a:normAutofit/>
          </a:bodyPr>
          <a:lstStyle/>
          <a:p>
            <a:r>
              <a:rPr lang="fr-CA" dirty="0"/>
              <a:t>Accompagnement et gestion de la résistance</a:t>
            </a:r>
          </a:p>
        </p:txBody>
      </p:sp>
      <p:sp>
        <p:nvSpPr>
          <p:cNvPr id="4" name="Oval 3">
            <a:extLst>
              <a:ext uri="{FF2B5EF4-FFF2-40B4-BE49-F238E27FC236}">
                <a16:creationId xmlns:a16="http://schemas.microsoft.com/office/drawing/2014/main" id="{C7EEBD97-7B77-8F19-8364-1778CD59EF70}"/>
              </a:ext>
              <a:ext uri="{C183D7F6-B498-43B3-948B-1728B52AA6E4}">
                <adec:decorative xmlns:adec="http://schemas.microsoft.com/office/drawing/2017/decorative" val="1"/>
              </a:ext>
            </a:extLst>
          </p:cNvPr>
          <p:cNvSpPr/>
          <p:nvPr>
            <p:custDataLst>
              <p:tags r:id="rId2"/>
            </p:custDataLst>
          </p:nvPr>
        </p:nvSpPr>
        <p:spPr>
          <a:xfrm>
            <a:off x="4268257" y="2002825"/>
            <a:ext cx="3515785" cy="3515785"/>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5" name="Graphic 4" descr="Group of women">
            <a:extLst>
              <a:ext uri="{FF2B5EF4-FFF2-40B4-BE49-F238E27FC236}">
                <a16:creationId xmlns:a16="http://schemas.microsoft.com/office/drawing/2014/main" id="{B19C7101-560E-8F3A-A177-991F841221C1}"/>
              </a:ext>
            </a:extLst>
          </p:cNvPr>
          <p:cNvPicPr>
            <a:picLocks noChangeAspect="1"/>
          </p:cNvPicPr>
          <p:nvPr>
            <p:custDataLst>
              <p:tags r:id="rId3"/>
            </p:custDataLst>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81463" y="2002824"/>
            <a:ext cx="3889371" cy="3889371"/>
          </a:xfrm>
          <a:prstGeom prst="rect">
            <a:avLst/>
          </a:prstGeom>
        </p:spPr>
      </p:pic>
    </p:spTree>
    <p:extLst>
      <p:ext uri="{BB962C8B-B14F-4D97-AF65-F5344CB8AC3E}">
        <p14:creationId xmlns:p14="http://schemas.microsoft.com/office/powerpoint/2010/main" val="3259092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E5312BC-D894-4EF1-B411-739DA565E3FB}"/>
              </a:ext>
            </a:extLst>
          </p:cNvPr>
          <p:cNvSpPr>
            <a:spLocks noGrp="1"/>
          </p:cNvSpPr>
          <p:nvPr>
            <p:ph type="title"/>
            <p:custDataLst>
              <p:tags r:id="rId1"/>
            </p:custDataLst>
          </p:nvPr>
        </p:nvSpPr>
        <p:spPr/>
        <p:txBody>
          <a:bodyPr>
            <a:normAutofit fontScale="90000"/>
          </a:bodyPr>
          <a:lstStyle/>
          <a:p>
            <a:r>
              <a:rPr lang="fr-CA" b="1" dirty="0">
                <a:latin typeface="Calibri" panose="020F0502020204030204" pitchFamily="34" charset="0"/>
                <a:cs typeface="Calibri" panose="020F0502020204030204" pitchFamily="34" charset="0"/>
              </a:rPr>
              <a:t>Prendre en compte les besoins de nos employés - le modèle de la courbe de changement</a:t>
            </a:r>
          </a:p>
        </p:txBody>
      </p:sp>
      <p:grpSp>
        <p:nvGrpSpPr>
          <p:cNvPr id="4" name="Group 38" descr="Change curve showing the different phase of an employee going through change over time and it’s possible impact on performance starting with Denial, Resistance, Exploration and commitment. ">
            <a:extLst>
              <a:ext uri="{FF2B5EF4-FFF2-40B4-BE49-F238E27FC236}">
                <a16:creationId xmlns:a16="http://schemas.microsoft.com/office/drawing/2014/main" id="{7D098EE0-3BFA-C18D-21C7-104B50FD7762}"/>
              </a:ext>
            </a:extLst>
          </p:cNvPr>
          <p:cNvGrpSpPr/>
          <p:nvPr>
            <p:custDataLst>
              <p:tags r:id="rId2"/>
            </p:custDataLst>
          </p:nvPr>
        </p:nvGrpSpPr>
        <p:grpSpPr>
          <a:xfrm>
            <a:off x="1283662" y="1603222"/>
            <a:ext cx="9306079" cy="4870885"/>
            <a:chOff x="463622" y="1569720"/>
            <a:chExt cx="7052964" cy="3570915"/>
          </a:xfrm>
        </p:grpSpPr>
        <p:cxnSp>
          <p:nvCxnSpPr>
            <p:cNvPr id="5" name="Straight Arrow Connector 9">
              <a:extLst>
                <a:ext uri="{FF2B5EF4-FFF2-40B4-BE49-F238E27FC236}">
                  <a16:creationId xmlns:a16="http://schemas.microsoft.com/office/drawing/2014/main" id="{3842C466-C7D4-9BD9-F256-E7DF9B554B6F}"/>
                </a:ext>
              </a:extLst>
            </p:cNvPr>
            <p:cNvCxnSpPr>
              <a:cxnSpLocks/>
            </p:cNvCxnSpPr>
            <p:nvPr/>
          </p:nvCxnSpPr>
          <p:spPr>
            <a:xfrm flipV="1">
              <a:off x="762000" y="1569720"/>
              <a:ext cx="0" cy="3329305"/>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11">
              <a:extLst>
                <a:ext uri="{FF2B5EF4-FFF2-40B4-BE49-F238E27FC236}">
                  <a16:creationId xmlns:a16="http://schemas.microsoft.com/office/drawing/2014/main" id="{D500568F-9AD3-A0A4-0E11-7D5E56AACFB2}"/>
                </a:ext>
              </a:extLst>
            </p:cNvPr>
            <p:cNvCxnSpPr/>
            <p:nvPr/>
          </p:nvCxnSpPr>
          <p:spPr>
            <a:xfrm>
              <a:off x="747486" y="4899025"/>
              <a:ext cx="6769100" cy="0"/>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Freeform: Shape 13">
              <a:extLst>
                <a:ext uri="{FF2B5EF4-FFF2-40B4-BE49-F238E27FC236}">
                  <a16:creationId xmlns:a16="http://schemas.microsoft.com/office/drawing/2014/main" id="{1F0873E0-DC4B-6171-4693-C1E51DF9C471}"/>
                </a:ext>
              </a:extLst>
            </p:cNvPr>
            <p:cNvSpPr/>
            <p:nvPr/>
          </p:nvSpPr>
          <p:spPr>
            <a:xfrm>
              <a:off x="762000" y="2018986"/>
              <a:ext cx="6296026" cy="2378358"/>
            </a:xfrm>
            <a:custGeom>
              <a:avLst/>
              <a:gdLst>
                <a:gd name="connsiteX0" fmla="*/ 0 w 6263640"/>
                <a:gd name="connsiteY0" fmla="*/ 1562414 h 2378358"/>
                <a:gd name="connsiteX1" fmla="*/ 1592580 w 6263640"/>
                <a:gd name="connsiteY1" fmla="*/ 731834 h 2378358"/>
                <a:gd name="connsiteX2" fmla="*/ 3002280 w 6263640"/>
                <a:gd name="connsiteY2" fmla="*/ 2377754 h 2378358"/>
                <a:gd name="connsiteX3" fmla="*/ 4876800 w 6263640"/>
                <a:gd name="connsiteY3" fmla="*/ 518474 h 2378358"/>
                <a:gd name="connsiteX4" fmla="*/ 6263640 w 6263640"/>
                <a:gd name="connsiteY4" fmla="*/ 314 h 2378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3640" h="2378358">
                  <a:moveTo>
                    <a:pt x="0" y="1562414"/>
                  </a:moveTo>
                  <a:cubicBezTo>
                    <a:pt x="546100" y="1079179"/>
                    <a:pt x="1092200" y="595944"/>
                    <a:pt x="1592580" y="731834"/>
                  </a:cubicBezTo>
                  <a:cubicBezTo>
                    <a:pt x="2092960" y="867724"/>
                    <a:pt x="2454910" y="2413314"/>
                    <a:pt x="3002280" y="2377754"/>
                  </a:cubicBezTo>
                  <a:cubicBezTo>
                    <a:pt x="3549650" y="2342194"/>
                    <a:pt x="4333240" y="914714"/>
                    <a:pt x="4876800" y="518474"/>
                  </a:cubicBezTo>
                  <a:cubicBezTo>
                    <a:pt x="5420360" y="122234"/>
                    <a:pt x="6085840" y="-7306"/>
                    <a:pt x="6263640" y="314"/>
                  </a:cubicBezTo>
                </a:path>
              </a:pathLst>
            </a:custGeom>
            <a:noFill/>
            <a:ln w="28575">
              <a:solidFill>
                <a:schemeClr val="accent6">
                  <a:lumMod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9" name="Oval 14">
              <a:extLst>
                <a:ext uri="{FF2B5EF4-FFF2-40B4-BE49-F238E27FC236}">
                  <a16:creationId xmlns:a16="http://schemas.microsoft.com/office/drawing/2014/main" id="{E092A97F-6BBD-D593-43B1-26BA24C314F5}"/>
                </a:ext>
              </a:extLst>
            </p:cNvPr>
            <p:cNvSpPr/>
            <p:nvPr/>
          </p:nvSpPr>
          <p:spPr>
            <a:xfrm>
              <a:off x="957324" y="2909472"/>
              <a:ext cx="571499" cy="57149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1" name="Oval 15">
              <a:extLst>
                <a:ext uri="{FF2B5EF4-FFF2-40B4-BE49-F238E27FC236}">
                  <a16:creationId xmlns:a16="http://schemas.microsoft.com/office/drawing/2014/main" id="{162386C6-35D4-3836-810E-12B51D5EF5E0}"/>
                </a:ext>
              </a:extLst>
            </p:cNvPr>
            <p:cNvSpPr/>
            <p:nvPr/>
          </p:nvSpPr>
          <p:spPr>
            <a:xfrm>
              <a:off x="2945326" y="3714930"/>
              <a:ext cx="571499" cy="5714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2" name="Oval 16">
              <a:extLst>
                <a:ext uri="{FF2B5EF4-FFF2-40B4-BE49-F238E27FC236}">
                  <a16:creationId xmlns:a16="http://schemas.microsoft.com/office/drawing/2014/main" id="{45F2B587-8419-A02F-3516-DD90BF6ECCBD}"/>
                </a:ext>
              </a:extLst>
            </p:cNvPr>
            <p:cNvSpPr/>
            <p:nvPr/>
          </p:nvSpPr>
          <p:spPr>
            <a:xfrm>
              <a:off x="4523345" y="3195221"/>
              <a:ext cx="571499" cy="5714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3" name="Oval 17">
              <a:extLst>
                <a:ext uri="{FF2B5EF4-FFF2-40B4-BE49-F238E27FC236}">
                  <a16:creationId xmlns:a16="http://schemas.microsoft.com/office/drawing/2014/main" id="{1904F2FF-0EAF-FC3F-524E-41A2AE222B75}"/>
                </a:ext>
              </a:extLst>
            </p:cNvPr>
            <p:cNvSpPr/>
            <p:nvPr/>
          </p:nvSpPr>
          <p:spPr>
            <a:xfrm>
              <a:off x="6018327" y="1935167"/>
              <a:ext cx="571499" cy="57149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4" name="TextBox 19">
              <a:extLst>
                <a:ext uri="{FF2B5EF4-FFF2-40B4-BE49-F238E27FC236}">
                  <a16:creationId xmlns:a16="http://schemas.microsoft.com/office/drawing/2014/main" id="{E654B4EB-FE97-5DE0-C53C-606F64225C4F}"/>
                </a:ext>
              </a:extLst>
            </p:cNvPr>
            <p:cNvSpPr txBox="1"/>
            <p:nvPr/>
          </p:nvSpPr>
          <p:spPr>
            <a:xfrm>
              <a:off x="894839" y="2035903"/>
              <a:ext cx="857250" cy="248199"/>
            </a:xfrm>
            <a:prstGeom prst="rect">
              <a:avLst/>
            </a:prstGeom>
            <a:noFill/>
          </p:spPr>
          <p:txBody>
            <a:bodyPr wrap="square" rtlCol="0">
              <a:spAutoFit/>
            </a:bodyPr>
            <a:lstStyle/>
            <a:p>
              <a:r>
                <a:rPr lang="fr-CA" sz="1600" dirty="0">
                  <a:latin typeface="Arial" panose="020B0604020202020204" pitchFamily="34" charset="0"/>
                  <a:cs typeface="Arial" panose="020B0604020202020204" pitchFamily="34" charset="0"/>
                </a:rPr>
                <a:t>Déni</a:t>
              </a:r>
            </a:p>
          </p:txBody>
        </p:sp>
        <p:sp>
          <p:nvSpPr>
            <p:cNvPr id="15" name="TextBox 20">
              <a:extLst>
                <a:ext uri="{FF2B5EF4-FFF2-40B4-BE49-F238E27FC236}">
                  <a16:creationId xmlns:a16="http://schemas.microsoft.com/office/drawing/2014/main" id="{AA1D958F-4834-BA1F-DC7C-01EB58A22803}"/>
                </a:ext>
              </a:extLst>
            </p:cNvPr>
            <p:cNvSpPr txBox="1"/>
            <p:nvPr/>
          </p:nvSpPr>
          <p:spPr>
            <a:xfrm>
              <a:off x="1685474" y="3781820"/>
              <a:ext cx="1353001" cy="248199"/>
            </a:xfrm>
            <a:prstGeom prst="rect">
              <a:avLst/>
            </a:prstGeom>
            <a:noFill/>
          </p:spPr>
          <p:txBody>
            <a:bodyPr wrap="square" rtlCol="0">
              <a:spAutoFit/>
            </a:bodyPr>
            <a:lstStyle/>
            <a:p>
              <a:r>
                <a:rPr lang="fr-CA" sz="1600" dirty="0">
                  <a:latin typeface="Arial" panose="020B0604020202020204" pitchFamily="34" charset="0"/>
                  <a:cs typeface="Arial" panose="020B0604020202020204" pitchFamily="34" charset="0"/>
                </a:rPr>
                <a:t>Résistance</a:t>
              </a:r>
            </a:p>
          </p:txBody>
        </p:sp>
        <p:sp>
          <p:nvSpPr>
            <p:cNvPr id="16" name="TextBox 21">
              <a:extLst>
                <a:ext uri="{FF2B5EF4-FFF2-40B4-BE49-F238E27FC236}">
                  <a16:creationId xmlns:a16="http://schemas.microsoft.com/office/drawing/2014/main" id="{343B3274-D054-EC37-0744-050767ACF9E6}"/>
                </a:ext>
              </a:extLst>
            </p:cNvPr>
            <p:cNvSpPr txBox="1"/>
            <p:nvPr/>
          </p:nvSpPr>
          <p:spPr>
            <a:xfrm>
              <a:off x="4573983" y="1734985"/>
              <a:ext cx="1353001" cy="248199"/>
            </a:xfrm>
            <a:prstGeom prst="rect">
              <a:avLst/>
            </a:prstGeom>
            <a:noFill/>
          </p:spPr>
          <p:txBody>
            <a:bodyPr wrap="square" rtlCol="0">
              <a:spAutoFit/>
            </a:bodyPr>
            <a:lstStyle/>
            <a:p>
              <a:r>
                <a:rPr lang="fr-CA" sz="1600" dirty="0">
                  <a:latin typeface="Arial" panose="020B0604020202020204" pitchFamily="34" charset="0"/>
                  <a:cs typeface="Arial" panose="020B0604020202020204" pitchFamily="34" charset="0"/>
                </a:rPr>
                <a:t>Engagement</a:t>
              </a:r>
            </a:p>
          </p:txBody>
        </p:sp>
        <p:sp>
          <p:nvSpPr>
            <p:cNvPr id="17" name="TextBox 22">
              <a:extLst>
                <a:ext uri="{FF2B5EF4-FFF2-40B4-BE49-F238E27FC236}">
                  <a16:creationId xmlns:a16="http://schemas.microsoft.com/office/drawing/2014/main" id="{AC206013-C5B9-7CD1-CCB5-485DDFA6F240}"/>
                </a:ext>
              </a:extLst>
            </p:cNvPr>
            <p:cNvSpPr txBox="1"/>
            <p:nvPr/>
          </p:nvSpPr>
          <p:spPr>
            <a:xfrm>
              <a:off x="5157737" y="3331139"/>
              <a:ext cx="1353001" cy="248199"/>
            </a:xfrm>
            <a:prstGeom prst="rect">
              <a:avLst/>
            </a:prstGeom>
            <a:noFill/>
          </p:spPr>
          <p:txBody>
            <a:bodyPr wrap="square" rtlCol="0">
              <a:spAutoFit/>
            </a:bodyPr>
            <a:lstStyle/>
            <a:p>
              <a:r>
                <a:rPr lang="fr-CA" sz="1600" dirty="0">
                  <a:latin typeface="Arial" panose="020B0604020202020204" pitchFamily="34" charset="0"/>
                  <a:cs typeface="Arial" panose="020B0604020202020204" pitchFamily="34" charset="0"/>
                </a:rPr>
                <a:t>Exploration</a:t>
              </a:r>
            </a:p>
          </p:txBody>
        </p:sp>
        <p:sp>
          <p:nvSpPr>
            <p:cNvPr id="18" name="TextBox 23">
              <a:extLst>
                <a:ext uri="{FF2B5EF4-FFF2-40B4-BE49-F238E27FC236}">
                  <a16:creationId xmlns:a16="http://schemas.microsoft.com/office/drawing/2014/main" id="{E0E1ECE0-E469-4593-6848-2D2173EB20B3}"/>
                </a:ext>
              </a:extLst>
            </p:cNvPr>
            <p:cNvSpPr txBox="1"/>
            <p:nvPr/>
          </p:nvSpPr>
          <p:spPr>
            <a:xfrm>
              <a:off x="895564" y="2292286"/>
              <a:ext cx="1266532" cy="338453"/>
            </a:xfrm>
            <a:prstGeom prst="rect">
              <a:avLst/>
            </a:prstGeom>
            <a:noFill/>
          </p:spPr>
          <p:txBody>
            <a:bodyPr wrap="square" rtlCol="0">
              <a:spAutoFit/>
            </a:bodyPr>
            <a:lstStyle/>
            <a:p>
              <a:r>
                <a:rPr lang="fr-CA" sz="1200" dirty="0">
                  <a:solidFill>
                    <a:schemeClr val="accent6">
                      <a:lumMod val="50000"/>
                    </a:schemeClr>
                  </a:solidFill>
                  <a:latin typeface="Arial" panose="020B0604020202020204" pitchFamily="34" charset="0"/>
                  <a:cs typeface="Arial" panose="020B0604020202020204" pitchFamily="34" charset="0"/>
                </a:rPr>
                <a:t>Choc initial et incompréhension </a:t>
              </a:r>
            </a:p>
          </p:txBody>
        </p:sp>
        <p:sp>
          <p:nvSpPr>
            <p:cNvPr id="19" name="TextBox 24">
              <a:extLst>
                <a:ext uri="{FF2B5EF4-FFF2-40B4-BE49-F238E27FC236}">
                  <a16:creationId xmlns:a16="http://schemas.microsoft.com/office/drawing/2014/main" id="{2E9B8A09-5D37-B323-8F96-00B1D0F2FBC1}"/>
                </a:ext>
              </a:extLst>
            </p:cNvPr>
            <p:cNvSpPr txBox="1"/>
            <p:nvPr/>
          </p:nvSpPr>
          <p:spPr>
            <a:xfrm>
              <a:off x="1685473" y="4050415"/>
              <a:ext cx="1419675" cy="473834"/>
            </a:xfrm>
            <a:prstGeom prst="rect">
              <a:avLst/>
            </a:prstGeom>
            <a:noFill/>
          </p:spPr>
          <p:txBody>
            <a:bodyPr wrap="square" rtlCol="0">
              <a:spAutoFit/>
            </a:bodyPr>
            <a:lstStyle/>
            <a:p>
              <a:r>
                <a:rPr lang="fr-CA" sz="1200" dirty="0">
                  <a:solidFill>
                    <a:schemeClr val="accent6">
                      <a:lumMod val="50000"/>
                    </a:schemeClr>
                  </a:solidFill>
                  <a:latin typeface="Arial" panose="020B0604020202020204" pitchFamily="34" charset="0"/>
                  <a:cs typeface="Arial" panose="020B0604020202020204" pitchFamily="34" charset="0"/>
                </a:rPr>
                <a:t>Sentiments de peur et de colère conduisant à des protestations</a:t>
              </a:r>
            </a:p>
          </p:txBody>
        </p:sp>
        <p:sp>
          <p:nvSpPr>
            <p:cNvPr id="20" name="TextBox 25">
              <a:extLst>
                <a:ext uri="{FF2B5EF4-FFF2-40B4-BE49-F238E27FC236}">
                  <a16:creationId xmlns:a16="http://schemas.microsoft.com/office/drawing/2014/main" id="{6C2CCEC5-C814-DA4C-4299-DAAF18035FDF}"/>
                </a:ext>
              </a:extLst>
            </p:cNvPr>
            <p:cNvSpPr txBox="1"/>
            <p:nvPr/>
          </p:nvSpPr>
          <p:spPr>
            <a:xfrm>
              <a:off x="5172927" y="3608835"/>
              <a:ext cx="1938467" cy="338453"/>
            </a:xfrm>
            <a:prstGeom prst="rect">
              <a:avLst/>
            </a:prstGeom>
            <a:noFill/>
          </p:spPr>
          <p:txBody>
            <a:bodyPr wrap="square" rtlCol="0">
              <a:spAutoFit/>
            </a:bodyPr>
            <a:lstStyle/>
            <a:p>
              <a:r>
                <a:rPr lang="fr-CA" sz="1200" dirty="0">
                  <a:solidFill>
                    <a:schemeClr val="accent6">
                      <a:lumMod val="50000"/>
                    </a:schemeClr>
                  </a:solidFill>
                  <a:latin typeface="Arial" panose="020B0604020202020204" pitchFamily="34" charset="0"/>
                  <a:cs typeface="Arial" panose="020B0604020202020204" pitchFamily="34" charset="0"/>
                </a:rPr>
                <a:t>Compréhension, enthousiasme et questionnement des employés</a:t>
              </a:r>
            </a:p>
          </p:txBody>
        </p:sp>
        <p:sp>
          <p:nvSpPr>
            <p:cNvPr id="21" name="TextBox 26">
              <a:extLst>
                <a:ext uri="{FF2B5EF4-FFF2-40B4-BE49-F238E27FC236}">
                  <a16:creationId xmlns:a16="http://schemas.microsoft.com/office/drawing/2014/main" id="{39D89171-095E-D00E-BE7D-F3608D8FC3BA}"/>
                </a:ext>
              </a:extLst>
            </p:cNvPr>
            <p:cNvSpPr txBox="1"/>
            <p:nvPr/>
          </p:nvSpPr>
          <p:spPr>
            <a:xfrm>
              <a:off x="4585031" y="1990972"/>
              <a:ext cx="1419675" cy="338453"/>
            </a:xfrm>
            <a:prstGeom prst="rect">
              <a:avLst/>
            </a:prstGeom>
            <a:noFill/>
          </p:spPr>
          <p:txBody>
            <a:bodyPr wrap="square" rtlCol="0">
              <a:spAutoFit/>
            </a:bodyPr>
            <a:lstStyle/>
            <a:p>
              <a:r>
                <a:rPr lang="fr-CA" sz="1200" dirty="0">
                  <a:solidFill>
                    <a:schemeClr val="accent6">
                      <a:lumMod val="50000"/>
                    </a:schemeClr>
                  </a:solidFill>
                  <a:latin typeface="Arial" panose="020B0604020202020204" pitchFamily="34" charset="0"/>
                  <a:cs typeface="Arial" panose="020B0604020202020204" pitchFamily="34" charset="0"/>
                </a:rPr>
                <a:t>Apprendre à s'adapter au changement</a:t>
              </a:r>
            </a:p>
          </p:txBody>
        </p:sp>
        <p:sp>
          <p:nvSpPr>
            <p:cNvPr id="22" name="TextBox 28">
              <a:extLst>
                <a:ext uri="{FF2B5EF4-FFF2-40B4-BE49-F238E27FC236}">
                  <a16:creationId xmlns:a16="http://schemas.microsoft.com/office/drawing/2014/main" id="{4834B9B0-A158-0FB7-2D57-FFE6E20CBDA5}"/>
                </a:ext>
              </a:extLst>
            </p:cNvPr>
            <p:cNvSpPr txBox="1"/>
            <p:nvPr/>
          </p:nvSpPr>
          <p:spPr>
            <a:xfrm>
              <a:off x="5786302" y="4914999"/>
              <a:ext cx="1578019" cy="225636"/>
            </a:xfrm>
            <a:prstGeom prst="rect">
              <a:avLst/>
            </a:prstGeom>
            <a:noFill/>
          </p:spPr>
          <p:txBody>
            <a:bodyPr wrap="square" rtlCol="0">
              <a:spAutoFit/>
            </a:bodyPr>
            <a:lstStyle/>
            <a:p>
              <a:pPr algn="r"/>
              <a:r>
                <a:rPr lang="fr-CA" sz="1400" i="1" dirty="0">
                  <a:latin typeface="Arial" panose="020B0604020202020204" pitchFamily="34" charset="0"/>
                  <a:cs typeface="Arial" panose="020B0604020202020204" pitchFamily="34" charset="0"/>
                </a:rPr>
                <a:t>Temps</a:t>
              </a:r>
              <a:endParaRPr lang="fr-CA" i="1" dirty="0">
                <a:latin typeface="Arial" panose="020B0604020202020204" pitchFamily="34" charset="0"/>
                <a:cs typeface="Arial" panose="020B0604020202020204" pitchFamily="34" charset="0"/>
              </a:endParaRPr>
            </a:p>
          </p:txBody>
        </p:sp>
        <p:sp>
          <p:nvSpPr>
            <p:cNvPr id="23" name="TextBox 29">
              <a:extLst>
                <a:ext uri="{FF2B5EF4-FFF2-40B4-BE49-F238E27FC236}">
                  <a16:creationId xmlns:a16="http://schemas.microsoft.com/office/drawing/2014/main" id="{307F8D4E-8D58-3325-89C1-1313363FAFE1}"/>
                </a:ext>
              </a:extLst>
            </p:cNvPr>
            <p:cNvSpPr txBox="1"/>
            <p:nvPr/>
          </p:nvSpPr>
          <p:spPr>
            <a:xfrm rot="16200000">
              <a:off x="-208758" y="2289581"/>
              <a:ext cx="1578019" cy="233260"/>
            </a:xfrm>
            <a:prstGeom prst="rect">
              <a:avLst/>
            </a:prstGeom>
            <a:noFill/>
          </p:spPr>
          <p:txBody>
            <a:bodyPr wrap="square" rtlCol="0">
              <a:spAutoFit/>
            </a:bodyPr>
            <a:lstStyle/>
            <a:p>
              <a:pPr algn="r"/>
              <a:r>
                <a:rPr lang="fr-CA" sz="1400" i="1" dirty="0">
                  <a:latin typeface="Arial" panose="020B0604020202020204" pitchFamily="34" charset="0"/>
                  <a:cs typeface="Arial" panose="020B0604020202020204" pitchFamily="34" charset="0"/>
                </a:rPr>
                <a:t>Rendement</a:t>
              </a:r>
              <a:endParaRPr lang="fr-CA" i="1" dirty="0">
                <a:latin typeface="Arial" panose="020B0604020202020204" pitchFamily="34" charset="0"/>
                <a:cs typeface="Arial" panose="020B0604020202020204" pitchFamily="34" charset="0"/>
              </a:endParaRPr>
            </a:p>
          </p:txBody>
        </p:sp>
        <p:pic>
          <p:nvPicPr>
            <p:cNvPr id="24" name="Graphic 31" descr="Surprised face with no fill">
              <a:extLst>
                <a:ext uri="{FF2B5EF4-FFF2-40B4-BE49-F238E27FC236}">
                  <a16:creationId xmlns:a16="http://schemas.microsoft.com/office/drawing/2014/main" id="{7670F410-8A4E-F115-8AD4-7DA66A53FAD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8753" y="2916522"/>
              <a:ext cx="548640" cy="548640"/>
            </a:xfrm>
            <a:prstGeom prst="rect">
              <a:avLst/>
            </a:prstGeom>
          </p:spPr>
        </p:pic>
        <p:pic>
          <p:nvPicPr>
            <p:cNvPr id="25" name="Graphic 33" descr="Neutral face with no fill">
              <a:extLst>
                <a:ext uri="{FF2B5EF4-FFF2-40B4-BE49-F238E27FC236}">
                  <a16:creationId xmlns:a16="http://schemas.microsoft.com/office/drawing/2014/main" id="{8383BB78-02F2-20E3-0C00-31DDB9DC3A9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34774" y="3207335"/>
              <a:ext cx="548640" cy="548640"/>
            </a:xfrm>
            <a:prstGeom prst="rect">
              <a:avLst/>
            </a:prstGeom>
          </p:spPr>
        </p:pic>
        <p:pic>
          <p:nvPicPr>
            <p:cNvPr id="26" name="Graphic 35" descr="Worried face with no fill">
              <a:extLst>
                <a:ext uri="{FF2B5EF4-FFF2-40B4-BE49-F238E27FC236}">
                  <a16:creationId xmlns:a16="http://schemas.microsoft.com/office/drawing/2014/main" id="{8EF4FE82-B41F-F80F-8158-5A64EDD3F8C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56755" y="3726359"/>
              <a:ext cx="548640" cy="548640"/>
            </a:xfrm>
            <a:prstGeom prst="rect">
              <a:avLst/>
            </a:prstGeom>
          </p:spPr>
        </p:pic>
        <p:pic>
          <p:nvPicPr>
            <p:cNvPr id="27" name="Graphic 37" descr="Grinning face with no fill">
              <a:extLst>
                <a:ext uri="{FF2B5EF4-FFF2-40B4-BE49-F238E27FC236}">
                  <a16:creationId xmlns:a16="http://schemas.microsoft.com/office/drawing/2014/main" id="{3C2CC686-28E6-DB33-2B8F-294AB942C93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029756" y="1950745"/>
              <a:ext cx="548640" cy="548640"/>
            </a:xfrm>
            <a:prstGeom prst="rect">
              <a:avLst/>
            </a:prstGeom>
          </p:spPr>
        </p:pic>
      </p:grpSp>
    </p:spTree>
    <p:extLst>
      <p:ext uri="{BB962C8B-B14F-4D97-AF65-F5344CB8AC3E}">
        <p14:creationId xmlns:p14="http://schemas.microsoft.com/office/powerpoint/2010/main" val="1875387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06BBF8-09B2-51C8-37AB-01D36F4778F1}"/>
              </a:ext>
            </a:extLst>
          </p:cNvPr>
          <p:cNvSpPr>
            <a:spLocks noGrp="1"/>
          </p:cNvSpPr>
          <p:nvPr>
            <p:ph type="title"/>
            <p:custDataLst>
              <p:tags r:id="rId1"/>
            </p:custDataLst>
          </p:nvPr>
        </p:nvSpPr>
        <p:spPr/>
        <p:txBody>
          <a:bodyPr/>
          <a:lstStyle/>
          <a:p>
            <a:r>
              <a:rPr lang="fr-CA" dirty="0"/>
              <a:t>Faites preuve de compassion et de grâce</a:t>
            </a:r>
            <a:endParaRPr lang="en-CA" dirty="0"/>
          </a:p>
        </p:txBody>
      </p:sp>
      <p:pic>
        <p:nvPicPr>
          <p:cNvPr id="7" name="Picture Placeholder 6" descr="People at meeting">
            <a:extLst>
              <a:ext uri="{FF2B5EF4-FFF2-40B4-BE49-F238E27FC236}">
                <a16:creationId xmlns:a16="http://schemas.microsoft.com/office/drawing/2014/main" id="{029F2DA0-493B-6158-F5EF-5894A99FDE45}"/>
              </a:ext>
            </a:extLst>
          </p:cNvPr>
          <p:cNvPicPr>
            <a:picLocks noGrp="1" noChangeAspect="1"/>
          </p:cNvPicPr>
          <p:nvPr>
            <p:ph type="pic" idx="1"/>
            <p:custDataLst>
              <p:tags r:id="rId2"/>
            </p:custDataLst>
          </p:nvPr>
        </p:nvPicPr>
        <p:blipFill>
          <a:blip r:embed="rId7" cstate="screen">
            <a:extLst>
              <a:ext uri="{28A0092B-C50C-407E-A947-70E740481C1C}">
                <a14:useLocalDpi xmlns:a14="http://schemas.microsoft.com/office/drawing/2010/main" val="0"/>
              </a:ext>
            </a:extLst>
          </a:blip>
          <a:srcRect/>
          <a:stretch>
            <a:fillRect/>
          </a:stretch>
        </p:blipFill>
        <p:spPr>
          <a:xfrm>
            <a:off x="4328799" y="1462254"/>
            <a:ext cx="7160592" cy="4400551"/>
          </a:xfrm>
        </p:spPr>
      </p:pic>
      <p:sp>
        <p:nvSpPr>
          <p:cNvPr id="2" name="Rectangle 1">
            <a:extLst>
              <a:ext uri="{FF2B5EF4-FFF2-40B4-BE49-F238E27FC236}">
                <a16:creationId xmlns:a16="http://schemas.microsoft.com/office/drawing/2014/main" id="{5F2133EB-D1DE-36F4-1A38-9F3853005FC1}"/>
              </a:ext>
              <a:ext uri="{C183D7F6-B498-43B3-948B-1728B52AA6E4}">
                <adec:decorative xmlns:adec="http://schemas.microsoft.com/office/drawing/2017/decorative" val="1"/>
              </a:ext>
            </a:extLst>
          </p:cNvPr>
          <p:cNvSpPr/>
          <p:nvPr>
            <p:custDataLst>
              <p:tags r:id="rId3"/>
            </p:custDataLst>
          </p:nvPr>
        </p:nvSpPr>
        <p:spPr>
          <a:xfrm>
            <a:off x="4328799" y="1462254"/>
            <a:ext cx="7160592" cy="4400551"/>
          </a:xfrm>
          <a:prstGeom prst="rect">
            <a:avLst/>
          </a:prstGeom>
          <a:gradFill flip="none" rotWithShape="1">
            <a:gsLst>
              <a:gs pos="0">
                <a:schemeClr val="accent1">
                  <a:lumMod val="5000"/>
                  <a:lumOff val="95000"/>
                  <a:alpha val="17000"/>
                </a:schemeClr>
              </a:gs>
              <a:gs pos="93000">
                <a:schemeClr val="bg1"/>
              </a:gs>
              <a:gs pos="100000">
                <a:schemeClr val="bg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 Placeholder 2">
            <a:extLst>
              <a:ext uri="{FF2B5EF4-FFF2-40B4-BE49-F238E27FC236}">
                <a16:creationId xmlns:a16="http://schemas.microsoft.com/office/drawing/2014/main" id="{850EFA27-BB7E-A97B-CC4E-5CD87E1BCE56}"/>
              </a:ext>
            </a:extLst>
          </p:cNvPr>
          <p:cNvSpPr>
            <a:spLocks noGrp="1"/>
          </p:cNvSpPr>
          <p:nvPr>
            <p:ph type="body" sz="half" idx="2"/>
            <p:custDataLst>
              <p:tags r:id="rId4"/>
            </p:custDataLst>
          </p:nvPr>
        </p:nvSpPr>
        <p:spPr>
          <a:xfrm>
            <a:off x="508759" y="1489237"/>
            <a:ext cx="4365789" cy="4120018"/>
          </a:xfrm>
        </p:spPr>
        <p:txBody>
          <a:bodyPr lIns="91440" tIns="45720" rIns="91440" bIns="45720" anchor="t">
            <a:noAutofit/>
          </a:bodyPr>
          <a:lstStyle/>
          <a:p>
            <a:pPr marL="285750" indent="-285750">
              <a:spcBef>
                <a:spcPts val="1200"/>
              </a:spcBef>
              <a:buFont typeface="Arial" panose="020B0604020202020204" pitchFamily="34" charset="0"/>
              <a:buChar char="•"/>
            </a:pPr>
            <a:r>
              <a:rPr lang="fr-CA" sz="1800" dirty="0">
                <a:latin typeface="Calibri"/>
                <a:ea typeface="Calibri"/>
                <a:cs typeface="Times New Roman"/>
              </a:rPr>
              <a:t>Un gestionnaire compatissant se soucie véritablement de son équipe et comprend ses émotions et ses difficultés. Il est compréhensif et offre du soutien tout en étant optimiste quant à l'avenir. </a:t>
            </a:r>
            <a:endParaRPr lang="fr-CA" sz="1800" dirty="0"/>
          </a:p>
          <a:p>
            <a:pPr marL="342900" indent="-342900">
              <a:spcBef>
                <a:spcPts val="1200"/>
              </a:spcBef>
              <a:buFont typeface="Arial" panose="020B0604020202020204" pitchFamily="34" charset="0"/>
              <a:buChar char="•"/>
            </a:pPr>
            <a:r>
              <a:rPr lang="fr-CA" sz="1800" dirty="0">
                <a:latin typeface="Calibri"/>
                <a:ea typeface="Calibri"/>
                <a:cs typeface="Times New Roman"/>
              </a:rPr>
              <a:t>Un gestionnaire gère les situations difficiles avec assurance et dignité, puis il peut facilement s'adapter à des événements inattendus.</a:t>
            </a:r>
          </a:p>
          <a:p>
            <a:pPr>
              <a:spcBef>
                <a:spcPts val="0"/>
              </a:spcBef>
            </a:pPr>
            <a:endParaRPr lang="fr-CA" sz="1800" dirty="0">
              <a:latin typeface="Calibri"/>
              <a:ea typeface="Calibri"/>
              <a:cs typeface="Times New Roman"/>
            </a:endParaRPr>
          </a:p>
          <a:p>
            <a:pPr marL="342900" indent="-342900">
              <a:spcBef>
                <a:spcPts val="0"/>
              </a:spcBef>
              <a:buFont typeface="Arial" panose="020B0604020202020204" pitchFamily="34" charset="0"/>
              <a:buChar char="•"/>
            </a:pPr>
            <a:r>
              <a:rPr lang="fr-CA" sz="1800" dirty="0">
                <a:latin typeface="Calibri"/>
                <a:ea typeface="Calibri"/>
                <a:cs typeface="Times New Roman"/>
              </a:rPr>
              <a:t>Réfléchissez à votre propre passage à travers la courbe du changement (que ce soit ce changement ou un autre) lorsque vous traitez avec vos employés et faites en sorte que cela soit une source d'empathie.</a:t>
            </a:r>
          </a:p>
        </p:txBody>
      </p:sp>
    </p:spTree>
    <p:extLst>
      <p:ext uri="{BB962C8B-B14F-4D97-AF65-F5344CB8AC3E}">
        <p14:creationId xmlns:p14="http://schemas.microsoft.com/office/powerpoint/2010/main" val="2912528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C0DFEF"/>
        </a:solidFill>
        <a:effectLst/>
      </p:bgPr>
    </p:bg>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80EAACD6-B4F1-8DE4-7C32-D9BA09515897}"/>
              </a:ext>
            </a:extLst>
          </p:cNvPr>
          <p:cNvSpPr txBox="1">
            <a:spLocks noGrp="1"/>
          </p:cNvSpPr>
          <p:nvPr>
            <p:ph type="title" idx="4294967295"/>
            <p:custDataLst>
              <p:tags r:id="rId1"/>
            </p:custDataLst>
          </p:nvPr>
        </p:nvSpPr>
        <p:spPr>
          <a:xfrm>
            <a:off x="298580" y="514969"/>
            <a:ext cx="9284807"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3200" b="1" i="0" u="none" strike="noStrike" kern="1200" cap="none" spc="0" normalizeH="0" baseline="0" dirty="0">
                <a:ln>
                  <a:noFill/>
                </a:ln>
                <a:solidFill>
                  <a:schemeClr val="accent5"/>
                </a:solidFill>
                <a:effectLst/>
                <a:uLnTx/>
                <a:uFillTx/>
                <a:latin typeface="Arial Rounded MT Bold" panose="020F0704030504030204" pitchFamily="34" charset="0"/>
                <a:ea typeface="+mn-ea"/>
                <a:cs typeface="+mn-cs"/>
              </a:rPr>
              <a:t>Comment utiliser ce document</a:t>
            </a:r>
          </a:p>
        </p:txBody>
      </p:sp>
      <p:sp>
        <p:nvSpPr>
          <p:cNvPr id="6" name="TextBox 5">
            <a:extLst>
              <a:ext uri="{FF2B5EF4-FFF2-40B4-BE49-F238E27FC236}">
                <a16:creationId xmlns:a16="http://schemas.microsoft.com/office/drawing/2014/main" id="{E721DAC6-2C79-1360-C798-8A813E90139B}"/>
              </a:ext>
            </a:extLst>
          </p:cNvPr>
          <p:cNvSpPr txBox="1"/>
          <p:nvPr>
            <p:custDataLst>
              <p:tags r:id="rId2"/>
            </p:custDataLst>
          </p:nvPr>
        </p:nvSpPr>
        <p:spPr>
          <a:xfrm>
            <a:off x="593651" y="1451247"/>
            <a:ext cx="11021175" cy="2585323"/>
          </a:xfrm>
          <a:prstGeom prst="rect">
            <a:avLst/>
          </a:prstGeom>
          <a:noFill/>
        </p:spPr>
        <p:txBody>
          <a:bodyPr wrap="square">
            <a:spAutoFit/>
          </a:bodyPr>
          <a:lstStyle/>
          <a:p>
            <a:r>
              <a:rPr lang="fr-CA" b="1"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OBJECTIF et POUR QUI : </a:t>
            </a:r>
            <a:r>
              <a:rPr lang="fr-CA"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Document </a:t>
            </a:r>
            <a:r>
              <a:rPr lang="fr-CA" dirty="0">
                <a:latin typeface="Calibri Light" panose="020F0302020204030204" pitchFamily="34" charset="0"/>
                <a:ea typeface="Calibri Light" panose="020F0302020204030204" pitchFamily="34" charset="0"/>
                <a:cs typeface="Calibri Light" panose="020F0302020204030204" pitchFamily="34" charset="0"/>
                <a:sym typeface="Calibri"/>
              </a:rPr>
              <a:t>p</a:t>
            </a:r>
            <a:r>
              <a:rPr lang="fr-CA"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résenté aux gestionnaires et aux superviseurs d'une organisation pour les aider à comprendre leur </a:t>
            </a:r>
            <a:r>
              <a:rPr lang="fr-CA" dirty="0">
                <a:latin typeface="Calibri Light" panose="020F0302020204030204" pitchFamily="34" charset="0"/>
                <a:ea typeface="Calibri Light" panose="020F0302020204030204" pitchFamily="34" charset="0"/>
                <a:cs typeface="Calibri Light" panose="020F0302020204030204" pitchFamily="34" charset="0"/>
                <a:sym typeface="Calibri"/>
              </a:rPr>
              <a:t>rôle dans la transition vers un milieu de travail optimisé. </a:t>
            </a:r>
            <a:r>
              <a:rPr lang="fr-CA"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 Ce document peut également être distribué sous la forme d’une présentation.</a:t>
            </a:r>
          </a:p>
          <a:p>
            <a:endParaRPr lang="fr-CA" dirty="0">
              <a:latin typeface="Calibri Light" panose="020F0302020204030204" pitchFamily="34" charset="0"/>
              <a:ea typeface="Calibri Light" panose="020F0302020204030204" pitchFamily="34" charset="0"/>
              <a:cs typeface="Calibri Light" panose="020F0302020204030204" pitchFamily="34" charset="0"/>
            </a:endParaRPr>
          </a:p>
          <a:p>
            <a:r>
              <a:rPr lang="fr-CA" b="1" dirty="0">
                <a:latin typeface="Calibri Light" panose="020F0302020204030204" pitchFamily="34" charset="0"/>
                <a:ea typeface="Calibri Light" panose="020F0302020204030204" pitchFamily="34" charset="0"/>
                <a:cs typeface="Calibri Light" panose="020F0302020204030204" pitchFamily="34" charset="0"/>
              </a:rPr>
              <a:t>QUAND : </a:t>
            </a:r>
            <a:r>
              <a:rPr lang="fr-CA" dirty="0">
                <a:latin typeface="Calibri Light" panose="020F0302020204030204" pitchFamily="34" charset="0"/>
                <a:ea typeface="Calibri Light" panose="020F0302020204030204" pitchFamily="34" charset="0"/>
                <a:cs typeface="Calibri Light" panose="020F0302020204030204" pitchFamily="34" charset="0"/>
                <a:sym typeface="Calibri"/>
              </a:rPr>
              <a:t>Le plus tôt possible, après la présentation aux cadres.</a:t>
            </a:r>
            <a:endParaRPr lang="fr-CA"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endParaRPr>
          </a:p>
          <a:p>
            <a:endParaRPr lang="fr-CA" dirty="0">
              <a:latin typeface="Calibri Light" panose="020F0302020204030204" pitchFamily="34" charset="0"/>
              <a:ea typeface="Calibri Light" panose="020F0302020204030204" pitchFamily="34" charset="0"/>
              <a:cs typeface="Calibri Light" panose="020F0302020204030204" pitchFamily="34" charset="0"/>
            </a:endParaRPr>
          </a:p>
          <a:p>
            <a:r>
              <a:rPr lang="fr-CA" b="1" dirty="0">
                <a:latin typeface="Calibri Light" panose="020F0302020204030204" pitchFamily="34" charset="0"/>
                <a:ea typeface="Calibri Light" panose="020F0302020204030204" pitchFamily="34" charset="0"/>
                <a:cs typeface="Calibri Light" panose="020F0302020204030204" pitchFamily="34" charset="0"/>
              </a:rPr>
              <a:t>COMMENT : </a:t>
            </a:r>
            <a:r>
              <a:rPr lang="fr-CA" dirty="0">
                <a:latin typeface="Calibri Light" panose="020F0302020204030204" pitchFamily="34" charset="0"/>
                <a:ea typeface="Calibri Light" panose="020F0302020204030204" pitchFamily="34" charset="0"/>
                <a:cs typeface="Calibri Light" panose="020F0302020204030204" pitchFamily="34" charset="0"/>
                <a:sym typeface="Calibri"/>
              </a:rPr>
              <a:t>Présenté par le parrain exécutif lors des comités exécutifs ou des forums. </a:t>
            </a:r>
          </a:p>
          <a:p>
            <a:endParaRPr lang="fr-CA" dirty="0">
              <a:latin typeface="Calibri Light" panose="020F0302020204030204" pitchFamily="34" charset="0"/>
              <a:ea typeface="Calibri Light" panose="020F0302020204030204" pitchFamily="34" charset="0"/>
              <a:cs typeface="Calibri Light" panose="020F0302020204030204" pitchFamily="34" charset="0"/>
            </a:endParaRPr>
          </a:p>
          <a:p>
            <a:r>
              <a:rPr lang="fr-CA" i="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rPr>
              <a:t>* La version anglaise de ce document est accessible ici : </a:t>
            </a:r>
            <a:r>
              <a:rPr lang="fr-CA" i="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hlinkClick r:id="rId5"/>
              </a:rPr>
              <a:t>v</a:t>
            </a:r>
            <a:r>
              <a:rPr lang="fr-CA"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hlinkClick r:id="rId5"/>
              </a:rPr>
              <a:t>ersion EN</a:t>
            </a:r>
            <a:endParaRPr lang="fr-CA"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Google Shape;274;p2">
            <a:extLst>
              <a:ext uri="{FF2B5EF4-FFF2-40B4-BE49-F238E27FC236}">
                <a16:creationId xmlns:a16="http://schemas.microsoft.com/office/drawing/2014/main" id="{1BB55E0A-6F72-0999-0ACE-64DCC8775AAC}"/>
              </a:ext>
            </a:extLst>
          </p:cNvPr>
          <p:cNvSpPr txBox="1"/>
          <p:nvPr>
            <p:custDataLst>
              <p:tags r:id="rId3"/>
            </p:custDataLst>
          </p:nvPr>
        </p:nvSpPr>
        <p:spPr>
          <a:xfrm>
            <a:off x="4020104" y="145813"/>
            <a:ext cx="5267115" cy="369291"/>
          </a:xfrm>
          <a:prstGeom prst="rect">
            <a:avLst/>
          </a:prstGeom>
          <a:solidFill>
            <a:schemeClr val="accent5">
              <a:lumMod val="20000"/>
              <a:lumOff val="80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800" b="1" i="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sym typeface="Calibri"/>
              </a:rPr>
              <a:t>Directives - Retirez cette page avant de l'utiliser</a:t>
            </a:r>
            <a:endParaRPr lang="fr-CA"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923886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32E3F-0C57-7047-63C6-D6AD5EBDE382}"/>
              </a:ext>
            </a:extLst>
          </p:cNvPr>
          <p:cNvSpPr>
            <a:spLocks noGrp="1"/>
          </p:cNvSpPr>
          <p:nvPr>
            <p:ph type="title"/>
            <p:custDataLst>
              <p:tags r:id="rId1"/>
            </p:custDataLst>
          </p:nvPr>
        </p:nvSpPr>
        <p:spPr/>
        <p:txBody>
          <a:bodyPr/>
          <a:lstStyle/>
          <a:p>
            <a:r>
              <a:rPr lang="fr-CA" dirty="0"/>
              <a:t>Accompagner les employés dans leur courbe de changement</a:t>
            </a:r>
          </a:p>
        </p:txBody>
      </p:sp>
      <p:sp>
        <p:nvSpPr>
          <p:cNvPr id="3" name="Flowchart: Off-page Connector 2">
            <a:extLst>
              <a:ext uri="{FF2B5EF4-FFF2-40B4-BE49-F238E27FC236}">
                <a16:creationId xmlns:a16="http://schemas.microsoft.com/office/drawing/2014/main" id="{F7F9C321-5045-FC17-DD16-3AF5F6E5AAB2}"/>
              </a:ext>
            </a:extLst>
          </p:cNvPr>
          <p:cNvSpPr/>
          <p:nvPr>
            <p:custDataLst>
              <p:tags r:id="rId2"/>
            </p:custDataLst>
          </p:nvPr>
        </p:nvSpPr>
        <p:spPr>
          <a:xfrm>
            <a:off x="508759" y="1639670"/>
            <a:ext cx="11081386" cy="353665"/>
          </a:xfrm>
          <a:prstGeom prst="flowChartOffpageConnector">
            <a:avLst/>
          </a:prstGeom>
          <a:solidFill>
            <a:srgbClr val="F2A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solidFill>
                  <a:schemeClr val="tx1"/>
                </a:solidFill>
                <a:latin typeface="Arial" panose="020B0604020202020204" pitchFamily="34" charset="0"/>
                <a:cs typeface="Arial" panose="020B0604020202020204" pitchFamily="34" charset="0"/>
              </a:rPr>
              <a:t>Un employé est dans le déni</a:t>
            </a:r>
          </a:p>
        </p:txBody>
      </p:sp>
      <p:sp>
        <p:nvSpPr>
          <p:cNvPr id="4" name="TextBox 3">
            <a:extLst>
              <a:ext uri="{FF2B5EF4-FFF2-40B4-BE49-F238E27FC236}">
                <a16:creationId xmlns:a16="http://schemas.microsoft.com/office/drawing/2014/main" id="{FB4D97CD-4E3A-8D73-6C78-0E130C8F9229}"/>
              </a:ext>
            </a:extLst>
          </p:cNvPr>
          <p:cNvSpPr txBox="1"/>
          <p:nvPr>
            <p:custDataLst>
              <p:tags r:id="rId3"/>
            </p:custDataLst>
          </p:nvPr>
        </p:nvSpPr>
        <p:spPr>
          <a:xfrm>
            <a:off x="508759" y="2080749"/>
            <a:ext cx="11081386" cy="584775"/>
          </a:xfrm>
          <a:prstGeom prst="rect">
            <a:avLst/>
          </a:prstGeom>
          <a:noFill/>
        </p:spPr>
        <p:txBody>
          <a:bodyPr wrap="square" rtlCol="0">
            <a:spAutoFit/>
          </a:bodyPr>
          <a:lstStyle/>
          <a:p>
            <a:pPr marL="285750" indent="-285750">
              <a:buFont typeface="Arial" panose="020B0604020202020204" pitchFamily="34" charset="0"/>
              <a:buChar char="•"/>
            </a:pPr>
            <a:r>
              <a:rPr lang="fr-CA" sz="1600" dirty="0"/>
              <a:t>Écoutez, posez des questions et expliquez le pourquoi et le comment du changement.</a:t>
            </a:r>
          </a:p>
          <a:p>
            <a:pPr marL="285750" indent="-285750">
              <a:buFont typeface="Arial" panose="020B0604020202020204" pitchFamily="34" charset="0"/>
              <a:buChar char="•"/>
            </a:pPr>
            <a:r>
              <a:rPr lang="fr-CA" sz="1600" dirty="0"/>
              <a:t>Soulignez l'importance de la transition et encouragez-les à prendre le temps nécessaire</a:t>
            </a:r>
            <a:r>
              <a:rPr lang="fr-CA" sz="1400" dirty="0"/>
              <a:t>.</a:t>
            </a:r>
          </a:p>
        </p:txBody>
      </p:sp>
      <p:sp>
        <p:nvSpPr>
          <p:cNvPr id="5" name="Flowchart: Off-page Connector 4">
            <a:extLst>
              <a:ext uri="{FF2B5EF4-FFF2-40B4-BE49-F238E27FC236}">
                <a16:creationId xmlns:a16="http://schemas.microsoft.com/office/drawing/2014/main" id="{35521651-F690-5D7A-EC35-650FCBE5BE26}"/>
              </a:ext>
            </a:extLst>
          </p:cNvPr>
          <p:cNvSpPr/>
          <p:nvPr>
            <p:custDataLst>
              <p:tags r:id="rId4"/>
            </p:custDataLst>
          </p:nvPr>
        </p:nvSpPr>
        <p:spPr>
          <a:xfrm>
            <a:off x="508759" y="2814050"/>
            <a:ext cx="11081386" cy="353665"/>
          </a:xfrm>
          <a:prstGeom prst="flowChartOffpage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solidFill>
                  <a:schemeClr val="bg1"/>
                </a:solidFill>
                <a:latin typeface="Arial" panose="020B0604020202020204" pitchFamily="34" charset="0"/>
                <a:cs typeface="Arial" panose="020B0604020202020204" pitchFamily="34" charset="0"/>
              </a:rPr>
              <a:t>Un employé est frustré ou déprimé</a:t>
            </a:r>
          </a:p>
        </p:txBody>
      </p:sp>
      <p:sp>
        <p:nvSpPr>
          <p:cNvPr id="6" name="TextBox 5">
            <a:extLst>
              <a:ext uri="{FF2B5EF4-FFF2-40B4-BE49-F238E27FC236}">
                <a16:creationId xmlns:a16="http://schemas.microsoft.com/office/drawing/2014/main" id="{D2E6727D-6C14-1EB8-AA24-DDFF078476B3}"/>
              </a:ext>
            </a:extLst>
          </p:cNvPr>
          <p:cNvSpPr txBox="1"/>
          <p:nvPr>
            <p:custDataLst>
              <p:tags r:id="rId5"/>
            </p:custDataLst>
          </p:nvPr>
        </p:nvSpPr>
        <p:spPr>
          <a:xfrm>
            <a:off x="508759" y="3183211"/>
            <a:ext cx="11081386" cy="584775"/>
          </a:xfrm>
          <a:prstGeom prst="rect">
            <a:avLst/>
          </a:prstGeom>
          <a:noFill/>
        </p:spPr>
        <p:txBody>
          <a:bodyPr wrap="square" rtlCol="0">
            <a:spAutoFit/>
          </a:bodyPr>
          <a:lstStyle/>
          <a:p>
            <a:pPr marL="285750" indent="-285750">
              <a:buFont typeface="Arial" panose="020B0604020202020204" pitchFamily="34" charset="0"/>
              <a:buChar char="•"/>
            </a:pPr>
            <a:r>
              <a:rPr lang="fr-CA" sz="1600" dirty="0"/>
              <a:t>Recueillez du matériel, demandez de l'aide à l'équipe de projet.</a:t>
            </a:r>
          </a:p>
          <a:p>
            <a:pPr marL="285750" indent="-285750">
              <a:buFont typeface="Arial" panose="020B0604020202020204" pitchFamily="34" charset="0"/>
              <a:buChar char="•"/>
            </a:pPr>
            <a:r>
              <a:rPr lang="fr-CA" sz="1600" dirty="0"/>
              <a:t>Restez empathique, mais soyez confiant dans l'issue positive du changement.</a:t>
            </a:r>
          </a:p>
        </p:txBody>
      </p:sp>
      <p:sp>
        <p:nvSpPr>
          <p:cNvPr id="7" name="Flowchart: Off-page Connector 6">
            <a:extLst>
              <a:ext uri="{FF2B5EF4-FFF2-40B4-BE49-F238E27FC236}">
                <a16:creationId xmlns:a16="http://schemas.microsoft.com/office/drawing/2014/main" id="{8863DCB0-B132-7181-30DE-FAD1B0C0DDF6}"/>
              </a:ext>
            </a:extLst>
          </p:cNvPr>
          <p:cNvSpPr/>
          <p:nvPr>
            <p:custDataLst>
              <p:tags r:id="rId6"/>
            </p:custDataLst>
          </p:nvPr>
        </p:nvSpPr>
        <p:spPr>
          <a:xfrm>
            <a:off x="508759" y="3937371"/>
            <a:ext cx="11081386" cy="353665"/>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solidFill>
                  <a:schemeClr val="tx1"/>
                </a:solidFill>
                <a:latin typeface="Arial" panose="020B0604020202020204" pitchFamily="34" charset="0"/>
                <a:cs typeface="Arial" panose="020B0604020202020204" pitchFamily="34" charset="0"/>
              </a:rPr>
              <a:t>Un employé expérimente</a:t>
            </a:r>
          </a:p>
        </p:txBody>
      </p:sp>
      <p:sp>
        <p:nvSpPr>
          <p:cNvPr id="8" name="TextBox 7">
            <a:extLst>
              <a:ext uri="{FF2B5EF4-FFF2-40B4-BE49-F238E27FC236}">
                <a16:creationId xmlns:a16="http://schemas.microsoft.com/office/drawing/2014/main" id="{947E9467-6EE6-FBB6-D209-9337B224B714}"/>
              </a:ext>
            </a:extLst>
          </p:cNvPr>
          <p:cNvSpPr txBox="1"/>
          <p:nvPr>
            <p:custDataLst>
              <p:tags r:id="rId7"/>
            </p:custDataLst>
          </p:nvPr>
        </p:nvSpPr>
        <p:spPr>
          <a:xfrm>
            <a:off x="508759" y="4306532"/>
            <a:ext cx="11081386" cy="584775"/>
          </a:xfrm>
          <a:prstGeom prst="rect">
            <a:avLst/>
          </a:prstGeom>
          <a:noFill/>
        </p:spPr>
        <p:txBody>
          <a:bodyPr wrap="square" rtlCol="0">
            <a:spAutoFit/>
          </a:bodyPr>
          <a:lstStyle/>
          <a:p>
            <a:pPr marL="285750" indent="-285750">
              <a:buFont typeface="Arial" panose="020B0604020202020204" pitchFamily="34" charset="0"/>
              <a:buChar char="•"/>
            </a:pPr>
            <a:r>
              <a:rPr lang="fr-CA" sz="1600" dirty="0"/>
              <a:t>Fournissez du matériel de formation et de lecture.</a:t>
            </a:r>
          </a:p>
          <a:p>
            <a:pPr marL="285750" indent="-285750">
              <a:buFont typeface="Arial" panose="020B0604020202020204" pitchFamily="34" charset="0"/>
              <a:buChar char="•"/>
            </a:pPr>
            <a:r>
              <a:rPr lang="fr-CA" sz="1600" dirty="0"/>
              <a:t>Organisez régulièrement des réunions d'équipe et invitez-les à partager leur enthousiasme avec les autres.</a:t>
            </a:r>
            <a:endParaRPr lang="fr-CA" sz="1400" dirty="0"/>
          </a:p>
        </p:txBody>
      </p:sp>
      <p:sp>
        <p:nvSpPr>
          <p:cNvPr id="9" name="Flowchart: Off-page Connector 8">
            <a:extLst>
              <a:ext uri="{FF2B5EF4-FFF2-40B4-BE49-F238E27FC236}">
                <a16:creationId xmlns:a16="http://schemas.microsoft.com/office/drawing/2014/main" id="{9FB2266D-787A-60E8-67B4-EC9D1650C40D}"/>
              </a:ext>
            </a:extLst>
          </p:cNvPr>
          <p:cNvSpPr/>
          <p:nvPr>
            <p:custDataLst>
              <p:tags r:id="rId8"/>
            </p:custDataLst>
          </p:nvPr>
        </p:nvSpPr>
        <p:spPr>
          <a:xfrm>
            <a:off x="508759" y="5060692"/>
            <a:ext cx="11081386" cy="353665"/>
          </a:xfrm>
          <a:prstGeom prst="flowChartOffpage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solidFill>
                  <a:schemeClr val="bg1"/>
                </a:solidFill>
                <a:latin typeface="Arial" panose="020B0604020202020204" pitchFamily="34" charset="0"/>
                <a:cs typeface="Arial" panose="020B0604020202020204" pitchFamily="34" charset="0"/>
              </a:rPr>
              <a:t>Un employé est décidé ou s’intègre</a:t>
            </a:r>
          </a:p>
        </p:txBody>
      </p:sp>
      <p:sp>
        <p:nvSpPr>
          <p:cNvPr id="10" name="TextBox 9">
            <a:extLst>
              <a:ext uri="{FF2B5EF4-FFF2-40B4-BE49-F238E27FC236}">
                <a16:creationId xmlns:a16="http://schemas.microsoft.com/office/drawing/2014/main" id="{FFCF80D2-D173-6A12-3CB2-EEFA7D2F0280}"/>
              </a:ext>
            </a:extLst>
          </p:cNvPr>
          <p:cNvSpPr txBox="1"/>
          <p:nvPr>
            <p:custDataLst>
              <p:tags r:id="rId9"/>
            </p:custDataLst>
          </p:nvPr>
        </p:nvSpPr>
        <p:spPr>
          <a:xfrm>
            <a:off x="508759" y="5429852"/>
            <a:ext cx="11081386" cy="584775"/>
          </a:xfrm>
          <a:prstGeom prst="rect">
            <a:avLst/>
          </a:prstGeom>
          <a:noFill/>
        </p:spPr>
        <p:txBody>
          <a:bodyPr wrap="square" rtlCol="0">
            <a:spAutoFit/>
          </a:bodyPr>
          <a:lstStyle/>
          <a:p>
            <a:pPr marL="285750" indent="-285750">
              <a:buFont typeface="Arial" panose="020B0604020202020204" pitchFamily="34" charset="0"/>
              <a:buChar char="•"/>
            </a:pPr>
            <a:r>
              <a:rPr lang="fr-CA" sz="1600" dirty="0"/>
              <a:t>Créez des occasions pour discuter et collaborer, invitez tous les employés à des événements liés au changement.</a:t>
            </a:r>
          </a:p>
          <a:p>
            <a:pPr marL="285750" indent="-285750">
              <a:buFont typeface="Arial" panose="020B0604020202020204" pitchFamily="34" charset="0"/>
              <a:buChar char="•"/>
            </a:pPr>
            <a:r>
              <a:rPr lang="fr-CA" sz="1600" dirty="0"/>
              <a:t>Explorez les moyens d'améliorer la transition pour les autres.</a:t>
            </a:r>
          </a:p>
        </p:txBody>
      </p:sp>
    </p:spTree>
    <p:extLst>
      <p:ext uri="{BB962C8B-B14F-4D97-AF65-F5344CB8AC3E}">
        <p14:creationId xmlns:p14="http://schemas.microsoft.com/office/powerpoint/2010/main" val="1650686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8A90E-B601-4187-911F-105639F10A47}"/>
              </a:ext>
            </a:extLst>
          </p:cNvPr>
          <p:cNvSpPr>
            <a:spLocks noGrp="1"/>
          </p:cNvSpPr>
          <p:nvPr>
            <p:ph type="title"/>
            <p:custDataLst>
              <p:tags r:id="rId1"/>
            </p:custDataLst>
          </p:nvPr>
        </p:nvSpPr>
        <p:spPr/>
        <p:txBody>
          <a:bodyPr/>
          <a:lstStyle/>
          <a:p>
            <a:r>
              <a:rPr lang="fr-CA" dirty="0"/>
              <a:t>Soutenir les employés</a:t>
            </a:r>
          </a:p>
        </p:txBody>
      </p:sp>
      <p:sp>
        <p:nvSpPr>
          <p:cNvPr id="7" name="TextBox 6">
            <a:extLst>
              <a:ext uri="{FF2B5EF4-FFF2-40B4-BE49-F238E27FC236}">
                <a16:creationId xmlns:a16="http://schemas.microsoft.com/office/drawing/2014/main" id="{9C51F60B-98E4-4F1B-BEDC-8E724CCD5EA0}"/>
              </a:ext>
            </a:extLst>
          </p:cNvPr>
          <p:cNvSpPr txBox="1"/>
          <p:nvPr>
            <p:custDataLst>
              <p:tags r:id="rId2"/>
            </p:custDataLst>
          </p:nvPr>
        </p:nvSpPr>
        <p:spPr>
          <a:xfrm>
            <a:off x="722379" y="1454150"/>
            <a:ext cx="6226145" cy="4873129"/>
          </a:xfrm>
          <a:prstGeom prst="rect">
            <a:avLst/>
          </a:prstGeom>
          <a:noFill/>
        </p:spPr>
        <p:txBody>
          <a:bodyPr wrap="square" rtlCol="0">
            <a:spAutoFit/>
          </a:bodyPr>
          <a:lstStyle/>
          <a:p>
            <a:pPr>
              <a:spcAft>
                <a:spcPts val="600"/>
              </a:spcAft>
            </a:pPr>
            <a:r>
              <a:rPr lang="fr-CA" sz="1400" dirty="0">
                <a:latin typeface="Arial" panose="020B0604020202020204" pitchFamily="34" charset="0"/>
                <a:cs typeface="Arial" panose="020B0604020202020204" pitchFamily="34" charset="0"/>
              </a:rPr>
              <a:t>Accompagner votre équipe dans le changement peut sembler une tâche insurmontable, surtout lorsque la réalité du changement est plus importante que prévu. Voici huit conseils de base qui peuvent vous aider à soutenir votre équipe :</a:t>
            </a:r>
          </a:p>
          <a:p>
            <a:pPr marL="342900" indent="-342900">
              <a:spcAft>
                <a:spcPts val="200"/>
              </a:spcAft>
              <a:buAutoNum type="arabicPeriod"/>
            </a:pPr>
            <a:r>
              <a:rPr lang="fr-CA" sz="1400" b="1" dirty="0">
                <a:latin typeface="Arial" panose="020B0604020202020204" pitchFamily="34" charset="0"/>
                <a:cs typeface="Arial" panose="020B0604020202020204" pitchFamily="34" charset="0"/>
              </a:rPr>
              <a:t>Établir la confiance : </a:t>
            </a:r>
            <a:r>
              <a:rPr lang="fr-CA" sz="1400" dirty="0">
                <a:latin typeface="Arial" panose="020B0604020202020204" pitchFamily="34" charset="0"/>
                <a:cs typeface="Arial" panose="020B0604020202020204" pitchFamily="34" charset="0"/>
              </a:rPr>
              <a:t>créez un lieu de partage sûr et respectueux.</a:t>
            </a:r>
          </a:p>
          <a:p>
            <a:pPr marL="342900" indent="-342900">
              <a:spcAft>
                <a:spcPts val="200"/>
              </a:spcAft>
              <a:buAutoNum type="arabicPeriod"/>
            </a:pPr>
            <a:r>
              <a:rPr lang="fr-CA" sz="1400" b="1" dirty="0">
                <a:latin typeface="Arial" panose="020B0604020202020204" pitchFamily="34" charset="0"/>
                <a:cs typeface="Arial" panose="020B0604020202020204" pitchFamily="34" charset="0"/>
              </a:rPr>
              <a:t>Contrôles fréquents : </a:t>
            </a:r>
            <a:r>
              <a:rPr lang="fr-CA" sz="1400" dirty="0">
                <a:latin typeface="Arial" panose="020B0604020202020204" pitchFamily="34" charset="0"/>
                <a:cs typeface="Arial" panose="020B0604020202020204" pitchFamily="34" charset="0"/>
              </a:rPr>
              <a:t>organisez des moments pour discuter du changement avec les individus, de manière formelle et informelle, ainsi qu'avec l'équipe.</a:t>
            </a:r>
          </a:p>
          <a:p>
            <a:pPr marL="342900" indent="-342900">
              <a:spcAft>
                <a:spcPts val="200"/>
              </a:spcAft>
              <a:buAutoNum type="arabicPeriod"/>
            </a:pPr>
            <a:r>
              <a:rPr lang="fr-CA" sz="1400" b="1" dirty="0">
                <a:latin typeface="Arial" panose="020B0604020202020204" pitchFamily="34" charset="0"/>
                <a:cs typeface="Arial" panose="020B0604020202020204" pitchFamily="34" charset="0"/>
              </a:rPr>
              <a:t>Transparence : </a:t>
            </a:r>
            <a:r>
              <a:rPr lang="fr-CA" sz="1400" dirty="0">
                <a:latin typeface="Arial" panose="020B0604020202020204" pitchFamily="34" charset="0"/>
                <a:cs typeface="Arial" panose="020B0604020202020204" pitchFamily="34" charset="0"/>
              </a:rPr>
              <a:t>tenez-vous-en aux faits et soyez honnête lorsque vous ne connaissez pas la réponse. Soutenez les employés en trouvant des solutions. </a:t>
            </a:r>
          </a:p>
          <a:p>
            <a:pPr marL="342900" indent="-342900">
              <a:spcAft>
                <a:spcPts val="200"/>
              </a:spcAft>
              <a:buAutoNum type="arabicPeriod"/>
            </a:pPr>
            <a:r>
              <a:rPr lang="fr-CA" sz="1400" b="1" dirty="0">
                <a:latin typeface="Arial" panose="020B0604020202020204" pitchFamily="34" charset="0"/>
                <a:cs typeface="Arial" panose="020B0604020202020204" pitchFamily="34" charset="0"/>
              </a:rPr>
              <a:t>Interaction sociale : </a:t>
            </a:r>
            <a:r>
              <a:rPr lang="fr-CA" sz="1400" dirty="0">
                <a:latin typeface="Arial" panose="020B0604020202020204" pitchFamily="34" charset="0"/>
                <a:cs typeface="Arial" panose="020B0604020202020204" pitchFamily="34" charset="0"/>
              </a:rPr>
              <a:t>combattez l'anxiété et surmontez les peurs au moyen d’activités engageantes avec les membres de l'équipe.</a:t>
            </a:r>
          </a:p>
          <a:p>
            <a:pPr marL="342900" indent="-342900">
              <a:spcAft>
                <a:spcPts val="200"/>
              </a:spcAft>
              <a:buAutoNum type="arabicPeriod"/>
            </a:pPr>
            <a:r>
              <a:rPr lang="fr-CA" sz="1400" b="1" dirty="0">
                <a:latin typeface="Arial" panose="020B0604020202020204" pitchFamily="34" charset="0"/>
                <a:cs typeface="Arial" panose="020B0604020202020204" pitchFamily="34" charset="0"/>
              </a:rPr>
              <a:t>Règles d'engagement : </a:t>
            </a:r>
            <a:r>
              <a:rPr lang="fr-CA" sz="1400" dirty="0">
                <a:latin typeface="Arial" panose="020B0604020202020204" pitchFamily="34" charset="0"/>
                <a:cs typeface="Arial" panose="020B0604020202020204" pitchFamily="34" charset="0"/>
              </a:rPr>
              <a:t>utilisez les bons outils et les bonnes plateformes pour communiquer et engager. </a:t>
            </a:r>
          </a:p>
          <a:p>
            <a:pPr marL="342900" indent="-342900">
              <a:spcAft>
                <a:spcPts val="200"/>
              </a:spcAft>
              <a:buAutoNum type="arabicPeriod"/>
            </a:pPr>
            <a:r>
              <a:rPr lang="fr-CA" sz="1400" b="1" dirty="0">
                <a:latin typeface="Arial" panose="020B0604020202020204" pitchFamily="34" charset="0"/>
                <a:cs typeface="Arial" panose="020B0604020202020204" pitchFamily="34" charset="0"/>
              </a:rPr>
              <a:t>Empathie : </a:t>
            </a:r>
            <a:r>
              <a:rPr lang="fr-CA" sz="1400" dirty="0">
                <a:latin typeface="Arial" panose="020B0604020202020204" pitchFamily="34" charset="0"/>
                <a:cs typeface="Arial" panose="020B0604020202020204" pitchFamily="34" charset="0"/>
              </a:rPr>
              <a:t>prenez connaissance des besoins des autres et soyez à l'écoute des défis en matière de diversité et d'inclusion. </a:t>
            </a:r>
          </a:p>
          <a:p>
            <a:pPr marL="342900" indent="-342900">
              <a:spcAft>
                <a:spcPts val="200"/>
              </a:spcAft>
              <a:buAutoNum type="arabicPeriod"/>
            </a:pPr>
            <a:r>
              <a:rPr lang="fr-CA" sz="1400" b="1" dirty="0">
                <a:latin typeface="Arial" panose="020B0604020202020204" pitchFamily="34" charset="0"/>
                <a:cs typeface="Arial" panose="020B0604020202020204" pitchFamily="34" charset="0"/>
              </a:rPr>
              <a:t>Être conscient : </a:t>
            </a:r>
            <a:r>
              <a:rPr lang="fr-CA" sz="1400" dirty="0">
                <a:latin typeface="Arial" panose="020B0604020202020204" pitchFamily="34" charset="0"/>
                <a:cs typeface="Arial" panose="020B0604020202020204" pitchFamily="34" charset="0"/>
              </a:rPr>
              <a:t>faites bon usage du temps, soyez clair et tirez parti de toutes les ressources. </a:t>
            </a:r>
          </a:p>
          <a:p>
            <a:pPr marL="342900" indent="-342900">
              <a:spcAft>
                <a:spcPts val="200"/>
              </a:spcAft>
              <a:buAutoNum type="arabicPeriod"/>
            </a:pPr>
            <a:r>
              <a:rPr lang="fr-CA" sz="1400" b="1" dirty="0">
                <a:latin typeface="Arial" panose="020B0604020202020204" pitchFamily="34" charset="0"/>
                <a:cs typeface="Arial" panose="020B0604020202020204" pitchFamily="34" charset="0"/>
              </a:rPr>
              <a:t>Reconnaissance et éloges : </a:t>
            </a:r>
            <a:r>
              <a:rPr lang="fr-CA" sz="1400" dirty="0">
                <a:latin typeface="Arial" panose="020B0604020202020204" pitchFamily="34" charset="0"/>
                <a:cs typeface="Arial" panose="020B0604020202020204" pitchFamily="34" charset="0"/>
              </a:rPr>
              <a:t>célébrez les petites victoires de tous les employés, quel que soit leur niveau d'adoption. </a:t>
            </a:r>
          </a:p>
        </p:txBody>
      </p:sp>
      <p:sp>
        <p:nvSpPr>
          <p:cNvPr id="16" name="TextBox 15">
            <a:extLst>
              <a:ext uri="{FF2B5EF4-FFF2-40B4-BE49-F238E27FC236}">
                <a16:creationId xmlns:a16="http://schemas.microsoft.com/office/drawing/2014/main" id="{A96611CA-404C-4F6F-87DE-75BA16D4C8C6}"/>
              </a:ext>
            </a:extLst>
          </p:cNvPr>
          <p:cNvSpPr txBox="1"/>
          <p:nvPr>
            <p:custDataLst>
              <p:tags r:id="rId3"/>
            </p:custDataLst>
          </p:nvPr>
        </p:nvSpPr>
        <p:spPr>
          <a:xfrm>
            <a:off x="7701464" y="1389753"/>
            <a:ext cx="3060700" cy="369332"/>
          </a:xfrm>
          <a:prstGeom prst="rect">
            <a:avLst/>
          </a:prstGeom>
          <a:noFill/>
        </p:spPr>
        <p:txBody>
          <a:bodyPr wrap="square" rtlCol="0">
            <a:spAutoFit/>
          </a:bodyPr>
          <a:lstStyle/>
          <a:p>
            <a:pPr algn="ctr"/>
            <a:r>
              <a:rPr lang="fr-CA" b="1" i="1" dirty="0">
                <a:latin typeface="Arial" panose="020B0604020202020204" pitchFamily="34" charset="0"/>
                <a:cs typeface="Arial" panose="020B0604020202020204" pitchFamily="34" charset="0"/>
              </a:rPr>
              <a:t>Les éléments constitutifs</a:t>
            </a:r>
          </a:p>
        </p:txBody>
      </p:sp>
      <p:sp>
        <p:nvSpPr>
          <p:cNvPr id="8" name="Hexagon 7">
            <a:extLst>
              <a:ext uri="{FF2B5EF4-FFF2-40B4-BE49-F238E27FC236}">
                <a16:creationId xmlns:a16="http://schemas.microsoft.com/office/drawing/2014/main" id="{DDD0E335-B4FA-440D-A658-F0EDCDED0EF7}"/>
              </a:ext>
            </a:extLst>
          </p:cNvPr>
          <p:cNvSpPr/>
          <p:nvPr>
            <p:custDataLst>
              <p:tags r:id="rId4"/>
            </p:custDataLst>
          </p:nvPr>
        </p:nvSpPr>
        <p:spPr>
          <a:xfrm>
            <a:off x="7101859" y="1899506"/>
            <a:ext cx="1619794" cy="1396374"/>
          </a:xfrm>
          <a:prstGeom prst="hexagon">
            <a:avLst/>
          </a:prstGeom>
          <a:solidFill>
            <a:srgbClr val="A8C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a:solidFill>
                  <a:schemeClr val="tx1"/>
                </a:solidFill>
                <a:latin typeface="Arial" panose="020B0604020202020204" pitchFamily="34" charset="0"/>
                <a:cs typeface="Arial" panose="020B0604020202020204" pitchFamily="34" charset="0"/>
              </a:rPr>
              <a:t>Établir la confiance</a:t>
            </a:r>
          </a:p>
        </p:txBody>
      </p:sp>
      <p:sp>
        <p:nvSpPr>
          <p:cNvPr id="9" name="Hexagon 8">
            <a:extLst>
              <a:ext uri="{FF2B5EF4-FFF2-40B4-BE49-F238E27FC236}">
                <a16:creationId xmlns:a16="http://schemas.microsoft.com/office/drawing/2014/main" id="{0C0AE40D-3647-4DB6-A7C3-B7EA2C3FB88B}"/>
              </a:ext>
            </a:extLst>
          </p:cNvPr>
          <p:cNvSpPr/>
          <p:nvPr>
            <p:custDataLst>
              <p:tags r:id="rId5"/>
            </p:custDataLst>
          </p:nvPr>
        </p:nvSpPr>
        <p:spPr>
          <a:xfrm>
            <a:off x="8421206" y="2628774"/>
            <a:ext cx="1619794" cy="1396374"/>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a:solidFill>
                  <a:schemeClr val="bg1"/>
                </a:solidFill>
                <a:latin typeface="Arial" panose="020B0604020202020204" pitchFamily="34" charset="0"/>
                <a:cs typeface="Arial" panose="020B0604020202020204" pitchFamily="34" charset="0"/>
              </a:rPr>
              <a:t>Contrôles fréquents</a:t>
            </a:r>
          </a:p>
        </p:txBody>
      </p:sp>
      <p:sp>
        <p:nvSpPr>
          <p:cNvPr id="10" name="Hexagon 9">
            <a:extLst>
              <a:ext uri="{FF2B5EF4-FFF2-40B4-BE49-F238E27FC236}">
                <a16:creationId xmlns:a16="http://schemas.microsoft.com/office/drawing/2014/main" id="{462E96BE-D95C-4368-9D99-D19FDF6C7E6F}"/>
              </a:ext>
            </a:extLst>
          </p:cNvPr>
          <p:cNvSpPr/>
          <p:nvPr>
            <p:custDataLst>
              <p:tags r:id="rId6"/>
            </p:custDataLst>
          </p:nvPr>
        </p:nvSpPr>
        <p:spPr>
          <a:xfrm>
            <a:off x="9757971" y="1904460"/>
            <a:ext cx="1619794" cy="1396374"/>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a:solidFill>
                  <a:schemeClr val="tx1"/>
                </a:solidFill>
                <a:latin typeface="Arial" panose="020B0604020202020204" pitchFamily="34" charset="0"/>
                <a:cs typeface="Arial" panose="020B0604020202020204" pitchFamily="34" charset="0"/>
              </a:rPr>
              <a:t>Transparence</a:t>
            </a:r>
          </a:p>
        </p:txBody>
      </p:sp>
      <p:sp>
        <p:nvSpPr>
          <p:cNvPr id="11" name="Hexagon 10">
            <a:extLst>
              <a:ext uri="{FF2B5EF4-FFF2-40B4-BE49-F238E27FC236}">
                <a16:creationId xmlns:a16="http://schemas.microsoft.com/office/drawing/2014/main" id="{C936AAC1-0E8C-4B8B-BBB7-50C4B306218F}"/>
              </a:ext>
            </a:extLst>
          </p:cNvPr>
          <p:cNvSpPr/>
          <p:nvPr>
            <p:custDataLst>
              <p:tags r:id="rId7"/>
            </p:custDataLst>
          </p:nvPr>
        </p:nvSpPr>
        <p:spPr>
          <a:xfrm>
            <a:off x="9757971" y="3368853"/>
            <a:ext cx="1619794" cy="139637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a:solidFill>
                  <a:schemeClr val="tx1"/>
                </a:solidFill>
                <a:latin typeface="Arial" panose="020B0604020202020204" pitchFamily="34" charset="0"/>
                <a:cs typeface="Arial" panose="020B0604020202020204" pitchFamily="34" charset="0"/>
              </a:rPr>
              <a:t>Règles d'engagement</a:t>
            </a:r>
          </a:p>
        </p:txBody>
      </p:sp>
      <p:sp>
        <p:nvSpPr>
          <p:cNvPr id="12" name="Hexagon 11">
            <a:extLst>
              <a:ext uri="{FF2B5EF4-FFF2-40B4-BE49-F238E27FC236}">
                <a16:creationId xmlns:a16="http://schemas.microsoft.com/office/drawing/2014/main" id="{768E2937-C90C-43CD-B651-292BEE8961B6}"/>
              </a:ext>
            </a:extLst>
          </p:cNvPr>
          <p:cNvSpPr/>
          <p:nvPr>
            <p:custDataLst>
              <p:tags r:id="rId8"/>
            </p:custDataLst>
          </p:nvPr>
        </p:nvSpPr>
        <p:spPr>
          <a:xfrm>
            <a:off x="8421206" y="4104729"/>
            <a:ext cx="1619794" cy="1396374"/>
          </a:xfrm>
          <a:prstGeom prst="hexagon">
            <a:avLst/>
          </a:prstGeom>
          <a:solidFill>
            <a:srgbClr val="A8C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a:solidFill>
                  <a:schemeClr val="tx1"/>
                </a:solidFill>
                <a:latin typeface="Arial" panose="020B0604020202020204" pitchFamily="34" charset="0"/>
                <a:cs typeface="Arial" panose="020B0604020202020204" pitchFamily="34" charset="0"/>
              </a:rPr>
              <a:t>Empathie</a:t>
            </a:r>
          </a:p>
        </p:txBody>
      </p:sp>
      <p:sp>
        <p:nvSpPr>
          <p:cNvPr id="15" name="Hexagon 14">
            <a:extLst>
              <a:ext uri="{FF2B5EF4-FFF2-40B4-BE49-F238E27FC236}">
                <a16:creationId xmlns:a16="http://schemas.microsoft.com/office/drawing/2014/main" id="{9A3A061C-850C-4E9F-B5E6-9403F5FEBBA4}"/>
              </a:ext>
            </a:extLst>
          </p:cNvPr>
          <p:cNvSpPr/>
          <p:nvPr>
            <p:custDataLst>
              <p:tags r:id="rId9"/>
            </p:custDataLst>
          </p:nvPr>
        </p:nvSpPr>
        <p:spPr>
          <a:xfrm>
            <a:off x="7101165" y="3368853"/>
            <a:ext cx="1619794" cy="1396374"/>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a:solidFill>
                  <a:schemeClr val="tx1"/>
                </a:solidFill>
                <a:latin typeface="Arial" panose="020B0604020202020204" pitchFamily="34" charset="0"/>
                <a:cs typeface="Arial" panose="020B0604020202020204" pitchFamily="34" charset="0"/>
              </a:rPr>
              <a:t>Interaction sociale</a:t>
            </a:r>
          </a:p>
        </p:txBody>
      </p:sp>
      <p:sp>
        <p:nvSpPr>
          <p:cNvPr id="13" name="Hexagon 12">
            <a:extLst>
              <a:ext uri="{FF2B5EF4-FFF2-40B4-BE49-F238E27FC236}">
                <a16:creationId xmlns:a16="http://schemas.microsoft.com/office/drawing/2014/main" id="{ABA0F2AF-C36C-476C-B45D-B07FDD564968}"/>
              </a:ext>
            </a:extLst>
          </p:cNvPr>
          <p:cNvSpPr/>
          <p:nvPr>
            <p:custDataLst>
              <p:tags r:id="rId10"/>
            </p:custDataLst>
          </p:nvPr>
        </p:nvSpPr>
        <p:spPr>
          <a:xfrm>
            <a:off x="7101165" y="4829799"/>
            <a:ext cx="1619794" cy="139637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a:solidFill>
                  <a:schemeClr val="tx1"/>
                </a:solidFill>
                <a:latin typeface="Arial" panose="020B0604020202020204" pitchFamily="34" charset="0"/>
                <a:cs typeface="Arial" panose="020B0604020202020204" pitchFamily="34" charset="0"/>
              </a:rPr>
              <a:t>Reconnaissance et éloges</a:t>
            </a:r>
          </a:p>
        </p:txBody>
      </p:sp>
      <p:sp>
        <p:nvSpPr>
          <p:cNvPr id="14" name="Hexagon 13">
            <a:extLst>
              <a:ext uri="{FF2B5EF4-FFF2-40B4-BE49-F238E27FC236}">
                <a16:creationId xmlns:a16="http://schemas.microsoft.com/office/drawing/2014/main" id="{FDCB255D-C5FE-4127-BC5C-CCA41CF61F68}"/>
              </a:ext>
            </a:extLst>
          </p:cNvPr>
          <p:cNvSpPr/>
          <p:nvPr>
            <p:custDataLst>
              <p:tags r:id="rId11"/>
            </p:custDataLst>
          </p:nvPr>
        </p:nvSpPr>
        <p:spPr>
          <a:xfrm>
            <a:off x="9757971" y="4838952"/>
            <a:ext cx="1619794" cy="1396374"/>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a:solidFill>
                  <a:schemeClr val="bg1"/>
                </a:solidFill>
                <a:latin typeface="Arial" panose="020B0604020202020204" pitchFamily="34" charset="0"/>
                <a:cs typeface="Arial" panose="020B0604020202020204" pitchFamily="34" charset="0"/>
              </a:rPr>
              <a:t>Être conscient</a:t>
            </a:r>
          </a:p>
        </p:txBody>
      </p:sp>
    </p:spTree>
    <p:extLst>
      <p:ext uri="{BB962C8B-B14F-4D97-AF65-F5344CB8AC3E}">
        <p14:creationId xmlns:p14="http://schemas.microsoft.com/office/powerpoint/2010/main" val="2629830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84292-B564-42A1-87E0-C35F7892D6D3}"/>
              </a:ext>
            </a:extLst>
          </p:cNvPr>
          <p:cNvSpPr>
            <a:spLocks noGrp="1"/>
          </p:cNvSpPr>
          <p:nvPr>
            <p:ph type="title"/>
            <p:custDataLst>
              <p:tags r:id="rId1"/>
            </p:custDataLst>
          </p:nvPr>
        </p:nvSpPr>
        <p:spPr/>
        <p:txBody>
          <a:bodyPr/>
          <a:lstStyle/>
          <a:p>
            <a:r>
              <a:rPr lang="fr-CA" dirty="0"/>
              <a:t>S'équiper pour réussir</a:t>
            </a:r>
          </a:p>
        </p:txBody>
      </p:sp>
      <p:grpSp>
        <p:nvGrpSpPr>
          <p:cNvPr id="95" name="Group 94" descr="Chart with ''you'' in the middle, splitting up in 4 categories : Attend, Plan, Anticipate, and Review, which all include ways to achieve these. ">
            <a:extLst>
              <a:ext uri="{FF2B5EF4-FFF2-40B4-BE49-F238E27FC236}">
                <a16:creationId xmlns:a16="http://schemas.microsoft.com/office/drawing/2014/main" id="{75ED06EC-ACE2-45AA-9474-A44684B0749A}"/>
              </a:ext>
            </a:extLst>
          </p:cNvPr>
          <p:cNvGrpSpPr/>
          <p:nvPr>
            <p:custDataLst>
              <p:tags r:id="rId2"/>
            </p:custDataLst>
          </p:nvPr>
        </p:nvGrpSpPr>
        <p:grpSpPr>
          <a:xfrm>
            <a:off x="606175" y="1473126"/>
            <a:ext cx="11486508" cy="4900027"/>
            <a:chOff x="672338" y="1400812"/>
            <a:chExt cx="11486508" cy="4900027"/>
          </a:xfrm>
        </p:grpSpPr>
        <p:cxnSp>
          <p:nvCxnSpPr>
            <p:cNvPr id="22" name="Straight Connector 21">
              <a:extLst>
                <a:ext uri="{FF2B5EF4-FFF2-40B4-BE49-F238E27FC236}">
                  <a16:creationId xmlns:a16="http://schemas.microsoft.com/office/drawing/2014/main" id="{0AAF9BE2-E292-4B99-8604-3FEA1285D861}"/>
                </a:ext>
              </a:extLst>
            </p:cNvPr>
            <p:cNvCxnSpPr>
              <a:cxnSpLocks/>
              <a:stCxn id="3" idx="1"/>
            </p:cNvCxnSpPr>
            <p:nvPr/>
          </p:nvCxnSpPr>
          <p:spPr>
            <a:xfrm flipH="1" flipV="1">
              <a:off x="4999893" y="2969299"/>
              <a:ext cx="477906" cy="26676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1F3A06C-C98D-44F6-BB55-A3E3C8D3BE14}"/>
                </a:ext>
              </a:extLst>
            </p:cNvPr>
            <p:cNvCxnSpPr>
              <a:cxnSpLocks/>
              <a:stCxn id="3" idx="7"/>
            </p:cNvCxnSpPr>
            <p:nvPr/>
          </p:nvCxnSpPr>
          <p:spPr>
            <a:xfrm flipV="1">
              <a:off x="6577929" y="2994901"/>
              <a:ext cx="489411" cy="241159"/>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40EC133-E111-474A-A837-CB5F69034959}"/>
                </a:ext>
              </a:extLst>
            </p:cNvPr>
            <p:cNvCxnSpPr>
              <a:cxnSpLocks/>
              <a:stCxn id="3" idx="3"/>
            </p:cNvCxnSpPr>
            <p:nvPr/>
          </p:nvCxnSpPr>
          <p:spPr>
            <a:xfrm flipH="1">
              <a:off x="4986427" y="3863099"/>
              <a:ext cx="491372" cy="36788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0438EFE-EF2D-4340-8909-5E31635F1E65}"/>
                </a:ext>
              </a:extLst>
            </p:cNvPr>
            <p:cNvCxnSpPr>
              <a:cxnSpLocks/>
              <a:stCxn id="3" idx="5"/>
            </p:cNvCxnSpPr>
            <p:nvPr/>
          </p:nvCxnSpPr>
          <p:spPr>
            <a:xfrm>
              <a:off x="6577929" y="3863099"/>
              <a:ext cx="592487" cy="432107"/>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E724524-15B1-4B11-A9F0-1A25CDB055F5}"/>
                </a:ext>
              </a:extLst>
            </p:cNvPr>
            <p:cNvCxnSpPr>
              <a:cxnSpLocks/>
              <a:stCxn id="6" idx="0"/>
              <a:endCxn id="12" idx="2"/>
            </p:cNvCxnSpPr>
            <p:nvPr/>
          </p:nvCxnSpPr>
          <p:spPr>
            <a:xfrm flipH="1" flipV="1">
              <a:off x="4240711" y="2167549"/>
              <a:ext cx="106041" cy="164861"/>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A08ACF9-E869-4E4A-8084-55DE24A363A9}"/>
                </a:ext>
              </a:extLst>
            </p:cNvPr>
            <p:cNvCxnSpPr>
              <a:cxnSpLocks/>
              <a:endCxn id="14" idx="3"/>
            </p:cNvCxnSpPr>
            <p:nvPr/>
          </p:nvCxnSpPr>
          <p:spPr>
            <a:xfrm flipH="1" flipV="1">
              <a:off x="2918293" y="2433787"/>
              <a:ext cx="878394" cy="181567"/>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B877085-0FEB-437A-B02D-D6F1AB12EBA8}"/>
                </a:ext>
              </a:extLst>
            </p:cNvPr>
            <p:cNvCxnSpPr>
              <a:cxnSpLocks/>
              <a:stCxn id="6" idx="3"/>
              <a:endCxn id="13" idx="3"/>
            </p:cNvCxnSpPr>
            <p:nvPr/>
          </p:nvCxnSpPr>
          <p:spPr>
            <a:xfrm flipH="1">
              <a:off x="3018777" y="3089313"/>
              <a:ext cx="777910" cy="453956"/>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F558360-52CD-4C6A-A769-7C3BCBE09B0A}"/>
                </a:ext>
              </a:extLst>
            </p:cNvPr>
            <p:cNvCxnSpPr>
              <a:cxnSpLocks/>
              <a:stCxn id="7" idx="2"/>
              <a:endCxn id="10" idx="3"/>
            </p:cNvCxnSpPr>
            <p:nvPr/>
          </p:nvCxnSpPr>
          <p:spPr>
            <a:xfrm flipH="1">
              <a:off x="2962757" y="4418165"/>
              <a:ext cx="606085" cy="194655"/>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4A7A824-1496-479D-A7A2-28AAFD05CB1E}"/>
                </a:ext>
              </a:extLst>
            </p:cNvPr>
            <p:cNvCxnSpPr>
              <a:cxnSpLocks/>
              <a:stCxn id="7" idx="3"/>
              <a:endCxn id="9" idx="3"/>
            </p:cNvCxnSpPr>
            <p:nvPr/>
          </p:nvCxnSpPr>
          <p:spPr>
            <a:xfrm flipH="1">
              <a:off x="3125346" y="4731684"/>
              <a:ext cx="671341" cy="74203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C9A0241-E804-4B41-8788-9468B032CB5E}"/>
                </a:ext>
              </a:extLst>
            </p:cNvPr>
            <p:cNvCxnSpPr>
              <a:cxnSpLocks/>
              <a:stCxn id="7" idx="4"/>
              <a:endCxn id="11" idx="0"/>
            </p:cNvCxnSpPr>
            <p:nvPr/>
          </p:nvCxnSpPr>
          <p:spPr>
            <a:xfrm flipH="1">
              <a:off x="4344239" y="4861548"/>
              <a:ext cx="2513" cy="919432"/>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C915F21-8E91-4F33-BCCA-EEBE5F056168}"/>
                </a:ext>
              </a:extLst>
            </p:cNvPr>
            <p:cNvCxnSpPr>
              <a:cxnSpLocks/>
              <a:stCxn id="5" idx="4"/>
            </p:cNvCxnSpPr>
            <p:nvPr/>
          </p:nvCxnSpPr>
          <p:spPr>
            <a:xfrm>
              <a:off x="7720481" y="4861549"/>
              <a:ext cx="0" cy="724201"/>
            </a:xfrm>
            <a:prstGeom prst="line">
              <a:avLst/>
            </a:prstGeom>
            <a:ln w="19050">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B550355-11C0-42FC-A011-18A1858ACA34}"/>
                </a:ext>
              </a:extLst>
            </p:cNvPr>
            <p:cNvCxnSpPr>
              <a:stCxn id="5" idx="5"/>
            </p:cNvCxnSpPr>
            <p:nvPr/>
          </p:nvCxnSpPr>
          <p:spPr>
            <a:xfrm>
              <a:off x="8270546" y="4731685"/>
              <a:ext cx="633659" cy="589595"/>
            </a:xfrm>
            <a:prstGeom prst="line">
              <a:avLst/>
            </a:prstGeom>
            <a:ln w="19050">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C23ED8E-8FCC-4FC3-B632-791CB50D9A16}"/>
                </a:ext>
              </a:extLst>
            </p:cNvPr>
            <p:cNvCxnSpPr>
              <a:cxnSpLocks/>
              <a:stCxn id="5" idx="6"/>
              <a:endCxn id="15" idx="1"/>
            </p:cNvCxnSpPr>
            <p:nvPr/>
          </p:nvCxnSpPr>
          <p:spPr>
            <a:xfrm>
              <a:off x="8498391" y="4418166"/>
              <a:ext cx="965857" cy="336741"/>
            </a:xfrm>
            <a:prstGeom prst="line">
              <a:avLst/>
            </a:prstGeom>
            <a:ln w="19050">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AC9AB1D-2FC8-4938-B4AF-3684D135CF94}"/>
                </a:ext>
              </a:extLst>
            </p:cNvPr>
            <p:cNvCxnSpPr>
              <a:stCxn id="4" idx="7"/>
            </p:cNvCxnSpPr>
            <p:nvPr/>
          </p:nvCxnSpPr>
          <p:spPr>
            <a:xfrm flipV="1">
              <a:off x="8270546" y="2115901"/>
              <a:ext cx="200214" cy="346373"/>
            </a:xfrm>
            <a:prstGeom prst="line">
              <a:avLst/>
            </a:prstGeom>
            <a:ln w="1905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C3A5ADF-5F7A-48A0-8875-32838D048F4F}"/>
                </a:ext>
              </a:extLst>
            </p:cNvPr>
            <p:cNvCxnSpPr>
              <a:cxnSpLocks/>
              <a:endCxn id="19" idx="1"/>
            </p:cNvCxnSpPr>
            <p:nvPr/>
          </p:nvCxnSpPr>
          <p:spPr>
            <a:xfrm flipV="1">
              <a:off x="8470760" y="2225355"/>
              <a:ext cx="798087" cy="404227"/>
            </a:xfrm>
            <a:prstGeom prst="line">
              <a:avLst/>
            </a:prstGeom>
            <a:ln w="1905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DB1D14A-BA5F-4AE9-99F9-16B16D9043F0}"/>
                </a:ext>
              </a:extLst>
            </p:cNvPr>
            <p:cNvCxnSpPr>
              <a:cxnSpLocks/>
              <a:stCxn id="4" idx="5"/>
              <a:endCxn id="20" idx="1"/>
            </p:cNvCxnSpPr>
            <p:nvPr/>
          </p:nvCxnSpPr>
          <p:spPr>
            <a:xfrm>
              <a:off x="8270546" y="3089313"/>
              <a:ext cx="592487" cy="237531"/>
            </a:xfrm>
            <a:prstGeom prst="line">
              <a:avLst/>
            </a:prstGeom>
            <a:ln w="19050">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1BE14FE4-A5A4-46E8-8932-A7EEEA14B718}"/>
                </a:ext>
              </a:extLst>
            </p:cNvPr>
            <p:cNvSpPr/>
            <p:nvPr/>
          </p:nvSpPr>
          <p:spPr>
            <a:xfrm>
              <a:off x="5249954" y="3106196"/>
              <a:ext cx="1555820" cy="88676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dirty="0">
                  <a:solidFill>
                    <a:schemeClr val="tx1"/>
                  </a:solidFill>
                  <a:latin typeface="Arial" panose="020B0604020202020204" pitchFamily="34" charset="0"/>
                  <a:cs typeface="Arial" panose="020B0604020202020204" pitchFamily="34" charset="0"/>
                </a:rPr>
                <a:t>Vous</a:t>
              </a:r>
            </a:p>
          </p:txBody>
        </p:sp>
        <p:sp>
          <p:nvSpPr>
            <p:cNvPr id="4" name="Oval 3">
              <a:extLst>
                <a:ext uri="{FF2B5EF4-FFF2-40B4-BE49-F238E27FC236}">
                  <a16:creationId xmlns:a16="http://schemas.microsoft.com/office/drawing/2014/main" id="{23BD6127-51A4-4639-9311-475EA0DBC382}"/>
                </a:ext>
              </a:extLst>
            </p:cNvPr>
            <p:cNvSpPr/>
            <p:nvPr/>
          </p:nvSpPr>
          <p:spPr>
            <a:xfrm>
              <a:off x="6942571" y="2332410"/>
              <a:ext cx="1555820" cy="886767"/>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solidFill>
                    <a:schemeClr val="bg1"/>
                  </a:solidFill>
                  <a:latin typeface="Arial" panose="020B0604020202020204" pitchFamily="34" charset="0"/>
                  <a:cs typeface="Arial" panose="020B0604020202020204" pitchFamily="34" charset="0"/>
                </a:rPr>
                <a:t>Révisez</a:t>
              </a:r>
            </a:p>
          </p:txBody>
        </p:sp>
        <p:sp>
          <p:nvSpPr>
            <p:cNvPr id="5" name="Oval 4">
              <a:extLst>
                <a:ext uri="{FF2B5EF4-FFF2-40B4-BE49-F238E27FC236}">
                  <a16:creationId xmlns:a16="http://schemas.microsoft.com/office/drawing/2014/main" id="{25993ADE-C0E3-4A0D-8C69-B727FBA05803}"/>
                </a:ext>
              </a:extLst>
            </p:cNvPr>
            <p:cNvSpPr/>
            <p:nvPr/>
          </p:nvSpPr>
          <p:spPr>
            <a:xfrm>
              <a:off x="6942571" y="3974782"/>
              <a:ext cx="1555820" cy="8867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latin typeface="Arial" panose="020B0604020202020204" pitchFamily="34" charset="0"/>
                  <a:cs typeface="Arial" panose="020B0604020202020204" pitchFamily="34" charset="0"/>
                </a:rPr>
                <a:t>Anticipez</a:t>
              </a:r>
            </a:p>
          </p:txBody>
        </p:sp>
        <p:sp>
          <p:nvSpPr>
            <p:cNvPr id="6" name="Oval 5">
              <a:extLst>
                <a:ext uri="{FF2B5EF4-FFF2-40B4-BE49-F238E27FC236}">
                  <a16:creationId xmlns:a16="http://schemas.microsoft.com/office/drawing/2014/main" id="{514A5A59-28E4-4E25-8705-5578DBAE467E}"/>
                </a:ext>
              </a:extLst>
            </p:cNvPr>
            <p:cNvSpPr/>
            <p:nvPr/>
          </p:nvSpPr>
          <p:spPr>
            <a:xfrm>
              <a:off x="3568842" y="2332410"/>
              <a:ext cx="1555820" cy="8867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latin typeface="Arial" panose="020B0604020202020204" pitchFamily="34" charset="0"/>
                  <a:cs typeface="Arial" panose="020B0604020202020204" pitchFamily="34" charset="0"/>
                </a:rPr>
                <a:t>Assistez</a:t>
              </a:r>
            </a:p>
          </p:txBody>
        </p:sp>
        <p:sp>
          <p:nvSpPr>
            <p:cNvPr id="7" name="Oval 6">
              <a:extLst>
                <a:ext uri="{FF2B5EF4-FFF2-40B4-BE49-F238E27FC236}">
                  <a16:creationId xmlns:a16="http://schemas.microsoft.com/office/drawing/2014/main" id="{384DE798-7080-4C8D-8146-9E258C759A97}"/>
                </a:ext>
              </a:extLst>
            </p:cNvPr>
            <p:cNvSpPr/>
            <p:nvPr/>
          </p:nvSpPr>
          <p:spPr>
            <a:xfrm>
              <a:off x="3568842" y="3974781"/>
              <a:ext cx="1555820" cy="88676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solidFill>
                    <a:schemeClr val="bg1"/>
                  </a:solidFill>
                  <a:latin typeface="Arial" panose="020B0604020202020204" pitchFamily="34" charset="0"/>
                  <a:cs typeface="Arial" panose="020B0604020202020204" pitchFamily="34" charset="0"/>
                </a:rPr>
                <a:t>Planifiez</a:t>
              </a:r>
            </a:p>
          </p:txBody>
        </p:sp>
        <p:sp>
          <p:nvSpPr>
            <p:cNvPr id="9" name="TextBox 8">
              <a:extLst>
                <a:ext uri="{FF2B5EF4-FFF2-40B4-BE49-F238E27FC236}">
                  <a16:creationId xmlns:a16="http://schemas.microsoft.com/office/drawing/2014/main" id="{965725A6-16F0-4750-9A5B-70A2E7B126E8}"/>
                </a:ext>
              </a:extLst>
            </p:cNvPr>
            <p:cNvSpPr txBox="1"/>
            <p:nvPr/>
          </p:nvSpPr>
          <p:spPr>
            <a:xfrm>
              <a:off x="1376932" y="5116169"/>
              <a:ext cx="1748414" cy="715089"/>
            </a:xfrm>
            <a:prstGeom prst="roundRect">
              <a:avLst/>
            </a:prstGeom>
            <a:solidFill>
              <a:schemeClr val="accent2">
                <a:lumMod val="20000"/>
                <a:lumOff val="80000"/>
              </a:schemeClr>
            </a:solidFill>
          </p:spPr>
          <p:txBody>
            <a:bodyPr wrap="square" rtlCol="0">
              <a:spAutoFit/>
            </a:bodyPr>
            <a:lstStyle/>
            <a:p>
              <a:pPr algn="ctr"/>
              <a:r>
                <a:rPr lang="fr-CA" sz="1200" dirty="0">
                  <a:latin typeface="Arial" panose="020B0604020202020204" pitchFamily="34" charset="0"/>
                  <a:cs typeface="Arial" panose="020B0604020202020204" pitchFamily="34" charset="0"/>
                </a:rPr>
                <a:t>Organisez des réunions d'équipe récurrentes.</a:t>
              </a:r>
            </a:p>
          </p:txBody>
        </p:sp>
        <p:sp>
          <p:nvSpPr>
            <p:cNvPr id="10" name="TextBox 9">
              <a:extLst>
                <a:ext uri="{FF2B5EF4-FFF2-40B4-BE49-F238E27FC236}">
                  <a16:creationId xmlns:a16="http://schemas.microsoft.com/office/drawing/2014/main" id="{FA62099A-5525-474C-8967-0E1126F9828B}"/>
                </a:ext>
              </a:extLst>
            </p:cNvPr>
            <p:cNvSpPr txBox="1"/>
            <p:nvPr/>
          </p:nvSpPr>
          <p:spPr>
            <a:xfrm>
              <a:off x="672338" y="4255275"/>
              <a:ext cx="2290419" cy="715089"/>
            </a:xfrm>
            <a:prstGeom prst="roundRect">
              <a:avLst/>
            </a:prstGeom>
            <a:solidFill>
              <a:schemeClr val="accent2">
                <a:lumMod val="20000"/>
                <a:lumOff val="80000"/>
              </a:schemeClr>
            </a:solidFill>
          </p:spPr>
          <p:txBody>
            <a:bodyPr wrap="square" rtlCol="0">
              <a:spAutoFit/>
            </a:bodyPr>
            <a:lstStyle/>
            <a:p>
              <a:pPr algn="ctr"/>
              <a:r>
                <a:rPr lang="fr-CA" sz="1200" dirty="0">
                  <a:latin typeface="Arial" panose="020B0604020202020204" pitchFamily="34" charset="0"/>
                  <a:cs typeface="Arial" panose="020B0604020202020204" pitchFamily="34" charset="0"/>
                </a:rPr>
                <a:t>Établissez des points de contact avec les membres de l'équipe.</a:t>
              </a:r>
            </a:p>
          </p:txBody>
        </p:sp>
        <p:sp>
          <p:nvSpPr>
            <p:cNvPr id="11" name="TextBox 10">
              <a:extLst>
                <a:ext uri="{FF2B5EF4-FFF2-40B4-BE49-F238E27FC236}">
                  <a16:creationId xmlns:a16="http://schemas.microsoft.com/office/drawing/2014/main" id="{55E9A25A-A7FA-48FD-99C4-0BF7E01A129E}"/>
                </a:ext>
              </a:extLst>
            </p:cNvPr>
            <p:cNvSpPr txBox="1"/>
            <p:nvPr/>
          </p:nvSpPr>
          <p:spPr>
            <a:xfrm>
              <a:off x="3470032" y="5780980"/>
              <a:ext cx="1748414" cy="510778"/>
            </a:xfrm>
            <a:prstGeom prst="roundRect">
              <a:avLst/>
            </a:prstGeom>
            <a:solidFill>
              <a:schemeClr val="accent2">
                <a:lumMod val="20000"/>
                <a:lumOff val="80000"/>
              </a:schemeClr>
            </a:solidFill>
          </p:spPr>
          <p:txBody>
            <a:bodyPr wrap="square" rtlCol="0">
              <a:spAutoFit/>
            </a:bodyPr>
            <a:lstStyle/>
            <a:p>
              <a:pPr algn="ctr"/>
              <a:r>
                <a:rPr lang="fr-CA" sz="1200" dirty="0">
                  <a:latin typeface="Arial" panose="020B0604020202020204" pitchFamily="34" charset="0"/>
                  <a:cs typeface="Arial" panose="020B0604020202020204" pitchFamily="34" charset="0"/>
                </a:rPr>
                <a:t>Tenez vos chartes d'équipe à jour.</a:t>
              </a:r>
            </a:p>
          </p:txBody>
        </p:sp>
        <p:sp>
          <p:nvSpPr>
            <p:cNvPr id="12" name="TextBox 11">
              <a:extLst>
                <a:ext uri="{FF2B5EF4-FFF2-40B4-BE49-F238E27FC236}">
                  <a16:creationId xmlns:a16="http://schemas.microsoft.com/office/drawing/2014/main" id="{0B889BA4-A29C-4881-B7BB-8F60827064B8}"/>
                </a:ext>
              </a:extLst>
            </p:cNvPr>
            <p:cNvSpPr txBox="1"/>
            <p:nvPr/>
          </p:nvSpPr>
          <p:spPr>
            <a:xfrm>
              <a:off x="2918293" y="1452460"/>
              <a:ext cx="2644836" cy="715089"/>
            </a:xfrm>
            <a:prstGeom prst="roundRect">
              <a:avLst/>
            </a:prstGeom>
            <a:solidFill>
              <a:schemeClr val="accent3">
                <a:lumMod val="20000"/>
                <a:lumOff val="80000"/>
              </a:schemeClr>
            </a:solidFill>
          </p:spPr>
          <p:txBody>
            <a:bodyPr wrap="square" rtlCol="0">
              <a:spAutoFit/>
            </a:bodyPr>
            <a:lstStyle/>
            <a:p>
              <a:pPr algn="ctr"/>
              <a:r>
                <a:rPr lang="fr-CA" sz="1200" dirty="0">
                  <a:latin typeface="Arial" panose="020B0604020202020204" pitchFamily="34" charset="0"/>
                  <a:cs typeface="Arial" panose="020B0604020202020204" pitchFamily="34" charset="0"/>
                </a:rPr>
                <a:t>Participez à toutes les activités d'engagement spécifiques au projet.</a:t>
              </a:r>
            </a:p>
          </p:txBody>
        </p:sp>
        <p:sp>
          <p:nvSpPr>
            <p:cNvPr id="13" name="TextBox 12">
              <a:extLst>
                <a:ext uri="{FF2B5EF4-FFF2-40B4-BE49-F238E27FC236}">
                  <a16:creationId xmlns:a16="http://schemas.microsoft.com/office/drawing/2014/main" id="{D1C35FD5-5B2D-49DF-9B67-BF5D528B3F69}"/>
                </a:ext>
              </a:extLst>
            </p:cNvPr>
            <p:cNvSpPr txBox="1"/>
            <p:nvPr/>
          </p:nvSpPr>
          <p:spPr>
            <a:xfrm>
              <a:off x="920346" y="3185724"/>
              <a:ext cx="2098431" cy="715089"/>
            </a:xfrm>
            <a:prstGeom prst="roundRect">
              <a:avLst/>
            </a:prstGeom>
            <a:solidFill>
              <a:schemeClr val="accent3">
                <a:lumMod val="20000"/>
                <a:lumOff val="80000"/>
              </a:schemeClr>
            </a:solidFill>
          </p:spPr>
          <p:txBody>
            <a:bodyPr wrap="square" rtlCol="0">
              <a:spAutoFit/>
            </a:bodyPr>
            <a:lstStyle/>
            <a:p>
              <a:pPr algn="ctr"/>
              <a:r>
                <a:rPr lang="fr-CA" sz="1200" dirty="0">
                  <a:latin typeface="Arial" panose="020B0604020202020204" pitchFamily="34" charset="0"/>
                  <a:cs typeface="Arial" panose="020B0604020202020204" pitchFamily="34" charset="0"/>
                </a:rPr>
                <a:t>Participez et communiquez lors de toute activité de collecte d'informations.</a:t>
              </a:r>
            </a:p>
          </p:txBody>
        </p:sp>
        <p:sp>
          <p:nvSpPr>
            <p:cNvPr id="14" name="TextBox 13">
              <a:extLst>
                <a:ext uri="{FF2B5EF4-FFF2-40B4-BE49-F238E27FC236}">
                  <a16:creationId xmlns:a16="http://schemas.microsoft.com/office/drawing/2014/main" id="{20DF34DF-C007-47CC-9F55-9211A2853CAF}"/>
                </a:ext>
              </a:extLst>
            </p:cNvPr>
            <p:cNvSpPr txBox="1"/>
            <p:nvPr/>
          </p:nvSpPr>
          <p:spPr>
            <a:xfrm>
              <a:off x="819862" y="2076242"/>
              <a:ext cx="2098431" cy="715089"/>
            </a:xfrm>
            <a:prstGeom prst="roundRect">
              <a:avLst/>
            </a:prstGeom>
            <a:solidFill>
              <a:schemeClr val="accent3">
                <a:lumMod val="20000"/>
                <a:lumOff val="80000"/>
              </a:schemeClr>
            </a:solidFill>
          </p:spPr>
          <p:txBody>
            <a:bodyPr wrap="square" rtlCol="0">
              <a:spAutoFit/>
            </a:bodyPr>
            <a:lstStyle/>
            <a:p>
              <a:pPr algn="ctr"/>
              <a:r>
                <a:rPr lang="fr-CA" sz="1200" dirty="0">
                  <a:latin typeface="Arial" panose="020B0604020202020204" pitchFamily="34" charset="0"/>
                  <a:cs typeface="Arial" panose="020B0604020202020204" pitchFamily="34" charset="0"/>
                </a:rPr>
                <a:t>Assistez aux réunions du réseau de gestion existant et tirez-en parti.</a:t>
              </a:r>
            </a:p>
          </p:txBody>
        </p:sp>
        <p:sp>
          <p:nvSpPr>
            <p:cNvPr id="15" name="TextBox 14">
              <a:extLst>
                <a:ext uri="{FF2B5EF4-FFF2-40B4-BE49-F238E27FC236}">
                  <a16:creationId xmlns:a16="http://schemas.microsoft.com/office/drawing/2014/main" id="{AC7D6365-F105-4F93-8BE0-B43D1CB88581}"/>
                </a:ext>
              </a:extLst>
            </p:cNvPr>
            <p:cNvSpPr txBox="1"/>
            <p:nvPr/>
          </p:nvSpPr>
          <p:spPr>
            <a:xfrm>
              <a:off x="9464248" y="4295206"/>
              <a:ext cx="2694598" cy="919401"/>
            </a:xfrm>
            <a:prstGeom prst="roundRect">
              <a:avLst/>
            </a:prstGeom>
            <a:solidFill>
              <a:schemeClr val="accent5">
                <a:lumMod val="20000"/>
                <a:lumOff val="80000"/>
              </a:schemeClr>
            </a:solidFill>
          </p:spPr>
          <p:txBody>
            <a:bodyPr wrap="square" rtlCol="0">
              <a:spAutoFit/>
            </a:bodyPr>
            <a:lstStyle/>
            <a:p>
              <a:pPr algn="ctr"/>
              <a:r>
                <a:rPr lang="fr-CA" sz="1200" dirty="0">
                  <a:latin typeface="Arial" panose="020B0604020202020204" pitchFamily="34" charset="0"/>
                  <a:cs typeface="Arial" panose="020B0604020202020204" pitchFamily="34" charset="0"/>
                </a:rPr>
                <a:t>Faites connaissance avec votre équipe de projet intégrée et les représentants des secteurs habilitants.</a:t>
              </a:r>
            </a:p>
          </p:txBody>
        </p:sp>
        <p:sp>
          <p:nvSpPr>
            <p:cNvPr id="16" name="TextBox 15">
              <a:extLst>
                <a:ext uri="{FF2B5EF4-FFF2-40B4-BE49-F238E27FC236}">
                  <a16:creationId xmlns:a16="http://schemas.microsoft.com/office/drawing/2014/main" id="{D76EFD0E-2325-48A0-9879-F8CA77F60151}"/>
                </a:ext>
              </a:extLst>
            </p:cNvPr>
            <p:cNvSpPr txBox="1"/>
            <p:nvPr/>
          </p:nvSpPr>
          <p:spPr>
            <a:xfrm>
              <a:off x="6025174" y="1400812"/>
              <a:ext cx="3082247" cy="715089"/>
            </a:xfrm>
            <a:prstGeom prst="roundRect">
              <a:avLst/>
            </a:prstGeom>
            <a:solidFill>
              <a:schemeClr val="accent4">
                <a:lumMod val="20000"/>
                <a:lumOff val="80000"/>
              </a:schemeClr>
            </a:solidFill>
          </p:spPr>
          <p:txBody>
            <a:bodyPr wrap="square" rtlCol="0">
              <a:spAutoFit/>
            </a:bodyPr>
            <a:lstStyle/>
            <a:p>
              <a:pPr algn="ctr"/>
              <a:r>
                <a:rPr lang="fr-CA" sz="1200" dirty="0">
                  <a:latin typeface="Arial" panose="020B0604020202020204" pitchFamily="34" charset="0"/>
                  <a:cs typeface="Arial" panose="020B0604020202020204" pitchFamily="34" charset="0"/>
                </a:rPr>
                <a:t>Consultez l'ensemble des communications, des outils et du matériel de formation spécifiques au projet.</a:t>
              </a:r>
            </a:p>
          </p:txBody>
        </p:sp>
        <p:sp>
          <p:nvSpPr>
            <p:cNvPr id="17" name="TextBox 16">
              <a:extLst>
                <a:ext uri="{FF2B5EF4-FFF2-40B4-BE49-F238E27FC236}">
                  <a16:creationId xmlns:a16="http://schemas.microsoft.com/office/drawing/2014/main" id="{97308898-6812-42B1-AFE8-3E8A057CA97B}"/>
                </a:ext>
              </a:extLst>
            </p:cNvPr>
            <p:cNvSpPr txBox="1"/>
            <p:nvPr/>
          </p:nvSpPr>
          <p:spPr>
            <a:xfrm>
              <a:off x="8815446" y="5321280"/>
              <a:ext cx="2613933" cy="715089"/>
            </a:xfrm>
            <a:prstGeom prst="roundRect">
              <a:avLst/>
            </a:prstGeom>
            <a:solidFill>
              <a:schemeClr val="accent5">
                <a:lumMod val="20000"/>
                <a:lumOff val="80000"/>
              </a:schemeClr>
            </a:solidFill>
          </p:spPr>
          <p:txBody>
            <a:bodyPr wrap="square" rtlCol="0">
              <a:spAutoFit/>
            </a:bodyPr>
            <a:lstStyle/>
            <a:p>
              <a:pPr algn="ctr"/>
              <a:r>
                <a:rPr lang="fr-CA" sz="1200" dirty="0">
                  <a:latin typeface="Arial" panose="020B0604020202020204" pitchFamily="34" charset="0"/>
                  <a:cs typeface="Arial" panose="020B0604020202020204" pitchFamily="34" charset="0"/>
                </a:rPr>
                <a:t>Anticipez les questions spécifiques à l'équipe et préparez-vous à les poser à l'équipe de projet.</a:t>
              </a:r>
            </a:p>
          </p:txBody>
        </p:sp>
        <p:sp>
          <p:nvSpPr>
            <p:cNvPr id="18" name="TextBox 17">
              <a:extLst>
                <a:ext uri="{FF2B5EF4-FFF2-40B4-BE49-F238E27FC236}">
                  <a16:creationId xmlns:a16="http://schemas.microsoft.com/office/drawing/2014/main" id="{A22B9F5D-B46B-4677-AFEC-D0C7C6221434}"/>
                </a:ext>
              </a:extLst>
            </p:cNvPr>
            <p:cNvSpPr txBox="1"/>
            <p:nvPr/>
          </p:nvSpPr>
          <p:spPr>
            <a:xfrm>
              <a:off x="6162163" y="5585750"/>
              <a:ext cx="2308597" cy="715089"/>
            </a:xfrm>
            <a:prstGeom prst="roundRect">
              <a:avLst/>
            </a:prstGeom>
            <a:solidFill>
              <a:schemeClr val="accent5">
                <a:lumMod val="20000"/>
                <a:lumOff val="80000"/>
              </a:schemeClr>
            </a:solidFill>
          </p:spPr>
          <p:txBody>
            <a:bodyPr wrap="square" rtlCol="0">
              <a:spAutoFit/>
            </a:bodyPr>
            <a:lstStyle/>
            <a:p>
              <a:pPr algn="ctr"/>
              <a:r>
                <a:rPr lang="fr-CA" sz="1200" dirty="0">
                  <a:latin typeface="Arial" panose="020B0604020202020204" pitchFamily="34" charset="0"/>
                  <a:cs typeface="Arial" panose="020B0604020202020204" pitchFamily="34" charset="0"/>
                </a:rPr>
                <a:t>Anticipez vos questions et obtenez des réponses avant d'engager votre équipe.</a:t>
              </a:r>
            </a:p>
          </p:txBody>
        </p:sp>
        <p:sp>
          <p:nvSpPr>
            <p:cNvPr id="19" name="TextBox 18">
              <a:extLst>
                <a:ext uri="{FF2B5EF4-FFF2-40B4-BE49-F238E27FC236}">
                  <a16:creationId xmlns:a16="http://schemas.microsoft.com/office/drawing/2014/main" id="{916B84F5-B707-4C77-9F7A-5FC4F52EC26C}"/>
                </a:ext>
              </a:extLst>
            </p:cNvPr>
            <p:cNvSpPr txBox="1"/>
            <p:nvPr/>
          </p:nvSpPr>
          <p:spPr>
            <a:xfrm>
              <a:off x="9268847" y="1765654"/>
              <a:ext cx="2359995" cy="919401"/>
            </a:xfrm>
            <a:prstGeom prst="roundRect">
              <a:avLst/>
            </a:prstGeom>
            <a:solidFill>
              <a:schemeClr val="accent4">
                <a:lumMod val="20000"/>
                <a:lumOff val="80000"/>
              </a:schemeClr>
            </a:solidFill>
          </p:spPr>
          <p:txBody>
            <a:bodyPr wrap="square" rtlCol="0">
              <a:spAutoFit/>
            </a:bodyPr>
            <a:lstStyle/>
            <a:p>
              <a:pPr algn="ctr"/>
              <a:r>
                <a:rPr lang="fr-CA" sz="1200" dirty="0">
                  <a:latin typeface="Arial" panose="020B0604020202020204" pitchFamily="34" charset="0"/>
                  <a:cs typeface="Arial" panose="020B0604020202020204" pitchFamily="34" charset="0"/>
                </a:rPr>
                <a:t>Prenez connaissance du calendrier fourni et des étapes à venir ayant un impact sur votre équipe.</a:t>
              </a:r>
            </a:p>
          </p:txBody>
        </p:sp>
        <p:sp>
          <p:nvSpPr>
            <p:cNvPr id="20" name="TextBox 19">
              <a:extLst>
                <a:ext uri="{FF2B5EF4-FFF2-40B4-BE49-F238E27FC236}">
                  <a16:creationId xmlns:a16="http://schemas.microsoft.com/office/drawing/2014/main" id="{7ED49430-B819-4E13-BA9E-51EBDB47459D}"/>
                </a:ext>
              </a:extLst>
            </p:cNvPr>
            <p:cNvSpPr txBox="1"/>
            <p:nvPr/>
          </p:nvSpPr>
          <p:spPr>
            <a:xfrm>
              <a:off x="8863033" y="2969299"/>
              <a:ext cx="3090330" cy="715089"/>
            </a:xfrm>
            <a:prstGeom prst="roundRect">
              <a:avLst/>
            </a:prstGeom>
            <a:solidFill>
              <a:schemeClr val="accent4">
                <a:lumMod val="20000"/>
                <a:lumOff val="80000"/>
              </a:schemeClr>
            </a:solidFill>
          </p:spPr>
          <p:txBody>
            <a:bodyPr wrap="square" rtlCol="0">
              <a:spAutoFit/>
            </a:bodyPr>
            <a:lstStyle/>
            <a:p>
              <a:pPr algn="ctr"/>
              <a:r>
                <a:rPr lang="fr-CA" sz="1200" dirty="0">
                  <a:latin typeface="Arial" panose="020B0604020202020204" pitchFamily="34" charset="0"/>
                  <a:cs typeface="Arial" panose="020B0604020202020204" pitchFamily="34" charset="0"/>
                </a:rPr>
                <a:t>Identifiez où sont hébergées toutes les ressources, telles qu'un canal MS Teams, un site web ou une lettre d'information.</a:t>
              </a:r>
            </a:p>
          </p:txBody>
        </p:sp>
      </p:grpSp>
    </p:spTree>
    <p:extLst>
      <p:ext uri="{BB962C8B-B14F-4D97-AF65-F5344CB8AC3E}">
        <p14:creationId xmlns:p14="http://schemas.microsoft.com/office/powerpoint/2010/main" val="3182586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E27B8-4E8C-76A8-8D70-79A07325600C}"/>
              </a:ext>
            </a:extLst>
          </p:cNvPr>
          <p:cNvSpPr>
            <a:spLocks noGrp="1"/>
          </p:cNvSpPr>
          <p:nvPr>
            <p:ph type="title"/>
            <p:custDataLst>
              <p:tags r:id="rId1"/>
            </p:custDataLst>
          </p:nvPr>
        </p:nvSpPr>
        <p:spPr/>
        <p:txBody>
          <a:bodyPr/>
          <a:lstStyle/>
          <a:p>
            <a:r>
              <a:rPr lang="en-CA" dirty="0"/>
              <a:t>Prochaines étapes</a:t>
            </a:r>
          </a:p>
        </p:txBody>
      </p:sp>
      <p:sp>
        <p:nvSpPr>
          <p:cNvPr id="3" name="TextBox 2">
            <a:extLst>
              <a:ext uri="{FF2B5EF4-FFF2-40B4-BE49-F238E27FC236}">
                <a16:creationId xmlns:a16="http://schemas.microsoft.com/office/drawing/2014/main" id="{63853EAE-6C40-7F6A-CD9C-4F90675A3F9D}"/>
              </a:ext>
            </a:extLst>
          </p:cNvPr>
          <p:cNvSpPr txBox="1"/>
          <p:nvPr>
            <p:custDataLst>
              <p:tags r:id="rId2"/>
            </p:custDataLst>
          </p:nvPr>
        </p:nvSpPr>
        <p:spPr>
          <a:xfrm>
            <a:off x="652553" y="1987250"/>
            <a:ext cx="10491847" cy="2585323"/>
          </a:xfrm>
          <a:prstGeom prst="rect">
            <a:avLst/>
          </a:prstGeom>
          <a:noFill/>
        </p:spPr>
        <p:txBody>
          <a:bodyPr wrap="square" rtlCol="0">
            <a:spAutoFit/>
          </a:bodyPr>
          <a:lstStyle/>
          <a:p>
            <a:pPr marL="285750" indent="-285750">
              <a:buFont typeface="Arial" panose="020B0604020202020204" pitchFamily="34" charset="0"/>
              <a:buChar char="•"/>
            </a:pPr>
            <a:r>
              <a:rPr lang="fr-CA" dirty="0"/>
              <a:t>Participez activement au processus de changement, soyez à l’affût des nouvelles et des informations concernant le changement en milieu de travail.</a:t>
            </a:r>
          </a:p>
          <a:p>
            <a:endParaRPr lang="fr-CA" dirty="0"/>
          </a:p>
          <a:p>
            <a:pPr marL="285750" indent="-285750">
              <a:buFont typeface="Arial" panose="020B0604020202020204" pitchFamily="34" charset="0"/>
              <a:buChar char="•"/>
            </a:pPr>
            <a:r>
              <a:rPr lang="fr-CA" dirty="0"/>
              <a:t>Acceptez votre rôle de gestionnaire dans le cadre de ce changement en milieu de travail. </a:t>
            </a:r>
          </a:p>
          <a:p>
            <a:pPr lvl="1"/>
            <a:endParaRPr lang="fr-CA" dirty="0"/>
          </a:p>
          <a:p>
            <a:pPr marL="285750" indent="-285750">
              <a:buFont typeface="Arial" panose="020B0604020202020204" pitchFamily="34" charset="0"/>
              <a:buChar char="•"/>
            </a:pPr>
            <a:r>
              <a:rPr lang="fr-CA" dirty="0"/>
              <a:t>Envisagez de suivre des formations sur les sujets suivants dans le cadre de votre plan d'apprentissage. L'École de la fonction publique du Canada offre plusieurs cours sur ces sujets : </a:t>
            </a:r>
          </a:p>
          <a:p>
            <a:pPr marL="742950" lvl="1" indent="-285750">
              <a:buFont typeface="Arial" panose="020B0604020202020204" pitchFamily="34" charset="0"/>
              <a:buChar char="•"/>
            </a:pPr>
            <a:r>
              <a:rPr lang="fr-CA" dirty="0"/>
              <a:t>Intelligence émotionnelle</a:t>
            </a:r>
          </a:p>
          <a:p>
            <a:pPr marL="742950" lvl="1" indent="-285750">
              <a:buFont typeface="Arial" panose="020B0604020202020204" pitchFamily="34" charset="0"/>
              <a:buChar char="•"/>
            </a:pPr>
            <a:r>
              <a:rPr lang="fr-CA" dirty="0"/>
              <a:t>Gestion du changement</a:t>
            </a:r>
          </a:p>
        </p:txBody>
      </p:sp>
    </p:spTree>
    <p:extLst>
      <p:ext uri="{BB962C8B-B14F-4D97-AF65-F5344CB8AC3E}">
        <p14:creationId xmlns:p14="http://schemas.microsoft.com/office/powerpoint/2010/main" val="2100399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8FF00-1347-4DA1-9437-1B4A0F154B78}"/>
              </a:ext>
            </a:extLst>
          </p:cNvPr>
          <p:cNvSpPr>
            <a:spLocks noGrp="1"/>
          </p:cNvSpPr>
          <p:nvPr>
            <p:ph type="title"/>
            <p:custDataLst>
              <p:tags r:id="rId1"/>
            </p:custDataLst>
          </p:nvPr>
        </p:nvSpPr>
        <p:spPr/>
        <p:txBody>
          <a:bodyPr/>
          <a:lstStyle/>
          <a:p>
            <a:r>
              <a:rPr lang="fr-CA" dirty="0"/>
              <a:t>Objectifs de la présentation</a:t>
            </a:r>
          </a:p>
        </p:txBody>
      </p:sp>
      <p:sp>
        <p:nvSpPr>
          <p:cNvPr id="4" name="TextBox 3">
            <a:extLst>
              <a:ext uri="{FF2B5EF4-FFF2-40B4-BE49-F238E27FC236}">
                <a16:creationId xmlns:a16="http://schemas.microsoft.com/office/drawing/2014/main" id="{1BF6AE7D-EA5B-2770-5162-CBDE59225782}"/>
              </a:ext>
            </a:extLst>
          </p:cNvPr>
          <p:cNvSpPr txBox="1"/>
          <p:nvPr>
            <p:custDataLst>
              <p:tags r:id="rId2"/>
            </p:custDataLst>
          </p:nvPr>
        </p:nvSpPr>
        <p:spPr>
          <a:xfrm>
            <a:off x="607102" y="1738859"/>
            <a:ext cx="11092721" cy="1754326"/>
          </a:xfrm>
          <a:prstGeom prst="rect">
            <a:avLst/>
          </a:prstGeom>
          <a:noFill/>
        </p:spPr>
        <p:txBody>
          <a:bodyPr wrap="square" rtlCol="0">
            <a:spAutoFit/>
          </a:bodyPr>
          <a:lstStyle/>
          <a:p>
            <a:pPr marL="285750" indent="-285750">
              <a:buFont typeface="Arial" panose="020B0604020202020204" pitchFamily="34" charset="0"/>
              <a:buChar char="•"/>
            </a:pPr>
            <a:r>
              <a:rPr lang="fr-CA" dirty="0"/>
              <a:t>Contextualiser votre changement en milieu de travail dans le cadre des objectifs du [</a:t>
            </a:r>
            <a:r>
              <a:rPr lang="fr-CA" dirty="0">
                <a:highlight>
                  <a:srgbClr val="FFFF00"/>
                </a:highlight>
              </a:rPr>
              <a:t>Nom de l’organisation] </a:t>
            </a:r>
            <a:r>
              <a:rPr lang="fr-CA" dirty="0"/>
              <a:t>et du gouvernement du Canada. </a:t>
            </a:r>
          </a:p>
          <a:p>
            <a:pPr marL="285750" indent="-285750">
              <a:buFont typeface="Arial" panose="020B0604020202020204" pitchFamily="34" charset="0"/>
              <a:buChar char="•"/>
            </a:pPr>
            <a:r>
              <a:rPr lang="fr-CA" dirty="0"/>
              <a:t>Décrire votre rôle en tant que gestionnaire de personnel dans le contexte d'un changement potentiellement difficile. </a:t>
            </a:r>
          </a:p>
          <a:p>
            <a:pPr marL="285750" indent="-285750">
              <a:buFont typeface="Arial" panose="020B0604020202020204" pitchFamily="34" charset="0"/>
              <a:buChar char="•"/>
            </a:pPr>
            <a:endParaRPr lang="fr-CA" dirty="0"/>
          </a:p>
          <a:p>
            <a:pPr marL="285750" indent="-285750">
              <a:buFont typeface="Arial" panose="020B0604020202020204" pitchFamily="34" charset="0"/>
              <a:buChar char="•"/>
            </a:pPr>
            <a:endParaRPr lang="fr-CA" dirty="0"/>
          </a:p>
        </p:txBody>
      </p:sp>
    </p:spTree>
    <p:extLst>
      <p:ext uri="{BB962C8B-B14F-4D97-AF65-F5344CB8AC3E}">
        <p14:creationId xmlns:p14="http://schemas.microsoft.com/office/powerpoint/2010/main" val="782836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AFBF6-A3FE-12ED-8681-E058ECB7745D}"/>
              </a:ext>
            </a:extLst>
          </p:cNvPr>
          <p:cNvSpPr>
            <a:spLocks noGrp="1"/>
          </p:cNvSpPr>
          <p:nvPr>
            <p:ph type="title"/>
            <p:custDataLst>
              <p:tags r:id="rId1"/>
            </p:custDataLst>
          </p:nvPr>
        </p:nvSpPr>
        <p:spPr/>
        <p:txBody>
          <a:bodyPr>
            <a:normAutofit fontScale="90000"/>
          </a:bodyPr>
          <a:lstStyle/>
          <a:p>
            <a:r>
              <a:rPr lang="en-CA" dirty="0"/>
              <a:t>Le portefeuille d'espaces de bureaux du gouvernement du Canada</a:t>
            </a:r>
          </a:p>
        </p:txBody>
      </p:sp>
      <p:sp>
        <p:nvSpPr>
          <p:cNvPr id="4" name="TextBox 3">
            <a:extLst>
              <a:ext uri="{FF2B5EF4-FFF2-40B4-BE49-F238E27FC236}">
                <a16:creationId xmlns:a16="http://schemas.microsoft.com/office/drawing/2014/main" id="{093F3146-01EB-0F10-4FCB-E38AD840F002}"/>
              </a:ext>
            </a:extLst>
          </p:cNvPr>
          <p:cNvSpPr txBox="1"/>
          <p:nvPr>
            <p:custDataLst>
              <p:tags r:id="rId2"/>
            </p:custDataLst>
          </p:nvPr>
        </p:nvSpPr>
        <p:spPr>
          <a:xfrm>
            <a:off x="592827" y="1403352"/>
            <a:ext cx="11006345" cy="3416320"/>
          </a:xfrm>
          <a:prstGeom prst="rect">
            <a:avLst/>
          </a:prstGeom>
          <a:noFill/>
        </p:spPr>
        <p:txBody>
          <a:bodyPr wrap="square" rtlCol="0">
            <a:spAutoFit/>
          </a:bodyPr>
          <a:lstStyle/>
          <a:p>
            <a:r>
              <a:rPr lang="fr-CA" kern="100" dirty="0">
                <a:latin typeface="Calibri" panose="020F0502020204030204" pitchFamily="34" charset="0"/>
                <a:ea typeface="Calibri" panose="020F0502020204030204" pitchFamily="34" charset="0"/>
                <a:cs typeface="Times New Roman" panose="02020603050405020304" pitchFamily="18" charset="0"/>
              </a:rPr>
              <a:t>Dans le budget 2024, le gouvernement du Canada a présenté son plan de conversion des bureaux fédéraux sous-utilisés en logements. Ce plan consiste en partie à réduire son portefeuille de locaux à bureaux de 50 % sur dix ans. Cette optimisation consistera à se départir des espaces sous-utilisés et vacants. En plus d'être une réponse au </a:t>
            </a:r>
            <a:r>
              <a:rPr lang="fr-CA" kern="100" dirty="0">
                <a:latin typeface="Calibri" panose="020F0502020204030204" pitchFamily="34" charset="0"/>
                <a:ea typeface="Calibri" panose="020F0502020204030204" pitchFamily="34" charset="0"/>
                <a:cs typeface="Times New Roman" panose="02020603050405020304" pitchFamily="18" charset="0"/>
                <a:hlinkClick r:id="rId4"/>
              </a:rPr>
              <a:t>modèle de travail hybride commun </a:t>
            </a:r>
            <a:r>
              <a:rPr lang="fr-CA" kern="100" dirty="0">
                <a:latin typeface="Calibri" panose="020F0502020204030204" pitchFamily="34" charset="0"/>
                <a:ea typeface="Calibri" panose="020F0502020204030204" pitchFamily="34" charset="0"/>
                <a:cs typeface="Times New Roman" panose="02020603050405020304" pitchFamily="18" charset="0"/>
              </a:rPr>
              <a:t>du gouvernement, ce plan exige également de mettre en œuvre par défaut des points de travail non attribués dans les espaces de bureaux, ce qui signifie que :</a:t>
            </a:r>
            <a:endParaRPr lang="fr-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Les postes de travail ne seront pas attribués.</a:t>
            </a:r>
          </a:p>
          <a:p>
            <a:pPr marL="285750" indent="-285750">
              <a:buFont typeface="Arial" panose="020B0604020202020204" pitchFamily="34" charset="0"/>
              <a:buChar char="•"/>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Les bureaux fermés seront des salles de concentration ou de réunion, accessibles à tous.</a:t>
            </a:r>
          </a:p>
          <a:p>
            <a:endParaRPr lang="fr-CA" kern="100" dirty="0">
              <a:latin typeface="Calibri" panose="020F0502020204030204" pitchFamily="34" charset="0"/>
              <a:ea typeface="Calibri" panose="020F0502020204030204" pitchFamily="34" charset="0"/>
              <a:cs typeface="Times New Roman" panose="02020603050405020304" pitchFamily="18" charset="0"/>
            </a:endParaRPr>
          </a:p>
          <a:p>
            <a:r>
              <a:rPr lang="fr-CA" kern="100" dirty="0">
                <a:latin typeface="Calibri" panose="020F0502020204030204" pitchFamily="34" charset="0"/>
                <a:ea typeface="Calibri" panose="020F0502020204030204" pitchFamily="34" charset="0"/>
                <a:cs typeface="Times New Roman" panose="02020603050405020304" pitchFamily="18" charset="0"/>
              </a:rPr>
              <a:t>Même si chaque organisation et chaque groupe seront touchés différemment par cette politique, il faut reconnaître qu'elle pourrait constituer un changement majeur pour notre personnel. Il est important de réfléchir à </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votre rôle de </a:t>
            </a:r>
            <a:r>
              <a:rPr lang="fr-CA" kern="100" dirty="0">
                <a:latin typeface="Calibri" panose="020F0502020204030204" pitchFamily="34" charset="0"/>
                <a:ea typeface="Calibri" panose="020F0502020204030204" pitchFamily="34" charset="0"/>
                <a:cs typeface="Times New Roman" panose="02020603050405020304" pitchFamily="18" charset="0"/>
              </a:rPr>
              <a:t>gestionnaire</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 au sein de votre organisation pour orienter ce changement. </a:t>
            </a:r>
          </a:p>
          <a:p>
            <a:endParaRPr lang="fr-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0127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28F65A-808D-02D2-738B-A7C5CC9FA5CA}"/>
              </a:ext>
            </a:extLst>
          </p:cNvPr>
          <p:cNvSpPr>
            <a:spLocks noGrp="1"/>
          </p:cNvSpPr>
          <p:nvPr>
            <p:ph type="title"/>
            <p:custDataLst>
              <p:tags r:id="rId1"/>
            </p:custDataLst>
          </p:nvPr>
        </p:nvSpPr>
        <p:spPr/>
        <p:txBody>
          <a:bodyPr>
            <a:normAutofit fontScale="90000"/>
          </a:bodyPr>
          <a:lstStyle/>
          <a:p>
            <a:r>
              <a:rPr lang="fr-CA" dirty="0"/>
              <a:t>Postes de travail non attribués par défaut : L'impact sur le portefeuille de locaux à bureaux du gouvernement du Canada </a:t>
            </a:r>
          </a:p>
        </p:txBody>
      </p:sp>
      <p:grpSp>
        <p:nvGrpSpPr>
          <p:cNvPr id="3" name="Group 5" descr="on the left we see an office building with assigned utilization. We can see several spaces are unused. &#10;on the left we compare the same building, but with Unassigned utilization. We can see that the unsused space from before can be consolidated together, to be made available for another client. &#10;&#10;As an example we provide the impact of different hybrid work models on GCworkplace floor that can accommodate 100 onsite occupants: &#10;with NO remote work, it can serve 100 total population&#10;with LOW remote work, it can serve 120 total population&#10;with MEDIUM remote work, it can serve 150 total population&#10;and with HIGH remote work, it can serve 180 total population">
            <a:extLst>
              <a:ext uri="{FF2B5EF4-FFF2-40B4-BE49-F238E27FC236}">
                <a16:creationId xmlns:a16="http://schemas.microsoft.com/office/drawing/2014/main" id="{EAFCA7DA-B3A3-40D1-F2DD-88BF94C0FDEE}"/>
              </a:ext>
            </a:extLst>
          </p:cNvPr>
          <p:cNvGrpSpPr/>
          <p:nvPr>
            <p:custDataLst>
              <p:tags r:id="rId2"/>
            </p:custDataLst>
          </p:nvPr>
        </p:nvGrpSpPr>
        <p:grpSpPr>
          <a:xfrm>
            <a:off x="700108" y="2036711"/>
            <a:ext cx="4702573" cy="3873681"/>
            <a:chOff x="2306020" y="2168083"/>
            <a:chExt cx="4702573" cy="3873681"/>
          </a:xfrm>
        </p:grpSpPr>
        <p:sp>
          <p:nvSpPr>
            <p:cNvPr id="5" name="TextBox 45">
              <a:extLst>
                <a:ext uri="{FF2B5EF4-FFF2-40B4-BE49-F238E27FC236}">
                  <a16:creationId xmlns:a16="http://schemas.microsoft.com/office/drawing/2014/main" id="{022AD1F7-CC8C-3292-5DCC-261E346D205F}"/>
                </a:ext>
              </a:extLst>
            </p:cNvPr>
            <p:cNvSpPr txBox="1"/>
            <p:nvPr/>
          </p:nvSpPr>
          <p:spPr>
            <a:xfrm>
              <a:off x="2771065" y="2168083"/>
              <a:ext cx="3374110"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b="1" i="0" u="none" strike="noStrike" kern="1200" cap="none" spc="0" normalizeH="0" baseline="0" dirty="0">
                  <a:ln>
                    <a:noFill/>
                  </a:ln>
                  <a:solidFill>
                    <a:srgbClr val="000000"/>
                  </a:solidFill>
                  <a:effectLst/>
                  <a:uLnTx/>
                  <a:uFillTx/>
                  <a:latin typeface="Avenir Next LT Pro" panose="020B0504020202020204" pitchFamily="34" charset="0"/>
                </a:rPr>
                <a:t>Postes de travail </a:t>
              </a:r>
              <a:r>
                <a:rPr lang="fr-CA" b="1" dirty="0">
                  <a:solidFill>
                    <a:srgbClr val="000000"/>
                  </a:solidFill>
                  <a:latin typeface="Avenir Next LT Pro" panose="020B0504020202020204" pitchFamily="34" charset="0"/>
                </a:rPr>
                <a:t>attribués</a:t>
              </a:r>
              <a:endParaRPr lang="fr-CA" b="1" i="0" u="none" strike="noStrike" kern="1200" cap="none" spc="0" normalizeH="0" baseline="0" dirty="0">
                <a:ln>
                  <a:noFill/>
                </a:ln>
                <a:solidFill>
                  <a:srgbClr val="000000"/>
                </a:solidFill>
                <a:effectLst/>
                <a:uLnTx/>
                <a:uFillTx/>
                <a:latin typeface="Avenir Next LT Pro" panose="020B0504020202020204" pitchFamily="34" charset="0"/>
              </a:endParaRPr>
            </a:p>
          </p:txBody>
        </p:sp>
        <p:grpSp>
          <p:nvGrpSpPr>
            <p:cNvPr id="6" name="Google Shape;1309;p104">
              <a:extLst>
                <a:ext uri="{FF2B5EF4-FFF2-40B4-BE49-F238E27FC236}">
                  <a16:creationId xmlns:a16="http://schemas.microsoft.com/office/drawing/2014/main" id="{0DE56BB4-308D-A654-219C-A500E6723FB2}"/>
                </a:ext>
              </a:extLst>
            </p:cNvPr>
            <p:cNvGrpSpPr/>
            <p:nvPr/>
          </p:nvGrpSpPr>
          <p:grpSpPr>
            <a:xfrm>
              <a:off x="2306020" y="2600213"/>
              <a:ext cx="4702573" cy="3441551"/>
              <a:chOff x="7398006" y="2595759"/>
              <a:chExt cx="3264414" cy="2478923"/>
            </a:xfrm>
          </p:grpSpPr>
          <p:grpSp>
            <p:nvGrpSpPr>
              <p:cNvPr id="60" name="Google Shape;1310;p104">
                <a:extLst>
                  <a:ext uri="{FF2B5EF4-FFF2-40B4-BE49-F238E27FC236}">
                    <a16:creationId xmlns:a16="http://schemas.microsoft.com/office/drawing/2014/main" id="{82FE7FD9-8BD5-08EF-9E22-AFEFFCC4C5B5}"/>
                  </a:ext>
                </a:extLst>
              </p:cNvPr>
              <p:cNvGrpSpPr/>
              <p:nvPr/>
            </p:nvGrpSpPr>
            <p:grpSpPr>
              <a:xfrm>
                <a:off x="7398006" y="2595759"/>
                <a:ext cx="3264414" cy="2478923"/>
                <a:chOff x="7397719" y="2595653"/>
                <a:chExt cx="3817583" cy="2898986"/>
              </a:xfrm>
            </p:grpSpPr>
            <p:grpSp>
              <p:nvGrpSpPr>
                <p:cNvPr id="63" name="Google Shape;1311;p104">
                  <a:extLst>
                    <a:ext uri="{FF2B5EF4-FFF2-40B4-BE49-F238E27FC236}">
                      <a16:creationId xmlns:a16="http://schemas.microsoft.com/office/drawing/2014/main" id="{1F253533-8F61-A98F-A047-62E035D20E2F}"/>
                    </a:ext>
                  </a:extLst>
                </p:cNvPr>
                <p:cNvGrpSpPr/>
                <p:nvPr/>
              </p:nvGrpSpPr>
              <p:grpSpPr>
                <a:xfrm>
                  <a:off x="7397719" y="2595653"/>
                  <a:ext cx="3817583" cy="2898986"/>
                  <a:chOff x="3782853" y="2244933"/>
                  <a:chExt cx="4750010" cy="3607050"/>
                </a:xfrm>
              </p:grpSpPr>
              <p:sp>
                <p:nvSpPr>
                  <p:cNvPr id="69" name="Google Shape;1312;p104">
                    <a:extLst>
                      <a:ext uri="{FF2B5EF4-FFF2-40B4-BE49-F238E27FC236}">
                        <a16:creationId xmlns:a16="http://schemas.microsoft.com/office/drawing/2014/main" id="{CDB7C5CD-F4AC-8A66-5378-BF3E4CB2B2A8}"/>
                      </a:ext>
                    </a:extLst>
                  </p:cNvPr>
                  <p:cNvSpPr/>
                  <p:nvPr/>
                </p:nvSpPr>
                <p:spPr>
                  <a:xfrm>
                    <a:off x="4252588" y="2416348"/>
                    <a:ext cx="1743300" cy="3339600"/>
                  </a:xfrm>
                  <a:prstGeom prst="roundRect">
                    <a:avLst>
                      <a:gd name="adj" fmla="val 3657"/>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70" name="Google Shape;1313;p104">
                    <a:extLst>
                      <a:ext uri="{FF2B5EF4-FFF2-40B4-BE49-F238E27FC236}">
                        <a16:creationId xmlns:a16="http://schemas.microsoft.com/office/drawing/2014/main" id="{0345FD51-2B7B-EF07-5887-2EBFDF34C717}"/>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71" name="Google Shape;1314;p104">
                    <a:extLst>
                      <a:ext uri="{FF2B5EF4-FFF2-40B4-BE49-F238E27FC236}">
                        <a16:creationId xmlns:a16="http://schemas.microsoft.com/office/drawing/2014/main" id="{C6BF1ADF-E135-B21B-74D8-9F28DBAAFD66}"/>
                      </a:ext>
                    </a:extLst>
                  </p:cNvPr>
                  <p:cNvSpPr/>
                  <p:nvPr/>
                </p:nvSpPr>
                <p:spPr>
                  <a:xfrm>
                    <a:off x="4520683" y="2244933"/>
                    <a:ext cx="1267500" cy="120300"/>
                  </a:xfrm>
                  <a:prstGeom prst="round2SameRect">
                    <a:avLst>
                      <a:gd name="adj1" fmla="val 48327"/>
                      <a:gd name="adj2" fmla="val 0"/>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72" name="Google Shape;1315;p104">
                    <a:extLst>
                      <a:ext uri="{FF2B5EF4-FFF2-40B4-BE49-F238E27FC236}">
                        <a16:creationId xmlns:a16="http://schemas.microsoft.com/office/drawing/2014/main" id="{539BFB47-01E8-3E08-8FB1-2F7C72B27323}"/>
                      </a:ext>
                    </a:extLst>
                  </p:cNvPr>
                  <p:cNvSpPr/>
                  <p:nvPr/>
                </p:nvSpPr>
                <p:spPr>
                  <a:xfrm>
                    <a:off x="4408827" y="2517271"/>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73" name="Google Shape;1316;p104">
                    <a:extLst>
                      <a:ext uri="{FF2B5EF4-FFF2-40B4-BE49-F238E27FC236}">
                        <a16:creationId xmlns:a16="http://schemas.microsoft.com/office/drawing/2014/main" id="{AC9D358B-D420-79BA-6D60-04D058CBF1FA}"/>
                      </a:ext>
                    </a:extLst>
                  </p:cNvPr>
                  <p:cNvSpPr/>
                  <p:nvPr/>
                </p:nvSpPr>
                <p:spPr>
                  <a:xfrm>
                    <a:off x="4716593" y="2517271"/>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74" name="Google Shape;1317;p104">
                    <a:extLst>
                      <a:ext uri="{FF2B5EF4-FFF2-40B4-BE49-F238E27FC236}">
                        <a16:creationId xmlns:a16="http://schemas.microsoft.com/office/drawing/2014/main" id="{1B335456-D634-A7D1-484E-B60B8D80EDC3}"/>
                      </a:ext>
                    </a:extLst>
                  </p:cNvPr>
                  <p:cNvSpPr/>
                  <p:nvPr/>
                </p:nvSpPr>
                <p:spPr>
                  <a:xfrm>
                    <a:off x="5024359"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75" name="Google Shape;1318;p104">
                    <a:extLst>
                      <a:ext uri="{FF2B5EF4-FFF2-40B4-BE49-F238E27FC236}">
                        <a16:creationId xmlns:a16="http://schemas.microsoft.com/office/drawing/2014/main" id="{21FEA7B0-C92C-4F85-D04E-D2A6ED4CADE4}"/>
                      </a:ext>
                    </a:extLst>
                  </p:cNvPr>
                  <p:cNvSpPr/>
                  <p:nvPr/>
                </p:nvSpPr>
                <p:spPr>
                  <a:xfrm>
                    <a:off x="5332125" y="2517271"/>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76" name="Google Shape;1304;p104">
                    <a:extLst>
                      <a:ext uri="{FF2B5EF4-FFF2-40B4-BE49-F238E27FC236}">
                        <a16:creationId xmlns:a16="http://schemas.microsoft.com/office/drawing/2014/main" id="{ABEE8544-1D26-9200-CDF0-D1350CA08421}"/>
                      </a:ext>
                    </a:extLst>
                  </p:cNvPr>
                  <p:cNvSpPr/>
                  <p:nvPr/>
                </p:nvSpPr>
                <p:spPr>
                  <a:xfrm>
                    <a:off x="5639891" y="2517271"/>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77" name="Google Shape;1319;p104">
                    <a:extLst>
                      <a:ext uri="{FF2B5EF4-FFF2-40B4-BE49-F238E27FC236}">
                        <a16:creationId xmlns:a16="http://schemas.microsoft.com/office/drawing/2014/main" id="{E44F8EE3-ED60-217F-00DB-6DEA5587984D}"/>
                      </a:ext>
                    </a:extLst>
                  </p:cNvPr>
                  <p:cNvSpPr/>
                  <p:nvPr/>
                </p:nvSpPr>
                <p:spPr>
                  <a:xfrm>
                    <a:off x="4408827" y="2898722"/>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78" name="Google Shape;1320;p104">
                    <a:extLst>
                      <a:ext uri="{FF2B5EF4-FFF2-40B4-BE49-F238E27FC236}">
                        <a16:creationId xmlns:a16="http://schemas.microsoft.com/office/drawing/2014/main" id="{721FD5B1-B8E8-81F5-1A1C-B73F2499E044}"/>
                      </a:ext>
                    </a:extLst>
                  </p:cNvPr>
                  <p:cNvSpPr/>
                  <p:nvPr/>
                </p:nvSpPr>
                <p:spPr>
                  <a:xfrm>
                    <a:off x="4716593" y="2898722"/>
                    <a:ext cx="216900" cy="216900"/>
                  </a:xfrm>
                  <a:prstGeom prst="roundRect">
                    <a:avLst>
                      <a:gd name="adj" fmla="val 16667"/>
                    </a:avLst>
                  </a:prstGeom>
                  <a:solidFill>
                    <a:schemeClr val="bg2">
                      <a:lumMod val="7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79" name="Google Shape;1321;p104">
                    <a:extLst>
                      <a:ext uri="{FF2B5EF4-FFF2-40B4-BE49-F238E27FC236}">
                        <a16:creationId xmlns:a16="http://schemas.microsoft.com/office/drawing/2014/main" id="{59CB107C-EFA5-0571-874A-71E040057DA9}"/>
                      </a:ext>
                    </a:extLst>
                  </p:cNvPr>
                  <p:cNvSpPr/>
                  <p:nvPr/>
                </p:nvSpPr>
                <p:spPr>
                  <a:xfrm>
                    <a:off x="5024358"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80" name="Google Shape;1322;p104">
                    <a:extLst>
                      <a:ext uri="{FF2B5EF4-FFF2-40B4-BE49-F238E27FC236}">
                        <a16:creationId xmlns:a16="http://schemas.microsoft.com/office/drawing/2014/main" id="{3628AC16-36E1-9F26-FCE2-3D4ACC068FED}"/>
                      </a:ext>
                    </a:extLst>
                  </p:cNvPr>
                  <p:cNvSpPr/>
                  <p:nvPr/>
                </p:nvSpPr>
                <p:spPr>
                  <a:xfrm>
                    <a:off x="5332124"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81" name="Google Shape;1297;p104">
                    <a:extLst>
                      <a:ext uri="{FF2B5EF4-FFF2-40B4-BE49-F238E27FC236}">
                        <a16:creationId xmlns:a16="http://schemas.microsoft.com/office/drawing/2014/main" id="{55B8F6F9-30B5-38AD-5C41-FF97AE574FB1}"/>
                      </a:ext>
                    </a:extLst>
                  </p:cNvPr>
                  <p:cNvSpPr/>
                  <p:nvPr/>
                </p:nvSpPr>
                <p:spPr>
                  <a:xfrm>
                    <a:off x="5639890"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82" name="Google Shape;1323;p104">
                    <a:extLst>
                      <a:ext uri="{FF2B5EF4-FFF2-40B4-BE49-F238E27FC236}">
                        <a16:creationId xmlns:a16="http://schemas.microsoft.com/office/drawing/2014/main" id="{04074352-6561-469C-9CA8-58B3994C0B48}"/>
                      </a:ext>
                    </a:extLst>
                  </p:cNvPr>
                  <p:cNvSpPr/>
                  <p:nvPr/>
                </p:nvSpPr>
                <p:spPr>
                  <a:xfrm>
                    <a:off x="4412188" y="327238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83" name="Google Shape;1324;p104">
                    <a:extLst>
                      <a:ext uri="{FF2B5EF4-FFF2-40B4-BE49-F238E27FC236}">
                        <a16:creationId xmlns:a16="http://schemas.microsoft.com/office/drawing/2014/main" id="{1FF1D28E-71DB-BB24-D0F9-B7127B862037}"/>
                      </a:ext>
                    </a:extLst>
                  </p:cNvPr>
                  <p:cNvSpPr/>
                  <p:nvPr/>
                </p:nvSpPr>
                <p:spPr>
                  <a:xfrm>
                    <a:off x="4719954" y="3272389"/>
                    <a:ext cx="216900" cy="216900"/>
                  </a:xfrm>
                  <a:prstGeom prst="roundRect">
                    <a:avLst>
                      <a:gd name="adj" fmla="val 16667"/>
                    </a:avLst>
                  </a:prstGeom>
                  <a:solidFill>
                    <a:schemeClr val="bg2">
                      <a:lumMod val="7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84" name="Google Shape;1325;p104">
                    <a:extLst>
                      <a:ext uri="{FF2B5EF4-FFF2-40B4-BE49-F238E27FC236}">
                        <a16:creationId xmlns:a16="http://schemas.microsoft.com/office/drawing/2014/main" id="{4A95BE5C-9695-5A49-5F7B-42E0D306B511}"/>
                      </a:ext>
                    </a:extLst>
                  </p:cNvPr>
                  <p:cNvSpPr/>
                  <p:nvPr/>
                </p:nvSpPr>
                <p:spPr>
                  <a:xfrm>
                    <a:off x="5027720" y="3272388"/>
                    <a:ext cx="216900" cy="216900"/>
                  </a:xfrm>
                  <a:prstGeom prst="roundRect">
                    <a:avLst>
                      <a:gd name="adj" fmla="val 16667"/>
                    </a:avLst>
                  </a:prstGeom>
                  <a:solidFill>
                    <a:schemeClr val="bg2">
                      <a:lumMod val="7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85" name="Google Shape;1326;p104">
                    <a:extLst>
                      <a:ext uri="{FF2B5EF4-FFF2-40B4-BE49-F238E27FC236}">
                        <a16:creationId xmlns:a16="http://schemas.microsoft.com/office/drawing/2014/main" id="{C71A26AD-7EF2-1E88-3459-C38894A489EA}"/>
                      </a:ext>
                    </a:extLst>
                  </p:cNvPr>
                  <p:cNvSpPr/>
                  <p:nvPr/>
                </p:nvSpPr>
                <p:spPr>
                  <a:xfrm>
                    <a:off x="5335486" y="3272388"/>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86" name="Google Shape;1327;p104">
                    <a:extLst>
                      <a:ext uri="{FF2B5EF4-FFF2-40B4-BE49-F238E27FC236}">
                        <a16:creationId xmlns:a16="http://schemas.microsoft.com/office/drawing/2014/main" id="{E2DC76E6-D970-DFF5-B90F-B7A37D44948C}"/>
                      </a:ext>
                    </a:extLst>
                  </p:cNvPr>
                  <p:cNvSpPr/>
                  <p:nvPr/>
                </p:nvSpPr>
                <p:spPr>
                  <a:xfrm>
                    <a:off x="5643252" y="327238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87" name="Google Shape;1328;p104">
                    <a:extLst>
                      <a:ext uri="{FF2B5EF4-FFF2-40B4-BE49-F238E27FC236}">
                        <a16:creationId xmlns:a16="http://schemas.microsoft.com/office/drawing/2014/main" id="{F30F4DAF-7030-3561-F330-42BCA5B33E01}"/>
                      </a:ext>
                    </a:extLst>
                  </p:cNvPr>
                  <p:cNvSpPr/>
                  <p:nvPr/>
                </p:nvSpPr>
                <p:spPr>
                  <a:xfrm>
                    <a:off x="4421383" y="365383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88" name="Google Shape;1329;p104">
                    <a:extLst>
                      <a:ext uri="{FF2B5EF4-FFF2-40B4-BE49-F238E27FC236}">
                        <a16:creationId xmlns:a16="http://schemas.microsoft.com/office/drawing/2014/main" id="{3C579C58-B8F2-9B89-39A4-CE396AD876FA}"/>
                      </a:ext>
                    </a:extLst>
                  </p:cNvPr>
                  <p:cNvSpPr/>
                  <p:nvPr/>
                </p:nvSpPr>
                <p:spPr>
                  <a:xfrm>
                    <a:off x="4729149" y="3653839"/>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89" name="Google Shape;1330;p104">
                    <a:extLst>
                      <a:ext uri="{FF2B5EF4-FFF2-40B4-BE49-F238E27FC236}">
                        <a16:creationId xmlns:a16="http://schemas.microsoft.com/office/drawing/2014/main" id="{77BAA2A7-9892-D252-FEB0-4274F4B26BFB}"/>
                      </a:ext>
                    </a:extLst>
                  </p:cNvPr>
                  <p:cNvSpPr/>
                  <p:nvPr/>
                </p:nvSpPr>
                <p:spPr>
                  <a:xfrm>
                    <a:off x="5036914" y="3653840"/>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90" name="Google Shape;1331;p104">
                    <a:extLst>
                      <a:ext uri="{FF2B5EF4-FFF2-40B4-BE49-F238E27FC236}">
                        <a16:creationId xmlns:a16="http://schemas.microsoft.com/office/drawing/2014/main" id="{20801CB3-FA6C-754B-C6C6-26EDFB7EF772}"/>
                      </a:ext>
                    </a:extLst>
                  </p:cNvPr>
                  <p:cNvSpPr/>
                  <p:nvPr/>
                </p:nvSpPr>
                <p:spPr>
                  <a:xfrm>
                    <a:off x="5344680" y="3653840"/>
                    <a:ext cx="216900" cy="216900"/>
                  </a:xfrm>
                  <a:prstGeom prst="roundRect">
                    <a:avLst>
                      <a:gd name="adj" fmla="val 16667"/>
                    </a:avLst>
                  </a:prstGeom>
                  <a:solidFill>
                    <a:schemeClr val="bg2">
                      <a:lumMod val="7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91" name="Google Shape;1332;p104">
                    <a:extLst>
                      <a:ext uri="{FF2B5EF4-FFF2-40B4-BE49-F238E27FC236}">
                        <a16:creationId xmlns:a16="http://schemas.microsoft.com/office/drawing/2014/main" id="{0200689D-EE6B-6145-A12C-BE279410E9F1}"/>
                      </a:ext>
                    </a:extLst>
                  </p:cNvPr>
                  <p:cNvSpPr/>
                  <p:nvPr/>
                </p:nvSpPr>
                <p:spPr>
                  <a:xfrm>
                    <a:off x="5652446" y="3653840"/>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92" name="Google Shape;1333;p104">
                    <a:extLst>
                      <a:ext uri="{FF2B5EF4-FFF2-40B4-BE49-F238E27FC236}">
                        <a16:creationId xmlns:a16="http://schemas.microsoft.com/office/drawing/2014/main" id="{2B387E84-5579-4099-4E6C-397361752321}"/>
                      </a:ext>
                    </a:extLst>
                  </p:cNvPr>
                  <p:cNvSpPr/>
                  <p:nvPr/>
                </p:nvSpPr>
                <p:spPr>
                  <a:xfrm>
                    <a:off x="4426319"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93" name="Google Shape;1334;p104">
                    <a:extLst>
                      <a:ext uri="{FF2B5EF4-FFF2-40B4-BE49-F238E27FC236}">
                        <a16:creationId xmlns:a16="http://schemas.microsoft.com/office/drawing/2014/main" id="{9A0275B6-C321-7E11-4AF0-0FFBB26A3840}"/>
                      </a:ext>
                    </a:extLst>
                  </p:cNvPr>
                  <p:cNvSpPr/>
                  <p:nvPr/>
                </p:nvSpPr>
                <p:spPr>
                  <a:xfrm>
                    <a:off x="4734085" y="4032129"/>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94" name="Google Shape;1335;p104">
                    <a:extLst>
                      <a:ext uri="{FF2B5EF4-FFF2-40B4-BE49-F238E27FC236}">
                        <a16:creationId xmlns:a16="http://schemas.microsoft.com/office/drawing/2014/main" id="{816E36D8-4D0D-276D-9D29-0E1CF4EA29AF}"/>
                      </a:ext>
                    </a:extLst>
                  </p:cNvPr>
                  <p:cNvSpPr/>
                  <p:nvPr/>
                </p:nvSpPr>
                <p:spPr>
                  <a:xfrm>
                    <a:off x="5041851" y="4032129"/>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95" name="Google Shape;1336;p104">
                    <a:extLst>
                      <a:ext uri="{FF2B5EF4-FFF2-40B4-BE49-F238E27FC236}">
                        <a16:creationId xmlns:a16="http://schemas.microsoft.com/office/drawing/2014/main" id="{B406834C-98FA-B5CC-19A2-C0A6B60B4A99}"/>
                      </a:ext>
                    </a:extLst>
                  </p:cNvPr>
                  <p:cNvSpPr/>
                  <p:nvPr/>
                </p:nvSpPr>
                <p:spPr>
                  <a:xfrm>
                    <a:off x="5349617"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96" name="Google Shape;1337;p104">
                    <a:extLst>
                      <a:ext uri="{FF2B5EF4-FFF2-40B4-BE49-F238E27FC236}">
                        <a16:creationId xmlns:a16="http://schemas.microsoft.com/office/drawing/2014/main" id="{D23CECA9-93C2-90B1-7592-4A25ED3A0C27}"/>
                      </a:ext>
                    </a:extLst>
                  </p:cNvPr>
                  <p:cNvSpPr/>
                  <p:nvPr/>
                </p:nvSpPr>
                <p:spPr>
                  <a:xfrm>
                    <a:off x="5657383" y="4032129"/>
                    <a:ext cx="216900" cy="216900"/>
                  </a:xfrm>
                  <a:prstGeom prst="roundRect">
                    <a:avLst>
                      <a:gd name="adj" fmla="val 16667"/>
                    </a:avLst>
                  </a:prstGeom>
                  <a:solidFill>
                    <a:schemeClr val="bg2">
                      <a:lumMod val="7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97" name="Google Shape;1338;p104">
                    <a:extLst>
                      <a:ext uri="{FF2B5EF4-FFF2-40B4-BE49-F238E27FC236}">
                        <a16:creationId xmlns:a16="http://schemas.microsoft.com/office/drawing/2014/main" id="{D72090B6-A1EC-D213-3FC8-3B15E5F8EE7B}"/>
                      </a:ext>
                    </a:extLst>
                  </p:cNvPr>
                  <p:cNvSpPr/>
                  <p:nvPr/>
                </p:nvSpPr>
                <p:spPr>
                  <a:xfrm>
                    <a:off x="4421382" y="4406686"/>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98" name="Google Shape;1339;p104">
                    <a:extLst>
                      <a:ext uri="{FF2B5EF4-FFF2-40B4-BE49-F238E27FC236}">
                        <a16:creationId xmlns:a16="http://schemas.microsoft.com/office/drawing/2014/main" id="{ADAB80AC-6DD5-8EE6-B759-3EA42BF3ACFD}"/>
                      </a:ext>
                    </a:extLst>
                  </p:cNvPr>
                  <p:cNvSpPr/>
                  <p:nvPr/>
                </p:nvSpPr>
                <p:spPr>
                  <a:xfrm>
                    <a:off x="4729149"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99" name="Google Shape;1340;p104">
                    <a:extLst>
                      <a:ext uri="{FF2B5EF4-FFF2-40B4-BE49-F238E27FC236}">
                        <a16:creationId xmlns:a16="http://schemas.microsoft.com/office/drawing/2014/main" id="{389D62A2-FE11-DD73-317F-43A87E51B559}"/>
                      </a:ext>
                    </a:extLst>
                  </p:cNvPr>
                  <p:cNvSpPr/>
                  <p:nvPr/>
                </p:nvSpPr>
                <p:spPr>
                  <a:xfrm>
                    <a:off x="5036915"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100" name="Google Shape;1341;p104">
                    <a:extLst>
                      <a:ext uri="{FF2B5EF4-FFF2-40B4-BE49-F238E27FC236}">
                        <a16:creationId xmlns:a16="http://schemas.microsoft.com/office/drawing/2014/main" id="{D91AB6BE-C04A-6C05-113A-8ADF629FDD96}"/>
                      </a:ext>
                    </a:extLst>
                  </p:cNvPr>
                  <p:cNvSpPr/>
                  <p:nvPr/>
                </p:nvSpPr>
                <p:spPr>
                  <a:xfrm>
                    <a:off x="5344681" y="4406687"/>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101" name="Google Shape;1342;p104">
                    <a:extLst>
                      <a:ext uri="{FF2B5EF4-FFF2-40B4-BE49-F238E27FC236}">
                        <a16:creationId xmlns:a16="http://schemas.microsoft.com/office/drawing/2014/main" id="{D19B3D59-CE70-9AAF-5F4D-AD2B21591581}"/>
                      </a:ext>
                    </a:extLst>
                  </p:cNvPr>
                  <p:cNvSpPr/>
                  <p:nvPr/>
                </p:nvSpPr>
                <p:spPr>
                  <a:xfrm>
                    <a:off x="5652447" y="4406687"/>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102" name="Google Shape;1343;p104">
                    <a:extLst>
                      <a:ext uri="{FF2B5EF4-FFF2-40B4-BE49-F238E27FC236}">
                        <a16:creationId xmlns:a16="http://schemas.microsoft.com/office/drawing/2014/main" id="{5F15206B-AF40-C0D7-43C0-FCBF2BE3D662}"/>
                      </a:ext>
                    </a:extLst>
                  </p:cNvPr>
                  <p:cNvSpPr/>
                  <p:nvPr/>
                </p:nvSpPr>
                <p:spPr>
                  <a:xfrm>
                    <a:off x="4422629"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103" name="Google Shape;1344;p104">
                    <a:extLst>
                      <a:ext uri="{FF2B5EF4-FFF2-40B4-BE49-F238E27FC236}">
                        <a16:creationId xmlns:a16="http://schemas.microsoft.com/office/drawing/2014/main" id="{73BCBDA4-3439-52CC-0AC5-E9A1BA5136E5}"/>
                      </a:ext>
                    </a:extLst>
                  </p:cNvPr>
                  <p:cNvSpPr/>
                  <p:nvPr/>
                </p:nvSpPr>
                <p:spPr>
                  <a:xfrm>
                    <a:off x="4730395"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104" name="Google Shape;1345;p104">
                    <a:extLst>
                      <a:ext uri="{FF2B5EF4-FFF2-40B4-BE49-F238E27FC236}">
                        <a16:creationId xmlns:a16="http://schemas.microsoft.com/office/drawing/2014/main" id="{3F9EB8F3-DA5A-AF9B-C644-37D3658500E5}"/>
                      </a:ext>
                    </a:extLst>
                  </p:cNvPr>
                  <p:cNvSpPr/>
                  <p:nvPr/>
                </p:nvSpPr>
                <p:spPr>
                  <a:xfrm>
                    <a:off x="5038161"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105" name="Google Shape;1346;p104">
                    <a:extLst>
                      <a:ext uri="{FF2B5EF4-FFF2-40B4-BE49-F238E27FC236}">
                        <a16:creationId xmlns:a16="http://schemas.microsoft.com/office/drawing/2014/main" id="{8BF6627A-8472-6A0E-56EB-E1B3F5F10BD3}"/>
                      </a:ext>
                    </a:extLst>
                  </p:cNvPr>
                  <p:cNvSpPr/>
                  <p:nvPr/>
                </p:nvSpPr>
                <p:spPr>
                  <a:xfrm>
                    <a:off x="5345927" y="4768323"/>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106" name="Google Shape;1347;p104">
                    <a:extLst>
                      <a:ext uri="{FF2B5EF4-FFF2-40B4-BE49-F238E27FC236}">
                        <a16:creationId xmlns:a16="http://schemas.microsoft.com/office/drawing/2014/main" id="{5DD57F77-E0AF-D320-4623-3869B46E9703}"/>
                      </a:ext>
                    </a:extLst>
                  </p:cNvPr>
                  <p:cNvSpPr/>
                  <p:nvPr/>
                </p:nvSpPr>
                <p:spPr>
                  <a:xfrm>
                    <a:off x="5653693"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107" name="Google Shape;1348;p104">
                    <a:extLst>
                      <a:ext uri="{FF2B5EF4-FFF2-40B4-BE49-F238E27FC236}">
                        <a16:creationId xmlns:a16="http://schemas.microsoft.com/office/drawing/2014/main" id="{DDCD925C-ECC0-F97C-9306-C165B8EA96D1}"/>
                      </a:ext>
                    </a:extLst>
                  </p:cNvPr>
                  <p:cNvSpPr/>
                  <p:nvPr/>
                </p:nvSpPr>
                <p:spPr>
                  <a:xfrm>
                    <a:off x="4417692" y="5142881"/>
                    <a:ext cx="429000" cy="216900"/>
                  </a:xfrm>
                  <a:prstGeom prst="roundRect">
                    <a:avLst>
                      <a:gd name="adj" fmla="val 16667"/>
                    </a:avLst>
                  </a:prstGeom>
                  <a:solidFill>
                    <a:srgbClr val="ADAFB1"/>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108" name="Google Shape;1349;p104">
                    <a:extLst>
                      <a:ext uri="{FF2B5EF4-FFF2-40B4-BE49-F238E27FC236}">
                        <a16:creationId xmlns:a16="http://schemas.microsoft.com/office/drawing/2014/main" id="{0E77B50D-F610-6699-DC7D-37A5BDDBAE68}"/>
                      </a:ext>
                    </a:extLst>
                  </p:cNvPr>
                  <p:cNvSpPr/>
                  <p:nvPr/>
                </p:nvSpPr>
                <p:spPr>
                  <a:xfrm>
                    <a:off x="5470853" y="5142881"/>
                    <a:ext cx="3948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109" name="Google Shape;1350;p104">
                    <a:extLst>
                      <a:ext uri="{FF2B5EF4-FFF2-40B4-BE49-F238E27FC236}">
                        <a16:creationId xmlns:a16="http://schemas.microsoft.com/office/drawing/2014/main" id="{8DC427F7-B6DC-88F8-B838-FFA6C60362CF}"/>
                      </a:ext>
                    </a:extLst>
                  </p:cNvPr>
                  <p:cNvSpPr/>
                  <p:nvPr/>
                </p:nvSpPr>
                <p:spPr>
                  <a:xfrm>
                    <a:off x="3782853" y="5684244"/>
                    <a:ext cx="4750010" cy="167739"/>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grpSp>
            <p:sp>
              <p:nvSpPr>
                <p:cNvPr id="64" name="Google Shape;1351;p104">
                  <a:extLst>
                    <a:ext uri="{FF2B5EF4-FFF2-40B4-BE49-F238E27FC236}">
                      <a16:creationId xmlns:a16="http://schemas.microsoft.com/office/drawing/2014/main" id="{45855FC7-0B38-C3F8-AFE7-BDEDD1B91CF4}"/>
                    </a:ext>
                  </a:extLst>
                </p:cNvPr>
                <p:cNvSpPr/>
                <p:nvPr/>
              </p:nvSpPr>
              <p:spPr>
                <a:xfrm>
                  <a:off x="7683610" y="4967108"/>
                  <a:ext cx="59400" cy="3966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65" name="Google Shape;1352;p104">
                  <a:extLst>
                    <a:ext uri="{FF2B5EF4-FFF2-40B4-BE49-F238E27FC236}">
                      <a16:creationId xmlns:a16="http://schemas.microsoft.com/office/drawing/2014/main" id="{F1D04CFE-85CE-CB35-D9A6-4088A8212AC2}"/>
                    </a:ext>
                  </a:extLst>
                </p:cNvPr>
                <p:cNvSpPr/>
                <p:nvPr/>
              </p:nvSpPr>
              <p:spPr>
                <a:xfrm>
                  <a:off x="7613882" y="4571524"/>
                  <a:ext cx="227100" cy="569700"/>
                </a:xfrm>
                <a:prstGeom prst="roundRect">
                  <a:avLst>
                    <a:gd name="adj" fmla="val 50000"/>
                  </a:avLst>
                </a:prstGeom>
                <a:solidFill>
                  <a:srgbClr val="9BB023">
                    <a:alpha val="80000"/>
                  </a:srgb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grpSp>
              <p:nvGrpSpPr>
                <p:cNvPr id="66" name="Google Shape;1353;p104">
                  <a:extLst>
                    <a:ext uri="{FF2B5EF4-FFF2-40B4-BE49-F238E27FC236}">
                      <a16:creationId xmlns:a16="http://schemas.microsoft.com/office/drawing/2014/main" id="{B5065F49-4327-3E58-27D6-B67BE6060D1F}"/>
                    </a:ext>
                  </a:extLst>
                </p:cNvPr>
                <p:cNvGrpSpPr/>
                <p:nvPr/>
              </p:nvGrpSpPr>
              <p:grpSpPr>
                <a:xfrm>
                  <a:off x="7402085" y="4400279"/>
                  <a:ext cx="306080" cy="1067964"/>
                  <a:chOff x="3146566" y="4705830"/>
                  <a:chExt cx="275700" cy="823920"/>
                </a:xfrm>
              </p:grpSpPr>
              <p:sp>
                <p:nvSpPr>
                  <p:cNvPr id="67" name="Google Shape;1354;p104">
                    <a:extLst>
                      <a:ext uri="{FF2B5EF4-FFF2-40B4-BE49-F238E27FC236}">
                        <a16:creationId xmlns:a16="http://schemas.microsoft.com/office/drawing/2014/main" id="{1321C3BD-88DD-C688-5910-FBAD83F66D2C}"/>
                      </a:ext>
                    </a:extLst>
                  </p:cNvPr>
                  <p:cNvSpPr/>
                  <p:nvPr/>
                </p:nvSpPr>
                <p:spPr>
                  <a:xfrm>
                    <a:off x="3248276" y="5117250"/>
                    <a:ext cx="72300" cy="4125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68" name="Google Shape;1355;p104">
                    <a:extLst>
                      <a:ext uri="{FF2B5EF4-FFF2-40B4-BE49-F238E27FC236}">
                        <a16:creationId xmlns:a16="http://schemas.microsoft.com/office/drawing/2014/main" id="{AC66B73B-D041-44D2-DE28-1F67D152F3A1}"/>
                      </a:ext>
                    </a:extLst>
                  </p:cNvPr>
                  <p:cNvSpPr/>
                  <p:nvPr/>
                </p:nvSpPr>
                <p:spPr>
                  <a:xfrm>
                    <a:off x="3146566" y="4705830"/>
                    <a:ext cx="275700" cy="592500"/>
                  </a:xfrm>
                  <a:prstGeom prst="roundRect">
                    <a:avLst>
                      <a:gd name="adj" fmla="val 50000"/>
                    </a:avLst>
                  </a:prstGeom>
                  <a:solidFill>
                    <a:srgbClr val="C3D941">
                      <a:alpha val="81960"/>
                    </a:srgb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grpSp>
          </p:grpSp>
          <p:pic>
            <p:nvPicPr>
              <p:cNvPr id="61" name="Google Shape;1356;p104" descr="Picnic table with solid fill">
                <a:extLst>
                  <a:ext uri="{FF2B5EF4-FFF2-40B4-BE49-F238E27FC236}">
                    <a16:creationId xmlns:a16="http://schemas.microsoft.com/office/drawing/2014/main" id="{32F0EB88-3179-2E20-D0A5-98588731AA8B}"/>
                  </a:ext>
                </a:extLst>
              </p:cNvPr>
              <p:cNvPicPr preferRelativeResize="0"/>
              <p:nvPr/>
            </p:nvPicPr>
            <p:blipFill rotWithShape="1">
              <a:blip r:embed="rId6">
                <a:alphaModFix/>
              </a:blip>
              <a:srcRect/>
              <a:stretch/>
            </p:blipFill>
            <p:spPr>
              <a:xfrm>
                <a:off x="8854378" y="4753095"/>
                <a:ext cx="261700" cy="261700"/>
              </a:xfrm>
              <a:prstGeom prst="rect">
                <a:avLst/>
              </a:prstGeom>
              <a:noFill/>
              <a:ln>
                <a:noFill/>
              </a:ln>
            </p:spPr>
          </p:pic>
          <p:sp>
            <p:nvSpPr>
              <p:cNvPr id="62" name="Google Shape;1357;p104" descr="Bicycle Icon">
                <a:extLst>
                  <a:ext uri="{FF2B5EF4-FFF2-40B4-BE49-F238E27FC236}">
                    <a16:creationId xmlns:a16="http://schemas.microsoft.com/office/drawing/2014/main" id="{5782BE9B-2DA4-9E7F-B316-A6EE751FB6AD}"/>
                  </a:ext>
                </a:extLst>
              </p:cNvPr>
              <p:cNvSpPr/>
              <p:nvPr/>
            </p:nvSpPr>
            <p:spPr>
              <a:xfrm>
                <a:off x="7791129" y="4781652"/>
                <a:ext cx="361076" cy="200346"/>
              </a:xfrm>
              <a:custGeom>
                <a:avLst/>
                <a:gdLst/>
                <a:ahLst/>
                <a:cxnLst/>
                <a:rect l="l" t="t" r="r" b="b"/>
                <a:pathLst>
                  <a:path w="540" h="300" extrusionOk="0">
                    <a:moveTo>
                      <a:pt x="435" y="90"/>
                    </a:moveTo>
                    <a:cubicBezTo>
                      <a:pt x="419" y="90"/>
                      <a:pt x="404" y="94"/>
                      <a:pt x="390" y="101"/>
                    </a:cubicBezTo>
                    <a:cubicBezTo>
                      <a:pt x="327" y="7"/>
                      <a:pt x="327" y="7"/>
                      <a:pt x="327" y="7"/>
                    </a:cubicBezTo>
                    <a:cubicBezTo>
                      <a:pt x="324" y="2"/>
                      <a:pt x="320" y="0"/>
                      <a:pt x="315" y="0"/>
                    </a:cubicBezTo>
                    <a:cubicBezTo>
                      <a:pt x="255" y="0"/>
                      <a:pt x="255" y="0"/>
                      <a:pt x="255" y="0"/>
                    </a:cubicBezTo>
                    <a:cubicBezTo>
                      <a:pt x="251" y="0"/>
                      <a:pt x="247" y="2"/>
                      <a:pt x="244" y="5"/>
                    </a:cubicBezTo>
                    <a:cubicBezTo>
                      <a:pt x="241" y="8"/>
                      <a:pt x="240" y="11"/>
                      <a:pt x="240" y="15"/>
                    </a:cubicBezTo>
                    <a:cubicBezTo>
                      <a:pt x="240" y="19"/>
                      <a:pt x="241" y="23"/>
                      <a:pt x="244" y="26"/>
                    </a:cubicBezTo>
                    <a:cubicBezTo>
                      <a:pt x="247" y="29"/>
                      <a:pt x="251" y="30"/>
                      <a:pt x="255" y="30"/>
                    </a:cubicBezTo>
                    <a:cubicBezTo>
                      <a:pt x="307" y="30"/>
                      <a:pt x="307" y="30"/>
                      <a:pt x="307" y="30"/>
                    </a:cubicBezTo>
                    <a:cubicBezTo>
                      <a:pt x="327" y="60"/>
                      <a:pt x="327" y="60"/>
                      <a:pt x="327" y="60"/>
                    </a:cubicBezTo>
                    <a:cubicBezTo>
                      <a:pt x="225" y="60"/>
                      <a:pt x="225" y="60"/>
                      <a:pt x="225" y="60"/>
                    </a:cubicBezTo>
                    <a:cubicBezTo>
                      <a:pt x="225" y="30"/>
                      <a:pt x="225" y="30"/>
                      <a:pt x="225" y="30"/>
                    </a:cubicBezTo>
                    <a:cubicBezTo>
                      <a:pt x="135" y="30"/>
                      <a:pt x="135" y="30"/>
                      <a:pt x="135" y="30"/>
                    </a:cubicBezTo>
                    <a:cubicBezTo>
                      <a:pt x="131" y="30"/>
                      <a:pt x="127" y="32"/>
                      <a:pt x="124" y="35"/>
                    </a:cubicBezTo>
                    <a:cubicBezTo>
                      <a:pt x="121" y="38"/>
                      <a:pt x="120" y="41"/>
                      <a:pt x="120" y="45"/>
                    </a:cubicBezTo>
                    <a:cubicBezTo>
                      <a:pt x="120" y="49"/>
                      <a:pt x="121" y="53"/>
                      <a:pt x="124" y="56"/>
                    </a:cubicBezTo>
                    <a:cubicBezTo>
                      <a:pt x="127" y="59"/>
                      <a:pt x="131" y="60"/>
                      <a:pt x="135" y="60"/>
                    </a:cubicBezTo>
                    <a:cubicBezTo>
                      <a:pt x="187" y="60"/>
                      <a:pt x="187" y="60"/>
                      <a:pt x="187" y="60"/>
                    </a:cubicBezTo>
                    <a:cubicBezTo>
                      <a:pt x="155" y="103"/>
                      <a:pt x="155" y="103"/>
                      <a:pt x="155" y="103"/>
                    </a:cubicBezTo>
                    <a:cubicBezTo>
                      <a:pt x="139" y="95"/>
                      <a:pt x="122" y="90"/>
                      <a:pt x="105" y="90"/>
                    </a:cubicBezTo>
                    <a:cubicBezTo>
                      <a:pt x="76" y="90"/>
                      <a:pt x="51" y="101"/>
                      <a:pt x="30" y="121"/>
                    </a:cubicBezTo>
                    <a:cubicBezTo>
                      <a:pt x="10" y="142"/>
                      <a:pt x="0" y="166"/>
                      <a:pt x="0" y="195"/>
                    </a:cubicBezTo>
                    <a:cubicBezTo>
                      <a:pt x="0" y="224"/>
                      <a:pt x="10" y="249"/>
                      <a:pt x="30" y="270"/>
                    </a:cubicBezTo>
                    <a:cubicBezTo>
                      <a:pt x="51" y="290"/>
                      <a:pt x="76" y="300"/>
                      <a:pt x="105" y="300"/>
                    </a:cubicBezTo>
                    <a:cubicBezTo>
                      <a:pt x="131" y="300"/>
                      <a:pt x="154" y="292"/>
                      <a:pt x="173" y="275"/>
                    </a:cubicBezTo>
                    <a:cubicBezTo>
                      <a:pt x="193" y="257"/>
                      <a:pt x="205" y="236"/>
                      <a:pt x="208" y="210"/>
                    </a:cubicBezTo>
                    <a:cubicBezTo>
                      <a:pt x="255" y="210"/>
                      <a:pt x="255" y="210"/>
                      <a:pt x="255" y="210"/>
                    </a:cubicBezTo>
                    <a:cubicBezTo>
                      <a:pt x="260" y="210"/>
                      <a:pt x="264" y="208"/>
                      <a:pt x="267" y="204"/>
                    </a:cubicBezTo>
                    <a:cubicBezTo>
                      <a:pt x="349" y="94"/>
                      <a:pt x="349" y="94"/>
                      <a:pt x="349" y="94"/>
                    </a:cubicBezTo>
                    <a:cubicBezTo>
                      <a:pt x="365" y="117"/>
                      <a:pt x="365" y="117"/>
                      <a:pt x="365" y="117"/>
                    </a:cubicBezTo>
                    <a:cubicBezTo>
                      <a:pt x="354" y="127"/>
                      <a:pt x="345" y="139"/>
                      <a:pt x="339" y="152"/>
                    </a:cubicBezTo>
                    <a:cubicBezTo>
                      <a:pt x="333" y="166"/>
                      <a:pt x="330" y="180"/>
                      <a:pt x="330" y="195"/>
                    </a:cubicBezTo>
                    <a:cubicBezTo>
                      <a:pt x="330" y="224"/>
                      <a:pt x="340" y="249"/>
                      <a:pt x="360" y="270"/>
                    </a:cubicBezTo>
                    <a:cubicBezTo>
                      <a:pt x="381" y="290"/>
                      <a:pt x="406" y="300"/>
                      <a:pt x="435" y="300"/>
                    </a:cubicBezTo>
                    <a:cubicBezTo>
                      <a:pt x="464" y="300"/>
                      <a:pt x="488" y="290"/>
                      <a:pt x="509" y="270"/>
                    </a:cubicBezTo>
                    <a:cubicBezTo>
                      <a:pt x="529" y="249"/>
                      <a:pt x="540" y="224"/>
                      <a:pt x="540" y="195"/>
                    </a:cubicBezTo>
                    <a:cubicBezTo>
                      <a:pt x="540" y="166"/>
                      <a:pt x="529" y="142"/>
                      <a:pt x="509" y="121"/>
                    </a:cubicBezTo>
                    <a:cubicBezTo>
                      <a:pt x="488" y="101"/>
                      <a:pt x="464" y="90"/>
                      <a:pt x="435" y="90"/>
                    </a:cubicBezTo>
                    <a:close/>
                    <a:moveTo>
                      <a:pt x="435" y="270"/>
                    </a:moveTo>
                    <a:cubicBezTo>
                      <a:pt x="414" y="270"/>
                      <a:pt x="396" y="263"/>
                      <a:pt x="382" y="248"/>
                    </a:cubicBezTo>
                    <a:cubicBezTo>
                      <a:pt x="367" y="234"/>
                      <a:pt x="360" y="216"/>
                      <a:pt x="360" y="195"/>
                    </a:cubicBezTo>
                    <a:cubicBezTo>
                      <a:pt x="360" y="175"/>
                      <a:pt x="367" y="157"/>
                      <a:pt x="381" y="143"/>
                    </a:cubicBezTo>
                    <a:cubicBezTo>
                      <a:pt x="422" y="204"/>
                      <a:pt x="422" y="204"/>
                      <a:pt x="422" y="204"/>
                    </a:cubicBezTo>
                    <a:cubicBezTo>
                      <a:pt x="425" y="208"/>
                      <a:pt x="429" y="210"/>
                      <a:pt x="435" y="210"/>
                    </a:cubicBezTo>
                    <a:cubicBezTo>
                      <a:pt x="443" y="208"/>
                      <a:pt x="443" y="208"/>
                      <a:pt x="443" y="208"/>
                    </a:cubicBezTo>
                    <a:cubicBezTo>
                      <a:pt x="447" y="206"/>
                      <a:pt x="449" y="202"/>
                      <a:pt x="449" y="198"/>
                    </a:cubicBezTo>
                    <a:cubicBezTo>
                      <a:pt x="450" y="194"/>
                      <a:pt x="449" y="190"/>
                      <a:pt x="447" y="187"/>
                    </a:cubicBezTo>
                    <a:cubicBezTo>
                      <a:pt x="406" y="126"/>
                      <a:pt x="406" y="126"/>
                      <a:pt x="406" y="126"/>
                    </a:cubicBezTo>
                    <a:cubicBezTo>
                      <a:pt x="416" y="122"/>
                      <a:pt x="425" y="120"/>
                      <a:pt x="435" y="120"/>
                    </a:cubicBezTo>
                    <a:cubicBezTo>
                      <a:pt x="455" y="120"/>
                      <a:pt x="473" y="128"/>
                      <a:pt x="488" y="142"/>
                    </a:cubicBezTo>
                    <a:cubicBezTo>
                      <a:pt x="502" y="157"/>
                      <a:pt x="510" y="175"/>
                      <a:pt x="510" y="195"/>
                    </a:cubicBezTo>
                    <a:cubicBezTo>
                      <a:pt x="510" y="216"/>
                      <a:pt x="502" y="234"/>
                      <a:pt x="488" y="248"/>
                    </a:cubicBezTo>
                    <a:cubicBezTo>
                      <a:pt x="473" y="263"/>
                      <a:pt x="455" y="270"/>
                      <a:pt x="435" y="270"/>
                    </a:cubicBezTo>
                    <a:close/>
                    <a:moveTo>
                      <a:pt x="208" y="180"/>
                    </a:moveTo>
                    <a:cubicBezTo>
                      <a:pt x="205" y="157"/>
                      <a:pt x="195" y="137"/>
                      <a:pt x="179" y="121"/>
                    </a:cubicBezTo>
                    <a:cubicBezTo>
                      <a:pt x="202" y="90"/>
                      <a:pt x="202" y="90"/>
                      <a:pt x="202" y="90"/>
                    </a:cubicBezTo>
                    <a:cubicBezTo>
                      <a:pt x="315" y="90"/>
                      <a:pt x="315" y="90"/>
                      <a:pt x="315" y="90"/>
                    </a:cubicBezTo>
                    <a:cubicBezTo>
                      <a:pt x="247" y="180"/>
                      <a:pt x="247" y="180"/>
                      <a:pt x="247" y="180"/>
                    </a:cubicBezTo>
                    <a:lnTo>
                      <a:pt x="208" y="180"/>
                    </a:lnTo>
                    <a:close/>
                    <a:moveTo>
                      <a:pt x="161" y="146"/>
                    </a:moveTo>
                    <a:cubicBezTo>
                      <a:pt x="170" y="155"/>
                      <a:pt x="175" y="167"/>
                      <a:pt x="178" y="180"/>
                    </a:cubicBezTo>
                    <a:cubicBezTo>
                      <a:pt x="135" y="180"/>
                      <a:pt x="135" y="180"/>
                      <a:pt x="135" y="180"/>
                    </a:cubicBezTo>
                    <a:lnTo>
                      <a:pt x="161" y="146"/>
                    </a:lnTo>
                    <a:close/>
                    <a:moveTo>
                      <a:pt x="152" y="253"/>
                    </a:moveTo>
                    <a:cubicBezTo>
                      <a:pt x="138" y="265"/>
                      <a:pt x="123" y="270"/>
                      <a:pt x="105" y="270"/>
                    </a:cubicBezTo>
                    <a:cubicBezTo>
                      <a:pt x="84" y="270"/>
                      <a:pt x="66" y="263"/>
                      <a:pt x="52" y="248"/>
                    </a:cubicBezTo>
                    <a:cubicBezTo>
                      <a:pt x="37" y="234"/>
                      <a:pt x="30" y="216"/>
                      <a:pt x="30" y="195"/>
                    </a:cubicBezTo>
                    <a:cubicBezTo>
                      <a:pt x="30" y="175"/>
                      <a:pt x="37" y="157"/>
                      <a:pt x="52" y="142"/>
                    </a:cubicBezTo>
                    <a:cubicBezTo>
                      <a:pt x="66" y="128"/>
                      <a:pt x="84" y="120"/>
                      <a:pt x="105" y="120"/>
                    </a:cubicBezTo>
                    <a:cubicBezTo>
                      <a:pt x="116" y="120"/>
                      <a:pt x="127" y="123"/>
                      <a:pt x="137" y="128"/>
                    </a:cubicBezTo>
                    <a:cubicBezTo>
                      <a:pt x="93" y="186"/>
                      <a:pt x="93" y="186"/>
                      <a:pt x="93" y="186"/>
                    </a:cubicBezTo>
                    <a:cubicBezTo>
                      <a:pt x="89" y="191"/>
                      <a:pt x="88" y="197"/>
                      <a:pt x="91" y="202"/>
                    </a:cubicBezTo>
                    <a:cubicBezTo>
                      <a:pt x="94" y="208"/>
                      <a:pt x="98" y="210"/>
                      <a:pt x="105" y="210"/>
                    </a:cubicBezTo>
                    <a:cubicBezTo>
                      <a:pt x="178" y="210"/>
                      <a:pt x="178" y="210"/>
                      <a:pt x="178" y="210"/>
                    </a:cubicBezTo>
                    <a:cubicBezTo>
                      <a:pt x="175" y="228"/>
                      <a:pt x="166" y="242"/>
                      <a:pt x="152" y="253"/>
                    </a:cubicBezTo>
                    <a:close/>
                  </a:path>
                </a:pathLst>
              </a:custGeom>
              <a:solidFill>
                <a:srgbClr val="4A4B4C"/>
              </a:solidFill>
              <a:ln>
                <a:noFill/>
              </a:ln>
            </p:spPr>
            <p:txBody>
              <a:bodyPr spcFirstLastPara="1" wrap="square" lIns="91425" tIns="45700" rIns="91425"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spcAft>
                    <a:spcPts val="0"/>
                  </a:spcAft>
                  <a:buNone/>
                </a:pPr>
                <a:endParaRPr lang="fr-CA" sz="1800" dirty="0">
                  <a:solidFill>
                    <a:srgbClr val="000000"/>
                  </a:solidFill>
                  <a:latin typeface="Avenir Next LT Pro" panose="020B0504020202020204" pitchFamily="34" charset="0"/>
                  <a:ea typeface="Arial"/>
                  <a:cs typeface="Arial"/>
                  <a:sym typeface="Arial"/>
                </a:endParaRPr>
              </a:p>
            </p:txBody>
          </p:sp>
        </p:grpSp>
        <p:grpSp>
          <p:nvGrpSpPr>
            <p:cNvPr id="13" name="Google Shape;1311;p104">
              <a:extLst>
                <a:ext uri="{FF2B5EF4-FFF2-40B4-BE49-F238E27FC236}">
                  <a16:creationId xmlns:a16="http://schemas.microsoft.com/office/drawing/2014/main" id="{F749FBA4-6C9D-0CDF-7180-93E2D3A08598}"/>
                </a:ext>
              </a:extLst>
            </p:cNvPr>
            <p:cNvGrpSpPr/>
            <p:nvPr/>
          </p:nvGrpSpPr>
          <p:grpSpPr>
            <a:xfrm>
              <a:off x="4842257" y="3259133"/>
              <a:ext cx="1725893" cy="2630199"/>
              <a:chOff x="3065624" y="2941929"/>
              <a:chExt cx="1743300" cy="2756680"/>
            </a:xfrm>
          </p:grpSpPr>
          <p:sp>
            <p:nvSpPr>
              <p:cNvPr id="19" name="Google Shape;1312;p104">
                <a:extLst>
                  <a:ext uri="{FF2B5EF4-FFF2-40B4-BE49-F238E27FC236}">
                    <a16:creationId xmlns:a16="http://schemas.microsoft.com/office/drawing/2014/main" id="{BFA234D2-120A-FD69-86AE-5FB98203EDF5}"/>
                  </a:ext>
                </a:extLst>
              </p:cNvPr>
              <p:cNvSpPr/>
              <p:nvPr/>
            </p:nvSpPr>
            <p:spPr>
              <a:xfrm>
                <a:off x="3065624" y="3097493"/>
                <a:ext cx="1743300" cy="2601116"/>
              </a:xfrm>
              <a:prstGeom prst="roundRect">
                <a:avLst>
                  <a:gd name="adj" fmla="val 3657"/>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0" name="Google Shape;1313;p104">
                <a:extLst>
                  <a:ext uri="{FF2B5EF4-FFF2-40B4-BE49-F238E27FC236}">
                    <a16:creationId xmlns:a16="http://schemas.microsoft.com/office/drawing/2014/main" id="{94DCBF09-ABA2-C4B6-97FC-220DA50B7E63}"/>
                  </a:ext>
                </a:extLst>
              </p:cNvPr>
              <p:cNvSpPr/>
              <p:nvPr/>
            </p:nvSpPr>
            <p:spPr>
              <a:xfrm>
                <a:off x="3788285" y="5187709"/>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1" name="Google Shape;1314;p104">
                <a:extLst>
                  <a:ext uri="{FF2B5EF4-FFF2-40B4-BE49-F238E27FC236}">
                    <a16:creationId xmlns:a16="http://schemas.microsoft.com/office/drawing/2014/main" id="{F0F688BB-42A1-D9B9-B9A0-C12D3974EA66}"/>
                  </a:ext>
                </a:extLst>
              </p:cNvPr>
              <p:cNvSpPr/>
              <p:nvPr/>
            </p:nvSpPr>
            <p:spPr>
              <a:xfrm>
                <a:off x="3331718" y="2941929"/>
                <a:ext cx="1267500" cy="120300"/>
              </a:xfrm>
              <a:prstGeom prst="round2SameRect">
                <a:avLst>
                  <a:gd name="adj1" fmla="val 48327"/>
                  <a:gd name="adj2" fmla="val 0"/>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2" name="Google Shape;1323;p104">
                <a:extLst>
                  <a:ext uri="{FF2B5EF4-FFF2-40B4-BE49-F238E27FC236}">
                    <a16:creationId xmlns:a16="http://schemas.microsoft.com/office/drawing/2014/main" id="{E4E3A91C-A0F3-2DBD-3A42-4B868F01CE67}"/>
                  </a:ext>
                </a:extLst>
              </p:cNvPr>
              <p:cNvSpPr/>
              <p:nvPr/>
            </p:nvSpPr>
            <p:spPr>
              <a:xfrm>
                <a:off x="3231045" y="3302114"/>
                <a:ext cx="216900" cy="216900"/>
              </a:xfrm>
              <a:prstGeom prst="roundRect">
                <a:avLst>
                  <a:gd name="adj" fmla="val 16667"/>
                </a:avLst>
              </a:prstGeom>
              <a:solidFill>
                <a:schemeClr val="accent4">
                  <a:lumMod val="40000"/>
                  <a:lumOff val="60000"/>
                </a:schemeClr>
              </a:solidFill>
              <a:ln w="12700">
                <a:noFill/>
                <a:prstDash val="dash"/>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3" name="Google Shape;1324;p104">
                <a:extLst>
                  <a:ext uri="{FF2B5EF4-FFF2-40B4-BE49-F238E27FC236}">
                    <a16:creationId xmlns:a16="http://schemas.microsoft.com/office/drawing/2014/main" id="{0887182C-EA58-F4C8-0A6F-6284E60A0077}"/>
                  </a:ext>
                </a:extLst>
              </p:cNvPr>
              <p:cNvSpPr/>
              <p:nvPr/>
            </p:nvSpPr>
            <p:spPr>
              <a:xfrm>
                <a:off x="3538809" y="3302114"/>
                <a:ext cx="216900" cy="216900"/>
              </a:xfrm>
              <a:prstGeom prst="roundRect">
                <a:avLst>
                  <a:gd name="adj" fmla="val 16667"/>
                </a:avLst>
              </a:prstGeom>
              <a:solidFill>
                <a:schemeClr val="bg1">
                  <a:lumMod val="65000"/>
                </a:schemeClr>
              </a:solidFill>
              <a:ln w="12700">
                <a:noFill/>
                <a:prstDash val="dash"/>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4" name="Google Shape;1325;p104">
                <a:extLst>
                  <a:ext uri="{FF2B5EF4-FFF2-40B4-BE49-F238E27FC236}">
                    <a16:creationId xmlns:a16="http://schemas.microsoft.com/office/drawing/2014/main" id="{85F2CEB4-D0CB-A3BD-A40A-DDA728B058F9}"/>
                  </a:ext>
                </a:extLst>
              </p:cNvPr>
              <p:cNvSpPr/>
              <p:nvPr/>
            </p:nvSpPr>
            <p:spPr>
              <a:xfrm>
                <a:off x="3846576" y="3302114"/>
                <a:ext cx="216900" cy="216900"/>
              </a:xfrm>
              <a:prstGeom prst="roundRect">
                <a:avLst>
                  <a:gd name="adj" fmla="val 16667"/>
                </a:avLst>
              </a:prstGeom>
              <a:solidFill>
                <a:schemeClr val="bg1">
                  <a:lumMod val="65000"/>
                </a:schemeClr>
              </a:solidFill>
              <a:ln w="12700">
                <a:noFill/>
                <a:prstDash val="dash"/>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5" name="Google Shape;1326;p104">
                <a:extLst>
                  <a:ext uri="{FF2B5EF4-FFF2-40B4-BE49-F238E27FC236}">
                    <a16:creationId xmlns:a16="http://schemas.microsoft.com/office/drawing/2014/main" id="{F5C5410F-2121-82CA-883E-FE65EBEADE9B}"/>
                  </a:ext>
                </a:extLst>
              </p:cNvPr>
              <p:cNvSpPr/>
              <p:nvPr/>
            </p:nvSpPr>
            <p:spPr>
              <a:xfrm>
                <a:off x="4154342" y="3302114"/>
                <a:ext cx="216900" cy="216900"/>
              </a:xfrm>
              <a:prstGeom prst="roundRect">
                <a:avLst>
                  <a:gd name="adj" fmla="val 16667"/>
                </a:avLst>
              </a:prstGeom>
              <a:solidFill>
                <a:schemeClr val="accent4">
                  <a:lumMod val="40000"/>
                  <a:lumOff val="60000"/>
                </a:schemeClr>
              </a:solidFill>
              <a:ln w="12700">
                <a:noFill/>
                <a:prstDash val="dash"/>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6" name="Google Shape;1327;p104">
                <a:extLst>
                  <a:ext uri="{FF2B5EF4-FFF2-40B4-BE49-F238E27FC236}">
                    <a16:creationId xmlns:a16="http://schemas.microsoft.com/office/drawing/2014/main" id="{E164CD8B-6519-6488-697B-850EC3B890A6}"/>
                  </a:ext>
                </a:extLst>
              </p:cNvPr>
              <p:cNvSpPr/>
              <p:nvPr/>
            </p:nvSpPr>
            <p:spPr>
              <a:xfrm>
                <a:off x="4462108" y="3302114"/>
                <a:ext cx="216900" cy="216900"/>
              </a:xfrm>
              <a:prstGeom prst="roundRect">
                <a:avLst>
                  <a:gd name="adj" fmla="val 16667"/>
                </a:avLst>
              </a:prstGeom>
              <a:solidFill>
                <a:schemeClr val="accent4">
                  <a:lumMod val="40000"/>
                  <a:lumOff val="60000"/>
                </a:schemeClr>
              </a:solidFill>
              <a:ln w="12700">
                <a:noFill/>
                <a:prstDash val="dash"/>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7" name="Google Shape;1328;p104">
                <a:extLst>
                  <a:ext uri="{FF2B5EF4-FFF2-40B4-BE49-F238E27FC236}">
                    <a16:creationId xmlns:a16="http://schemas.microsoft.com/office/drawing/2014/main" id="{A8AC4175-8E9A-70C2-56A5-B068A8EFB7D5}"/>
                  </a:ext>
                </a:extLst>
              </p:cNvPr>
              <p:cNvSpPr/>
              <p:nvPr/>
            </p:nvSpPr>
            <p:spPr>
              <a:xfrm>
                <a:off x="3245527" y="3676599"/>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38" name="Google Shape;1329;p104">
                <a:extLst>
                  <a:ext uri="{FF2B5EF4-FFF2-40B4-BE49-F238E27FC236}">
                    <a16:creationId xmlns:a16="http://schemas.microsoft.com/office/drawing/2014/main" id="{67744030-6713-B9D7-0991-3B82A9C289EE}"/>
                  </a:ext>
                </a:extLst>
              </p:cNvPr>
              <p:cNvSpPr/>
              <p:nvPr/>
            </p:nvSpPr>
            <p:spPr>
              <a:xfrm>
                <a:off x="3553295" y="3676599"/>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9" name="Google Shape;1330;p104">
                <a:extLst>
                  <a:ext uri="{FF2B5EF4-FFF2-40B4-BE49-F238E27FC236}">
                    <a16:creationId xmlns:a16="http://schemas.microsoft.com/office/drawing/2014/main" id="{3E97E9F0-DC56-D100-7B11-AEF055A97DCA}"/>
                  </a:ext>
                </a:extLst>
              </p:cNvPr>
              <p:cNvSpPr/>
              <p:nvPr/>
            </p:nvSpPr>
            <p:spPr>
              <a:xfrm>
                <a:off x="3861062" y="3676600"/>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40" name="Google Shape;1331;p104">
                <a:extLst>
                  <a:ext uri="{FF2B5EF4-FFF2-40B4-BE49-F238E27FC236}">
                    <a16:creationId xmlns:a16="http://schemas.microsoft.com/office/drawing/2014/main" id="{F7073BE9-1671-FEE7-C881-346A3AE2C475}"/>
                  </a:ext>
                </a:extLst>
              </p:cNvPr>
              <p:cNvSpPr/>
              <p:nvPr/>
            </p:nvSpPr>
            <p:spPr>
              <a:xfrm>
                <a:off x="4168824" y="3676600"/>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41" name="Google Shape;1332;p104">
                <a:extLst>
                  <a:ext uri="{FF2B5EF4-FFF2-40B4-BE49-F238E27FC236}">
                    <a16:creationId xmlns:a16="http://schemas.microsoft.com/office/drawing/2014/main" id="{06CC2BB9-287A-6152-62E0-425567B829A1}"/>
                  </a:ext>
                </a:extLst>
              </p:cNvPr>
              <p:cNvSpPr/>
              <p:nvPr/>
            </p:nvSpPr>
            <p:spPr>
              <a:xfrm>
                <a:off x="4476593" y="3676600"/>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42" name="Google Shape;1333;p104">
                <a:extLst>
                  <a:ext uri="{FF2B5EF4-FFF2-40B4-BE49-F238E27FC236}">
                    <a16:creationId xmlns:a16="http://schemas.microsoft.com/office/drawing/2014/main" id="{6893D8D9-32DD-CF92-2CC1-CE7B0500E134}"/>
                  </a:ext>
                </a:extLst>
              </p:cNvPr>
              <p:cNvSpPr/>
              <p:nvPr/>
            </p:nvSpPr>
            <p:spPr>
              <a:xfrm>
                <a:off x="3245175" y="4061855"/>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43" name="Google Shape;1334;p104">
                <a:extLst>
                  <a:ext uri="{FF2B5EF4-FFF2-40B4-BE49-F238E27FC236}">
                    <a16:creationId xmlns:a16="http://schemas.microsoft.com/office/drawing/2014/main" id="{C333FD2E-87B7-6B14-3D2B-9E4CCA21AA9E}"/>
                  </a:ext>
                </a:extLst>
              </p:cNvPr>
              <p:cNvSpPr/>
              <p:nvPr/>
            </p:nvSpPr>
            <p:spPr>
              <a:xfrm>
                <a:off x="3552941" y="4061855"/>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44" name="Google Shape;1335;p104">
                <a:extLst>
                  <a:ext uri="{FF2B5EF4-FFF2-40B4-BE49-F238E27FC236}">
                    <a16:creationId xmlns:a16="http://schemas.microsoft.com/office/drawing/2014/main" id="{416A71BF-C1C4-B629-38F7-60E0683827BE}"/>
                  </a:ext>
                </a:extLst>
              </p:cNvPr>
              <p:cNvSpPr/>
              <p:nvPr/>
            </p:nvSpPr>
            <p:spPr>
              <a:xfrm>
                <a:off x="3860707" y="4061855"/>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45" name="Google Shape;1336;p104">
                <a:extLst>
                  <a:ext uri="{FF2B5EF4-FFF2-40B4-BE49-F238E27FC236}">
                    <a16:creationId xmlns:a16="http://schemas.microsoft.com/office/drawing/2014/main" id="{98C5E74F-CC52-BDD5-5039-BC7A60803549}"/>
                  </a:ext>
                </a:extLst>
              </p:cNvPr>
              <p:cNvSpPr/>
              <p:nvPr/>
            </p:nvSpPr>
            <p:spPr>
              <a:xfrm>
                <a:off x="4168472" y="4061855"/>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46" name="Google Shape;1337;p104">
                <a:extLst>
                  <a:ext uri="{FF2B5EF4-FFF2-40B4-BE49-F238E27FC236}">
                    <a16:creationId xmlns:a16="http://schemas.microsoft.com/office/drawing/2014/main" id="{F5D8FDAD-571E-8BED-294E-116FD8CF6864}"/>
                  </a:ext>
                </a:extLst>
              </p:cNvPr>
              <p:cNvSpPr/>
              <p:nvPr/>
            </p:nvSpPr>
            <p:spPr>
              <a:xfrm>
                <a:off x="4476239" y="4061855"/>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47" name="Google Shape;1338;p104">
                <a:extLst>
                  <a:ext uri="{FF2B5EF4-FFF2-40B4-BE49-F238E27FC236}">
                    <a16:creationId xmlns:a16="http://schemas.microsoft.com/office/drawing/2014/main" id="{3B176C01-B35C-12A0-C785-76E84702C722}"/>
                  </a:ext>
                </a:extLst>
              </p:cNvPr>
              <p:cNvSpPr/>
              <p:nvPr/>
            </p:nvSpPr>
            <p:spPr>
              <a:xfrm>
                <a:off x="3245527" y="442944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48" name="Google Shape;1339;p104">
                <a:extLst>
                  <a:ext uri="{FF2B5EF4-FFF2-40B4-BE49-F238E27FC236}">
                    <a16:creationId xmlns:a16="http://schemas.microsoft.com/office/drawing/2014/main" id="{CBCCEA58-A032-F97E-E1D2-BA10AAA854E1}"/>
                  </a:ext>
                </a:extLst>
              </p:cNvPr>
              <p:cNvSpPr/>
              <p:nvPr/>
            </p:nvSpPr>
            <p:spPr>
              <a:xfrm>
                <a:off x="3553295" y="442944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49" name="Google Shape;1340;p104">
                <a:extLst>
                  <a:ext uri="{FF2B5EF4-FFF2-40B4-BE49-F238E27FC236}">
                    <a16:creationId xmlns:a16="http://schemas.microsoft.com/office/drawing/2014/main" id="{A13F8D29-D7AF-4059-F46B-DB7C1E8CA600}"/>
                  </a:ext>
                </a:extLst>
              </p:cNvPr>
              <p:cNvSpPr/>
              <p:nvPr/>
            </p:nvSpPr>
            <p:spPr>
              <a:xfrm>
                <a:off x="3861062" y="4429448"/>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50" name="Google Shape;1341;p104">
                <a:extLst>
                  <a:ext uri="{FF2B5EF4-FFF2-40B4-BE49-F238E27FC236}">
                    <a16:creationId xmlns:a16="http://schemas.microsoft.com/office/drawing/2014/main" id="{8B2A6E12-EE1D-E7A4-79CD-487DA302FC38}"/>
                  </a:ext>
                </a:extLst>
              </p:cNvPr>
              <p:cNvSpPr/>
              <p:nvPr/>
            </p:nvSpPr>
            <p:spPr>
              <a:xfrm>
                <a:off x="4168825" y="442944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51" name="Google Shape;1342;p104">
                <a:extLst>
                  <a:ext uri="{FF2B5EF4-FFF2-40B4-BE49-F238E27FC236}">
                    <a16:creationId xmlns:a16="http://schemas.microsoft.com/office/drawing/2014/main" id="{0B3E6690-78E2-CF8D-8F0F-EA15ECF5FBD6}"/>
                  </a:ext>
                </a:extLst>
              </p:cNvPr>
              <p:cNvSpPr/>
              <p:nvPr/>
            </p:nvSpPr>
            <p:spPr>
              <a:xfrm>
                <a:off x="4476594" y="4429448"/>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52" name="Google Shape;1343;p104">
                <a:extLst>
                  <a:ext uri="{FF2B5EF4-FFF2-40B4-BE49-F238E27FC236}">
                    <a16:creationId xmlns:a16="http://schemas.microsoft.com/office/drawing/2014/main" id="{7DDC9965-13FC-63C2-649C-6DD553949BEA}"/>
                  </a:ext>
                </a:extLst>
              </p:cNvPr>
              <p:cNvSpPr/>
              <p:nvPr/>
            </p:nvSpPr>
            <p:spPr>
              <a:xfrm>
                <a:off x="3241485" y="4798049"/>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53" name="Google Shape;1344;p104">
                <a:extLst>
                  <a:ext uri="{FF2B5EF4-FFF2-40B4-BE49-F238E27FC236}">
                    <a16:creationId xmlns:a16="http://schemas.microsoft.com/office/drawing/2014/main" id="{E8CD7EF2-FC5D-142D-E39A-979698AF67B5}"/>
                  </a:ext>
                </a:extLst>
              </p:cNvPr>
              <p:cNvSpPr/>
              <p:nvPr/>
            </p:nvSpPr>
            <p:spPr>
              <a:xfrm>
                <a:off x="3549251" y="4798049"/>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54" name="Google Shape;1345;p104">
                <a:extLst>
                  <a:ext uri="{FF2B5EF4-FFF2-40B4-BE49-F238E27FC236}">
                    <a16:creationId xmlns:a16="http://schemas.microsoft.com/office/drawing/2014/main" id="{A2738999-A52D-6EBC-35EB-31AA0796BD36}"/>
                  </a:ext>
                </a:extLst>
              </p:cNvPr>
              <p:cNvSpPr/>
              <p:nvPr/>
            </p:nvSpPr>
            <p:spPr>
              <a:xfrm>
                <a:off x="3857017" y="479804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55" name="Google Shape;1346;p104">
                <a:extLst>
                  <a:ext uri="{FF2B5EF4-FFF2-40B4-BE49-F238E27FC236}">
                    <a16:creationId xmlns:a16="http://schemas.microsoft.com/office/drawing/2014/main" id="{6F996561-7321-3323-DBAF-F6D9CE1FF309}"/>
                  </a:ext>
                </a:extLst>
              </p:cNvPr>
              <p:cNvSpPr/>
              <p:nvPr/>
            </p:nvSpPr>
            <p:spPr>
              <a:xfrm>
                <a:off x="4164782" y="479804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56" name="Google Shape;1347;p104">
                <a:extLst>
                  <a:ext uri="{FF2B5EF4-FFF2-40B4-BE49-F238E27FC236}">
                    <a16:creationId xmlns:a16="http://schemas.microsoft.com/office/drawing/2014/main" id="{5A3ED452-BE60-181F-9C97-203C7BF40DA7}"/>
                  </a:ext>
                </a:extLst>
              </p:cNvPr>
              <p:cNvSpPr/>
              <p:nvPr/>
            </p:nvSpPr>
            <p:spPr>
              <a:xfrm>
                <a:off x="4472549" y="479804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57" name="Google Shape;1348;p104">
                <a:extLst>
                  <a:ext uri="{FF2B5EF4-FFF2-40B4-BE49-F238E27FC236}">
                    <a16:creationId xmlns:a16="http://schemas.microsoft.com/office/drawing/2014/main" id="{1EC8989F-4D83-6D20-1012-6F5C584E9D6D}"/>
                  </a:ext>
                </a:extLst>
              </p:cNvPr>
              <p:cNvSpPr/>
              <p:nvPr/>
            </p:nvSpPr>
            <p:spPr>
              <a:xfrm>
                <a:off x="3241837" y="5165641"/>
                <a:ext cx="4290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58" name="Google Shape;1349;p104">
                <a:extLst>
                  <a:ext uri="{FF2B5EF4-FFF2-40B4-BE49-F238E27FC236}">
                    <a16:creationId xmlns:a16="http://schemas.microsoft.com/office/drawing/2014/main" id="{815DE183-7218-A4B1-B860-C06F4309AA3D}"/>
                  </a:ext>
                </a:extLst>
              </p:cNvPr>
              <p:cNvSpPr/>
              <p:nvPr/>
            </p:nvSpPr>
            <p:spPr>
              <a:xfrm>
                <a:off x="4294994" y="5165641"/>
                <a:ext cx="394801"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grpSp>
      </p:grpSp>
      <p:grpSp>
        <p:nvGrpSpPr>
          <p:cNvPr id="227" name="Group 5" descr="on the left we see an office building with assigned utilization. We can see several spaces are unused. &#10;on the left we compare the same building, but with Unassigned utilization. We can see that the unsused space from before can be consolidated together, to be made available for another client. &#10;&#10;As an example we provide the impact of different hybrid work models on GCworkplace floor that can accommodate 100 onsite occupants: &#10;with NO remote work, it can serve 100 total population&#10;with LOW remote work, it can serve 120 total population&#10;with MEDIUM remote work, it can serve 150 total population&#10;and with HIGH remote work, it can serve 180 total population">
            <a:extLst>
              <a:ext uri="{FF2B5EF4-FFF2-40B4-BE49-F238E27FC236}">
                <a16:creationId xmlns:a16="http://schemas.microsoft.com/office/drawing/2014/main" id="{CD4E07AF-5600-82A3-E8AC-221858721018}"/>
              </a:ext>
            </a:extLst>
          </p:cNvPr>
          <p:cNvGrpSpPr/>
          <p:nvPr>
            <p:custDataLst>
              <p:tags r:id="rId3"/>
            </p:custDataLst>
          </p:nvPr>
        </p:nvGrpSpPr>
        <p:grpSpPr>
          <a:xfrm>
            <a:off x="6324275" y="2007880"/>
            <a:ext cx="4702573" cy="3902512"/>
            <a:chOff x="2306020" y="2139252"/>
            <a:chExt cx="4702573" cy="3902512"/>
          </a:xfrm>
        </p:grpSpPr>
        <p:sp>
          <p:nvSpPr>
            <p:cNvPr id="228" name="TextBox 45">
              <a:extLst>
                <a:ext uri="{FF2B5EF4-FFF2-40B4-BE49-F238E27FC236}">
                  <a16:creationId xmlns:a16="http://schemas.microsoft.com/office/drawing/2014/main" id="{2C5C7B4D-E0D3-2A6C-661D-EE6F09B9B0CD}"/>
                </a:ext>
              </a:extLst>
            </p:cNvPr>
            <p:cNvSpPr txBox="1"/>
            <p:nvPr/>
          </p:nvSpPr>
          <p:spPr>
            <a:xfrm>
              <a:off x="3005004" y="2139252"/>
              <a:ext cx="3551992"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b="1" i="0" u="none" strike="noStrike" kern="1200" cap="none" spc="0" normalizeH="0" baseline="0" dirty="0">
                  <a:ln>
                    <a:noFill/>
                  </a:ln>
                  <a:solidFill>
                    <a:srgbClr val="000000"/>
                  </a:solidFill>
                  <a:effectLst/>
                  <a:uLnTx/>
                  <a:uFillTx/>
                  <a:latin typeface="Avenir Next LT Pro" panose="020B0504020202020204" pitchFamily="34" charset="0"/>
                </a:rPr>
                <a:t>Postes de travail non attribués</a:t>
              </a:r>
              <a:endParaRPr lang="fr-CA" b="1" i="0" u="none" strike="noStrike" kern="1200" cap="none" spc="0" normalizeH="0" baseline="0" dirty="0">
                <a:ln>
                  <a:noFill/>
                </a:ln>
                <a:solidFill>
                  <a:srgbClr val="000000"/>
                </a:solidFill>
                <a:effectLst/>
                <a:uLnTx/>
                <a:uFillTx/>
                <a:latin typeface="Avenir Next LT Pro" panose="020B0504020202020204" pitchFamily="34" charset="0"/>
              </a:endParaRPr>
            </a:p>
          </p:txBody>
        </p:sp>
        <p:grpSp>
          <p:nvGrpSpPr>
            <p:cNvPr id="229" name="Google Shape;1309;p104">
              <a:extLst>
                <a:ext uri="{FF2B5EF4-FFF2-40B4-BE49-F238E27FC236}">
                  <a16:creationId xmlns:a16="http://schemas.microsoft.com/office/drawing/2014/main" id="{55ED023E-A6E0-9EC6-D06E-3F984796C7DA}"/>
                </a:ext>
              </a:extLst>
            </p:cNvPr>
            <p:cNvGrpSpPr/>
            <p:nvPr/>
          </p:nvGrpSpPr>
          <p:grpSpPr>
            <a:xfrm>
              <a:off x="2306020" y="2600213"/>
              <a:ext cx="4702573" cy="3441551"/>
              <a:chOff x="7398006" y="2595759"/>
              <a:chExt cx="3264414" cy="2478923"/>
            </a:xfrm>
          </p:grpSpPr>
          <p:grpSp>
            <p:nvGrpSpPr>
              <p:cNvPr id="261" name="Google Shape;1310;p104">
                <a:extLst>
                  <a:ext uri="{FF2B5EF4-FFF2-40B4-BE49-F238E27FC236}">
                    <a16:creationId xmlns:a16="http://schemas.microsoft.com/office/drawing/2014/main" id="{84687D3C-FA6B-460B-01F4-4DAD9CC781A5}"/>
                  </a:ext>
                </a:extLst>
              </p:cNvPr>
              <p:cNvGrpSpPr/>
              <p:nvPr/>
            </p:nvGrpSpPr>
            <p:grpSpPr>
              <a:xfrm>
                <a:off x="7398006" y="2595759"/>
                <a:ext cx="3264414" cy="2478923"/>
                <a:chOff x="7397719" y="2595653"/>
                <a:chExt cx="3817583" cy="2898986"/>
              </a:xfrm>
            </p:grpSpPr>
            <p:grpSp>
              <p:nvGrpSpPr>
                <p:cNvPr id="264" name="Google Shape;1311;p104">
                  <a:extLst>
                    <a:ext uri="{FF2B5EF4-FFF2-40B4-BE49-F238E27FC236}">
                      <a16:creationId xmlns:a16="http://schemas.microsoft.com/office/drawing/2014/main" id="{C43026BC-7468-7C75-B9A5-92293150B486}"/>
                    </a:ext>
                  </a:extLst>
                </p:cNvPr>
                <p:cNvGrpSpPr/>
                <p:nvPr/>
              </p:nvGrpSpPr>
              <p:grpSpPr>
                <a:xfrm>
                  <a:off x="7397719" y="2595653"/>
                  <a:ext cx="3817583" cy="2898986"/>
                  <a:chOff x="3782853" y="2244933"/>
                  <a:chExt cx="4750010" cy="3607050"/>
                </a:xfrm>
              </p:grpSpPr>
              <p:sp>
                <p:nvSpPr>
                  <p:cNvPr id="270" name="Google Shape;1312;p104">
                    <a:extLst>
                      <a:ext uri="{FF2B5EF4-FFF2-40B4-BE49-F238E27FC236}">
                        <a16:creationId xmlns:a16="http://schemas.microsoft.com/office/drawing/2014/main" id="{0BB0B903-0398-1747-E909-63479AA91B94}"/>
                      </a:ext>
                    </a:extLst>
                  </p:cNvPr>
                  <p:cNvSpPr/>
                  <p:nvPr/>
                </p:nvSpPr>
                <p:spPr>
                  <a:xfrm>
                    <a:off x="4252588" y="2416348"/>
                    <a:ext cx="1743300" cy="3339600"/>
                  </a:xfrm>
                  <a:prstGeom prst="roundRect">
                    <a:avLst>
                      <a:gd name="adj" fmla="val 3657"/>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71" name="Google Shape;1313;p104">
                    <a:extLst>
                      <a:ext uri="{FF2B5EF4-FFF2-40B4-BE49-F238E27FC236}">
                        <a16:creationId xmlns:a16="http://schemas.microsoft.com/office/drawing/2014/main" id="{C1E84DF3-872F-A72C-5659-01A7AD938776}"/>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72" name="Google Shape;1314;p104">
                    <a:extLst>
                      <a:ext uri="{FF2B5EF4-FFF2-40B4-BE49-F238E27FC236}">
                        <a16:creationId xmlns:a16="http://schemas.microsoft.com/office/drawing/2014/main" id="{239C2953-20ED-42D4-85A3-0A74D4A3BA40}"/>
                      </a:ext>
                    </a:extLst>
                  </p:cNvPr>
                  <p:cNvSpPr/>
                  <p:nvPr/>
                </p:nvSpPr>
                <p:spPr>
                  <a:xfrm>
                    <a:off x="4520683" y="2244933"/>
                    <a:ext cx="1267500" cy="120300"/>
                  </a:xfrm>
                  <a:prstGeom prst="round2SameRect">
                    <a:avLst>
                      <a:gd name="adj1" fmla="val 48327"/>
                      <a:gd name="adj2" fmla="val 0"/>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73" name="Google Shape;1315;p104">
                    <a:extLst>
                      <a:ext uri="{FF2B5EF4-FFF2-40B4-BE49-F238E27FC236}">
                        <a16:creationId xmlns:a16="http://schemas.microsoft.com/office/drawing/2014/main" id="{325B3BC7-41BB-12FE-D668-CB00D156F1F8}"/>
                      </a:ext>
                    </a:extLst>
                  </p:cNvPr>
                  <p:cNvSpPr/>
                  <p:nvPr/>
                </p:nvSpPr>
                <p:spPr>
                  <a:xfrm>
                    <a:off x="4408827" y="2517271"/>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74" name="Google Shape;1316;p104">
                    <a:extLst>
                      <a:ext uri="{FF2B5EF4-FFF2-40B4-BE49-F238E27FC236}">
                        <a16:creationId xmlns:a16="http://schemas.microsoft.com/office/drawing/2014/main" id="{FD23ED44-65FB-0912-3705-68931A2ECAE1}"/>
                      </a:ext>
                    </a:extLst>
                  </p:cNvPr>
                  <p:cNvSpPr/>
                  <p:nvPr/>
                </p:nvSpPr>
                <p:spPr>
                  <a:xfrm>
                    <a:off x="4716593"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75" name="Google Shape;1317;p104">
                    <a:extLst>
                      <a:ext uri="{FF2B5EF4-FFF2-40B4-BE49-F238E27FC236}">
                        <a16:creationId xmlns:a16="http://schemas.microsoft.com/office/drawing/2014/main" id="{4E8101E7-3FC2-1CFD-0CD0-1F258075DD63}"/>
                      </a:ext>
                    </a:extLst>
                  </p:cNvPr>
                  <p:cNvSpPr/>
                  <p:nvPr/>
                </p:nvSpPr>
                <p:spPr>
                  <a:xfrm>
                    <a:off x="5024359"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76" name="Google Shape;1318;p104">
                    <a:extLst>
                      <a:ext uri="{FF2B5EF4-FFF2-40B4-BE49-F238E27FC236}">
                        <a16:creationId xmlns:a16="http://schemas.microsoft.com/office/drawing/2014/main" id="{BC3DA3B1-43F3-64FD-7B81-6C468CEEDCD1}"/>
                      </a:ext>
                    </a:extLst>
                  </p:cNvPr>
                  <p:cNvSpPr/>
                  <p:nvPr/>
                </p:nvSpPr>
                <p:spPr>
                  <a:xfrm>
                    <a:off x="5332125"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77" name="Google Shape;1304;p104">
                    <a:extLst>
                      <a:ext uri="{FF2B5EF4-FFF2-40B4-BE49-F238E27FC236}">
                        <a16:creationId xmlns:a16="http://schemas.microsoft.com/office/drawing/2014/main" id="{7B97C51C-869D-F58B-42FA-0383319230BA}"/>
                      </a:ext>
                    </a:extLst>
                  </p:cNvPr>
                  <p:cNvSpPr/>
                  <p:nvPr/>
                </p:nvSpPr>
                <p:spPr>
                  <a:xfrm>
                    <a:off x="5639891" y="2517271"/>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78" name="Google Shape;1319;p104">
                    <a:extLst>
                      <a:ext uri="{FF2B5EF4-FFF2-40B4-BE49-F238E27FC236}">
                        <a16:creationId xmlns:a16="http://schemas.microsoft.com/office/drawing/2014/main" id="{F42202AE-E304-7016-92B5-EF7B1A3B4262}"/>
                      </a:ext>
                    </a:extLst>
                  </p:cNvPr>
                  <p:cNvSpPr/>
                  <p:nvPr/>
                </p:nvSpPr>
                <p:spPr>
                  <a:xfrm>
                    <a:off x="4408827" y="2898722"/>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79" name="Google Shape;1320;p104">
                    <a:extLst>
                      <a:ext uri="{FF2B5EF4-FFF2-40B4-BE49-F238E27FC236}">
                        <a16:creationId xmlns:a16="http://schemas.microsoft.com/office/drawing/2014/main" id="{73A0909A-ED2B-C87B-7CF6-71EDAD8CFF93}"/>
                      </a:ext>
                    </a:extLst>
                  </p:cNvPr>
                  <p:cNvSpPr/>
                  <p:nvPr/>
                </p:nvSpPr>
                <p:spPr>
                  <a:xfrm>
                    <a:off x="4716593" y="2898722"/>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80" name="Google Shape;1321;p104">
                    <a:extLst>
                      <a:ext uri="{FF2B5EF4-FFF2-40B4-BE49-F238E27FC236}">
                        <a16:creationId xmlns:a16="http://schemas.microsoft.com/office/drawing/2014/main" id="{7EADF11C-EDAB-EEDF-BA45-B538D967C5FE}"/>
                      </a:ext>
                    </a:extLst>
                  </p:cNvPr>
                  <p:cNvSpPr/>
                  <p:nvPr/>
                </p:nvSpPr>
                <p:spPr>
                  <a:xfrm>
                    <a:off x="5024358"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81" name="Google Shape;1322;p104">
                    <a:extLst>
                      <a:ext uri="{FF2B5EF4-FFF2-40B4-BE49-F238E27FC236}">
                        <a16:creationId xmlns:a16="http://schemas.microsoft.com/office/drawing/2014/main" id="{129B6DB9-4AD5-62E3-9639-5DA217C6F243}"/>
                      </a:ext>
                    </a:extLst>
                  </p:cNvPr>
                  <p:cNvSpPr/>
                  <p:nvPr/>
                </p:nvSpPr>
                <p:spPr>
                  <a:xfrm>
                    <a:off x="5332124"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82" name="Google Shape;1297;p104">
                    <a:extLst>
                      <a:ext uri="{FF2B5EF4-FFF2-40B4-BE49-F238E27FC236}">
                        <a16:creationId xmlns:a16="http://schemas.microsoft.com/office/drawing/2014/main" id="{C06F4A97-7C7F-038E-35B2-2F180B5F2728}"/>
                      </a:ext>
                    </a:extLst>
                  </p:cNvPr>
                  <p:cNvSpPr/>
                  <p:nvPr/>
                </p:nvSpPr>
                <p:spPr>
                  <a:xfrm>
                    <a:off x="5639890"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83" name="Google Shape;1323;p104">
                    <a:extLst>
                      <a:ext uri="{FF2B5EF4-FFF2-40B4-BE49-F238E27FC236}">
                        <a16:creationId xmlns:a16="http://schemas.microsoft.com/office/drawing/2014/main" id="{E49B93A2-878E-9FD3-DB7F-A50CC5A08780}"/>
                      </a:ext>
                    </a:extLst>
                  </p:cNvPr>
                  <p:cNvSpPr/>
                  <p:nvPr/>
                </p:nvSpPr>
                <p:spPr>
                  <a:xfrm>
                    <a:off x="4412188" y="327238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84" name="Google Shape;1324;p104">
                    <a:extLst>
                      <a:ext uri="{FF2B5EF4-FFF2-40B4-BE49-F238E27FC236}">
                        <a16:creationId xmlns:a16="http://schemas.microsoft.com/office/drawing/2014/main" id="{E7E32919-A3D2-371F-02E9-51C95F5DD416}"/>
                      </a:ext>
                    </a:extLst>
                  </p:cNvPr>
                  <p:cNvSpPr/>
                  <p:nvPr/>
                </p:nvSpPr>
                <p:spPr>
                  <a:xfrm>
                    <a:off x="4719954" y="327238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85" name="Google Shape;1325;p104">
                    <a:extLst>
                      <a:ext uri="{FF2B5EF4-FFF2-40B4-BE49-F238E27FC236}">
                        <a16:creationId xmlns:a16="http://schemas.microsoft.com/office/drawing/2014/main" id="{16404AA8-FF8E-40B6-4022-A3C090A23FA9}"/>
                      </a:ext>
                    </a:extLst>
                  </p:cNvPr>
                  <p:cNvSpPr/>
                  <p:nvPr/>
                </p:nvSpPr>
                <p:spPr>
                  <a:xfrm>
                    <a:off x="5027720" y="327238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86" name="Google Shape;1326;p104">
                    <a:extLst>
                      <a:ext uri="{FF2B5EF4-FFF2-40B4-BE49-F238E27FC236}">
                        <a16:creationId xmlns:a16="http://schemas.microsoft.com/office/drawing/2014/main" id="{96729DA1-3915-A587-C4E7-7739DEE662F1}"/>
                      </a:ext>
                    </a:extLst>
                  </p:cNvPr>
                  <p:cNvSpPr/>
                  <p:nvPr/>
                </p:nvSpPr>
                <p:spPr>
                  <a:xfrm>
                    <a:off x="5335486" y="327238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87" name="Google Shape;1327;p104">
                    <a:extLst>
                      <a:ext uri="{FF2B5EF4-FFF2-40B4-BE49-F238E27FC236}">
                        <a16:creationId xmlns:a16="http://schemas.microsoft.com/office/drawing/2014/main" id="{A4513DF9-FEE8-B0EE-C49A-16CCE8083760}"/>
                      </a:ext>
                    </a:extLst>
                  </p:cNvPr>
                  <p:cNvSpPr/>
                  <p:nvPr/>
                </p:nvSpPr>
                <p:spPr>
                  <a:xfrm>
                    <a:off x="5643252" y="327238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88" name="Google Shape;1328;p104">
                    <a:extLst>
                      <a:ext uri="{FF2B5EF4-FFF2-40B4-BE49-F238E27FC236}">
                        <a16:creationId xmlns:a16="http://schemas.microsoft.com/office/drawing/2014/main" id="{1274EF2F-97C7-FD01-3B52-F78BAA6F44F3}"/>
                      </a:ext>
                    </a:extLst>
                  </p:cNvPr>
                  <p:cNvSpPr/>
                  <p:nvPr/>
                </p:nvSpPr>
                <p:spPr>
                  <a:xfrm>
                    <a:off x="4421383" y="365383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289" name="Google Shape;1329;p104">
                    <a:extLst>
                      <a:ext uri="{FF2B5EF4-FFF2-40B4-BE49-F238E27FC236}">
                        <a16:creationId xmlns:a16="http://schemas.microsoft.com/office/drawing/2014/main" id="{4221D947-470C-5A88-4D50-4833A5B70890}"/>
                      </a:ext>
                    </a:extLst>
                  </p:cNvPr>
                  <p:cNvSpPr/>
                  <p:nvPr/>
                </p:nvSpPr>
                <p:spPr>
                  <a:xfrm>
                    <a:off x="4729149" y="3653839"/>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90" name="Google Shape;1330;p104">
                    <a:extLst>
                      <a:ext uri="{FF2B5EF4-FFF2-40B4-BE49-F238E27FC236}">
                        <a16:creationId xmlns:a16="http://schemas.microsoft.com/office/drawing/2014/main" id="{3677BDF7-7497-A3AA-B43C-BDC81649F70B}"/>
                      </a:ext>
                    </a:extLst>
                  </p:cNvPr>
                  <p:cNvSpPr/>
                  <p:nvPr/>
                </p:nvSpPr>
                <p:spPr>
                  <a:xfrm>
                    <a:off x="5036914" y="3653840"/>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91" name="Google Shape;1331;p104">
                    <a:extLst>
                      <a:ext uri="{FF2B5EF4-FFF2-40B4-BE49-F238E27FC236}">
                        <a16:creationId xmlns:a16="http://schemas.microsoft.com/office/drawing/2014/main" id="{3720CD43-0D89-998D-0225-4FEC2C93EA5E}"/>
                      </a:ext>
                    </a:extLst>
                  </p:cNvPr>
                  <p:cNvSpPr/>
                  <p:nvPr/>
                </p:nvSpPr>
                <p:spPr>
                  <a:xfrm>
                    <a:off x="5344680" y="3653840"/>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92" name="Google Shape;1332;p104">
                    <a:extLst>
                      <a:ext uri="{FF2B5EF4-FFF2-40B4-BE49-F238E27FC236}">
                        <a16:creationId xmlns:a16="http://schemas.microsoft.com/office/drawing/2014/main" id="{A4F493CE-E510-AF43-0BB4-F73F9E0E5863}"/>
                      </a:ext>
                    </a:extLst>
                  </p:cNvPr>
                  <p:cNvSpPr/>
                  <p:nvPr/>
                </p:nvSpPr>
                <p:spPr>
                  <a:xfrm>
                    <a:off x="5652446" y="3653840"/>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93" name="Google Shape;1333;p104">
                    <a:extLst>
                      <a:ext uri="{FF2B5EF4-FFF2-40B4-BE49-F238E27FC236}">
                        <a16:creationId xmlns:a16="http://schemas.microsoft.com/office/drawing/2014/main" id="{A036B082-257B-D590-20A8-A38E4C380989}"/>
                      </a:ext>
                    </a:extLst>
                  </p:cNvPr>
                  <p:cNvSpPr/>
                  <p:nvPr/>
                </p:nvSpPr>
                <p:spPr>
                  <a:xfrm>
                    <a:off x="4426319"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94" name="Google Shape;1334;p104">
                    <a:extLst>
                      <a:ext uri="{FF2B5EF4-FFF2-40B4-BE49-F238E27FC236}">
                        <a16:creationId xmlns:a16="http://schemas.microsoft.com/office/drawing/2014/main" id="{AD1B518F-B0B9-84B8-C30B-01BABACDC3D1}"/>
                      </a:ext>
                    </a:extLst>
                  </p:cNvPr>
                  <p:cNvSpPr/>
                  <p:nvPr/>
                </p:nvSpPr>
                <p:spPr>
                  <a:xfrm>
                    <a:off x="4734085"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95" name="Google Shape;1335;p104">
                    <a:extLst>
                      <a:ext uri="{FF2B5EF4-FFF2-40B4-BE49-F238E27FC236}">
                        <a16:creationId xmlns:a16="http://schemas.microsoft.com/office/drawing/2014/main" id="{EB68446C-945A-6ADF-3CE9-D30D879C6230}"/>
                      </a:ext>
                    </a:extLst>
                  </p:cNvPr>
                  <p:cNvSpPr/>
                  <p:nvPr/>
                </p:nvSpPr>
                <p:spPr>
                  <a:xfrm>
                    <a:off x="5041851" y="4032129"/>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96" name="Google Shape;1336;p104">
                    <a:extLst>
                      <a:ext uri="{FF2B5EF4-FFF2-40B4-BE49-F238E27FC236}">
                        <a16:creationId xmlns:a16="http://schemas.microsoft.com/office/drawing/2014/main" id="{2492619A-C3B3-556D-BB47-861CDACA10FB}"/>
                      </a:ext>
                    </a:extLst>
                  </p:cNvPr>
                  <p:cNvSpPr/>
                  <p:nvPr/>
                </p:nvSpPr>
                <p:spPr>
                  <a:xfrm>
                    <a:off x="5349617"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297" name="Google Shape;1337;p104">
                    <a:extLst>
                      <a:ext uri="{FF2B5EF4-FFF2-40B4-BE49-F238E27FC236}">
                        <a16:creationId xmlns:a16="http://schemas.microsoft.com/office/drawing/2014/main" id="{C30C9C55-3D44-2CD4-FCA1-D74BADC6B2E4}"/>
                      </a:ext>
                    </a:extLst>
                  </p:cNvPr>
                  <p:cNvSpPr/>
                  <p:nvPr/>
                </p:nvSpPr>
                <p:spPr>
                  <a:xfrm>
                    <a:off x="5657383"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98" name="Google Shape;1338;p104">
                    <a:extLst>
                      <a:ext uri="{FF2B5EF4-FFF2-40B4-BE49-F238E27FC236}">
                        <a16:creationId xmlns:a16="http://schemas.microsoft.com/office/drawing/2014/main" id="{49C95C00-4B7F-CA58-5AF2-082B42759803}"/>
                      </a:ext>
                    </a:extLst>
                  </p:cNvPr>
                  <p:cNvSpPr/>
                  <p:nvPr/>
                </p:nvSpPr>
                <p:spPr>
                  <a:xfrm>
                    <a:off x="4421382" y="4406686"/>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99" name="Google Shape;1339;p104">
                    <a:extLst>
                      <a:ext uri="{FF2B5EF4-FFF2-40B4-BE49-F238E27FC236}">
                        <a16:creationId xmlns:a16="http://schemas.microsoft.com/office/drawing/2014/main" id="{DDA29F15-71FD-4003-42A2-886ED3F2FFDA}"/>
                      </a:ext>
                    </a:extLst>
                  </p:cNvPr>
                  <p:cNvSpPr/>
                  <p:nvPr/>
                </p:nvSpPr>
                <p:spPr>
                  <a:xfrm>
                    <a:off x="4729149"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300" name="Google Shape;1340;p104">
                    <a:extLst>
                      <a:ext uri="{FF2B5EF4-FFF2-40B4-BE49-F238E27FC236}">
                        <a16:creationId xmlns:a16="http://schemas.microsoft.com/office/drawing/2014/main" id="{3B5E7367-27BE-841E-BFF6-2EE465A8DDB3}"/>
                      </a:ext>
                    </a:extLst>
                  </p:cNvPr>
                  <p:cNvSpPr/>
                  <p:nvPr/>
                </p:nvSpPr>
                <p:spPr>
                  <a:xfrm>
                    <a:off x="5036915"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301" name="Google Shape;1341;p104">
                    <a:extLst>
                      <a:ext uri="{FF2B5EF4-FFF2-40B4-BE49-F238E27FC236}">
                        <a16:creationId xmlns:a16="http://schemas.microsoft.com/office/drawing/2014/main" id="{54917BA4-35E9-EC20-1F6B-90754EFA42FF}"/>
                      </a:ext>
                    </a:extLst>
                  </p:cNvPr>
                  <p:cNvSpPr/>
                  <p:nvPr/>
                </p:nvSpPr>
                <p:spPr>
                  <a:xfrm>
                    <a:off x="5344681"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02" name="Google Shape;1342;p104">
                    <a:extLst>
                      <a:ext uri="{FF2B5EF4-FFF2-40B4-BE49-F238E27FC236}">
                        <a16:creationId xmlns:a16="http://schemas.microsoft.com/office/drawing/2014/main" id="{C3416265-BDEF-8331-B39A-01D86E0CB5C6}"/>
                      </a:ext>
                    </a:extLst>
                  </p:cNvPr>
                  <p:cNvSpPr/>
                  <p:nvPr/>
                </p:nvSpPr>
                <p:spPr>
                  <a:xfrm>
                    <a:off x="5652447"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03" name="Google Shape;1343;p104">
                    <a:extLst>
                      <a:ext uri="{FF2B5EF4-FFF2-40B4-BE49-F238E27FC236}">
                        <a16:creationId xmlns:a16="http://schemas.microsoft.com/office/drawing/2014/main" id="{5C1649E8-3E17-F69A-9C9D-06491250E0B4}"/>
                      </a:ext>
                    </a:extLst>
                  </p:cNvPr>
                  <p:cNvSpPr/>
                  <p:nvPr/>
                </p:nvSpPr>
                <p:spPr>
                  <a:xfrm>
                    <a:off x="4422629"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304" name="Google Shape;1344;p104">
                    <a:extLst>
                      <a:ext uri="{FF2B5EF4-FFF2-40B4-BE49-F238E27FC236}">
                        <a16:creationId xmlns:a16="http://schemas.microsoft.com/office/drawing/2014/main" id="{8FF39E85-EA61-3AF9-E36F-A2A41D7C536F}"/>
                      </a:ext>
                    </a:extLst>
                  </p:cNvPr>
                  <p:cNvSpPr/>
                  <p:nvPr/>
                </p:nvSpPr>
                <p:spPr>
                  <a:xfrm>
                    <a:off x="4730395"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05" name="Google Shape;1345;p104">
                    <a:extLst>
                      <a:ext uri="{FF2B5EF4-FFF2-40B4-BE49-F238E27FC236}">
                        <a16:creationId xmlns:a16="http://schemas.microsoft.com/office/drawing/2014/main" id="{FEFE2669-FC11-1E25-1660-19113C3702FD}"/>
                      </a:ext>
                    </a:extLst>
                  </p:cNvPr>
                  <p:cNvSpPr/>
                  <p:nvPr/>
                </p:nvSpPr>
                <p:spPr>
                  <a:xfrm>
                    <a:off x="5038161"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06" name="Google Shape;1346;p104">
                    <a:extLst>
                      <a:ext uri="{FF2B5EF4-FFF2-40B4-BE49-F238E27FC236}">
                        <a16:creationId xmlns:a16="http://schemas.microsoft.com/office/drawing/2014/main" id="{7FC99DFE-CB17-B304-2692-3FD0448BAB43}"/>
                      </a:ext>
                    </a:extLst>
                  </p:cNvPr>
                  <p:cNvSpPr/>
                  <p:nvPr/>
                </p:nvSpPr>
                <p:spPr>
                  <a:xfrm>
                    <a:off x="5345927"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07" name="Google Shape;1347;p104">
                    <a:extLst>
                      <a:ext uri="{FF2B5EF4-FFF2-40B4-BE49-F238E27FC236}">
                        <a16:creationId xmlns:a16="http://schemas.microsoft.com/office/drawing/2014/main" id="{0F034014-6239-3A54-2E9F-862927701543}"/>
                      </a:ext>
                    </a:extLst>
                  </p:cNvPr>
                  <p:cNvSpPr/>
                  <p:nvPr/>
                </p:nvSpPr>
                <p:spPr>
                  <a:xfrm>
                    <a:off x="5653693"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308" name="Google Shape;1348;p104">
                    <a:extLst>
                      <a:ext uri="{FF2B5EF4-FFF2-40B4-BE49-F238E27FC236}">
                        <a16:creationId xmlns:a16="http://schemas.microsoft.com/office/drawing/2014/main" id="{1D4B8F6B-145B-6B0E-22E7-C36922CADBED}"/>
                      </a:ext>
                    </a:extLst>
                  </p:cNvPr>
                  <p:cNvSpPr/>
                  <p:nvPr/>
                </p:nvSpPr>
                <p:spPr>
                  <a:xfrm>
                    <a:off x="4417692" y="5142881"/>
                    <a:ext cx="4290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09" name="Google Shape;1349;p104">
                    <a:extLst>
                      <a:ext uri="{FF2B5EF4-FFF2-40B4-BE49-F238E27FC236}">
                        <a16:creationId xmlns:a16="http://schemas.microsoft.com/office/drawing/2014/main" id="{8236CE7B-D61F-E26F-7401-452B27D8DC31}"/>
                      </a:ext>
                    </a:extLst>
                  </p:cNvPr>
                  <p:cNvSpPr/>
                  <p:nvPr/>
                </p:nvSpPr>
                <p:spPr>
                  <a:xfrm>
                    <a:off x="5470853" y="5142881"/>
                    <a:ext cx="3948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10" name="Google Shape;1350;p104">
                    <a:extLst>
                      <a:ext uri="{FF2B5EF4-FFF2-40B4-BE49-F238E27FC236}">
                        <a16:creationId xmlns:a16="http://schemas.microsoft.com/office/drawing/2014/main" id="{66D5FCE9-5B03-0A50-3AA2-ACC0414A949C}"/>
                      </a:ext>
                    </a:extLst>
                  </p:cNvPr>
                  <p:cNvSpPr/>
                  <p:nvPr/>
                </p:nvSpPr>
                <p:spPr>
                  <a:xfrm>
                    <a:off x="3782853" y="5684244"/>
                    <a:ext cx="4750010" cy="167739"/>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grpSp>
            <p:sp>
              <p:nvSpPr>
                <p:cNvPr id="265" name="Google Shape;1351;p104">
                  <a:extLst>
                    <a:ext uri="{FF2B5EF4-FFF2-40B4-BE49-F238E27FC236}">
                      <a16:creationId xmlns:a16="http://schemas.microsoft.com/office/drawing/2014/main" id="{1A767E50-0F77-BF9A-2448-3A320B5D26AF}"/>
                    </a:ext>
                  </a:extLst>
                </p:cNvPr>
                <p:cNvSpPr/>
                <p:nvPr/>
              </p:nvSpPr>
              <p:spPr>
                <a:xfrm>
                  <a:off x="7683610" y="4967108"/>
                  <a:ext cx="59400" cy="3966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66" name="Google Shape;1352;p104">
                  <a:extLst>
                    <a:ext uri="{FF2B5EF4-FFF2-40B4-BE49-F238E27FC236}">
                      <a16:creationId xmlns:a16="http://schemas.microsoft.com/office/drawing/2014/main" id="{17AFEB20-076E-A228-3226-D82B48759F71}"/>
                    </a:ext>
                  </a:extLst>
                </p:cNvPr>
                <p:cNvSpPr/>
                <p:nvPr/>
              </p:nvSpPr>
              <p:spPr>
                <a:xfrm>
                  <a:off x="7613882" y="4571524"/>
                  <a:ext cx="227100" cy="569700"/>
                </a:xfrm>
                <a:prstGeom prst="roundRect">
                  <a:avLst>
                    <a:gd name="adj" fmla="val 50000"/>
                  </a:avLst>
                </a:prstGeom>
                <a:solidFill>
                  <a:srgbClr val="9BB023">
                    <a:alpha val="80000"/>
                  </a:srgb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grpSp>
              <p:nvGrpSpPr>
                <p:cNvPr id="267" name="Google Shape;1353;p104">
                  <a:extLst>
                    <a:ext uri="{FF2B5EF4-FFF2-40B4-BE49-F238E27FC236}">
                      <a16:creationId xmlns:a16="http://schemas.microsoft.com/office/drawing/2014/main" id="{E4D23994-3511-2B97-4899-ED589D1D8E98}"/>
                    </a:ext>
                  </a:extLst>
                </p:cNvPr>
                <p:cNvGrpSpPr/>
                <p:nvPr/>
              </p:nvGrpSpPr>
              <p:grpSpPr>
                <a:xfrm>
                  <a:off x="7402085" y="4400279"/>
                  <a:ext cx="306080" cy="1067964"/>
                  <a:chOff x="3146566" y="4705830"/>
                  <a:chExt cx="275700" cy="823920"/>
                </a:xfrm>
              </p:grpSpPr>
              <p:sp>
                <p:nvSpPr>
                  <p:cNvPr id="268" name="Google Shape;1354;p104">
                    <a:extLst>
                      <a:ext uri="{FF2B5EF4-FFF2-40B4-BE49-F238E27FC236}">
                        <a16:creationId xmlns:a16="http://schemas.microsoft.com/office/drawing/2014/main" id="{258B65CB-D247-F9E1-EDCA-FEA6F66FE970}"/>
                      </a:ext>
                    </a:extLst>
                  </p:cNvPr>
                  <p:cNvSpPr/>
                  <p:nvPr/>
                </p:nvSpPr>
                <p:spPr>
                  <a:xfrm>
                    <a:off x="3248276" y="5117250"/>
                    <a:ext cx="72300" cy="4125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69" name="Google Shape;1355;p104">
                    <a:extLst>
                      <a:ext uri="{FF2B5EF4-FFF2-40B4-BE49-F238E27FC236}">
                        <a16:creationId xmlns:a16="http://schemas.microsoft.com/office/drawing/2014/main" id="{531B218B-C9A8-F848-9B87-8D658B87F433}"/>
                      </a:ext>
                    </a:extLst>
                  </p:cNvPr>
                  <p:cNvSpPr/>
                  <p:nvPr/>
                </p:nvSpPr>
                <p:spPr>
                  <a:xfrm>
                    <a:off x="3146566" y="4705830"/>
                    <a:ext cx="275700" cy="592500"/>
                  </a:xfrm>
                  <a:prstGeom prst="roundRect">
                    <a:avLst>
                      <a:gd name="adj" fmla="val 50000"/>
                    </a:avLst>
                  </a:prstGeom>
                  <a:solidFill>
                    <a:srgbClr val="C3D941">
                      <a:alpha val="81960"/>
                    </a:srgb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grpSp>
          </p:grpSp>
          <p:pic>
            <p:nvPicPr>
              <p:cNvPr id="262" name="Google Shape;1356;p104" descr="Picnic table with solid fill">
                <a:extLst>
                  <a:ext uri="{FF2B5EF4-FFF2-40B4-BE49-F238E27FC236}">
                    <a16:creationId xmlns:a16="http://schemas.microsoft.com/office/drawing/2014/main" id="{A27F34E5-B66C-61A7-94D0-C691541E6BFF}"/>
                  </a:ext>
                </a:extLst>
              </p:cNvPr>
              <p:cNvPicPr preferRelativeResize="0"/>
              <p:nvPr/>
            </p:nvPicPr>
            <p:blipFill rotWithShape="1">
              <a:blip r:embed="rId6">
                <a:alphaModFix/>
              </a:blip>
              <a:srcRect/>
              <a:stretch/>
            </p:blipFill>
            <p:spPr>
              <a:xfrm>
                <a:off x="8854378" y="4753095"/>
                <a:ext cx="261700" cy="261700"/>
              </a:xfrm>
              <a:prstGeom prst="rect">
                <a:avLst/>
              </a:prstGeom>
              <a:noFill/>
              <a:ln>
                <a:noFill/>
              </a:ln>
            </p:spPr>
          </p:pic>
          <p:sp>
            <p:nvSpPr>
              <p:cNvPr id="263" name="Google Shape;1357;p104" descr="Bicycle Icon">
                <a:extLst>
                  <a:ext uri="{FF2B5EF4-FFF2-40B4-BE49-F238E27FC236}">
                    <a16:creationId xmlns:a16="http://schemas.microsoft.com/office/drawing/2014/main" id="{D73D1805-F830-5576-8486-46AF09F304F0}"/>
                  </a:ext>
                </a:extLst>
              </p:cNvPr>
              <p:cNvSpPr/>
              <p:nvPr/>
            </p:nvSpPr>
            <p:spPr>
              <a:xfrm>
                <a:off x="7791129" y="4781652"/>
                <a:ext cx="361076" cy="200346"/>
              </a:xfrm>
              <a:custGeom>
                <a:avLst/>
                <a:gdLst/>
                <a:ahLst/>
                <a:cxnLst/>
                <a:rect l="l" t="t" r="r" b="b"/>
                <a:pathLst>
                  <a:path w="540" h="300" extrusionOk="0">
                    <a:moveTo>
                      <a:pt x="435" y="90"/>
                    </a:moveTo>
                    <a:cubicBezTo>
                      <a:pt x="419" y="90"/>
                      <a:pt x="404" y="94"/>
                      <a:pt x="390" y="101"/>
                    </a:cubicBezTo>
                    <a:cubicBezTo>
                      <a:pt x="327" y="7"/>
                      <a:pt x="327" y="7"/>
                      <a:pt x="327" y="7"/>
                    </a:cubicBezTo>
                    <a:cubicBezTo>
                      <a:pt x="324" y="2"/>
                      <a:pt x="320" y="0"/>
                      <a:pt x="315" y="0"/>
                    </a:cubicBezTo>
                    <a:cubicBezTo>
                      <a:pt x="255" y="0"/>
                      <a:pt x="255" y="0"/>
                      <a:pt x="255" y="0"/>
                    </a:cubicBezTo>
                    <a:cubicBezTo>
                      <a:pt x="251" y="0"/>
                      <a:pt x="247" y="2"/>
                      <a:pt x="244" y="5"/>
                    </a:cubicBezTo>
                    <a:cubicBezTo>
                      <a:pt x="241" y="8"/>
                      <a:pt x="240" y="11"/>
                      <a:pt x="240" y="15"/>
                    </a:cubicBezTo>
                    <a:cubicBezTo>
                      <a:pt x="240" y="19"/>
                      <a:pt x="241" y="23"/>
                      <a:pt x="244" y="26"/>
                    </a:cubicBezTo>
                    <a:cubicBezTo>
                      <a:pt x="247" y="29"/>
                      <a:pt x="251" y="30"/>
                      <a:pt x="255" y="30"/>
                    </a:cubicBezTo>
                    <a:cubicBezTo>
                      <a:pt x="307" y="30"/>
                      <a:pt x="307" y="30"/>
                      <a:pt x="307" y="30"/>
                    </a:cubicBezTo>
                    <a:cubicBezTo>
                      <a:pt x="327" y="60"/>
                      <a:pt x="327" y="60"/>
                      <a:pt x="327" y="60"/>
                    </a:cubicBezTo>
                    <a:cubicBezTo>
                      <a:pt x="225" y="60"/>
                      <a:pt x="225" y="60"/>
                      <a:pt x="225" y="60"/>
                    </a:cubicBezTo>
                    <a:cubicBezTo>
                      <a:pt x="225" y="30"/>
                      <a:pt x="225" y="30"/>
                      <a:pt x="225" y="30"/>
                    </a:cubicBezTo>
                    <a:cubicBezTo>
                      <a:pt x="135" y="30"/>
                      <a:pt x="135" y="30"/>
                      <a:pt x="135" y="30"/>
                    </a:cubicBezTo>
                    <a:cubicBezTo>
                      <a:pt x="131" y="30"/>
                      <a:pt x="127" y="32"/>
                      <a:pt x="124" y="35"/>
                    </a:cubicBezTo>
                    <a:cubicBezTo>
                      <a:pt x="121" y="38"/>
                      <a:pt x="120" y="41"/>
                      <a:pt x="120" y="45"/>
                    </a:cubicBezTo>
                    <a:cubicBezTo>
                      <a:pt x="120" y="49"/>
                      <a:pt x="121" y="53"/>
                      <a:pt x="124" y="56"/>
                    </a:cubicBezTo>
                    <a:cubicBezTo>
                      <a:pt x="127" y="59"/>
                      <a:pt x="131" y="60"/>
                      <a:pt x="135" y="60"/>
                    </a:cubicBezTo>
                    <a:cubicBezTo>
                      <a:pt x="187" y="60"/>
                      <a:pt x="187" y="60"/>
                      <a:pt x="187" y="60"/>
                    </a:cubicBezTo>
                    <a:cubicBezTo>
                      <a:pt x="155" y="103"/>
                      <a:pt x="155" y="103"/>
                      <a:pt x="155" y="103"/>
                    </a:cubicBezTo>
                    <a:cubicBezTo>
                      <a:pt x="139" y="95"/>
                      <a:pt x="122" y="90"/>
                      <a:pt x="105" y="90"/>
                    </a:cubicBezTo>
                    <a:cubicBezTo>
                      <a:pt x="76" y="90"/>
                      <a:pt x="51" y="101"/>
                      <a:pt x="30" y="121"/>
                    </a:cubicBezTo>
                    <a:cubicBezTo>
                      <a:pt x="10" y="142"/>
                      <a:pt x="0" y="166"/>
                      <a:pt x="0" y="195"/>
                    </a:cubicBezTo>
                    <a:cubicBezTo>
                      <a:pt x="0" y="224"/>
                      <a:pt x="10" y="249"/>
                      <a:pt x="30" y="270"/>
                    </a:cubicBezTo>
                    <a:cubicBezTo>
                      <a:pt x="51" y="290"/>
                      <a:pt x="76" y="300"/>
                      <a:pt x="105" y="300"/>
                    </a:cubicBezTo>
                    <a:cubicBezTo>
                      <a:pt x="131" y="300"/>
                      <a:pt x="154" y="292"/>
                      <a:pt x="173" y="275"/>
                    </a:cubicBezTo>
                    <a:cubicBezTo>
                      <a:pt x="193" y="257"/>
                      <a:pt x="205" y="236"/>
                      <a:pt x="208" y="210"/>
                    </a:cubicBezTo>
                    <a:cubicBezTo>
                      <a:pt x="255" y="210"/>
                      <a:pt x="255" y="210"/>
                      <a:pt x="255" y="210"/>
                    </a:cubicBezTo>
                    <a:cubicBezTo>
                      <a:pt x="260" y="210"/>
                      <a:pt x="264" y="208"/>
                      <a:pt x="267" y="204"/>
                    </a:cubicBezTo>
                    <a:cubicBezTo>
                      <a:pt x="349" y="94"/>
                      <a:pt x="349" y="94"/>
                      <a:pt x="349" y="94"/>
                    </a:cubicBezTo>
                    <a:cubicBezTo>
                      <a:pt x="365" y="117"/>
                      <a:pt x="365" y="117"/>
                      <a:pt x="365" y="117"/>
                    </a:cubicBezTo>
                    <a:cubicBezTo>
                      <a:pt x="354" y="127"/>
                      <a:pt x="345" y="139"/>
                      <a:pt x="339" y="152"/>
                    </a:cubicBezTo>
                    <a:cubicBezTo>
                      <a:pt x="333" y="166"/>
                      <a:pt x="330" y="180"/>
                      <a:pt x="330" y="195"/>
                    </a:cubicBezTo>
                    <a:cubicBezTo>
                      <a:pt x="330" y="224"/>
                      <a:pt x="340" y="249"/>
                      <a:pt x="360" y="270"/>
                    </a:cubicBezTo>
                    <a:cubicBezTo>
                      <a:pt x="381" y="290"/>
                      <a:pt x="406" y="300"/>
                      <a:pt x="435" y="300"/>
                    </a:cubicBezTo>
                    <a:cubicBezTo>
                      <a:pt x="464" y="300"/>
                      <a:pt x="488" y="290"/>
                      <a:pt x="509" y="270"/>
                    </a:cubicBezTo>
                    <a:cubicBezTo>
                      <a:pt x="529" y="249"/>
                      <a:pt x="540" y="224"/>
                      <a:pt x="540" y="195"/>
                    </a:cubicBezTo>
                    <a:cubicBezTo>
                      <a:pt x="540" y="166"/>
                      <a:pt x="529" y="142"/>
                      <a:pt x="509" y="121"/>
                    </a:cubicBezTo>
                    <a:cubicBezTo>
                      <a:pt x="488" y="101"/>
                      <a:pt x="464" y="90"/>
                      <a:pt x="435" y="90"/>
                    </a:cubicBezTo>
                    <a:close/>
                    <a:moveTo>
                      <a:pt x="435" y="270"/>
                    </a:moveTo>
                    <a:cubicBezTo>
                      <a:pt x="414" y="270"/>
                      <a:pt x="396" y="263"/>
                      <a:pt x="382" y="248"/>
                    </a:cubicBezTo>
                    <a:cubicBezTo>
                      <a:pt x="367" y="234"/>
                      <a:pt x="360" y="216"/>
                      <a:pt x="360" y="195"/>
                    </a:cubicBezTo>
                    <a:cubicBezTo>
                      <a:pt x="360" y="175"/>
                      <a:pt x="367" y="157"/>
                      <a:pt x="381" y="143"/>
                    </a:cubicBezTo>
                    <a:cubicBezTo>
                      <a:pt x="422" y="204"/>
                      <a:pt x="422" y="204"/>
                      <a:pt x="422" y="204"/>
                    </a:cubicBezTo>
                    <a:cubicBezTo>
                      <a:pt x="425" y="208"/>
                      <a:pt x="429" y="210"/>
                      <a:pt x="435" y="210"/>
                    </a:cubicBezTo>
                    <a:cubicBezTo>
                      <a:pt x="443" y="208"/>
                      <a:pt x="443" y="208"/>
                      <a:pt x="443" y="208"/>
                    </a:cubicBezTo>
                    <a:cubicBezTo>
                      <a:pt x="447" y="206"/>
                      <a:pt x="449" y="202"/>
                      <a:pt x="449" y="198"/>
                    </a:cubicBezTo>
                    <a:cubicBezTo>
                      <a:pt x="450" y="194"/>
                      <a:pt x="449" y="190"/>
                      <a:pt x="447" y="187"/>
                    </a:cubicBezTo>
                    <a:cubicBezTo>
                      <a:pt x="406" y="126"/>
                      <a:pt x="406" y="126"/>
                      <a:pt x="406" y="126"/>
                    </a:cubicBezTo>
                    <a:cubicBezTo>
                      <a:pt x="416" y="122"/>
                      <a:pt x="425" y="120"/>
                      <a:pt x="435" y="120"/>
                    </a:cubicBezTo>
                    <a:cubicBezTo>
                      <a:pt x="455" y="120"/>
                      <a:pt x="473" y="128"/>
                      <a:pt x="488" y="142"/>
                    </a:cubicBezTo>
                    <a:cubicBezTo>
                      <a:pt x="502" y="157"/>
                      <a:pt x="510" y="175"/>
                      <a:pt x="510" y="195"/>
                    </a:cubicBezTo>
                    <a:cubicBezTo>
                      <a:pt x="510" y="216"/>
                      <a:pt x="502" y="234"/>
                      <a:pt x="488" y="248"/>
                    </a:cubicBezTo>
                    <a:cubicBezTo>
                      <a:pt x="473" y="263"/>
                      <a:pt x="455" y="270"/>
                      <a:pt x="435" y="270"/>
                    </a:cubicBezTo>
                    <a:close/>
                    <a:moveTo>
                      <a:pt x="208" y="180"/>
                    </a:moveTo>
                    <a:cubicBezTo>
                      <a:pt x="205" y="157"/>
                      <a:pt x="195" y="137"/>
                      <a:pt x="179" y="121"/>
                    </a:cubicBezTo>
                    <a:cubicBezTo>
                      <a:pt x="202" y="90"/>
                      <a:pt x="202" y="90"/>
                      <a:pt x="202" y="90"/>
                    </a:cubicBezTo>
                    <a:cubicBezTo>
                      <a:pt x="315" y="90"/>
                      <a:pt x="315" y="90"/>
                      <a:pt x="315" y="90"/>
                    </a:cubicBezTo>
                    <a:cubicBezTo>
                      <a:pt x="247" y="180"/>
                      <a:pt x="247" y="180"/>
                      <a:pt x="247" y="180"/>
                    </a:cubicBezTo>
                    <a:lnTo>
                      <a:pt x="208" y="180"/>
                    </a:lnTo>
                    <a:close/>
                    <a:moveTo>
                      <a:pt x="161" y="146"/>
                    </a:moveTo>
                    <a:cubicBezTo>
                      <a:pt x="170" y="155"/>
                      <a:pt x="175" y="167"/>
                      <a:pt x="178" y="180"/>
                    </a:cubicBezTo>
                    <a:cubicBezTo>
                      <a:pt x="135" y="180"/>
                      <a:pt x="135" y="180"/>
                      <a:pt x="135" y="180"/>
                    </a:cubicBezTo>
                    <a:lnTo>
                      <a:pt x="161" y="146"/>
                    </a:lnTo>
                    <a:close/>
                    <a:moveTo>
                      <a:pt x="152" y="253"/>
                    </a:moveTo>
                    <a:cubicBezTo>
                      <a:pt x="138" y="265"/>
                      <a:pt x="123" y="270"/>
                      <a:pt x="105" y="270"/>
                    </a:cubicBezTo>
                    <a:cubicBezTo>
                      <a:pt x="84" y="270"/>
                      <a:pt x="66" y="263"/>
                      <a:pt x="52" y="248"/>
                    </a:cubicBezTo>
                    <a:cubicBezTo>
                      <a:pt x="37" y="234"/>
                      <a:pt x="30" y="216"/>
                      <a:pt x="30" y="195"/>
                    </a:cubicBezTo>
                    <a:cubicBezTo>
                      <a:pt x="30" y="175"/>
                      <a:pt x="37" y="157"/>
                      <a:pt x="52" y="142"/>
                    </a:cubicBezTo>
                    <a:cubicBezTo>
                      <a:pt x="66" y="128"/>
                      <a:pt x="84" y="120"/>
                      <a:pt x="105" y="120"/>
                    </a:cubicBezTo>
                    <a:cubicBezTo>
                      <a:pt x="116" y="120"/>
                      <a:pt x="127" y="123"/>
                      <a:pt x="137" y="128"/>
                    </a:cubicBezTo>
                    <a:cubicBezTo>
                      <a:pt x="93" y="186"/>
                      <a:pt x="93" y="186"/>
                      <a:pt x="93" y="186"/>
                    </a:cubicBezTo>
                    <a:cubicBezTo>
                      <a:pt x="89" y="191"/>
                      <a:pt x="88" y="197"/>
                      <a:pt x="91" y="202"/>
                    </a:cubicBezTo>
                    <a:cubicBezTo>
                      <a:pt x="94" y="208"/>
                      <a:pt x="98" y="210"/>
                      <a:pt x="105" y="210"/>
                    </a:cubicBezTo>
                    <a:cubicBezTo>
                      <a:pt x="178" y="210"/>
                      <a:pt x="178" y="210"/>
                      <a:pt x="178" y="210"/>
                    </a:cubicBezTo>
                    <a:cubicBezTo>
                      <a:pt x="175" y="228"/>
                      <a:pt x="166" y="242"/>
                      <a:pt x="152" y="253"/>
                    </a:cubicBezTo>
                    <a:close/>
                  </a:path>
                </a:pathLst>
              </a:custGeom>
              <a:solidFill>
                <a:srgbClr val="4A4B4C"/>
              </a:solidFill>
              <a:ln>
                <a:noFill/>
              </a:ln>
            </p:spPr>
            <p:txBody>
              <a:bodyPr spcFirstLastPara="1" wrap="square" lIns="91425" tIns="45700" rIns="91425"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spcAft>
                    <a:spcPts val="0"/>
                  </a:spcAft>
                  <a:buNone/>
                </a:pPr>
                <a:endParaRPr lang="fr-CA" sz="1800" dirty="0">
                  <a:solidFill>
                    <a:srgbClr val="000000"/>
                  </a:solidFill>
                  <a:latin typeface="Avenir Next LT Pro" panose="020B0504020202020204" pitchFamily="34" charset="0"/>
                  <a:ea typeface="Arial"/>
                  <a:cs typeface="Arial"/>
                  <a:sym typeface="Arial"/>
                </a:endParaRPr>
              </a:p>
            </p:txBody>
          </p:sp>
        </p:grpSp>
        <p:grpSp>
          <p:nvGrpSpPr>
            <p:cNvPr id="230" name="Google Shape;1311;p104">
              <a:extLst>
                <a:ext uri="{FF2B5EF4-FFF2-40B4-BE49-F238E27FC236}">
                  <a16:creationId xmlns:a16="http://schemas.microsoft.com/office/drawing/2014/main" id="{1C4847AD-FE06-E551-7752-60670ECFA86A}"/>
                </a:ext>
              </a:extLst>
            </p:cNvPr>
            <p:cNvGrpSpPr/>
            <p:nvPr/>
          </p:nvGrpSpPr>
          <p:grpSpPr>
            <a:xfrm>
              <a:off x="4842257" y="3259133"/>
              <a:ext cx="1725893" cy="2630199"/>
              <a:chOff x="3065624" y="2941929"/>
              <a:chExt cx="1743300" cy="2756680"/>
            </a:xfrm>
          </p:grpSpPr>
          <p:sp>
            <p:nvSpPr>
              <p:cNvPr id="231" name="Google Shape;1312;p104">
                <a:extLst>
                  <a:ext uri="{FF2B5EF4-FFF2-40B4-BE49-F238E27FC236}">
                    <a16:creationId xmlns:a16="http://schemas.microsoft.com/office/drawing/2014/main" id="{6FBD3BC9-B2A2-779B-12B9-885937EE9E25}"/>
                  </a:ext>
                </a:extLst>
              </p:cNvPr>
              <p:cNvSpPr/>
              <p:nvPr/>
            </p:nvSpPr>
            <p:spPr>
              <a:xfrm>
                <a:off x="3065624" y="3097493"/>
                <a:ext cx="1743300" cy="2601116"/>
              </a:xfrm>
              <a:prstGeom prst="roundRect">
                <a:avLst>
                  <a:gd name="adj" fmla="val 3657"/>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32" name="Google Shape;1313;p104">
                <a:extLst>
                  <a:ext uri="{FF2B5EF4-FFF2-40B4-BE49-F238E27FC236}">
                    <a16:creationId xmlns:a16="http://schemas.microsoft.com/office/drawing/2014/main" id="{FF065F58-F2EC-0948-DEE7-13DEBE3A1792}"/>
                  </a:ext>
                </a:extLst>
              </p:cNvPr>
              <p:cNvSpPr/>
              <p:nvPr/>
            </p:nvSpPr>
            <p:spPr>
              <a:xfrm>
                <a:off x="3788285" y="5187709"/>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33" name="Google Shape;1314;p104">
                <a:extLst>
                  <a:ext uri="{FF2B5EF4-FFF2-40B4-BE49-F238E27FC236}">
                    <a16:creationId xmlns:a16="http://schemas.microsoft.com/office/drawing/2014/main" id="{4DB2FB09-DEBD-AFCE-699F-3C6EF9579BC7}"/>
                  </a:ext>
                </a:extLst>
              </p:cNvPr>
              <p:cNvSpPr/>
              <p:nvPr/>
            </p:nvSpPr>
            <p:spPr>
              <a:xfrm>
                <a:off x="3331718" y="2941929"/>
                <a:ext cx="1267500" cy="120300"/>
              </a:xfrm>
              <a:prstGeom prst="round2SameRect">
                <a:avLst>
                  <a:gd name="adj1" fmla="val 48327"/>
                  <a:gd name="adj2" fmla="val 0"/>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grpSp>
      </p:grpSp>
      <p:sp>
        <p:nvSpPr>
          <p:cNvPr id="311" name="TextBox 310">
            <a:extLst>
              <a:ext uri="{FF2B5EF4-FFF2-40B4-BE49-F238E27FC236}">
                <a16:creationId xmlns:a16="http://schemas.microsoft.com/office/drawing/2014/main" id="{7F17BAD9-B2D7-AE7A-CCDA-9D497073F97B}"/>
              </a:ext>
            </a:extLst>
          </p:cNvPr>
          <p:cNvSpPr txBox="1"/>
          <p:nvPr>
            <p:custDataLst>
              <p:tags r:id="rId4"/>
            </p:custDataLst>
          </p:nvPr>
        </p:nvSpPr>
        <p:spPr>
          <a:xfrm>
            <a:off x="8860512" y="3402768"/>
            <a:ext cx="1703637" cy="1477328"/>
          </a:xfrm>
          <a:prstGeom prst="rect">
            <a:avLst/>
          </a:prstGeom>
          <a:noFill/>
        </p:spPr>
        <p:txBody>
          <a:bodyPr wrap="square" rtlCol="0">
            <a:spAutoFit/>
          </a:bodyPr>
          <a:lstStyle/>
          <a:p>
            <a:pPr algn="ctr">
              <a:defRPr/>
            </a:pPr>
            <a:r>
              <a:rPr lang="fr-CA" b="1" dirty="0">
                <a:solidFill>
                  <a:srgbClr val="000000"/>
                </a:solidFill>
                <a:latin typeface="Avenir Next LT Pro" panose="020B0504020202020204" pitchFamily="34" charset="0"/>
              </a:rPr>
              <a:t>Édifice libéré avec possibilité de conversion en logements</a:t>
            </a:r>
          </a:p>
        </p:txBody>
      </p:sp>
    </p:spTree>
    <p:extLst>
      <p:ext uri="{BB962C8B-B14F-4D97-AF65-F5344CB8AC3E}">
        <p14:creationId xmlns:p14="http://schemas.microsoft.com/office/powerpoint/2010/main" val="2281786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119AA-C27C-1F93-8533-D6E1F56A43A8}"/>
              </a:ext>
            </a:extLst>
          </p:cNvPr>
          <p:cNvSpPr>
            <a:spLocks noGrp="1"/>
          </p:cNvSpPr>
          <p:nvPr>
            <p:ph type="title"/>
            <p:custDataLst>
              <p:tags r:id="rId1"/>
            </p:custDataLst>
          </p:nvPr>
        </p:nvSpPr>
        <p:spPr/>
        <p:txBody>
          <a:bodyPr>
            <a:normAutofit/>
          </a:bodyPr>
          <a:lstStyle/>
          <a:p>
            <a:r>
              <a:rPr lang="fr-CA" dirty="0"/>
              <a:t>Notre vision</a:t>
            </a:r>
          </a:p>
        </p:txBody>
      </p:sp>
      <p:sp>
        <p:nvSpPr>
          <p:cNvPr id="3" name="ZoneTexte 2">
            <a:extLst>
              <a:ext uri="{FF2B5EF4-FFF2-40B4-BE49-F238E27FC236}">
                <a16:creationId xmlns:a16="http://schemas.microsoft.com/office/drawing/2014/main" id="{6E6CE6DC-0817-8A8E-1F32-841455836C35}"/>
              </a:ext>
            </a:extLst>
          </p:cNvPr>
          <p:cNvSpPr txBox="1"/>
          <p:nvPr>
            <p:custDataLst>
              <p:tags r:id="rId2"/>
            </p:custDataLst>
          </p:nvPr>
        </p:nvSpPr>
        <p:spPr>
          <a:xfrm>
            <a:off x="617838" y="1940011"/>
            <a:ext cx="5955957" cy="369332"/>
          </a:xfrm>
          <a:prstGeom prst="rect">
            <a:avLst/>
          </a:prstGeom>
          <a:noFill/>
        </p:spPr>
        <p:txBody>
          <a:bodyPr wrap="square" rtlCol="0">
            <a:spAutoFit/>
          </a:bodyPr>
          <a:lstStyle/>
          <a:p>
            <a:r>
              <a:rPr lang="fr-CA" dirty="0">
                <a:highlight>
                  <a:srgbClr val="FFFF00"/>
                </a:highlight>
              </a:rPr>
              <a:t>Insérez la vision du projet</a:t>
            </a:r>
          </a:p>
        </p:txBody>
      </p:sp>
    </p:spTree>
    <p:extLst>
      <p:ext uri="{BB962C8B-B14F-4D97-AF65-F5344CB8AC3E}">
        <p14:creationId xmlns:p14="http://schemas.microsoft.com/office/powerpoint/2010/main" val="223308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119AA-C27C-1F93-8533-D6E1F56A43A8}"/>
              </a:ext>
            </a:extLst>
          </p:cNvPr>
          <p:cNvSpPr>
            <a:spLocks noGrp="1"/>
          </p:cNvSpPr>
          <p:nvPr>
            <p:ph type="title"/>
            <p:custDataLst>
              <p:tags r:id="rId1"/>
            </p:custDataLst>
          </p:nvPr>
        </p:nvSpPr>
        <p:spPr/>
        <p:txBody>
          <a:bodyPr>
            <a:normAutofit/>
          </a:bodyPr>
          <a:lstStyle/>
          <a:p>
            <a:r>
              <a:rPr lang="fr-CA" dirty="0"/>
              <a:t>Qu'est-ce que cela signifie pour notre organisation?</a:t>
            </a:r>
          </a:p>
        </p:txBody>
      </p:sp>
      <p:grpSp>
        <p:nvGrpSpPr>
          <p:cNvPr id="119" name="Gruppieren 269">
            <a:extLst>
              <a:ext uri="{FF2B5EF4-FFF2-40B4-BE49-F238E27FC236}">
                <a16:creationId xmlns:a16="http://schemas.microsoft.com/office/drawing/2014/main" id="{35030E9D-B4CE-0B9D-28C2-9F05C1F829FA}"/>
              </a:ext>
              <a:ext uri="{C183D7F6-B498-43B3-948B-1728B52AA6E4}">
                <adec:decorative xmlns:adec="http://schemas.microsoft.com/office/drawing/2017/decorative" val="1"/>
              </a:ext>
            </a:extLst>
          </p:cNvPr>
          <p:cNvGrpSpPr>
            <a:grpSpLocks noChangeAspect="1"/>
          </p:cNvGrpSpPr>
          <p:nvPr>
            <p:custDataLst>
              <p:tags r:id="rId2"/>
            </p:custDataLst>
          </p:nvPr>
        </p:nvGrpSpPr>
        <p:grpSpPr bwMode="gray">
          <a:xfrm>
            <a:off x="1523526" y="1690762"/>
            <a:ext cx="603603" cy="480230"/>
            <a:chOff x="7230825" y="5801578"/>
            <a:chExt cx="541734" cy="431006"/>
          </a:xfrm>
          <a:solidFill>
            <a:schemeClr val="tx2">
              <a:lumMod val="75000"/>
            </a:schemeClr>
          </a:solidFill>
        </p:grpSpPr>
        <p:sp>
          <p:nvSpPr>
            <p:cNvPr id="144" name="Freeform 1546">
              <a:extLst>
                <a:ext uri="{FF2B5EF4-FFF2-40B4-BE49-F238E27FC236}">
                  <a16:creationId xmlns:a16="http://schemas.microsoft.com/office/drawing/2014/main" id="{1890C364-13EC-8AA3-D9B8-25BECFFB618D}"/>
                </a:ext>
              </a:extLst>
            </p:cNvPr>
            <p:cNvSpPr>
              <a:spLocks noEditPoints="1"/>
            </p:cNvSpPr>
            <p:nvPr/>
          </p:nvSpPr>
          <p:spPr bwMode="gray">
            <a:xfrm>
              <a:off x="7629684" y="5908734"/>
              <a:ext cx="142875" cy="323850"/>
            </a:xfrm>
            <a:custGeom>
              <a:avLst/>
              <a:gdLst>
                <a:gd name="T0" fmla="*/ 40 w 51"/>
                <a:gd name="T1" fmla="*/ 0 h 115"/>
                <a:gd name="T2" fmla="*/ 0 w 51"/>
                <a:gd name="T3" fmla="*/ 0 h 115"/>
                <a:gd name="T4" fmla="*/ 0 w 51"/>
                <a:gd name="T5" fmla="*/ 115 h 115"/>
                <a:gd name="T6" fmla="*/ 51 w 51"/>
                <a:gd name="T7" fmla="*/ 115 h 115"/>
                <a:gd name="T8" fmla="*/ 51 w 51"/>
                <a:gd name="T9" fmla="*/ 11 h 115"/>
                <a:gd name="T10" fmla="*/ 40 w 51"/>
                <a:gd name="T11" fmla="*/ 0 h 115"/>
                <a:gd name="T12" fmla="*/ 34 w 51"/>
                <a:gd name="T13" fmla="*/ 91 h 115"/>
                <a:gd name="T14" fmla="*/ 16 w 51"/>
                <a:gd name="T15" fmla="*/ 91 h 115"/>
                <a:gd name="T16" fmla="*/ 16 w 51"/>
                <a:gd name="T17" fmla="*/ 74 h 115"/>
                <a:gd name="T18" fmla="*/ 34 w 51"/>
                <a:gd name="T19" fmla="*/ 74 h 115"/>
                <a:gd name="T20" fmla="*/ 34 w 51"/>
                <a:gd name="T21" fmla="*/ 91 h 115"/>
                <a:gd name="T22" fmla="*/ 34 w 51"/>
                <a:gd name="T23" fmla="*/ 62 h 115"/>
                <a:gd name="T24" fmla="*/ 16 w 51"/>
                <a:gd name="T25" fmla="*/ 62 h 115"/>
                <a:gd name="T26" fmla="*/ 16 w 51"/>
                <a:gd name="T27" fmla="*/ 45 h 115"/>
                <a:gd name="T28" fmla="*/ 34 w 51"/>
                <a:gd name="T29" fmla="*/ 45 h 115"/>
                <a:gd name="T30" fmla="*/ 34 w 51"/>
                <a:gd name="T31" fmla="*/ 62 h 115"/>
                <a:gd name="T32" fmla="*/ 34 w 51"/>
                <a:gd name="T33" fmla="*/ 35 h 115"/>
                <a:gd name="T34" fmla="*/ 16 w 51"/>
                <a:gd name="T35" fmla="*/ 35 h 115"/>
                <a:gd name="T36" fmla="*/ 16 w 51"/>
                <a:gd name="T37" fmla="*/ 18 h 115"/>
                <a:gd name="T38" fmla="*/ 34 w 51"/>
                <a:gd name="T39" fmla="*/ 18 h 115"/>
                <a:gd name="T40" fmla="*/ 34 w 51"/>
                <a:gd name="T41" fmla="*/ 3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15">
                  <a:moveTo>
                    <a:pt x="40" y="0"/>
                  </a:moveTo>
                  <a:cubicBezTo>
                    <a:pt x="0" y="0"/>
                    <a:pt x="0" y="0"/>
                    <a:pt x="0" y="0"/>
                  </a:cubicBezTo>
                  <a:cubicBezTo>
                    <a:pt x="0" y="115"/>
                    <a:pt x="0" y="115"/>
                    <a:pt x="0" y="115"/>
                  </a:cubicBezTo>
                  <a:cubicBezTo>
                    <a:pt x="51" y="115"/>
                    <a:pt x="51" y="115"/>
                    <a:pt x="51" y="115"/>
                  </a:cubicBezTo>
                  <a:cubicBezTo>
                    <a:pt x="51" y="11"/>
                    <a:pt x="51" y="11"/>
                    <a:pt x="51" y="11"/>
                  </a:cubicBezTo>
                  <a:cubicBezTo>
                    <a:pt x="51" y="5"/>
                    <a:pt x="46" y="0"/>
                    <a:pt x="40" y="0"/>
                  </a:cubicBezTo>
                  <a:close/>
                  <a:moveTo>
                    <a:pt x="34" y="91"/>
                  </a:moveTo>
                  <a:cubicBezTo>
                    <a:pt x="16" y="91"/>
                    <a:pt x="16" y="91"/>
                    <a:pt x="16" y="91"/>
                  </a:cubicBezTo>
                  <a:cubicBezTo>
                    <a:pt x="16" y="74"/>
                    <a:pt x="16" y="74"/>
                    <a:pt x="16" y="74"/>
                  </a:cubicBezTo>
                  <a:cubicBezTo>
                    <a:pt x="34" y="74"/>
                    <a:pt x="34" y="74"/>
                    <a:pt x="34" y="74"/>
                  </a:cubicBezTo>
                  <a:lnTo>
                    <a:pt x="34" y="91"/>
                  </a:lnTo>
                  <a:close/>
                  <a:moveTo>
                    <a:pt x="34" y="62"/>
                  </a:moveTo>
                  <a:cubicBezTo>
                    <a:pt x="16" y="62"/>
                    <a:pt x="16" y="62"/>
                    <a:pt x="16" y="62"/>
                  </a:cubicBezTo>
                  <a:cubicBezTo>
                    <a:pt x="16" y="45"/>
                    <a:pt x="16" y="45"/>
                    <a:pt x="16" y="45"/>
                  </a:cubicBezTo>
                  <a:cubicBezTo>
                    <a:pt x="34" y="45"/>
                    <a:pt x="34" y="45"/>
                    <a:pt x="34" y="45"/>
                  </a:cubicBezTo>
                  <a:lnTo>
                    <a:pt x="34" y="62"/>
                  </a:lnTo>
                  <a:close/>
                  <a:moveTo>
                    <a:pt x="34" y="35"/>
                  </a:moveTo>
                  <a:cubicBezTo>
                    <a:pt x="16" y="35"/>
                    <a:pt x="16" y="35"/>
                    <a:pt x="16" y="35"/>
                  </a:cubicBezTo>
                  <a:cubicBezTo>
                    <a:pt x="16" y="18"/>
                    <a:pt x="16" y="18"/>
                    <a:pt x="16" y="18"/>
                  </a:cubicBezTo>
                  <a:cubicBezTo>
                    <a:pt x="34" y="18"/>
                    <a:pt x="34" y="18"/>
                    <a:pt x="34" y="18"/>
                  </a:cubicBezTo>
                  <a:lnTo>
                    <a:pt x="3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CA" dirty="0"/>
            </a:p>
          </p:txBody>
        </p:sp>
        <p:sp>
          <p:nvSpPr>
            <p:cNvPr id="145" name="Freeform 1547">
              <a:extLst>
                <a:ext uri="{FF2B5EF4-FFF2-40B4-BE49-F238E27FC236}">
                  <a16:creationId xmlns:a16="http://schemas.microsoft.com/office/drawing/2014/main" id="{241CF055-B551-C738-8FF7-32A5EE063159}"/>
                </a:ext>
              </a:extLst>
            </p:cNvPr>
            <p:cNvSpPr>
              <a:spLocks noEditPoints="1"/>
            </p:cNvSpPr>
            <p:nvPr/>
          </p:nvSpPr>
          <p:spPr bwMode="gray">
            <a:xfrm>
              <a:off x="7387988" y="5801578"/>
              <a:ext cx="227410" cy="431006"/>
            </a:xfrm>
            <a:custGeom>
              <a:avLst/>
              <a:gdLst>
                <a:gd name="T0" fmla="*/ 71 w 81"/>
                <a:gd name="T1" fmla="*/ 0 h 153"/>
                <a:gd name="T2" fmla="*/ 10 w 81"/>
                <a:gd name="T3" fmla="*/ 0 h 153"/>
                <a:gd name="T4" fmla="*/ 0 w 81"/>
                <a:gd name="T5" fmla="*/ 10 h 153"/>
                <a:gd name="T6" fmla="*/ 0 w 81"/>
                <a:gd name="T7" fmla="*/ 153 h 153"/>
                <a:gd name="T8" fmla="*/ 30 w 81"/>
                <a:gd name="T9" fmla="*/ 153 h 153"/>
                <a:gd name="T10" fmla="*/ 30 w 81"/>
                <a:gd name="T11" fmla="*/ 117 h 153"/>
                <a:gd name="T12" fmla="*/ 51 w 81"/>
                <a:gd name="T13" fmla="*/ 117 h 153"/>
                <a:gd name="T14" fmla="*/ 51 w 81"/>
                <a:gd name="T15" fmla="*/ 153 h 153"/>
                <a:gd name="T16" fmla="*/ 81 w 81"/>
                <a:gd name="T17" fmla="*/ 153 h 153"/>
                <a:gd name="T18" fmla="*/ 81 w 81"/>
                <a:gd name="T19" fmla="*/ 10 h 153"/>
                <a:gd name="T20" fmla="*/ 71 w 81"/>
                <a:gd name="T21" fmla="*/ 0 h 153"/>
                <a:gd name="T22" fmla="*/ 34 w 81"/>
                <a:gd name="T23" fmla="*/ 97 h 153"/>
                <a:gd name="T24" fmla="*/ 17 w 81"/>
                <a:gd name="T25" fmla="*/ 97 h 153"/>
                <a:gd name="T26" fmla="*/ 17 w 81"/>
                <a:gd name="T27" fmla="*/ 80 h 153"/>
                <a:gd name="T28" fmla="*/ 34 w 81"/>
                <a:gd name="T29" fmla="*/ 80 h 153"/>
                <a:gd name="T30" fmla="*/ 34 w 81"/>
                <a:gd name="T31" fmla="*/ 97 h 153"/>
                <a:gd name="T32" fmla="*/ 34 w 81"/>
                <a:gd name="T33" fmla="*/ 68 h 153"/>
                <a:gd name="T34" fmla="*/ 17 w 81"/>
                <a:gd name="T35" fmla="*/ 68 h 153"/>
                <a:gd name="T36" fmla="*/ 17 w 81"/>
                <a:gd name="T37" fmla="*/ 52 h 153"/>
                <a:gd name="T38" fmla="*/ 34 w 81"/>
                <a:gd name="T39" fmla="*/ 52 h 153"/>
                <a:gd name="T40" fmla="*/ 34 w 81"/>
                <a:gd name="T41" fmla="*/ 68 h 153"/>
                <a:gd name="T42" fmla="*/ 34 w 81"/>
                <a:gd name="T43" fmla="*/ 41 h 153"/>
                <a:gd name="T44" fmla="*/ 17 w 81"/>
                <a:gd name="T45" fmla="*/ 41 h 153"/>
                <a:gd name="T46" fmla="*/ 17 w 81"/>
                <a:gd name="T47" fmla="*/ 24 h 153"/>
                <a:gd name="T48" fmla="*/ 34 w 81"/>
                <a:gd name="T49" fmla="*/ 24 h 153"/>
                <a:gd name="T50" fmla="*/ 34 w 81"/>
                <a:gd name="T51" fmla="*/ 41 h 153"/>
                <a:gd name="T52" fmla="*/ 64 w 81"/>
                <a:gd name="T53" fmla="*/ 97 h 153"/>
                <a:gd name="T54" fmla="*/ 47 w 81"/>
                <a:gd name="T55" fmla="*/ 97 h 153"/>
                <a:gd name="T56" fmla="*/ 47 w 81"/>
                <a:gd name="T57" fmla="*/ 80 h 153"/>
                <a:gd name="T58" fmla="*/ 64 w 81"/>
                <a:gd name="T59" fmla="*/ 80 h 153"/>
                <a:gd name="T60" fmla="*/ 64 w 81"/>
                <a:gd name="T61" fmla="*/ 97 h 153"/>
                <a:gd name="T62" fmla="*/ 64 w 81"/>
                <a:gd name="T63" fmla="*/ 69 h 153"/>
                <a:gd name="T64" fmla="*/ 47 w 81"/>
                <a:gd name="T65" fmla="*/ 69 h 153"/>
                <a:gd name="T66" fmla="*/ 47 w 81"/>
                <a:gd name="T67" fmla="*/ 52 h 153"/>
                <a:gd name="T68" fmla="*/ 64 w 81"/>
                <a:gd name="T69" fmla="*/ 52 h 153"/>
                <a:gd name="T70" fmla="*/ 64 w 81"/>
                <a:gd name="T71" fmla="*/ 69 h 153"/>
                <a:gd name="T72" fmla="*/ 64 w 81"/>
                <a:gd name="T73" fmla="*/ 41 h 153"/>
                <a:gd name="T74" fmla="*/ 47 w 81"/>
                <a:gd name="T75" fmla="*/ 41 h 153"/>
                <a:gd name="T76" fmla="*/ 47 w 81"/>
                <a:gd name="T77" fmla="*/ 24 h 153"/>
                <a:gd name="T78" fmla="*/ 64 w 81"/>
                <a:gd name="T79" fmla="*/ 24 h 153"/>
                <a:gd name="T80" fmla="*/ 64 w 81"/>
                <a:gd name="T81" fmla="*/ 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 h="153">
                  <a:moveTo>
                    <a:pt x="71" y="0"/>
                  </a:moveTo>
                  <a:cubicBezTo>
                    <a:pt x="10" y="0"/>
                    <a:pt x="10" y="0"/>
                    <a:pt x="10" y="0"/>
                  </a:cubicBezTo>
                  <a:cubicBezTo>
                    <a:pt x="4" y="0"/>
                    <a:pt x="0" y="5"/>
                    <a:pt x="0" y="10"/>
                  </a:cubicBezTo>
                  <a:cubicBezTo>
                    <a:pt x="0" y="153"/>
                    <a:pt x="0" y="153"/>
                    <a:pt x="0" y="153"/>
                  </a:cubicBezTo>
                  <a:cubicBezTo>
                    <a:pt x="30" y="153"/>
                    <a:pt x="30" y="153"/>
                    <a:pt x="30" y="153"/>
                  </a:cubicBezTo>
                  <a:cubicBezTo>
                    <a:pt x="30" y="117"/>
                    <a:pt x="30" y="117"/>
                    <a:pt x="30" y="117"/>
                  </a:cubicBezTo>
                  <a:cubicBezTo>
                    <a:pt x="51" y="117"/>
                    <a:pt x="51" y="117"/>
                    <a:pt x="51" y="117"/>
                  </a:cubicBezTo>
                  <a:cubicBezTo>
                    <a:pt x="51" y="153"/>
                    <a:pt x="51" y="153"/>
                    <a:pt x="51" y="153"/>
                  </a:cubicBezTo>
                  <a:cubicBezTo>
                    <a:pt x="81" y="153"/>
                    <a:pt x="81" y="153"/>
                    <a:pt x="81" y="153"/>
                  </a:cubicBezTo>
                  <a:cubicBezTo>
                    <a:pt x="81" y="10"/>
                    <a:pt x="81" y="10"/>
                    <a:pt x="81" y="10"/>
                  </a:cubicBezTo>
                  <a:cubicBezTo>
                    <a:pt x="81" y="5"/>
                    <a:pt x="76" y="0"/>
                    <a:pt x="71" y="0"/>
                  </a:cubicBezTo>
                  <a:close/>
                  <a:moveTo>
                    <a:pt x="34" y="97"/>
                  </a:moveTo>
                  <a:cubicBezTo>
                    <a:pt x="17" y="97"/>
                    <a:pt x="17" y="97"/>
                    <a:pt x="17" y="97"/>
                  </a:cubicBezTo>
                  <a:cubicBezTo>
                    <a:pt x="17" y="80"/>
                    <a:pt x="17" y="80"/>
                    <a:pt x="17" y="80"/>
                  </a:cubicBezTo>
                  <a:cubicBezTo>
                    <a:pt x="34" y="80"/>
                    <a:pt x="34" y="80"/>
                    <a:pt x="34" y="80"/>
                  </a:cubicBezTo>
                  <a:lnTo>
                    <a:pt x="34" y="97"/>
                  </a:lnTo>
                  <a:close/>
                  <a:moveTo>
                    <a:pt x="34" y="68"/>
                  </a:moveTo>
                  <a:cubicBezTo>
                    <a:pt x="17" y="68"/>
                    <a:pt x="17" y="68"/>
                    <a:pt x="17" y="68"/>
                  </a:cubicBezTo>
                  <a:cubicBezTo>
                    <a:pt x="17" y="52"/>
                    <a:pt x="17" y="52"/>
                    <a:pt x="17" y="52"/>
                  </a:cubicBezTo>
                  <a:cubicBezTo>
                    <a:pt x="34" y="52"/>
                    <a:pt x="34" y="52"/>
                    <a:pt x="34" y="52"/>
                  </a:cubicBezTo>
                  <a:lnTo>
                    <a:pt x="34" y="68"/>
                  </a:lnTo>
                  <a:close/>
                  <a:moveTo>
                    <a:pt x="34" y="41"/>
                  </a:moveTo>
                  <a:cubicBezTo>
                    <a:pt x="17" y="41"/>
                    <a:pt x="17" y="41"/>
                    <a:pt x="17" y="41"/>
                  </a:cubicBezTo>
                  <a:cubicBezTo>
                    <a:pt x="17" y="24"/>
                    <a:pt x="17" y="24"/>
                    <a:pt x="17" y="24"/>
                  </a:cubicBezTo>
                  <a:cubicBezTo>
                    <a:pt x="34" y="24"/>
                    <a:pt x="34" y="24"/>
                    <a:pt x="34" y="24"/>
                  </a:cubicBezTo>
                  <a:lnTo>
                    <a:pt x="34" y="41"/>
                  </a:lnTo>
                  <a:close/>
                  <a:moveTo>
                    <a:pt x="64" y="97"/>
                  </a:moveTo>
                  <a:cubicBezTo>
                    <a:pt x="47" y="97"/>
                    <a:pt x="47" y="97"/>
                    <a:pt x="47" y="97"/>
                  </a:cubicBezTo>
                  <a:cubicBezTo>
                    <a:pt x="47" y="80"/>
                    <a:pt x="47" y="80"/>
                    <a:pt x="47" y="80"/>
                  </a:cubicBezTo>
                  <a:cubicBezTo>
                    <a:pt x="64" y="80"/>
                    <a:pt x="64" y="80"/>
                    <a:pt x="64" y="80"/>
                  </a:cubicBezTo>
                  <a:lnTo>
                    <a:pt x="64" y="97"/>
                  </a:lnTo>
                  <a:close/>
                  <a:moveTo>
                    <a:pt x="64" y="69"/>
                  </a:moveTo>
                  <a:cubicBezTo>
                    <a:pt x="47" y="69"/>
                    <a:pt x="47" y="69"/>
                    <a:pt x="47" y="69"/>
                  </a:cubicBezTo>
                  <a:cubicBezTo>
                    <a:pt x="47" y="52"/>
                    <a:pt x="47" y="52"/>
                    <a:pt x="47" y="52"/>
                  </a:cubicBezTo>
                  <a:cubicBezTo>
                    <a:pt x="64" y="52"/>
                    <a:pt x="64" y="52"/>
                    <a:pt x="64" y="52"/>
                  </a:cubicBezTo>
                  <a:lnTo>
                    <a:pt x="64" y="69"/>
                  </a:lnTo>
                  <a:close/>
                  <a:moveTo>
                    <a:pt x="64" y="41"/>
                  </a:moveTo>
                  <a:cubicBezTo>
                    <a:pt x="47" y="41"/>
                    <a:pt x="47" y="41"/>
                    <a:pt x="47" y="41"/>
                  </a:cubicBezTo>
                  <a:cubicBezTo>
                    <a:pt x="47" y="24"/>
                    <a:pt x="47" y="24"/>
                    <a:pt x="47" y="24"/>
                  </a:cubicBezTo>
                  <a:cubicBezTo>
                    <a:pt x="64" y="24"/>
                    <a:pt x="64" y="24"/>
                    <a:pt x="64" y="24"/>
                  </a:cubicBezTo>
                  <a:lnTo>
                    <a:pt x="64"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CA" dirty="0"/>
            </a:p>
          </p:txBody>
        </p:sp>
        <p:sp>
          <p:nvSpPr>
            <p:cNvPr id="146" name="Freeform 1548">
              <a:extLst>
                <a:ext uri="{FF2B5EF4-FFF2-40B4-BE49-F238E27FC236}">
                  <a16:creationId xmlns:a16="http://schemas.microsoft.com/office/drawing/2014/main" id="{0F0337CF-E057-1035-701B-8D0F6E4ED81A}"/>
                </a:ext>
              </a:extLst>
            </p:cNvPr>
            <p:cNvSpPr>
              <a:spLocks noEditPoints="1"/>
            </p:cNvSpPr>
            <p:nvPr/>
          </p:nvSpPr>
          <p:spPr bwMode="gray">
            <a:xfrm>
              <a:off x="7230825" y="5908734"/>
              <a:ext cx="142875" cy="323850"/>
            </a:xfrm>
            <a:custGeom>
              <a:avLst/>
              <a:gdLst>
                <a:gd name="T0" fmla="*/ 10 w 51"/>
                <a:gd name="T1" fmla="*/ 0 h 115"/>
                <a:gd name="T2" fmla="*/ 0 w 51"/>
                <a:gd name="T3" fmla="*/ 11 h 115"/>
                <a:gd name="T4" fmla="*/ 0 w 51"/>
                <a:gd name="T5" fmla="*/ 115 h 115"/>
                <a:gd name="T6" fmla="*/ 51 w 51"/>
                <a:gd name="T7" fmla="*/ 115 h 115"/>
                <a:gd name="T8" fmla="*/ 51 w 51"/>
                <a:gd name="T9" fmla="*/ 0 h 115"/>
                <a:gd name="T10" fmla="*/ 10 w 51"/>
                <a:gd name="T11" fmla="*/ 0 h 115"/>
                <a:gd name="T12" fmla="*/ 34 w 51"/>
                <a:gd name="T13" fmla="*/ 91 h 115"/>
                <a:gd name="T14" fmla="*/ 17 w 51"/>
                <a:gd name="T15" fmla="*/ 91 h 115"/>
                <a:gd name="T16" fmla="*/ 17 w 51"/>
                <a:gd name="T17" fmla="*/ 74 h 115"/>
                <a:gd name="T18" fmla="*/ 34 w 51"/>
                <a:gd name="T19" fmla="*/ 74 h 115"/>
                <a:gd name="T20" fmla="*/ 34 w 51"/>
                <a:gd name="T21" fmla="*/ 91 h 115"/>
                <a:gd name="T22" fmla="*/ 34 w 51"/>
                <a:gd name="T23" fmla="*/ 62 h 115"/>
                <a:gd name="T24" fmla="*/ 17 w 51"/>
                <a:gd name="T25" fmla="*/ 62 h 115"/>
                <a:gd name="T26" fmla="*/ 17 w 51"/>
                <a:gd name="T27" fmla="*/ 45 h 115"/>
                <a:gd name="T28" fmla="*/ 34 w 51"/>
                <a:gd name="T29" fmla="*/ 45 h 115"/>
                <a:gd name="T30" fmla="*/ 34 w 51"/>
                <a:gd name="T31" fmla="*/ 62 h 115"/>
                <a:gd name="T32" fmla="*/ 34 w 51"/>
                <a:gd name="T33" fmla="*/ 35 h 115"/>
                <a:gd name="T34" fmla="*/ 17 w 51"/>
                <a:gd name="T35" fmla="*/ 35 h 115"/>
                <a:gd name="T36" fmla="*/ 17 w 51"/>
                <a:gd name="T37" fmla="*/ 18 h 115"/>
                <a:gd name="T38" fmla="*/ 34 w 51"/>
                <a:gd name="T39" fmla="*/ 18 h 115"/>
                <a:gd name="T40" fmla="*/ 34 w 51"/>
                <a:gd name="T41" fmla="*/ 3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15">
                  <a:moveTo>
                    <a:pt x="10" y="0"/>
                  </a:moveTo>
                  <a:cubicBezTo>
                    <a:pt x="5" y="0"/>
                    <a:pt x="0" y="5"/>
                    <a:pt x="0" y="11"/>
                  </a:cubicBezTo>
                  <a:cubicBezTo>
                    <a:pt x="0" y="115"/>
                    <a:pt x="0" y="115"/>
                    <a:pt x="0" y="115"/>
                  </a:cubicBezTo>
                  <a:cubicBezTo>
                    <a:pt x="51" y="115"/>
                    <a:pt x="51" y="115"/>
                    <a:pt x="51" y="115"/>
                  </a:cubicBezTo>
                  <a:cubicBezTo>
                    <a:pt x="51" y="0"/>
                    <a:pt x="51" y="0"/>
                    <a:pt x="51" y="0"/>
                  </a:cubicBezTo>
                  <a:lnTo>
                    <a:pt x="10" y="0"/>
                  </a:lnTo>
                  <a:close/>
                  <a:moveTo>
                    <a:pt x="34" y="91"/>
                  </a:moveTo>
                  <a:cubicBezTo>
                    <a:pt x="17" y="91"/>
                    <a:pt x="17" y="91"/>
                    <a:pt x="17" y="91"/>
                  </a:cubicBezTo>
                  <a:cubicBezTo>
                    <a:pt x="17" y="74"/>
                    <a:pt x="17" y="74"/>
                    <a:pt x="17" y="74"/>
                  </a:cubicBezTo>
                  <a:cubicBezTo>
                    <a:pt x="34" y="74"/>
                    <a:pt x="34" y="74"/>
                    <a:pt x="34" y="74"/>
                  </a:cubicBezTo>
                  <a:lnTo>
                    <a:pt x="34" y="91"/>
                  </a:lnTo>
                  <a:close/>
                  <a:moveTo>
                    <a:pt x="34" y="62"/>
                  </a:moveTo>
                  <a:cubicBezTo>
                    <a:pt x="17" y="62"/>
                    <a:pt x="17" y="62"/>
                    <a:pt x="17" y="62"/>
                  </a:cubicBezTo>
                  <a:cubicBezTo>
                    <a:pt x="17" y="45"/>
                    <a:pt x="17" y="45"/>
                    <a:pt x="17" y="45"/>
                  </a:cubicBezTo>
                  <a:cubicBezTo>
                    <a:pt x="34" y="45"/>
                    <a:pt x="34" y="45"/>
                    <a:pt x="34" y="45"/>
                  </a:cubicBezTo>
                  <a:lnTo>
                    <a:pt x="34" y="62"/>
                  </a:lnTo>
                  <a:close/>
                  <a:moveTo>
                    <a:pt x="34" y="35"/>
                  </a:moveTo>
                  <a:cubicBezTo>
                    <a:pt x="17" y="35"/>
                    <a:pt x="17" y="35"/>
                    <a:pt x="17" y="35"/>
                  </a:cubicBezTo>
                  <a:cubicBezTo>
                    <a:pt x="17" y="18"/>
                    <a:pt x="17" y="18"/>
                    <a:pt x="17" y="18"/>
                  </a:cubicBezTo>
                  <a:cubicBezTo>
                    <a:pt x="34" y="18"/>
                    <a:pt x="34" y="18"/>
                    <a:pt x="34" y="18"/>
                  </a:cubicBezTo>
                  <a:lnTo>
                    <a:pt x="3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CA" dirty="0"/>
            </a:p>
          </p:txBody>
        </p:sp>
        <p:sp>
          <p:nvSpPr>
            <p:cNvPr id="147" name="Freeform 1549">
              <a:extLst>
                <a:ext uri="{FF2B5EF4-FFF2-40B4-BE49-F238E27FC236}">
                  <a16:creationId xmlns:a16="http://schemas.microsoft.com/office/drawing/2014/main" id="{343636E2-B99B-D259-C2B5-8C58D458FF2E}"/>
                </a:ext>
              </a:extLst>
            </p:cNvPr>
            <p:cNvSpPr>
              <a:spLocks/>
            </p:cNvSpPr>
            <p:nvPr/>
          </p:nvSpPr>
          <p:spPr bwMode="gray">
            <a:xfrm>
              <a:off x="7295119" y="5869444"/>
              <a:ext cx="78581" cy="27385"/>
            </a:xfrm>
            <a:custGeom>
              <a:avLst/>
              <a:gdLst>
                <a:gd name="T0" fmla="*/ 10 w 28"/>
                <a:gd name="T1" fmla="*/ 0 h 10"/>
                <a:gd name="T2" fmla="*/ 0 w 28"/>
                <a:gd name="T3" fmla="*/ 10 h 10"/>
                <a:gd name="T4" fmla="*/ 28 w 28"/>
                <a:gd name="T5" fmla="*/ 10 h 10"/>
                <a:gd name="T6" fmla="*/ 28 w 28"/>
                <a:gd name="T7" fmla="*/ 0 h 10"/>
                <a:gd name="T8" fmla="*/ 10 w 28"/>
                <a:gd name="T9" fmla="*/ 0 h 10"/>
              </a:gdLst>
              <a:ahLst/>
              <a:cxnLst>
                <a:cxn ang="0">
                  <a:pos x="T0" y="T1"/>
                </a:cxn>
                <a:cxn ang="0">
                  <a:pos x="T2" y="T3"/>
                </a:cxn>
                <a:cxn ang="0">
                  <a:pos x="T4" y="T5"/>
                </a:cxn>
                <a:cxn ang="0">
                  <a:pos x="T6" y="T7"/>
                </a:cxn>
                <a:cxn ang="0">
                  <a:pos x="T8" y="T9"/>
                </a:cxn>
              </a:cxnLst>
              <a:rect l="0" t="0" r="r" b="b"/>
              <a:pathLst>
                <a:path w="28" h="10">
                  <a:moveTo>
                    <a:pt x="10" y="0"/>
                  </a:moveTo>
                  <a:cubicBezTo>
                    <a:pt x="4" y="0"/>
                    <a:pt x="0" y="5"/>
                    <a:pt x="0" y="10"/>
                  </a:cubicBezTo>
                  <a:cubicBezTo>
                    <a:pt x="28" y="10"/>
                    <a:pt x="28" y="10"/>
                    <a:pt x="28" y="10"/>
                  </a:cubicBezTo>
                  <a:cubicBezTo>
                    <a:pt x="28" y="0"/>
                    <a:pt x="28" y="0"/>
                    <a:pt x="28" y="0"/>
                  </a:cubicBez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CA" dirty="0"/>
            </a:p>
          </p:txBody>
        </p:sp>
        <p:sp>
          <p:nvSpPr>
            <p:cNvPr id="148" name="Freeform 1550">
              <a:extLst>
                <a:ext uri="{FF2B5EF4-FFF2-40B4-BE49-F238E27FC236}">
                  <a16:creationId xmlns:a16="http://schemas.microsoft.com/office/drawing/2014/main" id="{216AECD0-CB3C-DCEC-EA7D-EF9B06A71D9F}"/>
                </a:ext>
              </a:extLst>
            </p:cNvPr>
            <p:cNvSpPr>
              <a:spLocks/>
            </p:cNvSpPr>
            <p:nvPr/>
          </p:nvSpPr>
          <p:spPr bwMode="gray">
            <a:xfrm>
              <a:off x="7629684" y="5869444"/>
              <a:ext cx="78581" cy="27385"/>
            </a:xfrm>
            <a:custGeom>
              <a:avLst/>
              <a:gdLst>
                <a:gd name="T0" fmla="*/ 18 w 28"/>
                <a:gd name="T1" fmla="*/ 0 h 10"/>
                <a:gd name="T2" fmla="*/ 28 w 28"/>
                <a:gd name="T3" fmla="*/ 10 h 10"/>
                <a:gd name="T4" fmla="*/ 0 w 28"/>
                <a:gd name="T5" fmla="*/ 10 h 10"/>
                <a:gd name="T6" fmla="*/ 0 w 28"/>
                <a:gd name="T7" fmla="*/ 0 h 10"/>
                <a:gd name="T8" fmla="*/ 18 w 28"/>
                <a:gd name="T9" fmla="*/ 0 h 10"/>
              </a:gdLst>
              <a:ahLst/>
              <a:cxnLst>
                <a:cxn ang="0">
                  <a:pos x="T0" y="T1"/>
                </a:cxn>
                <a:cxn ang="0">
                  <a:pos x="T2" y="T3"/>
                </a:cxn>
                <a:cxn ang="0">
                  <a:pos x="T4" y="T5"/>
                </a:cxn>
                <a:cxn ang="0">
                  <a:pos x="T6" y="T7"/>
                </a:cxn>
                <a:cxn ang="0">
                  <a:pos x="T8" y="T9"/>
                </a:cxn>
              </a:cxnLst>
              <a:rect l="0" t="0" r="r" b="b"/>
              <a:pathLst>
                <a:path w="28" h="10">
                  <a:moveTo>
                    <a:pt x="18" y="0"/>
                  </a:moveTo>
                  <a:cubicBezTo>
                    <a:pt x="23" y="0"/>
                    <a:pt x="28" y="5"/>
                    <a:pt x="28" y="10"/>
                  </a:cubicBezTo>
                  <a:cubicBezTo>
                    <a:pt x="0" y="10"/>
                    <a:pt x="0" y="10"/>
                    <a:pt x="0" y="10"/>
                  </a:cubicBezTo>
                  <a:cubicBezTo>
                    <a:pt x="0" y="0"/>
                    <a:pt x="0" y="0"/>
                    <a:pt x="0"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CA" dirty="0"/>
            </a:p>
          </p:txBody>
        </p:sp>
      </p:grpSp>
      <p:sp>
        <p:nvSpPr>
          <p:cNvPr id="117" name="Rectangle 116">
            <a:extLst>
              <a:ext uri="{FF2B5EF4-FFF2-40B4-BE49-F238E27FC236}">
                <a16:creationId xmlns:a16="http://schemas.microsoft.com/office/drawing/2014/main" id="{C9DAC2A6-C89F-2DC3-5552-32890189A83F}"/>
              </a:ext>
            </a:extLst>
          </p:cNvPr>
          <p:cNvSpPr/>
          <p:nvPr>
            <p:custDataLst>
              <p:tags r:id="rId3"/>
            </p:custDataLst>
          </p:nvPr>
        </p:nvSpPr>
        <p:spPr>
          <a:xfrm>
            <a:off x="2301842" y="1766378"/>
            <a:ext cx="1491185" cy="40461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b="1" dirty="0">
                <a:solidFill>
                  <a:schemeClr val="bg1"/>
                </a:solidFill>
                <a:latin typeface="Avenir Next LT Pro" panose="020B0504020202020204" pitchFamily="34" charset="0"/>
              </a:rPr>
              <a:t>Maintenant</a:t>
            </a:r>
            <a:endParaRPr kumimoji="0" lang="fr-CA" sz="1800" b="1" i="0" u="none" strike="noStrike" kern="1200" cap="none" spc="0" normalizeH="0" baseline="0" dirty="0">
              <a:ln>
                <a:noFill/>
              </a:ln>
              <a:solidFill>
                <a:schemeClr val="bg1"/>
              </a:solidFill>
              <a:effectLst/>
              <a:uLnTx/>
              <a:uFillTx/>
              <a:latin typeface="Avenir Next LT Pro" panose="020B0504020202020204" pitchFamily="34" charset="0"/>
            </a:endParaRPr>
          </a:p>
        </p:txBody>
      </p:sp>
      <p:sp>
        <p:nvSpPr>
          <p:cNvPr id="122" name="Rectangle: Rounded Corners 248">
            <a:extLst>
              <a:ext uri="{FF2B5EF4-FFF2-40B4-BE49-F238E27FC236}">
                <a16:creationId xmlns:a16="http://schemas.microsoft.com/office/drawing/2014/main" id="{A9D90BF1-5FA9-70F0-2114-74B647F61343}"/>
              </a:ext>
            </a:extLst>
          </p:cNvPr>
          <p:cNvSpPr/>
          <p:nvPr>
            <p:custDataLst>
              <p:tags r:id="rId4"/>
            </p:custDataLst>
          </p:nvPr>
        </p:nvSpPr>
        <p:spPr>
          <a:xfrm>
            <a:off x="791627" y="2303572"/>
            <a:ext cx="3583251" cy="360836"/>
          </a:xfrm>
          <a:prstGeom prst="roundRect">
            <a:avLst/>
          </a:prstGeom>
          <a:solidFill>
            <a:schemeClr val="tx2">
              <a:lumMod val="20000"/>
              <a:lumOff val="80000"/>
            </a:schemeClr>
          </a:solid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CA" sz="1600" b="1" dirty="0">
                <a:solidFill>
                  <a:schemeClr val="tx1"/>
                </a:solidFill>
                <a:latin typeface="Avenir Next LT Pro" panose="020B0504020202020204" pitchFamily="34" charset="0"/>
              </a:rPr>
              <a:t>Adresse</a:t>
            </a:r>
            <a:endParaRPr lang="fr-CA" sz="1600" dirty="0">
              <a:solidFill>
                <a:srgbClr val="FF0000"/>
              </a:solidFill>
              <a:highlight>
                <a:srgbClr val="FFFF00"/>
              </a:highlight>
              <a:latin typeface="Avenir Next LT Pro" panose="020B0504020202020204" pitchFamily="34" charset="0"/>
            </a:endParaRPr>
          </a:p>
        </p:txBody>
      </p:sp>
      <p:sp>
        <p:nvSpPr>
          <p:cNvPr id="123" name="Rectangle: Rounded Corners 249">
            <a:extLst>
              <a:ext uri="{FF2B5EF4-FFF2-40B4-BE49-F238E27FC236}">
                <a16:creationId xmlns:a16="http://schemas.microsoft.com/office/drawing/2014/main" id="{96958ADE-A4CF-B97E-6CC3-E67FA3D6703E}"/>
              </a:ext>
            </a:extLst>
          </p:cNvPr>
          <p:cNvSpPr/>
          <p:nvPr>
            <p:custDataLst>
              <p:tags r:id="rId5"/>
            </p:custDataLst>
          </p:nvPr>
        </p:nvSpPr>
        <p:spPr>
          <a:xfrm>
            <a:off x="791626" y="2779705"/>
            <a:ext cx="3583251" cy="360836"/>
          </a:xfrm>
          <a:prstGeom prst="roundRect">
            <a:avLst/>
          </a:prstGeom>
          <a:solidFill>
            <a:schemeClr val="tx2">
              <a:lumMod val="20000"/>
              <a:lumOff val="80000"/>
            </a:schemeClr>
          </a:solid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CA" sz="1600" dirty="0">
                <a:solidFill>
                  <a:schemeClr val="tx1"/>
                </a:solidFill>
                <a:latin typeface="Avenir Next LT Pro" panose="020B0504020202020204" pitchFamily="34" charset="0"/>
              </a:rPr>
              <a:t>Nombre d'étages</a:t>
            </a:r>
          </a:p>
        </p:txBody>
      </p:sp>
      <p:sp>
        <p:nvSpPr>
          <p:cNvPr id="115" name="Rectangle: Rounded Corners 152" descr="Assigned workstation for one individual">
            <a:extLst>
              <a:ext uri="{FF2B5EF4-FFF2-40B4-BE49-F238E27FC236}">
                <a16:creationId xmlns:a16="http://schemas.microsoft.com/office/drawing/2014/main" id="{99B313E4-68F8-0E05-784F-777B53C53AD8}"/>
              </a:ext>
            </a:extLst>
          </p:cNvPr>
          <p:cNvSpPr/>
          <p:nvPr>
            <p:custDataLst>
              <p:tags r:id="rId6"/>
            </p:custDataLst>
          </p:nvPr>
        </p:nvSpPr>
        <p:spPr>
          <a:xfrm>
            <a:off x="794675" y="3307626"/>
            <a:ext cx="3583251" cy="1159713"/>
          </a:xfrm>
          <a:prstGeom prst="roundRect">
            <a:avLst>
              <a:gd name="adj" fmla="val 5112"/>
            </a:avLst>
          </a:prstGeom>
          <a:noFill/>
          <a:ln w="19050">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CA" dirty="0"/>
          </a:p>
        </p:txBody>
      </p:sp>
      <p:sp>
        <p:nvSpPr>
          <p:cNvPr id="130" name="TextBox 151">
            <a:extLst>
              <a:ext uri="{FF2B5EF4-FFF2-40B4-BE49-F238E27FC236}">
                <a16:creationId xmlns:a16="http://schemas.microsoft.com/office/drawing/2014/main" id="{37927CF3-81AF-9EC4-5FAE-0F465D84F953}"/>
              </a:ext>
              <a:ext uri="{C183D7F6-B498-43B3-948B-1728B52AA6E4}">
                <adec:decorative xmlns:adec="http://schemas.microsoft.com/office/drawing/2017/decorative" val="1"/>
              </a:ext>
            </a:extLst>
          </p:cNvPr>
          <p:cNvSpPr txBox="1"/>
          <p:nvPr>
            <p:custDataLst>
              <p:tags r:id="rId7"/>
            </p:custDataLst>
          </p:nvPr>
        </p:nvSpPr>
        <p:spPr>
          <a:xfrm>
            <a:off x="940712" y="3473450"/>
            <a:ext cx="1515851"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CA" sz="1600" b="1" dirty="0">
                <a:latin typeface="Avenir Next LT Pro" panose="020B0504020202020204" pitchFamily="34" charset="0"/>
              </a:rPr>
              <a:t>Postes de travail 1:1 attribués</a:t>
            </a:r>
          </a:p>
        </p:txBody>
      </p:sp>
      <p:pic>
        <p:nvPicPr>
          <p:cNvPr id="128" name="Picture 148">
            <a:extLst>
              <a:ext uri="{FF2B5EF4-FFF2-40B4-BE49-F238E27FC236}">
                <a16:creationId xmlns:a16="http://schemas.microsoft.com/office/drawing/2014/main" id="{72D7B425-467D-E300-99B1-FF1BD469BAA8}"/>
              </a:ext>
              <a:ext uri="{C183D7F6-B498-43B3-948B-1728B52AA6E4}">
                <adec:decorative xmlns:adec="http://schemas.microsoft.com/office/drawing/2017/decorative" val="1"/>
              </a:ext>
            </a:extLst>
          </p:cNvPr>
          <p:cNvPicPr>
            <a:picLocks noChangeAspect="1"/>
          </p:cNvPicPr>
          <p:nvPr>
            <p:custDataLst>
              <p:tags r:id="rId8"/>
            </p:custDataLst>
          </p:nvPr>
        </p:nvPicPr>
        <p:blipFill>
          <a:blip r:embed="rId23" cstate="screen">
            <a:extLst>
              <a:ext uri="{28A0092B-C50C-407E-A947-70E740481C1C}">
                <a14:useLocalDpi xmlns:a14="http://schemas.microsoft.com/office/drawing/2010/main" val="0"/>
              </a:ext>
            </a:extLst>
          </a:blip>
          <a:stretch>
            <a:fillRect/>
          </a:stretch>
        </p:blipFill>
        <p:spPr>
          <a:xfrm>
            <a:off x="3038946" y="3408752"/>
            <a:ext cx="492134" cy="929265"/>
          </a:xfrm>
          <a:prstGeom prst="rect">
            <a:avLst/>
          </a:prstGeom>
        </p:spPr>
      </p:pic>
      <p:pic>
        <p:nvPicPr>
          <p:cNvPr id="129" name="Picture 149">
            <a:extLst>
              <a:ext uri="{FF2B5EF4-FFF2-40B4-BE49-F238E27FC236}">
                <a16:creationId xmlns:a16="http://schemas.microsoft.com/office/drawing/2014/main" id="{E625BF06-9D3F-0649-97EF-1BA8A59764D7}"/>
              </a:ext>
              <a:ext uri="{C183D7F6-B498-43B3-948B-1728B52AA6E4}">
                <adec:decorative xmlns:adec="http://schemas.microsoft.com/office/drawing/2017/decorative" val="1"/>
              </a:ext>
            </a:extLst>
          </p:cNvPr>
          <p:cNvPicPr>
            <a:picLocks noChangeAspect="1"/>
          </p:cNvPicPr>
          <p:nvPr>
            <p:custDataLst>
              <p:tags r:id="rId9"/>
            </p:custDataLst>
          </p:nvPr>
        </p:nvPicPr>
        <p:blipFill>
          <a:blip r:embed="rId24" cstate="screen">
            <a:extLst>
              <a:ext uri="{28A0092B-C50C-407E-A947-70E740481C1C}">
                <a14:useLocalDpi xmlns:a14="http://schemas.microsoft.com/office/drawing/2010/main" val="0"/>
              </a:ext>
            </a:extLst>
          </a:blip>
          <a:stretch>
            <a:fillRect/>
          </a:stretch>
        </p:blipFill>
        <p:spPr>
          <a:xfrm>
            <a:off x="3548894" y="3508463"/>
            <a:ext cx="469801" cy="848938"/>
          </a:xfrm>
          <a:prstGeom prst="rect">
            <a:avLst/>
          </a:prstGeom>
        </p:spPr>
      </p:pic>
      <p:sp>
        <p:nvSpPr>
          <p:cNvPr id="121" name="Freeform: Shape 247" descr="Arrow between the column Now and the column about our future state">
            <a:extLst>
              <a:ext uri="{FF2B5EF4-FFF2-40B4-BE49-F238E27FC236}">
                <a16:creationId xmlns:a16="http://schemas.microsoft.com/office/drawing/2014/main" id="{66B4CDA5-6D84-9E6F-207A-6E00AF65A892}"/>
              </a:ext>
            </a:extLst>
          </p:cNvPr>
          <p:cNvSpPr/>
          <p:nvPr>
            <p:custDataLst>
              <p:tags r:id="rId10"/>
            </p:custDataLst>
          </p:nvPr>
        </p:nvSpPr>
        <p:spPr>
          <a:xfrm>
            <a:off x="3998520" y="1736713"/>
            <a:ext cx="3220151" cy="305726"/>
          </a:xfrm>
          <a:custGeom>
            <a:avLst/>
            <a:gdLst>
              <a:gd name="connsiteX0" fmla="*/ 0 w 3333136"/>
              <a:gd name="connsiteY0" fmla="*/ 196646 h 289799"/>
              <a:gd name="connsiteX1" fmla="*/ 167149 w 3333136"/>
              <a:gd name="connsiteY1" fmla="*/ 176981 h 289799"/>
              <a:gd name="connsiteX2" fmla="*/ 265471 w 3333136"/>
              <a:gd name="connsiteY2" fmla="*/ 167149 h 289799"/>
              <a:gd name="connsiteX3" fmla="*/ 314633 w 3333136"/>
              <a:gd name="connsiteY3" fmla="*/ 157317 h 289799"/>
              <a:gd name="connsiteX4" fmla="*/ 570271 w 3333136"/>
              <a:gd name="connsiteY4" fmla="*/ 117987 h 289799"/>
              <a:gd name="connsiteX5" fmla="*/ 717755 w 3333136"/>
              <a:gd name="connsiteY5" fmla="*/ 78658 h 289799"/>
              <a:gd name="connsiteX6" fmla="*/ 875071 w 3333136"/>
              <a:gd name="connsiteY6" fmla="*/ 39329 h 289799"/>
              <a:gd name="connsiteX7" fmla="*/ 953729 w 3333136"/>
              <a:gd name="connsiteY7" fmla="*/ 19665 h 289799"/>
              <a:gd name="connsiteX8" fmla="*/ 1081549 w 3333136"/>
              <a:gd name="connsiteY8" fmla="*/ 0 h 289799"/>
              <a:gd name="connsiteX9" fmla="*/ 1533833 w 3333136"/>
              <a:gd name="connsiteY9" fmla="*/ 9833 h 289799"/>
              <a:gd name="connsiteX10" fmla="*/ 1573162 w 3333136"/>
              <a:gd name="connsiteY10" fmla="*/ 19665 h 289799"/>
              <a:gd name="connsiteX11" fmla="*/ 1622323 w 3333136"/>
              <a:gd name="connsiteY11" fmla="*/ 29497 h 289799"/>
              <a:gd name="connsiteX12" fmla="*/ 1730478 w 3333136"/>
              <a:gd name="connsiteY12" fmla="*/ 58994 h 289799"/>
              <a:gd name="connsiteX13" fmla="*/ 1789471 w 3333136"/>
              <a:gd name="connsiteY13" fmla="*/ 68826 h 289799"/>
              <a:gd name="connsiteX14" fmla="*/ 1887794 w 3333136"/>
              <a:gd name="connsiteY14" fmla="*/ 98323 h 289799"/>
              <a:gd name="connsiteX15" fmla="*/ 1946787 w 3333136"/>
              <a:gd name="connsiteY15" fmla="*/ 117987 h 289799"/>
              <a:gd name="connsiteX16" fmla="*/ 2143433 w 3333136"/>
              <a:gd name="connsiteY16" fmla="*/ 157317 h 289799"/>
              <a:gd name="connsiteX17" fmla="*/ 2241755 w 3333136"/>
              <a:gd name="connsiteY17" fmla="*/ 176981 h 289799"/>
              <a:gd name="connsiteX18" fmla="*/ 2458065 w 3333136"/>
              <a:gd name="connsiteY18" fmla="*/ 216310 h 289799"/>
              <a:gd name="connsiteX19" fmla="*/ 2556387 w 3333136"/>
              <a:gd name="connsiteY19" fmla="*/ 226142 h 289799"/>
              <a:gd name="connsiteX20" fmla="*/ 2644878 w 3333136"/>
              <a:gd name="connsiteY20" fmla="*/ 235975 h 289799"/>
              <a:gd name="connsiteX21" fmla="*/ 2713704 w 3333136"/>
              <a:gd name="connsiteY21" fmla="*/ 255639 h 289799"/>
              <a:gd name="connsiteX22" fmla="*/ 3048000 w 3333136"/>
              <a:gd name="connsiteY22" fmla="*/ 275304 h 289799"/>
              <a:gd name="connsiteX23" fmla="*/ 3333136 w 3333136"/>
              <a:gd name="connsiteY23" fmla="*/ 285136 h 28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33136" h="289799">
                <a:moveTo>
                  <a:pt x="0" y="196646"/>
                </a:moveTo>
                <a:lnTo>
                  <a:pt x="167149" y="176981"/>
                </a:lnTo>
                <a:cubicBezTo>
                  <a:pt x="199885" y="173344"/>
                  <a:pt x="232822" y="171502"/>
                  <a:pt x="265471" y="167149"/>
                </a:cubicBezTo>
                <a:cubicBezTo>
                  <a:pt x="282036" y="164940"/>
                  <a:pt x="298089" y="159680"/>
                  <a:pt x="314633" y="157317"/>
                </a:cubicBezTo>
                <a:cubicBezTo>
                  <a:pt x="481511" y="133477"/>
                  <a:pt x="435056" y="148035"/>
                  <a:pt x="570271" y="117987"/>
                </a:cubicBezTo>
                <a:cubicBezTo>
                  <a:pt x="667973" y="96275"/>
                  <a:pt x="626566" y="102447"/>
                  <a:pt x="717755" y="78658"/>
                </a:cubicBezTo>
                <a:cubicBezTo>
                  <a:pt x="770057" y="65014"/>
                  <a:pt x="822632" y="52439"/>
                  <a:pt x="875071" y="39329"/>
                </a:cubicBezTo>
                <a:cubicBezTo>
                  <a:pt x="901290" y="32774"/>
                  <a:pt x="927070" y="24108"/>
                  <a:pt x="953729" y="19665"/>
                </a:cubicBezTo>
                <a:cubicBezTo>
                  <a:pt x="1035583" y="6023"/>
                  <a:pt x="992987" y="12653"/>
                  <a:pt x="1081549" y="0"/>
                </a:cubicBezTo>
                <a:lnTo>
                  <a:pt x="1533833" y="9833"/>
                </a:lnTo>
                <a:cubicBezTo>
                  <a:pt x="1547335" y="10373"/>
                  <a:pt x="1559971" y="16734"/>
                  <a:pt x="1573162" y="19665"/>
                </a:cubicBezTo>
                <a:cubicBezTo>
                  <a:pt x="1589476" y="23290"/>
                  <a:pt x="1606110" y="25444"/>
                  <a:pt x="1622323" y="29497"/>
                </a:cubicBezTo>
                <a:cubicBezTo>
                  <a:pt x="1658576" y="38560"/>
                  <a:pt x="1694103" y="50435"/>
                  <a:pt x="1730478" y="58994"/>
                </a:cubicBezTo>
                <a:cubicBezTo>
                  <a:pt x="1749884" y="63560"/>
                  <a:pt x="1770131" y="63991"/>
                  <a:pt x="1789471" y="68826"/>
                </a:cubicBezTo>
                <a:cubicBezTo>
                  <a:pt x="1822667" y="77125"/>
                  <a:pt x="1855134" y="88117"/>
                  <a:pt x="1887794" y="98323"/>
                </a:cubicBezTo>
                <a:cubicBezTo>
                  <a:pt x="1907578" y="104506"/>
                  <a:pt x="1926590" y="113326"/>
                  <a:pt x="1946787" y="117987"/>
                </a:cubicBezTo>
                <a:cubicBezTo>
                  <a:pt x="2011922" y="133018"/>
                  <a:pt x="2077884" y="144207"/>
                  <a:pt x="2143433" y="157317"/>
                </a:cubicBezTo>
                <a:lnTo>
                  <a:pt x="2241755" y="176981"/>
                </a:lnTo>
                <a:cubicBezTo>
                  <a:pt x="2318931" y="192416"/>
                  <a:pt x="2378976" y="205525"/>
                  <a:pt x="2458065" y="216310"/>
                </a:cubicBezTo>
                <a:cubicBezTo>
                  <a:pt x="2490700" y="220760"/>
                  <a:pt x="2523631" y="222694"/>
                  <a:pt x="2556387" y="226142"/>
                </a:cubicBezTo>
                <a:lnTo>
                  <a:pt x="2644878" y="235975"/>
                </a:lnTo>
                <a:cubicBezTo>
                  <a:pt x="2667820" y="242530"/>
                  <a:pt x="2690374" y="250640"/>
                  <a:pt x="2713704" y="255639"/>
                </a:cubicBezTo>
                <a:cubicBezTo>
                  <a:pt x="2807128" y="275658"/>
                  <a:pt x="3000332" y="273538"/>
                  <a:pt x="3048000" y="275304"/>
                </a:cubicBezTo>
                <a:cubicBezTo>
                  <a:pt x="3174293" y="300561"/>
                  <a:pt x="3080450" y="285136"/>
                  <a:pt x="3333136" y="285136"/>
                </a:cubicBezTo>
              </a:path>
            </a:pathLst>
          </a:custGeom>
          <a:noFill/>
          <a:ln>
            <a:prstDash val="lgDash"/>
            <a:headEnd type="none" w="med" len="med"/>
            <a:tailEnd type="triangle" w="lg" len="med"/>
            <a:extLst>
              <a:ext uri="{C807C97D-BFC1-408E-A445-0C87EB9F89A2}">
                <ask:lineSketchStyleProps xmlns:ask="http://schemas.microsoft.com/office/drawing/2018/sketchyshapes" sd="1219033472">
                  <a:custGeom>
                    <a:avLst/>
                    <a:gdLst>
                      <a:gd name="connsiteX0" fmla="*/ 0 w 3220151"/>
                      <a:gd name="connsiteY0" fmla="*/ 207453 h 305726"/>
                      <a:gd name="connsiteX1" fmla="*/ 161483 w 3220151"/>
                      <a:gd name="connsiteY1" fmla="*/ 186707 h 305726"/>
                      <a:gd name="connsiteX2" fmla="*/ 256472 w 3220151"/>
                      <a:gd name="connsiteY2" fmla="*/ 176335 h 305726"/>
                      <a:gd name="connsiteX3" fmla="*/ 303967 w 3220151"/>
                      <a:gd name="connsiteY3" fmla="*/ 165962 h 305726"/>
                      <a:gd name="connsiteX4" fmla="*/ 550940 w 3220151"/>
                      <a:gd name="connsiteY4" fmla="*/ 124471 h 305726"/>
                      <a:gd name="connsiteX5" fmla="*/ 693424 w 3220151"/>
                      <a:gd name="connsiteY5" fmla="*/ 82980 h 305726"/>
                      <a:gd name="connsiteX6" fmla="*/ 845408 w 3220151"/>
                      <a:gd name="connsiteY6" fmla="*/ 41490 h 305726"/>
                      <a:gd name="connsiteX7" fmla="*/ 921399 w 3220151"/>
                      <a:gd name="connsiteY7" fmla="*/ 20745 h 305726"/>
                      <a:gd name="connsiteX8" fmla="*/ 1044887 w 3220151"/>
                      <a:gd name="connsiteY8" fmla="*/ 0 h 305726"/>
                      <a:gd name="connsiteX9" fmla="*/ 1481839 w 3220151"/>
                      <a:gd name="connsiteY9" fmla="*/ 10373 h 305726"/>
                      <a:gd name="connsiteX10" fmla="*/ 1519835 w 3220151"/>
                      <a:gd name="connsiteY10" fmla="*/ 20745 h 305726"/>
                      <a:gd name="connsiteX11" fmla="*/ 1567330 w 3220151"/>
                      <a:gd name="connsiteY11" fmla="*/ 31118 h 305726"/>
                      <a:gd name="connsiteX12" fmla="*/ 1671819 w 3220151"/>
                      <a:gd name="connsiteY12" fmla="*/ 62236 h 305726"/>
                      <a:gd name="connsiteX13" fmla="*/ 1728812 w 3220151"/>
                      <a:gd name="connsiteY13" fmla="*/ 72608 h 305726"/>
                      <a:gd name="connsiteX14" fmla="*/ 1823802 w 3220151"/>
                      <a:gd name="connsiteY14" fmla="*/ 103726 h 305726"/>
                      <a:gd name="connsiteX15" fmla="*/ 1880795 w 3220151"/>
                      <a:gd name="connsiteY15" fmla="*/ 124471 h 305726"/>
                      <a:gd name="connsiteX16" fmla="*/ 2070775 w 3220151"/>
                      <a:gd name="connsiteY16" fmla="*/ 165962 h 305726"/>
                      <a:gd name="connsiteX17" fmla="*/ 2165765 w 3220151"/>
                      <a:gd name="connsiteY17" fmla="*/ 186707 h 305726"/>
                      <a:gd name="connsiteX18" fmla="*/ 2374742 w 3220151"/>
                      <a:gd name="connsiteY18" fmla="*/ 228198 h 305726"/>
                      <a:gd name="connsiteX19" fmla="*/ 2469731 w 3220151"/>
                      <a:gd name="connsiteY19" fmla="*/ 238570 h 305726"/>
                      <a:gd name="connsiteX20" fmla="*/ 2555223 w 3220151"/>
                      <a:gd name="connsiteY20" fmla="*/ 248943 h 305726"/>
                      <a:gd name="connsiteX21" fmla="*/ 2621716 w 3220151"/>
                      <a:gd name="connsiteY21" fmla="*/ 269688 h 305726"/>
                      <a:gd name="connsiteX22" fmla="*/ 2944680 w 3220151"/>
                      <a:gd name="connsiteY22" fmla="*/ 290434 h 305726"/>
                      <a:gd name="connsiteX23" fmla="*/ 3220151 w 3220151"/>
                      <a:gd name="connsiteY23" fmla="*/ 300806 h 30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20151" h="305726" extrusionOk="0">
                        <a:moveTo>
                          <a:pt x="0" y="207453"/>
                        </a:moveTo>
                        <a:cubicBezTo>
                          <a:pt x="60265" y="207079"/>
                          <a:pt x="125413" y="193358"/>
                          <a:pt x="161483" y="186707"/>
                        </a:cubicBezTo>
                        <a:cubicBezTo>
                          <a:pt x="195327" y="183309"/>
                          <a:pt x="223682" y="175579"/>
                          <a:pt x="256472" y="176335"/>
                        </a:cubicBezTo>
                        <a:cubicBezTo>
                          <a:pt x="271374" y="173167"/>
                          <a:pt x="287236" y="169990"/>
                          <a:pt x="303967" y="165962"/>
                        </a:cubicBezTo>
                        <a:cubicBezTo>
                          <a:pt x="465270" y="147235"/>
                          <a:pt x="417556" y="147306"/>
                          <a:pt x="550940" y="124471"/>
                        </a:cubicBezTo>
                        <a:cubicBezTo>
                          <a:pt x="647956" y="91848"/>
                          <a:pt x="604506" y="107540"/>
                          <a:pt x="693424" y="82980"/>
                        </a:cubicBezTo>
                        <a:cubicBezTo>
                          <a:pt x="750064" y="58642"/>
                          <a:pt x="792687" y="57129"/>
                          <a:pt x="845408" y="41490"/>
                        </a:cubicBezTo>
                        <a:cubicBezTo>
                          <a:pt x="874311" y="35212"/>
                          <a:pt x="894446" y="27414"/>
                          <a:pt x="921399" y="20745"/>
                        </a:cubicBezTo>
                        <a:cubicBezTo>
                          <a:pt x="995906" y="1050"/>
                          <a:pt x="960789" y="23463"/>
                          <a:pt x="1044887" y="0"/>
                        </a:cubicBezTo>
                        <a:cubicBezTo>
                          <a:pt x="1249094" y="14943"/>
                          <a:pt x="1314532" y="13445"/>
                          <a:pt x="1481839" y="10373"/>
                        </a:cubicBezTo>
                        <a:cubicBezTo>
                          <a:pt x="1495163" y="13838"/>
                          <a:pt x="1507320" y="18005"/>
                          <a:pt x="1519835" y="20745"/>
                        </a:cubicBezTo>
                        <a:cubicBezTo>
                          <a:pt x="1536168" y="25269"/>
                          <a:pt x="1552869" y="25789"/>
                          <a:pt x="1567330" y="31118"/>
                        </a:cubicBezTo>
                        <a:cubicBezTo>
                          <a:pt x="1602918" y="38027"/>
                          <a:pt x="1628940" y="54476"/>
                          <a:pt x="1671819" y="62236"/>
                        </a:cubicBezTo>
                        <a:cubicBezTo>
                          <a:pt x="1688918" y="65915"/>
                          <a:pt x="1707089" y="67291"/>
                          <a:pt x="1728812" y="72608"/>
                        </a:cubicBezTo>
                        <a:cubicBezTo>
                          <a:pt x="1757614" y="74700"/>
                          <a:pt x="1792689" y="87003"/>
                          <a:pt x="1823802" y="103726"/>
                        </a:cubicBezTo>
                        <a:cubicBezTo>
                          <a:pt x="1841620" y="111005"/>
                          <a:pt x="1860315" y="121284"/>
                          <a:pt x="1880795" y="124471"/>
                        </a:cubicBezTo>
                        <a:cubicBezTo>
                          <a:pt x="1944895" y="141200"/>
                          <a:pt x="2007059" y="161375"/>
                          <a:pt x="2070775" y="165962"/>
                        </a:cubicBezTo>
                        <a:cubicBezTo>
                          <a:pt x="2106836" y="171293"/>
                          <a:pt x="2140861" y="179382"/>
                          <a:pt x="2165765" y="186707"/>
                        </a:cubicBezTo>
                        <a:cubicBezTo>
                          <a:pt x="2241838" y="217355"/>
                          <a:pt x="2302249" y="215503"/>
                          <a:pt x="2374742" y="228198"/>
                        </a:cubicBezTo>
                        <a:cubicBezTo>
                          <a:pt x="2406058" y="227156"/>
                          <a:pt x="2445035" y="236381"/>
                          <a:pt x="2469731" y="238570"/>
                        </a:cubicBezTo>
                        <a:cubicBezTo>
                          <a:pt x="2505153" y="244727"/>
                          <a:pt x="2526792" y="242247"/>
                          <a:pt x="2555223" y="248943"/>
                        </a:cubicBezTo>
                        <a:cubicBezTo>
                          <a:pt x="2575127" y="260395"/>
                          <a:pt x="2597877" y="262690"/>
                          <a:pt x="2621716" y="269688"/>
                        </a:cubicBezTo>
                        <a:cubicBezTo>
                          <a:pt x="2713445" y="291268"/>
                          <a:pt x="2898385" y="283528"/>
                          <a:pt x="2944680" y="290434"/>
                        </a:cubicBezTo>
                        <a:cubicBezTo>
                          <a:pt x="3080171" y="325570"/>
                          <a:pt x="2962756" y="303719"/>
                          <a:pt x="3220151" y="300806"/>
                        </a:cubicBezTo>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CA" dirty="0"/>
          </a:p>
        </p:txBody>
      </p:sp>
      <p:grpSp>
        <p:nvGrpSpPr>
          <p:cNvPr id="120" name="Gruppieren 269">
            <a:extLst>
              <a:ext uri="{FF2B5EF4-FFF2-40B4-BE49-F238E27FC236}">
                <a16:creationId xmlns:a16="http://schemas.microsoft.com/office/drawing/2014/main" id="{A738861C-A5D5-34D0-85CF-51FD1F064393}"/>
              </a:ext>
              <a:ext uri="{C183D7F6-B498-43B3-948B-1728B52AA6E4}">
                <adec:decorative xmlns:adec="http://schemas.microsoft.com/office/drawing/2017/decorative" val="1"/>
              </a:ext>
            </a:extLst>
          </p:cNvPr>
          <p:cNvGrpSpPr>
            <a:grpSpLocks noChangeAspect="1"/>
          </p:cNvGrpSpPr>
          <p:nvPr>
            <p:custDataLst>
              <p:tags r:id="rId11"/>
            </p:custDataLst>
          </p:nvPr>
        </p:nvGrpSpPr>
        <p:grpSpPr bwMode="gray">
          <a:xfrm>
            <a:off x="7393384" y="1690761"/>
            <a:ext cx="603603" cy="480230"/>
            <a:chOff x="7230825" y="5801578"/>
            <a:chExt cx="541734" cy="431006"/>
          </a:xfrm>
          <a:solidFill>
            <a:srgbClr val="76B49F"/>
          </a:solidFill>
        </p:grpSpPr>
        <p:sp>
          <p:nvSpPr>
            <p:cNvPr id="139" name="Freeform 1546">
              <a:extLst>
                <a:ext uri="{FF2B5EF4-FFF2-40B4-BE49-F238E27FC236}">
                  <a16:creationId xmlns:a16="http://schemas.microsoft.com/office/drawing/2014/main" id="{CF62872A-6A4F-E4F7-4AD7-DBC7CF7BE7BB}"/>
                </a:ext>
              </a:extLst>
            </p:cNvPr>
            <p:cNvSpPr>
              <a:spLocks noEditPoints="1"/>
            </p:cNvSpPr>
            <p:nvPr/>
          </p:nvSpPr>
          <p:spPr bwMode="gray">
            <a:xfrm>
              <a:off x="7629684" y="5908734"/>
              <a:ext cx="142875" cy="323850"/>
            </a:xfrm>
            <a:custGeom>
              <a:avLst/>
              <a:gdLst>
                <a:gd name="T0" fmla="*/ 40 w 51"/>
                <a:gd name="T1" fmla="*/ 0 h 115"/>
                <a:gd name="T2" fmla="*/ 0 w 51"/>
                <a:gd name="T3" fmla="*/ 0 h 115"/>
                <a:gd name="T4" fmla="*/ 0 w 51"/>
                <a:gd name="T5" fmla="*/ 115 h 115"/>
                <a:gd name="T6" fmla="*/ 51 w 51"/>
                <a:gd name="T7" fmla="*/ 115 h 115"/>
                <a:gd name="T8" fmla="*/ 51 w 51"/>
                <a:gd name="T9" fmla="*/ 11 h 115"/>
                <a:gd name="T10" fmla="*/ 40 w 51"/>
                <a:gd name="T11" fmla="*/ 0 h 115"/>
                <a:gd name="T12" fmla="*/ 34 w 51"/>
                <a:gd name="T13" fmla="*/ 91 h 115"/>
                <a:gd name="T14" fmla="*/ 16 w 51"/>
                <a:gd name="T15" fmla="*/ 91 h 115"/>
                <a:gd name="T16" fmla="*/ 16 w 51"/>
                <a:gd name="T17" fmla="*/ 74 h 115"/>
                <a:gd name="T18" fmla="*/ 34 w 51"/>
                <a:gd name="T19" fmla="*/ 74 h 115"/>
                <a:gd name="T20" fmla="*/ 34 w 51"/>
                <a:gd name="T21" fmla="*/ 91 h 115"/>
                <a:gd name="T22" fmla="*/ 34 w 51"/>
                <a:gd name="T23" fmla="*/ 62 h 115"/>
                <a:gd name="T24" fmla="*/ 16 w 51"/>
                <a:gd name="T25" fmla="*/ 62 h 115"/>
                <a:gd name="T26" fmla="*/ 16 w 51"/>
                <a:gd name="T27" fmla="*/ 45 h 115"/>
                <a:gd name="T28" fmla="*/ 34 w 51"/>
                <a:gd name="T29" fmla="*/ 45 h 115"/>
                <a:gd name="T30" fmla="*/ 34 w 51"/>
                <a:gd name="T31" fmla="*/ 62 h 115"/>
                <a:gd name="T32" fmla="*/ 34 w 51"/>
                <a:gd name="T33" fmla="*/ 35 h 115"/>
                <a:gd name="T34" fmla="*/ 16 w 51"/>
                <a:gd name="T35" fmla="*/ 35 h 115"/>
                <a:gd name="T36" fmla="*/ 16 w 51"/>
                <a:gd name="T37" fmla="*/ 18 h 115"/>
                <a:gd name="T38" fmla="*/ 34 w 51"/>
                <a:gd name="T39" fmla="*/ 18 h 115"/>
                <a:gd name="T40" fmla="*/ 34 w 51"/>
                <a:gd name="T41" fmla="*/ 3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15">
                  <a:moveTo>
                    <a:pt x="40" y="0"/>
                  </a:moveTo>
                  <a:cubicBezTo>
                    <a:pt x="0" y="0"/>
                    <a:pt x="0" y="0"/>
                    <a:pt x="0" y="0"/>
                  </a:cubicBezTo>
                  <a:cubicBezTo>
                    <a:pt x="0" y="115"/>
                    <a:pt x="0" y="115"/>
                    <a:pt x="0" y="115"/>
                  </a:cubicBezTo>
                  <a:cubicBezTo>
                    <a:pt x="51" y="115"/>
                    <a:pt x="51" y="115"/>
                    <a:pt x="51" y="115"/>
                  </a:cubicBezTo>
                  <a:cubicBezTo>
                    <a:pt x="51" y="11"/>
                    <a:pt x="51" y="11"/>
                    <a:pt x="51" y="11"/>
                  </a:cubicBezTo>
                  <a:cubicBezTo>
                    <a:pt x="51" y="5"/>
                    <a:pt x="46" y="0"/>
                    <a:pt x="40" y="0"/>
                  </a:cubicBezTo>
                  <a:close/>
                  <a:moveTo>
                    <a:pt x="34" y="91"/>
                  </a:moveTo>
                  <a:cubicBezTo>
                    <a:pt x="16" y="91"/>
                    <a:pt x="16" y="91"/>
                    <a:pt x="16" y="91"/>
                  </a:cubicBezTo>
                  <a:cubicBezTo>
                    <a:pt x="16" y="74"/>
                    <a:pt x="16" y="74"/>
                    <a:pt x="16" y="74"/>
                  </a:cubicBezTo>
                  <a:cubicBezTo>
                    <a:pt x="34" y="74"/>
                    <a:pt x="34" y="74"/>
                    <a:pt x="34" y="74"/>
                  </a:cubicBezTo>
                  <a:lnTo>
                    <a:pt x="34" y="91"/>
                  </a:lnTo>
                  <a:close/>
                  <a:moveTo>
                    <a:pt x="34" y="62"/>
                  </a:moveTo>
                  <a:cubicBezTo>
                    <a:pt x="16" y="62"/>
                    <a:pt x="16" y="62"/>
                    <a:pt x="16" y="62"/>
                  </a:cubicBezTo>
                  <a:cubicBezTo>
                    <a:pt x="16" y="45"/>
                    <a:pt x="16" y="45"/>
                    <a:pt x="16" y="45"/>
                  </a:cubicBezTo>
                  <a:cubicBezTo>
                    <a:pt x="34" y="45"/>
                    <a:pt x="34" y="45"/>
                    <a:pt x="34" y="45"/>
                  </a:cubicBezTo>
                  <a:lnTo>
                    <a:pt x="34" y="62"/>
                  </a:lnTo>
                  <a:close/>
                  <a:moveTo>
                    <a:pt x="34" y="35"/>
                  </a:moveTo>
                  <a:cubicBezTo>
                    <a:pt x="16" y="35"/>
                    <a:pt x="16" y="35"/>
                    <a:pt x="16" y="35"/>
                  </a:cubicBezTo>
                  <a:cubicBezTo>
                    <a:pt x="16" y="18"/>
                    <a:pt x="16" y="18"/>
                    <a:pt x="16" y="18"/>
                  </a:cubicBezTo>
                  <a:cubicBezTo>
                    <a:pt x="34" y="18"/>
                    <a:pt x="34" y="18"/>
                    <a:pt x="34" y="18"/>
                  </a:cubicBezTo>
                  <a:lnTo>
                    <a:pt x="3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CA" dirty="0"/>
            </a:p>
          </p:txBody>
        </p:sp>
        <p:sp>
          <p:nvSpPr>
            <p:cNvPr id="140" name="Freeform 1547">
              <a:extLst>
                <a:ext uri="{FF2B5EF4-FFF2-40B4-BE49-F238E27FC236}">
                  <a16:creationId xmlns:a16="http://schemas.microsoft.com/office/drawing/2014/main" id="{87C4F373-56FB-50EB-6CCC-792F927472E9}"/>
                </a:ext>
              </a:extLst>
            </p:cNvPr>
            <p:cNvSpPr>
              <a:spLocks noEditPoints="1"/>
            </p:cNvSpPr>
            <p:nvPr/>
          </p:nvSpPr>
          <p:spPr bwMode="gray">
            <a:xfrm>
              <a:off x="7387988" y="5801578"/>
              <a:ext cx="227410" cy="431006"/>
            </a:xfrm>
            <a:custGeom>
              <a:avLst/>
              <a:gdLst>
                <a:gd name="T0" fmla="*/ 71 w 81"/>
                <a:gd name="T1" fmla="*/ 0 h 153"/>
                <a:gd name="T2" fmla="*/ 10 w 81"/>
                <a:gd name="T3" fmla="*/ 0 h 153"/>
                <a:gd name="T4" fmla="*/ 0 w 81"/>
                <a:gd name="T5" fmla="*/ 10 h 153"/>
                <a:gd name="T6" fmla="*/ 0 w 81"/>
                <a:gd name="T7" fmla="*/ 153 h 153"/>
                <a:gd name="T8" fmla="*/ 30 w 81"/>
                <a:gd name="T9" fmla="*/ 153 h 153"/>
                <a:gd name="T10" fmla="*/ 30 w 81"/>
                <a:gd name="T11" fmla="*/ 117 h 153"/>
                <a:gd name="T12" fmla="*/ 51 w 81"/>
                <a:gd name="T13" fmla="*/ 117 h 153"/>
                <a:gd name="T14" fmla="*/ 51 w 81"/>
                <a:gd name="T15" fmla="*/ 153 h 153"/>
                <a:gd name="T16" fmla="*/ 81 w 81"/>
                <a:gd name="T17" fmla="*/ 153 h 153"/>
                <a:gd name="T18" fmla="*/ 81 w 81"/>
                <a:gd name="T19" fmla="*/ 10 h 153"/>
                <a:gd name="T20" fmla="*/ 71 w 81"/>
                <a:gd name="T21" fmla="*/ 0 h 153"/>
                <a:gd name="T22" fmla="*/ 34 w 81"/>
                <a:gd name="T23" fmla="*/ 97 h 153"/>
                <a:gd name="T24" fmla="*/ 17 w 81"/>
                <a:gd name="T25" fmla="*/ 97 h 153"/>
                <a:gd name="T26" fmla="*/ 17 w 81"/>
                <a:gd name="T27" fmla="*/ 80 h 153"/>
                <a:gd name="T28" fmla="*/ 34 w 81"/>
                <a:gd name="T29" fmla="*/ 80 h 153"/>
                <a:gd name="T30" fmla="*/ 34 w 81"/>
                <a:gd name="T31" fmla="*/ 97 h 153"/>
                <a:gd name="T32" fmla="*/ 34 w 81"/>
                <a:gd name="T33" fmla="*/ 68 h 153"/>
                <a:gd name="T34" fmla="*/ 17 w 81"/>
                <a:gd name="T35" fmla="*/ 68 h 153"/>
                <a:gd name="T36" fmla="*/ 17 w 81"/>
                <a:gd name="T37" fmla="*/ 52 h 153"/>
                <a:gd name="T38" fmla="*/ 34 w 81"/>
                <a:gd name="T39" fmla="*/ 52 h 153"/>
                <a:gd name="T40" fmla="*/ 34 w 81"/>
                <a:gd name="T41" fmla="*/ 68 h 153"/>
                <a:gd name="T42" fmla="*/ 34 w 81"/>
                <a:gd name="T43" fmla="*/ 41 h 153"/>
                <a:gd name="T44" fmla="*/ 17 w 81"/>
                <a:gd name="T45" fmla="*/ 41 h 153"/>
                <a:gd name="T46" fmla="*/ 17 w 81"/>
                <a:gd name="T47" fmla="*/ 24 h 153"/>
                <a:gd name="T48" fmla="*/ 34 w 81"/>
                <a:gd name="T49" fmla="*/ 24 h 153"/>
                <a:gd name="T50" fmla="*/ 34 w 81"/>
                <a:gd name="T51" fmla="*/ 41 h 153"/>
                <a:gd name="T52" fmla="*/ 64 w 81"/>
                <a:gd name="T53" fmla="*/ 97 h 153"/>
                <a:gd name="T54" fmla="*/ 47 w 81"/>
                <a:gd name="T55" fmla="*/ 97 h 153"/>
                <a:gd name="T56" fmla="*/ 47 w 81"/>
                <a:gd name="T57" fmla="*/ 80 h 153"/>
                <a:gd name="T58" fmla="*/ 64 w 81"/>
                <a:gd name="T59" fmla="*/ 80 h 153"/>
                <a:gd name="T60" fmla="*/ 64 w 81"/>
                <a:gd name="T61" fmla="*/ 97 h 153"/>
                <a:gd name="T62" fmla="*/ 64 w 81"/>
                <a:gd name="T63" fmla="*/ 69 h 153"/>
                <a:gd name="T64" fmla="*/ 47 w 81"/>
                <a:gd name="T65" fmla="*/ 69 h 153"/>
                <a:gd name="T66" fmla="*/ 47 w 81"/>
                <a:gd name="T67" fmla="*/ 52 h 153"/>
                <a:gd name="T68" fmla="*/ 64 w 81"/>
                <a:gd name="T69" fmla="*/ 52 h 153"/>
                <a:gd name="T70" fmla="*/ 64 w 81"/>
                <a:gd name="T71" fmla="*/ 69 h 153"/>
                <a:gd name="T72" fmla="*/ 64 w 81"/>
                <a:gd name="T73" fmla="*/ 41 h 153"/>
                <a:gd name="T74" fmla="*/ 47 w 81"/>
                <a:gd name="T75" fmla="*/ 41 h 153"/>
                <a:gd name="T76" fmla="*/ 47 w 81"/>
                <a:gd name="T77" fmla="*/ 24 h 153"/>
                <a:gd name="T78" fmla="*/ 64 w 81"/>
                <a:gd name="T79" fmla="*/ 24 h 153"/>
                <a:gd name="T80" fmla="*/ 64 w 81"/>
                <a:gd name="T81" fmla="*/ 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 h="153">
                  <a:moveTo>
                    <a:pt x="71" y="0"/>
                  </a:moveTo>
                  <a:cubicBezTo>
                    <a:pt x="10" y="0"/>
                    <a:pt x="10" y="0"/>
                    <a:pt x="10" y="0"/>
                  </a:cubicBezTo>
                  <a:cubicBezTo>
                    <a:pt x="4" y="0"/>
                    <a:pt x="0" y="5"/>
                    <a:pt x="0" y="10"/>
                  </a:cubicBezTo>
                  <a:cubicBezTo>
                    <a:pt x="0" y="153"/>
                    <a:pt x="0" y="153"/>
                    <a:pt x="0" y="153"/>
                  </a:cubicBezTo>
                  <a:cubicBezTo>
                    <a:pt x="30" y="153"/>
                    <a:pt x="30" y="153"/>
                    <a:pt x="30" y="153"/>
                  </a:cubicBezTo>
                  <a:cubicBezTo>
                    <a:pt x="30" y="117"/>
                    <a:pt x="30" y="117"/>
                    <a:pt x="30" y="117"/>
                  </a:cubicBezTo>
                  <a:cubicBezTo>
                    <a:pt x="51" y="117"/>
                    <a:pt x="51" y="117"/>
                    <a:pt x="51" y="117"/>
                  </a:cubicBezTo>
                  <a:cubicBezTo>
                    <a:pt x="51" y="153"/>
                    <a:pt x="51" y="153"/>
                    <a:pt x="51" y="153"/>
                  </a:cubicBezTo>
                  <a:cubicBezTo>
                    <a:pt x="81" y="153"/>
                    <a:pt x="81" y="153"/>
                    <a:pt x="81" y="153"/>
                  </a:cubicBezTo>
                  <a:cubicBezTo>
                    <a:pt x="81" y="10"/>
                    <a:pt x="81" y="10"/>
                    <a:pt x="81" y="10"/>
                  </a:cubicBezTo>
                  <a:cubicBezTo>
                    <a:pt x="81" y="5"/>
                    <a:pt x="76" y="0"/>
                    <a:pt x="71" y="0"/>
                  </a:cubicBezTo>
                  <a:close/>
                  <a:moveTo>
                    <a:pt x="34" y="97"/>
                  </a:moveTo>
                  <a:cubicBezTo>
                    <a:pt x="17" y="97"/>
                    <a:pt x="17" y="97"/>
                    <a:pt x="17" y="97"/>
                  </a:cubicBezTo>
                  <a:cubicBezTo>
                    <a:pt x="17" y="80"/>
                    <a:pt x="17" y="80"/>
                    <a:pt x="17" y="80"/>
                  </a:cubicBezTo>
                  <a:cubicBezTo>
                    <a:pt x="34" y="80"/>
                    <a:pt x="34" y="80"/>
                    <a:pt x="34" y="80"/>
                  </a:cubicBezTo>
                  <a:lnTo>
                    <a:pt x="34" y="97"/>
                  </a:lnTo>
                  <a:close/>
                  <a:moveTo>
                    <a:pt x="34" y="68"/>
                  </a:moveTo>
                  <a:cubicBezTo>
                    <a:pt x="17" y="68"/>
                    <a:pt x="17" y="68"/>
                    <a:pt x="17" y="68"/>
                  </a:cubicBezTo>
                  <a:cubicBezTo>
                    <a:pt x="17" y="52"/>
                    <a:pt x="17" y="52"/>
                    <a:pt x="17" y="52"/>
                  </a:cubicBezTo>
                  <a:cubicBezTo>
                    <a:pt x="34" y="52"/>
                    <a:pt x="34" y="52"/>
                    <a:pt x="34" y="52"/>
                  </a:cubicBezTo>
                  <a:lnTo>
                    <a:pt x="34" y="68"/>
                  </a:lnTo>
                  <a:close/>
                  <a:moveTo>
                    <a:pt x="34" y="41"/>
                  </a:moveTo>
                  <a:cubicBezTo>
                    <a:pt x="17" y="41"/>
                    <a:pt x="17" y="41"/>
                    <a:pt x="17" y="41"/>
                  </a:cubicBezTo>
                  <a:cubicBezTo>
                    <a:pt x="17" y="24"/>
                    <a:pt x="17" y="24"/>
                    <a:pt x="17" y="24"/>
                  </a:cubicBezTo>
                  <a:cubicBezTo>
                    <a:pt x="34" y="24"/>
                    <a:pt x="34" y="24"/>
                    <a:pt x="34" y="24"/>
                  </a:cubicBezTo>
                  <a:lnTo>
                    <a:pt x="34" y="41"/>
                  </a:lnTo>
                  <a:close/>
                  <a:moveTo>
                    <a:pt x="64" y="97"/>
                  </a:moveTo>
                  <a:cubicBezTo>
                    <a:pt x="47" y="97"/>
                    <a:pt x="47" y="97"/>
                    <a:pt x="47" y="97"/>
                  </a:cubicBezTo>
                  <a:cubicBezTo>
                    <a:pt x="47" y="80"/>
                    <a:pt x="47" y="80"/>
                    <a:pt x="47" y="80"/>
                  </a:cubicBezTo>
                  <a:cubicBezTo>
                    <a:pt x="64" y="80"/>
                    <a:pt x="64" y="80"/>
                    <a:pt x="64" y="80"/>
                  </a:cubicBezTo>
                  <a:lnTo>
                    <a:pt x="64" y="97"/>
                  </a:lnTo>
                  <a:close/>
                  <a:moveTo>
                    <a:pt x="64" y="69"/>
                  </a:moveTo>
                  <a:cubicBezTo>
                    <a:pt x="47" y="69"/>
                    <a:pt x="47" y="69"/>
                    <a:pt x="47" y="69"/>
                  </a:cubicBezTo>
                  <a:cubicBezTo>
                    <a:pt x="47" y="52"/>
                    <a:pt x="47" y="52"/>
                    <a:pt x="47" y="52"/>
                  </a:cubicBezTo>
                  <a:cubicBezTo>
                    <a:pt x="64" y="52"/>
                    <a:pt x="64" y="52"/>
                    <a:pt x="64" y="52"/>
                  </a:cubicBezTo>
                  <a:lnTo>
                    <a:pt x="64" y="69"/>
                  </a:lnTo>
                  <a:close/>
                  <a:moveTo>
                    <a:pt x="64" y="41"/>
                  </a:moveTo>
                  <a:cubicBezTo>
                    <a:pt x="47" y="41"/>
                    <a:pt x="47" y="41"/>
                    <a:pt x="47" y="41"/>
                  </a:cubicBezTo>
                  <a:cubicBezTo>
                    <a:pt x="47" y="24"/>
                    <a:pt x="47" y="24"/>
                    <a:pt x="47" y="24"/>
                  </a:cubicBezTo>
                  <a:cubicBezTo>
                    <a:pt x="64" y="24"/>
                    <a:pt x="64" y="24"/>
                    <a:pt x="64" y="24"/>
                  </a:cubicBezTo>
                  <a:lnTo>
                    <a:pt x="64"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CA" dirty="0"/>
            </a:p>
          </p:txBody>
        </p:sp>
        <p:sp>
          <p:nvSpPr>
            <p:cNvPr id="141" name="Freeform 1548">
              <a:extLst>
                <a:ext uri="{FF2B5EF4-FFF2-40B4-BE49-F238E27FC236}">
                  <a16:creationId xmlns:a16="http://schemas.microsoft.com/office/drawing/2014/main" id="{17FBC5D0-2E45-786B-E37F-05FC411779FD}"/>
                </a:ext>
              </a:extLst>
            </p:cNvPr>
            <p:cNvSpPr>
              <a:spLocks noEditPoints="1"/>
            </p:cNvSpPr>
            <p:nvPr/>
          </p:nvSpPr>
          <p:spPr bwMode="gray">
            <a:xfrm>
              <a:off x="7230825" y="5908734"/>
              <a:ext cx="142875" cy="323850"/>
            </a:xfrm>
            <a:custGeom>
              <a:avLst/>
              <a:gdLst>
                <a:gd name="T0" fmla="*/ 10 w 51"/>
                <a:gd name="T1" fmla="*/ 0 h 115"/>
                <a:gd name="T2" fmla="*/ 0 w 51"/>
                <a:gd name="T3" fmla="*/ 11 h 115"/>
                <a:gd name="T4" fmla="*/ 0 w 51"/>
                <a:gd name="T5" fmla="*/ 115 h 115"/>
                <a:gd name="T6" fmla="*/ 51 w 51"/>
                <a:gd name="T7" fmla="*/ 115 h 115"/>
                <a:gd name="T8" fmla="*/ 51 w 51"/>
                <a:gd name="T9" fmla="*/ 0 h 115"/>
                <a:gd name="T10" fmla="*/ 10 w 51"/>
                <a:gd name="T11" fmla="*/ 0 h 115"/>
                <a:gd name="T12" fmla="*/ 34 w 51"/>
                <a:gd name="T13" fmla="*/ 91 h 115"/>
                <a:gd name="T14" fmla="*/ 17 w 51"/>
                <a:gd name="T15" fmla="*/ 91 h 115"/>
                <a:gd name="T16" fmla="*/ 17 w 51"/>
                <a:gd name="T17" fmla="*/ 74 h 115"/>
                <a:gd name="T18" fmla="*/ 34 w 51"/>
                <a:gd name="T19" fmla="*/ 74 h 115"/>
                <a:gd name="T20" fmla="*/ 34 w 51"/>
                <a:gd name="T21" fmla="*/ 91 h 115"/>
                <a:gd name="T22" fmla="*/ 34 w 51"/>
                <a:gd name="T23" fmla="*/ 62 h 115"/>
                <a:gd name="T24" fmla="*/ 17 w 51"/>
                <a:gd name="T25" fmla="*/ 62 h 115"/>
                <a:gd name="T26" fmla="*/ 17 w 51"/>
                <a:gd name="T27" fmla="*/ 45 h 115"/>
                <a:gd name="T28" fmla="*/ 34 w 51"/>
                <a:gd name="T29" fmla="*/ 45 h 115"/>
                <a:gd name="T30" fmla="*/ 34 w 51"/>
                <a:gd name="T31" fmla="*/ 62 h 115"/>
                <a:gd name="T32" fmla="*/ 34 w 51"/>
                <a:gd name="T33" fmla="*/ 35 h 115"/>
                <a:gd name="T34" fmla="*/ 17 w 51"/>
                <a:gd name="T35" fmla="*/ 35 h 115"/>
                <a:gd name="T36" fmla="*/ 17 w 51"/>
                <a:gd name="T37" fmla="*/ 18 h 115"/>
                <a:gd name="T38" fmla="*/ 34 w 51"/>
                <a:gd name="T39" fmla="*/ 18 h 115"/>
                <a:gd name="T40" fmla="*/ 34 w 51"/>
                <a:gd name="T41" fmla="*/ 3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15">
                  <a:moveTo>
                    <a:pt x="10" y="0"/>
                  </a:moveTo>
                  <a:cubicBezTo>
                    <a:pt x="5" y="0"/>
                    <a:pt x="0" y="5"/>
                    <a:pt x="0" y="11"/>
                  </a:cubicBezTo>
                  <a:cubicBezTo>
                    <a:pt x="0" y="115"/>
                    <a:pt x="0" y="115"/>
                    <a:pt x="0" y="115"/>
                  </a:cubicBezTo>
                  <a:cubicBezTo>
                    <a:pt x="51" y="115"/>
                    <a:pt x="51" y="115"/>
                    <a:pt x="51" y="115"/>
                  </a:cubicBezTo>
                  <a:cubicBezTo>
                    <a:pt x="51" y="0"/>
                    <a:pt x="51" y="0"/>
                    <a:pt x="51" y="0"/>
                  </a:cubicBezTo>
                  <a:lnTo>
                    <a:pt x="10" y="0"/>
                  </a:lnTo>
                  <a:close/>
                  <a:moveTo>
                    <a:pt x="34" y="91"/>
                  </a:moveTo>
                  <a:cubicBezTo>
                    <a:pt x="17" y="91"/>
                    <a:pt x="17" y="91"/>
                    <a:pt x="17" y="91"/>
                  </a:cubicBezTo>
                  <a:cubicBezTo>
                    <a:pt x="17" y="74"/>
                    <a:pt x="17" y="74"/>
                    <a:pt x="17" y="74"/>
                  </a:cubicBezTo>
                  <a:cubicBezTo>
                    <a:pt x="34" y="74"/>
                    <a:pt x="34" y="74"/>
                    <a:pt x="34" y="74"/>
                  </a:cubicBezTo>
                  <a:lnTo>
                    <a:pt x="34" y="91"/>
                  </a:lnTo>
                  <a:close/>
                  <a:moveTo>
                    <a:pt x="34" y="62"/>
                  </a:moveTo>
                  <a:cubicBezTo>
                    <a:pt x="17" y="62"/>
                    <a:pt x="17" y="62"/>
                    <a:pt x="17" y="62"/>
                  </a:cubicBezTo>
                  <a:cubicBezTo>
                    <a:pt x="17" y="45"/>
                    <a:pt x="17" y="45"/>
                    <a:pt x="17" y="45"/>
                  </a:cubicBezTo>
                  <a:cubicBezTo>
                    <a:pt x="34" y="45"/>
                    <a:pt x="34" y="45"/>
                    <a:pt x="34" y="45"/>
                  </a:cubicBezTo>
                  <a:lnTo>
                    <a:pt x="34" y="62"/>
                  </a:lnTo>
                  <a:close/>
                  <a:moveTo>
                    <a:pt x="34" y="35"/>
                  </a:moveTo>
                  <a:cubicBezTo>
                    <a:pt x="17" y="35"/>
                    <a:pt x="17" y="35"/>
                    <a:pt x="17" y="35"/>
                  </a:cubicBezTo>
                  <a:cubicBezTo>
                    <a:pt x="17" y="18"/>
                    <a:pt x="17" y="18"/>
                    <a:pt x="17" y="18"/>
                  </a:cubicBezTo>
                  <a:cubicBezTo>
                    <a:pt x="34" y="18"/>
                    <a:pt x="34" y="18"/>
                    <a:pt x="34" y="18"/>
                  </a:cubicBezTo>
                  <a:lnTo>
                    <a:pt x="3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CA" dirty="0"/>
            </a:p>
          </p:txBody>
        </p:sp>
        <p:sp>
          <p:nvSpPr>
            <p:cNvPr id="142" name="Freeform 1549">
              <a:extLst>
                <a:ext uri="{FF2B5EF4-FFF2-40B4-BE49-F238E27FC236}">
                  <a16:creationId xmlns:a16="http://schemas.microsoft.com/office/drawing/2014/main" id="{04BB34E7-9632-DF5A-FACE-1B455C81662D}"/>
                </a:ext>
              </a:extLst>
            </p:cNvPr>
            <p:cNvSpPr>
              <a:spLocks/>
            </p:cNvSpPr>
            <p:nvPr/>
          </p:nvSpPr>
          <p:spPr bwMode="gray">
            <a:xfrm>
              <a:off x="7295119" y="5869444"/>
              <a:ext cx="78581" cy="27385"/>
            </a:xfrm>
            <a:custGeom>
              <a:avLst/>
              <a:gdLst>
                <a:gd name="T0" fmla="*/ 10 w 28"/>
                <a:gd name="T1" fmla="*/ 0 h 10"/>
                <a:gd name="T2" fmla="*/ 0 w 28"/>
                <a:gd name="T3" fmla="*/ 10 h 10"/>
                <a:gd name="T4" fmla="*/ 28 w 28"/>
                <a:gd name="T5" fmla="*/ 10 h 10"/>
                <a:gd name="T6" fmla="*/ 28 w 28"/>
                <a:gd name="T7" fmla="*/ 0 h 10"/>
                <a:gd name="T8" fmla="*/ 10 w 28"/>
                <a:gd name="T9" fmla="*/ 0 h 10"/>
              </a:gdLst>
              <a:ahLst/>
              <a:cxnLst>
                <a:cxn ang="0">
                  <a:pos x="T0" y="T1"/>
                </a:cxn>
                <a:cxn ang="0">
                  <a:pos x="T2" y="T3"/>
                </a:cxn>
                <a:cxn ang="0">
                  <a:pos x="T4" y="T5"/>
                </a:cxn>
                <a:cxn ang="0">
                  <a:pos x="T6" y="T7"/>
                </a:cxn>
                <a:cxn ang="0">
                  <a:pos x="T8" y="T9"/>
                </a:cxn>
              </a:cxnLst>
              <a:rect l="0" t="0" r="r" b="b"/>
              <a:pathLst>
                <a:path w="28" h="10">
                  <a:moveTo>
                    <a:pt x="10" y="0"/>
                  </a:moveTo>
                  <a:cubicBezTo>
                    <a:pt x="4" y="0"/>
                    <a:pt x="0" y="5"/>
                    <a:pt x="0" y="10"/>
                  </a:cubicBezTo>
                  <a:cubicBezTo>
                    <a:pt x="28" y="10"/>
                    <a:pt x="28" y="10"/>
                    <a:pt x="28" y="10"/>
                  </a:cubicBezTo>
                  <a:cubicBezTo>
                    <a:pt x="28" y="0"/>
                    <a:pt x="28" y="0"/>
                    <a:pt x="28" y="0"/>
                  </a:cubicBez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CA" dirty="0"/>
            </a:p>
          </p:txBody>
        </p:sp>
        <p:sp>
          <p:nvSpPr>
            <p:cNvPr id="143" name="Freeform 1550">
              <a:extLst>
                <a:ext uri="{FF2B5EF4-FFF2-40B4-BE49-F238E27FC236}">
                  <a16:creationId xmlns:a16="http://schemas.microsoft.com/office/drawing/2014/main" id="{99299495-1A75-D054-0CD4-F2DDFCDAD165}"/>
                </a:ext>
              </a:extLst>
            </p:cNvPr>
            <p:cNvSpPr>
              <a:spLocks/>
            </p:cNvSpPr>
            <p:nvPr/>
          </p:nvSpPr>
          <p:spPr bwMode="gray">
            <a:xfrm>
              <a:off x="7629684" y="5869444"/>
              <a:ext cx="78581" cy="27385"/>
            </a:xfrm>
            <a:custGeom>
              <a:avLst/>
              <a:gdLst>
                <a:gd name="T0" fmla="*/ 18 w 28"/>
                <a:gd name="T1" fmla="*/ 0 h 10"/>
                <a:gd name="T2" fmla="*/ 28 w 28"/>
                <a:gd name="T3" fmla="*/ 10 h 10"/>
                <a:gd name="T4" fmla="*/ 0 w 28"/>
                <a:gd name="T5" fmla="*/ 10 h 10"/>
                <a:gd name="T6" fmla="*/ 0 w 28"/>
                <a:gd name="T7" fmla="*/ 0 h 10"/>
                <a:gd name="T8" fmla="*/ 18 w 28"/>
                <a:gd name="T9" fmla="*/ 0 h 10"/>
              </a:gdLst>
              <a:ahLst/>
              <a:cxnLst>
                <a:cxn ang="0">
                  <a:pos x="T0" y="T1"/>
                </a:cxn>
                <a:cxn ang="0">
                  <a:pos x="T2" y="T3"/>
                </a:cxn>
                <a:cxn ang="0">
                  <a:pos x="T4" y="T5"/>
                </a:cxn>
                <a:cxn ang="0">
                  <a:pos x="T6" y="T7"/>
                </a:cxn>
                <a:cxn ang="0">
                  <a:pos x="T8" y="T9"/>
                </a:cxn>
              </a:cxnLst>
              <a:rect l="0" t="0" r="r" b="b"/>
              <a:pathLst>
                <a:path w="28" h="10">
                  <a:moveTo>
                    <a:pt x="18" y="0"/>
                  </a:moveTo>
                  <a:cubicBezTo>
                    <a:pt x="23" y="0"/>
                    <a:pt x="28" y="5"/>
                    <a:pt x="28" y="10"/>
                  </a:cubicBezTo>
                  <a:cubicBezTo>
                    <a:pt x="0" y="10"/>
                    <a:pt x="0" y="10"/>
                    <a:pt x="0" y="10"/>
                  </a:cubicBezTo>
                  <a:cubicBezTo>
                    <a:pt x="0" y="0"/>
                    <a:pt x="0" y="0"/>
                    <a:pt x="0"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CA" dirty="0"/>
            </a:p>
          </p:txBody>
        </p:sp>
      </p:grpSp>
      <p:sp>
        <p:nvSpPr>
          <p:cNvPr id="118" name="Rectangle 117">
            <a:extLst>
              <a:ext uri="{FF2B5EF4-FFF2-40B4-BE49-F238E27FC236}">
                <a16:creationId xmlns:a16="http://schemas.microsoft.com/office/drawing/2014/main" id="{03606830-0145-BF89-5080-5EDD4851A9CA}"/>
              </a:ext>
            </a:extLst>
          </p:cNvPr>
          <p:cNvSpPr/>
          <p:nvPr>
            <p:custDataLst>
              <p:tags r:id="rId12"/>
            </p:custDataLst>
          </p:nvPr>
        </p:nvSpPr>
        <p:spPr>
          <a:xfrm>
            <a:off x="8171700" y="1762163"/>
            <a:ext cx="1491185" cy="404612"/>
          </a:xfrm>
          <a:prstGeom prst="rect">
            <a:avLst/>
          </a:prstGeom>
          <a:solidFill>
            <a:srgbClr val="76B49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dirty="0">
                <a:ln>
                  <a:noFill/>
                </a:ln>
                <a:solidFill>
                  <a:schemeClr val="tx1"/>
                </a:solidFill>
                <a:effectLst/>
                <a:uLnTx/>
                <a:uFillTx/>
                <a:latin typeface="Avenir Next LT Pro" panose="020B0504020202020204" pitchFamily="34" charset="0"/>
              </a:rPr>
              <a:t>20XX</a:t>
            </a:r>
          </a:p>
        </p:txBody>
      </p:sp>
      <p:sp>
        <p:nvSpPr>
          <p:cNvPr id="125" name="Rectangle: Rounded Corners 251">
            <a:extLst>
              <a:ext uri="{FF2B5EF4-FFF2-40B4-BE49-F238E27FC236}">
                <a16:creationId xmlns:a16="http://schemas.microsoft.com/office/drawing/2014/main" id="{C3A1B379-6571-1C49-58FA-89CBE354E722}"/>
              </a:ext>
            </a:extLst>
          </p:cNvPr>
          <p:cNvSpPr/>
          <p:nvPr>
            <p:custDataLst>
              <p:tags r:id="rId13"/>
            </p:custDataLst>
          </p:nvPr>
        </p:nvSpPr>
        <p:spPr>
          <a:xfrm>
            <a:off x="6794647" y="2303572"/>
            <a:ext cx="3913586" cy="360836"/>
          </a:xfrm>
          <a:prstGeom prst="roundRect">
            <a:avLst/>
          </a:prstGeom>
          <a:solidFill>
            <a:schemeClr val="accent3">
              <a:lumMod val="20000"/>
              <a:lumOff val="80000"/>
            </a:schemeClr>
          </a:solidFill>
          <a:ln w="19050">
            <a:solidFill>
              <a:srgbClr val="76B4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CA" sz="1600" b="1" dirty="0">
                <a:solidFill>
                  <a:schemeClr val="tx1"/>
                </a:solidFill>
                <a:latin typeface="Avenir Next LT Pro" panose="020B0504020202020204" pitchFamily="34" charset="0"/>
              </a:rPr>
              <a:t>Nouvelle adresse</a:t>
            </a:r>
            <a:endParaRPr lang="fr-CA" sz="1600" dirty="0">
              <a:solidFill>
                <a:srgbClr val="FF0000"/>
              </a:solidFill>
              <a:highlight>
                <a:srgbClr val="FFFF00"/>
              </a:highlight>
              <a:latin typeface="Avenir Next LT Pro" panose="020B0504020202020204" pitchFamily="34" charset="0"/>
            </a:endParaRPr>
          </a:p>
        </p:txBody>
      </p:sp>
      <p:sp>
        <p:nvSpPr>
          <p:cNvPr id="126" name="Rectangle: Rounded Corners 252">
            <a:extLst>
              <a:ext uri="{FF2B5EF4-FFF2-40B4-BE49-F238E27FC236}">
                <a16:creationId xmlns:a16="http://schemas.microsoft.com/office/drawing/2014/main" id="{1D166D08-6E2D-80DD-6808-092F6378AC03}"/>
              </a:ext>
            </a:extLst>
          </p:cNvPr>
          <p:cNvSpPr/>
          <p:nvPr>
            <p:custDataLst>
              <p:tags r:id="rId14"/>
            </p:custDataLst>
          </p:nvPr>
        </p:nvSpPr>
        <p:spPr>
          <a:xfrm>
            <a:off x="6794647" y="2775994"/>
            <a:ext cx="3913586" cy="360836"/>
          </a:xfrm>
          <a:prstGeom prst="roundRect">
            <a:avLst/>
          </a:prstGeom>
          <a:solidFill>
            <a:schemeClr val="accent3">
              <a:lumMod val="20000"/>
              <a:lumOff val="80000"/>
            </a:schemeClr>
          </a:solidFill>
          <a:ln w="19050">
            <a:solidFill>
              <a:srgbClr val="76B4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CA" sz="1600" dirty="0">
                <a:solidFill>
                  <a:schemeClr val="tx1"/>
                </a:solidFill>
                <a:latin typeface="Avenir Next LT Pro" panose="020B0504020202020204" pitchFamily="34" charset="0"/>
              </a:rPr>
              <a:t>Nouveau nombre d'étages</a:t>
            </a:r>
          </a:p>
        </p:txBody>
      </p:sp>
      <p:sp>
        <p:nvSpPr>
          <p:cNvPr id="132" name="TextBox 156">
            <a:extLst>
              <a:ext uri="{FF2B5EF4-FFF2-40B4-BE49-F238E27FC236}">
                <a16:creationId xmlns:a16="http://schemas.microsoft.com/office/drawing/2014/main" id="{972E62F7-856E-E74B-98EE-589692A22E88}"/>
              </a:ext>
            </a:extLst>
          </p:cNvPr>
          <p:cNvSpPr txBox="1"/>
          <p:nvPr>
            <p:custDataLst>
              <p:tags r:id="rId15"/>
            </p:custDataLst>
          </p:nvPr>
        </p:nvSpPr>
        <p:spPr>
          <a:xfrm>
            <a:off x="7218671" y="3303058"/>
            <a:ext cx="3507375"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CA" sz="1600" b="1" dirty="0">
                <a:latin typeface="Avenir Next LT Pro" panose="020B0504020202020204" pitchFamily="34" charset="0"/>
              </a:rPr>
              <a:t>Postes de travail non attribués</a:t>
            </a:r>
            <a:endParaRPr lang="fr-CA" sz="1600" b="1" i="1" dirty="0">
              <a:latin typeface="Avenir Next LT Pro" panose="020B0504020202020204" pitchFamily="34" charset="0"/>
            </a:endParaRPr>
          </a:p>
        </p:txBody>
      </p:sp>
      <p:sp>
        <p:nvSpPr>
          <p:cNvPr id="131" name="Rectangle: Rounded Corners 153" descr="Unassigned workpoints : a person working at a sit-stand workstation, tow people working at in a meeting room with a monitor displaying a presentation, and two person at a chat point.">
            <a:extLst>
              <a:ext uri="{FF2B5EF4-FFF2-40B4-BE49-F238E27FC236}">
                <a16:creationId xmlns:a16="http://schemas.microsoft.com/office/drawing/2014/main" id="{F71F5B42-71A6-85F9-508A-7ED7FF32727F}"/>
              </a:ext>
            </a:extLst>
          </p:cNvPr>
          <p:cNvSpPr/>
          <p:nvPr>
            <p:custDataLst>
              <p:tags r:id="rId16"/>
            </p:custDataLst>
          </p:nvPr>
        </p:nvSpPr>
        <p:spPr>
          <a:xfrm>
            <a:off x="6794647" y="3279977"/>
            <a:ext cx="4011117" cy="1470089"/>
          </a:xfrm>
          <a:prstGeom prst="roundRect">
            <a:avLst>
              <a:gd name="adj" fmla="val 6692"/>
            </a:avLst>
          </a:prstGeom>
          <a:noFill/>
          <a:ln w="19050">
            <a:solidFill>
              <a:srgbClr val="76B49F"/>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CA" dirty="0"/>
          </a:p>
        </p:txBody>
      </p:sp>
      <p:pic>
        <p:nvPicPr>
          <p:cNvPr id="133" name="Picture 191">
            <a:extLst>
              <a:ext uri="{FF2B5EF4-FFF2-40B4-BE49-F238E27FC236}">
                <a16:creationId xmlns:a16="http://schemas.microsoft.com/office/drawing/2014/main" id="{2C4D393D-1B54-98F0-19F7-D0F7CB3EDE01}"/>
              </a:ext>
              <a:ext uri="{C183D7F6-B498-43B3-948B-1728B52AA6E4}">
                <adec:decorative xmlns:adec="http://schemas.microsoft.com/office/drawing/2017/decorative" val="1"/>
              </a:ext>
            </a:extLst>
          </p:cNvPr>
          <p:cNvPicPr>
            <a:picLocks noChangeAspect="1"/>
          </p:cNvPicPr>
          <p:nvPr>
            <p:custDataLst>
              <p:tags r:id="rId17"/>
            </p:custDataLst>
          </p:nvPr>
        </p:nvPicPr>
        <p:blipFill>
          <a:blip r:embed="rId25" cstate="screen">
            <a:extLst>
              <a:ext uri="{28A0092B-C50C-407E-A947-70E740481C1C}">
                <a14:useLocalDpi xmlns:a14="http://schemas.microsoft.com/office/drawing/2010/main" val="0"/>
              </a:ext>
            </a:extLst>
          </a:blip>
          <a:stretch>
            <a:fillRect/>
          </a:stretch>
        </p:blipFill>
        <p:spPr>
          <a:xfrm>
            <a:off x="9440470" y="3602379"/>
            <a:ext cx="1174806" cy="880081"/>
          </a:xfrm>
          <a:prstGeom prst="rect">
            <a:avLst/>
          </a:prstGeom>
        </p:spPr>
      </p:pic>
      <p:pic>
        <p:nvPicPr>
          <p:cNvPr id="134" name="Picture 192">
            <a:extLst>
              <a:ext uri="{FF2B5EF4-FFF2-40B4-BE49-F238E27FC236}">
                <a16:creationId xmlns:a16="http://schemas.microsoft.com/office/drawing/2014/main" id="{5BE65366-221B-6F0C-7BDE-1611F267E4E8}"/>
              </a:ext>
              <a:ext uri="{C183D7F6-B498-43B3-948B-1728B52AA6E4}">
                <adec:decorative xmlns:adec="http://schemas.microsoft.com/office/drawing/2017/decorative" val="1"/>
              </a:ext>
            </a:extLst>
          </p:cNvPr>
          <p:cNvPicPr>
            <a:picLocks noChangeAspect="1"/>
          </p:cNvPicPr>
          <p:nvPr>
            <p:custDataLst>
              <p:tags r:id="rId18"/>
            </p:custDataLst>
          </p:nvPr>
        </p:nvPicPr>
        <p:blipFill>
          <a:blip r:embed="rId26" cstate="screen">
            <a:extLst>
              <a:ext uri="{28A0092B-C50C-407E-A947-70E740481C1C}">
                <a14:useLocalDpi xmlns:a14="http://schemas.microsoft.com/office/drawing/2010/main" val="0"/>
              </a:ext>
            </a:extLst>
          </a:blip>
          <a:stretch>
            <a:fillRect/>
          </a:stretch>
        </p:blipFill>
        <p:spPr>
          <a:xfrm>
            <a:off x="7232063" y="3644323"/>
            <a:ext cx="781969" cy="848938"/>
          </a:xfrm>
          <a:prstGeom prst="rect">
            <a:avLst/>
          </a:prstGeom>
        </p:spPr>
      </p:pic>
      <p:grpSp>
        <p:nvGrpSpPr>
          <p:cNvPr id="135" name="Group 194">
            <a:extLst>
              <a:ext uri="{FF2B5EF4-FFF2-40B4-BE49-F238E27FC236}">
                <a16:creationId xmlns:a16="http://schemas.microsoft.com/office/drawing/2014/main" id="{DFC4213B-24A7-04FD-6312-18CA7ABB7C6D}"/>
              </a:ext>
              <a:ext uri="{C183D7F6-B498-43B3-948B-1728B52AA6E4}">
                <adec:decorative xmlns:adec="http://schemas.microsoft.com/office/drawing/2017/decorative" val="1"/>
              </a:ext>
            </a:extLst>
          </p:cNvPr>
          <p:cNvGrpSpPr/>
          <p:nvPr>
            <p:custDataLst>
              <p:tags r:id="rId19"/>
            </p:custDataLst>
          </p:nvPr>
        </p:nvGrpSpPr>
        <p:grpSpPr>
          <a:xfrm>
            <a:off x="8113238" y="3668039"/>
            <a:ext cx="1327232" cy="816533"/>
            <a:chOff x="6312030" y="4120319"/>
            <a:chExt cx="3331283" cy="2089752"/>
          </a:xfrm>
        </p:grpSpPr>
        <p:pic>
          <p:nvPicPr>
            <p:cNvPr id="136" name="Picture 157">
              <a:extLst>
                <a:ext uri="{FF2B5EF4-FFF2-40B4-BE49-F238E27FC236}">
                  <a16:creationId xmlns:a16="http://schemas.microsoft.com/office/drawing/2014/main" id="{8A40CC07-30C0-A29C-CFB2-A0D268F96E64}"/>
                </a:ext>
              </a:extLst>
            </p:cNvPr>
            <p:cNvPicPr>
              <a:picLocks noChangeAspect="1"/>
            </p:cNvPicPr>
            <p:nvPr/>
          </p:nvPicPr>
          <p:blipFill>
            <a:blip r:embed="rId27" cstate="screen">
              <a:extLst>
                <a:ext uri="{28A0092B-C50C-407E-A947-70E740481C1C}">
                  <a14:useLocalDpi xmlns:a14="http://schemas.microsoft.com/office/drawing/2010/main" val="0"/>
                </a:ext>
              </a:extLst>
            </a:blip>
            <a:stretch>
              <a:fillRect/>
            </a:stretch>
          </p:blipFill>
          <p:spPr>
            <a:xfrm>
              <a:off x="6312030" y="4120319"/>
              <a:ext cx="3331283" cy="2089752"/>
            </a:xfrm>
            <a:prstGeom prst="rect">
              <a:avLst/>
            </a:prstGeom>
          </p:spPr>
        </p:pic>
        <p:pic>
          <p:nvPicPr>
            <p:cNvPr id="137" name="Picture 158">
              <a:extLst>
                <a:ext uri="{FF2B5EF4-FFF2-40B4-BE49-F238E27FC236}">
                  <a16:creationId xmlns:a16="http://schemas.microsoft.com/office/drawing/2014/main" id="{E2CAB800-4796-CB87-2473-059A42A0D5AB}"/>
                </a:ext>
              </a:extLst>
            </p:cNvPr>
            <p:cNvPicPr>
              <a:picLocks noChangeAspect="1"/>
            </p:cNvPicPr>
            <p:nvPr/>
          </p:nvPicPr>
          <p:blipFill>
            <a:blip r:embed="rId28" cstate="screen">
              <a:extLst>
                <a:ext uri="{28A0092B-C50C-407E-A947-70E740481C1C}">
                  <a14:useLocalDpi xmlns:a14="http://schemas.microsoft.com/office/drawing/2010/main" val="0"/>
                </a:ext>
              </a:extLst>
            </a:blip>
            <a:stretch>
              <a:fillRect/>
            </a:stretch>
          </p:blipFill>
          <p:spPr>
            <a:xfrm>
              <a:off x="8364802" y="4770520"/>
              <a:ext cx="796645" cy="1439551"/>
            </a:xfrm>
            <a:prstGeom prst="rect">
              <a:avLst/>
            </a:prstGeom>
          </p:spPr>
        </p:pic>
        <p:pic>
          <p:nvPicPr>
            <p:cNvPr id="138" name="Picture 193">
              <a:extLst>
                <a:ext uri="{FF2B5EF4-FFF2-40B4-BE49-F238E27FC236}">
                  <a16:creationId xmlns:a16="http://schemas.microsoft.com/office/drawing/2014/main" id="{2C59B320-7562-AC56-2510-16F73B114013}"/>
                </a:ext>
              </a:extLst>
            </p:cNvPr>
            <p:cNvPicPr>
              <a:picLocks noChangeAspect="1"/>
            </p:cNvPicPr>
            <p:nvPr/>
          </p:nvPicPr>
          <p:blipFill>
            <a:blip r:embed="rId29" cstate="screen">
              <a:extLst>
                <a:ext uri="{28A0092B-C50C-407E-A947-70E740481C1C}">
                  <a14:useLocalDpi xmlns:a14="http://schemas.microsoft.com/office/drawing/2010/main" val="0"/>
                </a:ext>
              </a:extLst>
            </a:blip>
            <a:stretch>
              <a:fillRect/>
            </a:stretch>
          </p:blipFill>
          <p:spPr>
            <a:xfrm>
              <a:off x="8176212" y="5087005"/>
              <a:ext cx="377179" cy="309624"/>
            </a:xfrm>
            <a:prstGeom prst="rect">
              <a:avLst/>
            </a:prstGeom>
          </p:spPr>
        </p:pic>
      </p:grpSp>
      <p:sp>
        <p:nvSpPr>
          <p:cNvPr id="3" name="Rectangle: Rounded Corners 252">
            <a:extLst>
              <a:ext uri="{FF2B5EF4-FFF2-40B4-BE49-F238E27FC236}">
                <a16:creationId xmlns:a16="http://schemas.microsoft.com/office/drawing/2014/main" id="{B4C4C6A1-95F9-4595-D5F9-6FBFE059FF64}"/>
              </a:ext>
            </a:extLst>
          </p:cNvPr>
          <p:cNvSpPr/>
          <p:nvPr>
            <p:custDataLst>
              <p:tags r:id="rId20"/>
            </p:custDataLst>
          </p:nvPr>
        </p:nvSpPr>
        <p:spPr>
          <a:xfrm>
            <a:off x="6794647" y="4860175"/>
            <a:ext cx="4092428" cy="1596500"/>
          </a:xfrm>
          <a:prstGeom prst="roundRect">
            <a:avLst/>
          </a:prstGeom>
          <a:solidFill>
            <a:schemeClr val="accent3">
              <a:lumMod val="20000"/>
              <a:lumOff val="80000"/>
            </a:schemeClr>
          </a:solidFill>
          <a:ln w="19050">
            <a:solidFill>
              <a:srgbClr val="76B4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CA" sz="1600" b="1" dirty="0">
                <a:solidFill>
                  <a:schemeClr val="tx1"/>
                </a:solidFill>
                <a:latin typeface="Avenir Next LT Pro" panose="020B0504020202020204" pitchFamily="34" charset="0"/>
              </a:rPr>
              <a:t>Nouvelles stratégies d'utilisation du milieu de travail</a:t>
            </a:r>
          </a:p>
          <a:p>
            <a:pPr marL="285750" indent="-285750">
              <a:buFont typeface="Courier New" panose="02070309020205020404" pitchFamily="49" charset="0"/>
              <a:buChar char="o"/>
            </a:pPr>
            <a:r>
              <a:rPr lang="fr-CA" sz="1600" dirty="0">
                <a:solidFill>
                  <a:schemeClr val="tx1"/>
                </a:solidFill>
                <a:latin typeface="Avenir Next LT Pro" panose="020B0504020202020204" pitchFamily="34" charset="0"/>
              </a:rPr>
              <a:t>Zones tranquilles</a:t>
            </a:r>
          </a:p>
          <a:p>
            <a:pPr marL="285750" indent="-285750">
              <a:buFont typeface="Courier New" panose="02070309020205020404" pitchFamily="49" charset="0"/>
              <a:buChar char="o"/>
            </a:pPr>
            <a:r>
              <a:rPr lang="fr-CA" sz="1600" dirty="0">
                <a:solidFill>
                  <a:schemeClr val="tx1"/>
                </a:solidFill>
                <a:latin typeface="Avenir Next LT Pro" panose="020B0504020202020204" pitchFamily="34" charset="0"/>
              </a:rPr>
              <a:t>Voisinages</a:t>
            </a:r>
          </a:p>
          <a:p>
            <a:pPr marL="285750" indent="-285750">
              <a:buFont typeface="Courier New" panose="02070309020205020404" pitchFamily="49" charset="0"/>
              <a:buChar char="o"/>
            </a:pPr>
            <a:r>
              <a:rPr lang="fr-CA" sz="1600" dirty="0">
                <a:solidFill>
                  <a:schemeClr val="tx1"/>
                </a:solidFill>
                <a:latin typeface="Avenir Next LT Pro" panose="020B0504020202020204" pitchFamily="34" charset="0"/>
              </a:rPr>
              <a:t>Système de réservation</a:t>
            </a:r>
          </a:p>
          <a:p>
            <a:pPr marL="285750" indent="-285750">
              <a:buFont typeface="Courier New" panose="02070309020205020404" pitchFamily="49" charset="0"/>
              <a:buChar char="o"/>
            </a:pPr>
            <a:r>
              <a:rPr lang="fr-CA" sz="1600" dirty="0">
                <a:solidFill>
                  <a:schemeClr val="tx1"/>
                </a:solidFill>
                <a:latin typeface="Avenir Next LT Pro" panose="020B0504020202020204" pitchFamily="34" charset="0"/>
              </a:rPr>
              <a:t>Rangement personnel</a:t>
            </a:r>
          </a:p>
        </p:txBody>
      </p:sp>
    </p:spTree>
    <p:extLst>
      <p:ext uri="{BB962C8B-B14F-4D97-AF65-F5344CB8AC3E}">
        <p14:creationId xmlns:p14="http://schemas.microsoft.com/office/powerpoint/2010/main" val="581567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CFF1F66-C9F8-5499-40CC-51C8B8764C38}"/>
              </a:ext>
            </a:extLst>
          </p:cNvPr>
          <p:cNvSpPr>
            <a:spLocks noGrp="1"/>
          </p:cNvSpPr>
          <p:nvPr>
            <p:ph type="title"/>
            <p:custDataLst>
              <p:tags r:id="rId1"/>
            </p:custDataLst>
          </p:nvPr>
        </p:nvSpPr>
        <p:spPr>
          <a:xfrm>
            <a:off x="508760" y="557949"/>
            <a:ext cx="11006344" cy="835027"/>
          </a:xfrm>
        </p:spPr>
        <p:txBody>
          <a:bodyPr/>
          <a:lstStyle/>
          <a:p>
            <a:r>
              <a:rPr lang="fr-CA" dirty="0"/>
              <a:t>Échéancier</a:t>
            </a:r>
          </a:p>
        </p:txBody>
      </p:sp>
      <p:sp>
        <p:nvSpPr>
          <p:cNvPr id="59" name="ZoneTexte 58">
            <a:extLst>
              <a:ext uri="{FF2B5EF4-FFF2-40B4-BE49-F238E27FC236}">
                <a16:creationId xmlns:a16="http://schemas.microsoft.com/office/drawing/2014/main" id="{9EEF3366-3763-B493-96F0-E3984E5F4223}"/>
              </a:ext>
            </a:extLst>
          </p:cNvPr>
          <p:cNvSpPr txBox="1"/>
          <p:nvPr>
            <p:custDataLst>
              <p:tags r:id="rId2"/>
            </p:custDataLst>
          </p:nvPr>
        </p:nvSpPr>
        <p:spPr>
          <a:xfrm>
            <a:off x="273788" y="2690409"/>
            <a:ext cx="2554103" cy="646331"/>
          </a:xfrm>
          <a:prstGeom prst="rect">
            <a:avLst/>
          </a:prstGeom>
          <a:noFill/>
        </p:spPr>
        <p:txBody>
          <a:bodyPr wrap="square" rtlCol="0">
            <a:spAutoFit/>
          </a:bodyPr>
          <a:lstStyle/>
          <a:p>
            <a:r>
              <a:rPr lang="fr-CA" dirty="0"/>
              <a:t>Communications en continu</a:t>
            </a:r>
          </a:p>
        </p:txBody>
      </p:sp>
      <p:sp>
        <p:nvSpPr>
          <p:cNvPr id="47" name="ZoneTexte 46">
            <a:extLst>
              <a:ext uri="{FF2B5EF4-FFF2-40B4-BE49-F238E27FC236}">
                <a16:creationId xmlns:a16="http://schemas.microsoft.com/office/drawing/2014/main" id="{6F061153-9151-0D2F-6C2F-16E75EEC8F0B}"/>
              </a:ext>
            </a:extLst>
          </p:cNvPr>
          <p:cNvSpPr txBox="1"/>
          <p:nvPr>
            <p:custDataLst>
              <p:tags r:id="rId3"/>
            </p:custDataLst>
          </p:nvPr>
        </p:nvSpPr>
        <p:spPr>
          <a:xfrm>
            <a:off x="1512935" y="5455468"/>
            <a:ext cx="1689032" cy="369332"/>
          </a:xfrm>
          <a:prstGeom prst="rect">
            <a:avLst/>
          </a:prstGeom>
          <a:noFill/>
        </p:spPr>
        <p:txBody>
          <a:bodyPr wrap="square" rtlCol="0">
            <a:spAutoFit/>
          </a:bodyPr>
          <a:lstStyle/>
          <a:p>
            <a:r>
              <a:rPr lang="fr-CA" dirty="0"/>
              <a:t>Date ou mois</a:t>
            </a:r>
          </a:p>
        </p:txBody>
      </p:sp>
      <p:sp>
        <p:nvSpPr>
          <p:cNvPr id="48" name="ZoneTexte 47">
            <a:extLst>
              <a:ext uri="{FF2B5EF4-FFF2-40B4-BE49-F238E27FC236}">
                <a16:creationId xmlns:a16="http://schemas.microsoft.com/office/drawing/2014/main" id="{6B16CA0D-CB1F-D6ED-89BE-F6616AE840BF}"/>
              </a:ext>
            </a:extLst>
          </p:cNvPr>
          <p:cNvSpPr txBox="1"/>
          <p:nvPr>
            <p:custDataLst>
              <p:tags r:id="rId4"/>
            </p:custDataLst>
          </p:nvPr>
        </p:nvSpPr>
        <p:spPr>
          <a:xfrm>
            <a:off x="936886" y="5770154"/>
            <a:ext cx="2383520" cy="646331"/>
          </a:xfrm>
          <a:prstGeom prst="rect">
            <a:avLst/>
          </a:prstGeom>
          <a:noFill/>
        </p:spPr>
        <p:txBody>
          <a:bodyPr wrap="square" rtlCol="0">
            <a:spAutoFit/>
          </a:bodyPr>
          <a:lstStyle/>
          <a:p>
            <a:pPr algn="ctr"/>
            <a:r>
              <a:rPr lang="fr-CA" b="1" dirty="0"/>
              <a:t>Assemblée générale du personnel</a:t>
            </a:r>
          </a:p>
        </p:txBody>
      </p:sp>
      <p:sp>
        <p:nvSpPr>
          <p:cNvPr id="51" name="ZoneTexte 50">
            <a:extLst>
              <a:ext uri="{FF2B5EF4-FFF2-40B4-BE49-F238E27FC236}">
                <a16:creationId xmlns:a16="http://schemas.microsoft.com/office/drawing/2014/main" id="{F808FB0B-95FB-588D-74D4-560CE24F641C}"/>
              </a:ext>
            </a:extLst>
          </p:cNvPr>
          <p:cNvSpPr txBox="1"/>
          <p:nvPr>
            <p:custDataLst>
              <p:tags r:id="rId5"/>
            </p:custDataLst>
          </p:nvPr>
        </p:nvSpPr>
        <p:spPr>
          <a:xfrm>
            <a:off x="3317914" y="1303026"/>
            <a:ext cx="1689032" cy="369332"/>
          </a:xfrm>
          <a:prstGeom prst="rect">
            <a:avLst/>
          </a:prstGeom>
          <a:noFill/>
        </p:spPr>
        <p:txBody>
          <a:bodyPr wrap="square" rtlCol="0">
            <a:spAutoFit/>
          </a:bodyPr>
          <a:lstStyle/>
          <a:p>
            <a:r>
              <a:rPr lang="fr-CA" dirty="0"/>
              <a:t>Date ou mois</a:t>
            </a:r>
          </a:p>
        </p:txBody>
      </p:sp>
      <p:sp>
        <p:nvSpPr>
          <p:cNvPr id="52" name="ZoneTexte 51">
            <a:extLst>
              <a:ext uri="{FF2B5EF4-FFF2-40B4-BE49-F238E27FC236}">
                <a16:creationId xmlns:a16="http://schemas.microsoft.com/office/drawing/2014/main" id="{FB1CCAB6-4244-F5C1-D619-C44E7D9FA0E1}"/>
              </a:ext>
            </a:extLst>
          </p:cNvPr>
          <p:cNvSpPr txBox="1"/>
          <p:nvPr>
            <p:custDataLst>
              <p:tags r:id="rId6"/>
            </p:custDataLst>
          </p:nvPr>
        </p:nvSpPr>
        <p:spPr>
          <a:xfrm>
            <a:off x="2608869" y="1603988"/>
            <a:ext cx="2756732" cy="646331"/>
          </a:xfrm>
          <a:prstGeom prst="rect">
            <a:avLst/>
          </a:prstGeom>
          <a:noFill/>
        </p:spPr>
        <p:txBody>
          <a:bodyPr wrap="square" rtlCol="0">
            <a:spAutoFit/>
          </a:bodyPr>
          <a:lstStyle/>
          <a:p>
            <a:pPr algn="ctr"/>
            <a:r>
              <a:rPr lang="fr-CA" b="1" dirty="0"/>
              <a:t>Retrait des biens personnels et organisationnels</a:t>
            </a:r>
          </a:p>
        </p:txBody>
      </p:sp>
      <p:sp>
        <p:nvSpPr>
          <p:cNvPr id="53" name="ZoneTexte 52">
            <a:extLst>
              <a:ext uri="{FF2B5EF4-FFF2-40B4-BE49-F238E27FC236}">
                <a16:creationId xmlns:a16="http://schemas.microsoft.com/office/drawing/2014/main" id="{77D85CA5-B859-31BE-A852-18BCBED95D02}"/>
              </a:ext>
            </a:extLst>
          </p:cNvPr>
          <p:cNvSpPr txBox="1"/>
          <p:nvPr>
            <p:custDataLst>
              <p:tags r:id="rId7"/>
            </p:custDataLst>
          </p:nvPr>
        </p:nvSpPr>
        <p:spPr>
          <a:xfrm>
            <a:off x="5104730" y="5472545"/>
            <a:ext cx="1689032" cy="369332"/>
          </a:xfrm>
          <a:prstGeom prst="rect">
            <a:avLst/>
          </a:prstGeom>
          <a:noFill/>
        </p:spPr>
        <p:txBody>
          <a:bodyPr wrap="square" rtlCol="0">
            <a:spAutoFit/>
          </a:bodyPr>
          <a:lstStyle/>
          <a:p>
            <a:r>
              <a:rPr lang="fr-CA" dirty="0"/>
              <a:t>Date ou mois</a:t>
            </a:r>
          </a:p>
        </p:txBody>
      </p:sp>
      <p:sp>
        <p:nvSpPr>
          <p:cNvPr id="54" name="ZoneTexte 53">
            <a:extLst>
              <a:ext uri="{FF2B5EF4-FFF2-40B4-BE49-F238E27FC236}">
                <a16:creationId xmlns:a16="http://schemas.microsoft.com/office/drawing/2014/main" id="{D1AF6197-0772-06C0-D39E-B685CA3A6EAD}"/>
              </a:ext>
            </a:extLst>
          </p:cNvPr>
          <p:cNvSpPr txBox="1"/>
          <p:nvPr>
            <p:custDataLst>
              <p:tags r:id="rId8"/>
            </p:custDataLst>
          </p:nvPr>
        </p:nvSpPr>
        <p:spPr>
          <a:xfrm>
            <a:off x="4400839" y="5734911"/>
            <a:ext cx="2756732" cy="646331"/>
          </a:xfrm>
          <a:prstGeom prst="rect">
            <a:avLst/>
          </a:prstGeom>
          <a:noFill/>
        </p:spPr>
        <p:txBody>
          <a:bodyPr wrap="square" rtlCol="0">
            <a:spAutoFit/>
          </a:bodyPr>
          <a:lstStyle/>
          <a:p>
            <a:pPr algn="ctr"/>
            <a:r>
              <a:rPr lang="fr-CA" b="1" dirty="0"/>
              <a:t>Activités d'orientation et de familiarisation</a:t>
            </a:r>
          </a:p>
        </p:txBody>
      </p:sp>
      <p:sp>
        <p:nvSpPr>
          <p:cNvPr id="56" name="ZoneTexte 55">
            <a:extLst>
              <a:ext uri="{FF2B5EF4-FFF2-40B4-BE49-F238E27FC236}">
                <a16:creationId xmlns:a16="http://schemas.microsoft.com/office/drawing/2014/main" id="{ACA4AAD1-FCBE-4C24-0B3D-DE15D577F00F}"/>
              </a:ext>
            </a:extLst>
          </p:cNvPr>
          <p:cNvSpPr txBox="1"/>
          <p:nvPr>
            <p:custDataLst>
              <p:tags r:id="rId9"/>
            </p:custDataLst>
          </p:nvPr>
        </p:nvSpPr>
        <p:spPr>
          <a:xfrm>
            <a:off x="6784018" y="1309675"/>
            <a:ext cx="1689032" cy="369332"/>
          </a:xfrm>
          <a:prstGeom prst="rect">
            <a:avLst/>
          </a:prstGeom>
          <a:noFill/>
        </p:spPr>
        <p:txBody>
          <a:bodyPr wrap="square" rtlCol="0">
            <a:spAutoFit/>
          </a:bodyPr>
          <a:lstStyle/>
          <a:p>
            <a:r>
              <a:rPr lang="fr-CA" dirty="0"/>
              <a:t>Date ou mois</a:t>
            </a:r>
          </a:p>
        </p:txBody>
      </p:sp>
      <p:sp>
        <p:nvSpPr>
          <p:cNvPr id="55" name="ZoneTexte 54">
            <a:extLst>
              <a:ext uri="{FF2B5EF4-FFF2-40B4-BE49-F238E27FC236}">
                <a16:creationId xmlns:a16="http://schemas.microsoft.com/office/drawing/2014/main" id="{7A1A59FF-8821-4234-BA1F-86BE5197E628}"/>
              </a:ext>
            </a:extLst>
          </p:cNvPr>
          <p:cNvSpPr txBox="1"/>
          <p:nvPr>
            <p:custDataLst>
              <p:tags r:id="rId10"/>
            </p:custDataLst>
          </p:nvPr>
        </p:nvSpPr>
        <p:spPr>
          <a:xfrm>
            <a:off x="5670790" y="1585937"/>
            <a:ext cx="4030720" cy="923330"/>
          </a:xfrm>
          <a:prstGeom prst="rect">
            <a:avLst/>
          </a:prstGeom>
          <a:noFill/>
        </p:spPr>
        <p:txBody>
          <a:bodyPr wrap="square" rtlCol="0">
            <a:spAutoFit/>
          </a:bodyPr>
          <a:lstStyle/>
          <a:p>
            <a:pPr algn="ctr"/>
            <a:r>
              <a:rPr lang="fr-CA" b="1" dirty="0">
                <a:highlight>
                  <a:srgbClr val="FFFF00"/>
                </a:highlight>
              </a:rPr>
              <a:t>Déménagement </a:t>
            </a:r>
            <a:r>
              <a:rPr lang="fr-CA" b="1" i="1" dirty="0">
                <a:highlight>
                  <a:srgbClr val="FFFF00"/>
                </a:highlight>
              </a:rPr>
              <a:t>ou </a:t>
            </a:r>
            <a:r>
              <a:rPr lang="fr-CA" b="1" dirty="0">
                <a:highlight>
                  <a:srgbClr val="FFFF00"/>
                </a:highlight>
              </a:rPr>
              <a:t>mise en œuvre d’un milieu de travail optimisé </a:t>
            </a:r>
            <a:r>
              <a:rPr lang="fr-CA" b="1" dirty="0"/>
              <a:t>et de nouvelles stratégies d'utilisation</a:t>
            </a:r>
          </a:p>
        </p:txBody>
      </p:sp>
      <p:sp>
        <p:nvSpPr>
          <p:cNvPr id="58" name="ZoneTexte 57">
            <a:extLst>
              <a:ext uri="{FF2B5EF4-FFF2-40B4-BE49-F238E27FC236}">
                <a16:creationId xmlns:a16="http://schemas.microsoft.com/office/drawing/2014/main" id="{62D48345-9A67-33B9-271D-D2722B58526B}"/>
              </a:ext>
            </a:extLst>
          </p:cNvPr>
          <p:cNvSpPr txBox="1"/>
          <p:nvPr>
            <p:custDataLst>
              <p:tags r:id="rId11"/>
            </p:custDataLst>
          </p:nvPr>
        </p:nvSpPr>
        <p:spPr>
          <a:xfrm>
            <a:off x="8714243" y="5410907"/>
            <a:ext cx="1689032" cy="369332"/>
          </a:xfrm>
          <a:prstGeom prst="rect">
            <a:avLst/>
          </a:prstGeom>
          <a:noFill/>
        </p:spPr>
        <p:txBody>
          <a:bodyPr wrap="square" rtlCol="0">
            <a:spAutoFit/>
          </a:bodyPr>
          <a:lstStyle/>
          <a:p>
            <a:r>
              <a:rPr lang="fr-CA" dirty="0"/>
              <a:t>Date ou mois</a:t>
            </a:r>
          </a:p>
        </p:txBody>
      </p:sp>
      <p:sp>
        <p:nvSpPr>
          <p:cNvPr id="57" name="ZoneTexte 56">
            <a:extLst>
              <a:ext uri="{FF2B5EF4-FFF2-40B4-BE49-F238E27FC236}">
                <a16:creationId xmlns:a16="http://schemas.microsoft.com/office/drawing/2014/main" id="{80C64189-743E-1D6F-BC38-898A98A32465}"/>
              </a:ext>
            </a:extLst>
          </p:cNvPr>
          <p:cNvSpPr txBox="1"/>
          <p:nvPr>
            <p:custDataLst>
              <p:tags r:id="rId12"/>
            </p:custDataLst>
          </p:nvPr>
        </p:nvSpPr>
        <p:spPr>
          <a:xfrm>
            <a:off x="7877094" y="5640134"/>
            <a:ext cx="3378020" cy="646331"/>
          </a:xfrm>
          <a:prstGeom prst="rect">
            <a:avLst/>
          </a:prstGeom>
          <a:noFill/>
        </p:spPr>
        <p:txBody>
          <a:bodyPr wrap="square" rtlCol="0">
            <a:spAutoFit/>
          </a:bodyPr>
          <a:lstStyle/>
          <a:p>
            <a:pPr algn="ctr"/>
            <a:r>
              <a:rPr lang="fr-CA" b="1" dirty="0"/>
              <a:t>Sondage, ajustements et renforcement</a:t>
            </a:r>
          </a:p>
        </p:txBody>
      </p:sp>
      <p:sp>
        <p:nvSpPr>
          <p:cNvPr id="12" name="Ellipse 11">
            <a:extLst>
              <a:ext uri="{FF2B5EF4-FFF2-40B4-BE49-F238E27FC236}">
                <a16:creationId xmlns:a16="http://schemas.microsoft.com/office/drawing/2014/main" id="{641A1C60-574D-C16D-A641-07C3B4DFAF69}"/>
              </a:ext>
              <a:ext uri="{C183D7F6-B498-43B3-948B-1728B52AA6E4}">
                <adec:decorative xmlns:adec="http://schemas.microsoft.com/office/drawing/2017/decorative" val="1"/>
              </a:ext>
            </a:extLst>
          </p:cNvPr>
          <p:cNvSpPr/>
          <p:nvPr>
            <p:custDataLst>
              <p:tags r:id="rId13"/>
            </p:custDataLst>
          </p:nvPr>
        </p:nvSpPr>
        <p:spPr>
          <a:xfrm>
            <a:off x="1788918" y="3367757"/>
            <a:ext cx="857249" cy="871870"/>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0" name="Ellipse 9">
            <a:extLst>
              <a:ext uri="{FF2B5EF4-FFF2-40B4-BE49-F238E27FC236}">
                <a16:creationId xmlns:a16="http://schemas.microsoft.com/office/drawing/2014/main" id="{E49B5449-959A-7DA6-0EA2-232C2BB62871}"/>
              </a:ext>
              <a:ext uri="{C183D7F6-B498-43B3-948B-1728B52AA6E4}">
                <adec:decorative xmlns:adec="http://schemas.microsoft.com/office/drawing/2017/decorative" val="1"/>
              </a:ext>
            </a:extLst>
          </p:cNvPr>
          <p:cNvSpPr/>
          <p:nvPr>
            <p:custDataLst>
              <p:tags r:id="rId14"/>
            </p:custDataLst>
          </p:nvPr>
        </p:nvSpPr>
        <p:spPr>
          <a:xfrm>
            <a:off x="1881823" y="3462274"/>
            <a:ext cx="689318" cy="68243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9" name="Ellipse 8">
            <a:extLst>
              <a:ext uri="{FF2B5EF4-FFF2-40B4-BE49-F238E27FC236}">
                <a16:creationId xmlns:a16="http://schemas.microsoft.com/office/drawing/2014/main" id="{0F0AB770-5A31-5D88-5DC8-C9BAB7804201}"/>
              </a:ext>
              <a:ext uri="{C183D7F6-B498-43B3-948B-1728B52AA6E4}">
                <adec:decorative xmlns:adec="http://schemas.microsoft.com/office/drawing/2017/decorative" val="1"/>
              </a:ext>
            </a:extLst>
          </p:cNvPr>
          <p:cNvSpPr/>
          <p:nvPr>
            <p:custDataLst>
              <p:tags r:id="rId15"/>
            </p:custDataLst>
          </p:nvPr>
        </p:nvSpPr>
        <p:spPr>
          <a:xfrm>
            <a:off x="2048685" y="3664168"/>
            <a:ext cx="235376" cy="26502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1" name="Cercle : creux 10">
            <a:extLst>
              <a:ext uri="{FF2B5EF4-FFF2-40B4-BE49-F238E27FC236}">
                <a16:creationId xmlns:a16="http://schemas.microsoft.com/office/drawing/2014/main" id="{4168E461-9019-0256-7847-A59482620E08}"/>
              </a:ext>
              <a:ext uri="{C183D7F6-B498-43B3-948B-1728B52AA6E4}">
                <adec:decorative xmlns:adec="http://schemas.microsoft.com/office/drawing/2017/decorative" val="1"/>
              </a:ext>
            </a:extLst>
          </p:cNvPr>
          <p:cNvSpPr/>
          <p:nvPr>
            <p:custDataLst>
              <p:tags r:id="rId16"/>
            </p:custDataLst>
          </p:nvPr>
        </p:nvSpPr>
        <p:spPr>
          <a:xfrm>
            <a:off x="1915403" y="3497153"/>
            <a:ext cx="609458" cy="611757"/>
          </a:xfrm>
          <a:prstGeom prst="don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cxnSp>
        <p:nvCxnSpPr>
          <p:cNvPr id="13" name="Connecteur droit 12">
            <a:extLst>
              <a:ext uri="{FF2B5EF4-FFF2-40B4-BE49-F238E27FC236}">
                <a16:creationId xmlns:a16="http://schemas.microsoft.com/office/drawing/2014/main" id="{10E575E7-B168-6981-57EE-8C43273FD31D}"/>
              </a:ext>
              <a:ext uri="{C183D7F6-B498-43B3-948B-1728B52AA6E4}">
                <adec:decorative xmlns:adec="http://schemas.microsoft.com/office/drawing/2017/decorative" val="1"/>
              </a:ext>
            </a:extLst>
          </p:cNvPr>
          <p:cNvCxnSpPr>
            <a:cxnSpLocks/>
          </p:cNvCxnSpPr>
          <p:nvPr>
            <p:custDataLst>
              <p:tags r:id="rId17"/>
            </p:custDataLst>
          </p:nvPr>
        </p:nvCxnSpPr>
        <p:spPr>
          <a:xfrm>
            <a:off x="2232822" y="4239627"/>
            <a:ext cx="0" cy="1027873"/>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14" name="Arc 13">
            <a:extLst>
              <a:ext uri="{FF2B5EF4-FFF2-40B4-BE49-F238E27FC236}">
                <a16:creationId xmlns:a16="http://schemas.microsoft.com/office/drawing/2014/main" id="{E8367094-C7DF-CBCF-AF5E-8E4489281A4B}"/>
              </a:ext>
              <a:ext uri="{C183D7F6-B498-43B3-948B-1728B52AA6E4}">
                <adec:decorative xmlns:adec="http://schemas.microsoft.com/office/drawing/2017/decorative" val="1"/>
              </a:ext>
            </a:extLst>
          </p:cNvPr>
          <p:cNvSpPr/>
          <p:nvPr>
            <p:custDataLst>
              <p:tags r:id="rId18"/>
            </p:custDataLst>
          </p:nvPr>
        </p:nvSpPr>
        <p:spPr>
          <a:xfrm rot="12134810">
            <a:off x="1685654" y="3240998"/>
            <a:ext cx="1130785" cy="1134745"/>
          </a:xfrm>
          <a:prstGeom prst="arc">
            <a:avLst>
              <a:gd name="adj1" fmla="val 14938993"/>
              <a:gd name="adj2" fmla="val 2029319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cxnSp>
        <p:nvCxnSpPr>
          <p:cNvPr id="7" name="Connecteur droit 6">
            <a:extLst>
              <a:ext uri="{FF2B5EF4-FFF2-40B4-BE49-F238E27FC236}">
                <a16:creationId xmlns:a16="http://schemas.microsoft.com/office/drawing/2014/main" id="{2BE5BEB0-7BD4-29A1-5362-0AE998BE7E93}"/>
              </a:ext>
              <a:ext uri="{C183D7F6-B498-43B3-948B-1728B52AA6E4}">
                <adec:decorative xmlns:adec="http://schemas.microsoft.com/office/drawing/2017/decorative" val="1"/>
              </a:ext>
            </a:extLst>
          </p:cNvPr>
          <p:cNvCxnSpPr>
            <a:cxnSpLocks/>
            <a:endCxn id="9" idx="2"/>
          </p:cNvCxnSpPr>
          <p:nvPr>
            <p:custDataLst>
              <p:tags r:id="rId19"/>
            </p:custDataLst>
          </p:nvPr>
        </p:nvCxnSpPr>
        <p:spPr>
          <a:xfrm>
            <a:off x="34836" y="3784347"/>
            <a:ext cx="2013849" cy="12336"/>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20" name="Ellipse 19">
            <a:extLst>
              <a:ext uri="{FF2B5EF4-FFF2-40B4-BE49-F238E27FC236}">
                <a16:creationId xmlns:a16="http://schemas.microsoft.com/office/drawing/2014/main" id="{B3A81356-6D92-78A8-3DC1-7B7F6043FA67}"/>
              </a:ext>
              <a:ext uri="{C183D7F6-B498-43B3-948B-1728B52AA6E4}">
                <adec:decorative xmlns:adec="http://schemas.microsoft.com/office/drawing/2017/decorative" val="1"/>
              </a:ext>
            </a:extLst>
          </p:cNvPr>
          <p:cNvSpPr/>
          <p:nvPr>
            <p:custDataLst>
              <p:tags r:id="rId20"/>
            </p:custDataLst>
          </p:nvPr>
        </p:nvSpPr>
        <p:spPr>
          <a:xfrm>
            <a:off x="2149800" y="5257108"/>
            <a:ext cx="165432" cy="16694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 name="Ellipse 2">
            <a:extLst>
              <a:ext uri="{FF2B5EF4-FFF2-40B4-BE49-F238E27FC236}">
                <a16:creationId xmlns:a16="http://schemas.microsoft.com/office/drawing/2014/main" id="{13DCD74A-6998-F023-D695-DD9F937CE93F}"/>
              </a:ext>
              <a:ext uri="{C183D7F6-B498-43B3-948B-1728B52AA6E4}">
                <adec:decorative xmlns:adec="http://schemas.microsoft.com/office/drawing/2017/decorative" val="1"/>
              </a:ext>
            </a:extLst>
          </p:cNvPr>
          <p:cNvSpPr/>
          <p:nvPr>
            <p:custDataLst>
              <p:tags r:id="rId21"/>
            </p:custDataLst>
          </p:nvPr>
        </p:nvSpPr>
        <p:spPr>
          <a:xfrm>
            <a:off x="3593479" y="3353901"/>
            <a:ext cx="857249" cy="871870"/>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 name="Ellipse 4">
            <a:extLst>
              <a:ext uri="{FF2B5EF4-FFF2-40B4-BE49-F238E27FC236}">
                <a16:creationId xmlns:a16="http://schemas.microsoft.com/office/drawing/2014/main" id="{252009ED-9673-DE27-8712-DE8DAD6E21E0}"/>
              </a:ext>
              <a:ext uri="{C183D7F6-B498-43B3-948B-1728B52AA6E4}">
                <adec:decorative xmlns:adec="http://schemas.microsoft.com/office/drawing/2017/decorative" val="1"/>
              </a:ext>
            </a:extLst>
          </p:cNvPr>
          <p:cNvSpPr/>
          <p:nvPr>
            <p:custDataLst>
              <p:tags r:id="rId22"/>
            </p:custDataLst>
          </p:nvPr>
        </p:nvSpPr>
        <p:spPr>
          <a:xfrm>
            <a:off x="3686384" y="3448418"/>
            <a:ext cx="689318" cy="68243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 name="Ellipse 5">
            <a:extLst>
              <a:ext uri="{FF2B5EF4-FFF2-40B4-BE49-F238E27FC236}">
                <a16:creationId xmlns:a16="http://schemas.microsoft.com/office/drawing/2014/main" id="{E26D1384-8E76-9A8B-B475-DE870612B95D}"/>
              </a:ext>
              <a:ext uri="{C183D7F6-B498-43B3-948B-1728B52AA6E4}">
                <adec:decorative xmlns:adec="http://schemas.microsoft.com/office/drawing/2017/decorative" val="1"/>
              </a:ext>
            </a:extLst>
          </p:cNvPr>
          <p:cNvSpPr/>
          <p:nvPr>
            <p:custDataLst>
              <p:tags r:id="rId23"/>
            </p:custDataLst>
          </p:nvPr>
        </p:nvSpPr>
        <p:spPr>
          <a:xfrm>
            <a:off x="3853246" y="3650312"/>
            <a:ext cx="235376" cy="26502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8" name="Cercle : creux 7">
            <a:extLst>
              <a:ext uri="{FF2B5EF4-FFF2-40B4-BE49-F238E27FC236}">
                <a16:creationId xmlns:a16="http://schemas.microsoft.com/office/drawing/2014/main" id="{23E99F4F-F3B2-6B21-75A4-29202AF2EDAE}"/>
              </a:ext>
              <a:ext uri="{C183D7F6-B498-43B3-948B-1728B52AA6E4}">
                <adec:decorative xmlns:adec="http://schemas.microsoft.com/office/drawing/2017/decorative" val="1"/>
              </a:ext>
            </a:extLst>
          </p:cNvPr>
          <p:cNvSpPr/>
          <p:nvPr>
            <p:custDataLst>
              <p:tags r:id="rId24"/>
            </p:custDataLst>
          </p:nvPr>
        </p:nvSpPr>
        <p:spPr>
          <a:xfrm>
            <a:off x="3719964" y="3483297"/>
            <a:ext cx="609458" cy="611757"/>
          </a:xfrm>
          <a:prstGeom prst="don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cxnSp>
        <p:nvCxnSpPr>
          <p:cNvPr id="15" name="Connecteur droit 14">
            <a:extLst>
              <a:ext uri="{FF2B5EF4-FFF2-40B4-BE49-F238E27FC236}">
                <a16:creationId xmlns:a16="http://schemas.microsoft.com/office/drawing/2014/main" id="{7983B277-C430-B365-49FF-CBA08A0541FA}"/>
              </a:ext>
              <a:ext uri="{C183D7F6-B498-43B3-948B-1728B52AA6E4}">
                <adec:decorative xmlns:adec="http://schemas.microsoft.com/office/drawing/2017/decorative" val="1"/>
              </a:ext>
            </a:extLst>
          </p:cNvPr>
          <p:cNvCxnSpPr>
            <a:cxnSpLocks/>
          </p:cNvCxnSpPr>
          <p:nvPr>
            <p:custDataLst>
              <p:tags r:id="rId25"/>
            </p:custDataLst>
          </p:nvPr>
        </p:nvCxnSpPr>
        <p:spPr>
          <a:xfrm>
            <a:off x="4022103" y="2601480"/>
            <a:ext cx="4255" cy="752421"/>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16" name="Arc 15">
            <a:extLst>
              <a:ext uri="{FF2B5EF4-FFF2-40B4-BE49-F238E27FC236}">
                <a16:creationId xmlns:a16="http://schemas.microsoft.com/office/drawing/2014/main" id="{60A4BDE2-E6E1-BEFA-6545-10F4A9C4B38E}"/>
              </a:ext>
              <a:ext uri="{C183D7F6-B498-43B3-948B-1728B52AA6E4}">
                <adec:decorative xmlns:adec="http://schemas.microsoft.com/office/drawing/2017/decorative" val="1"/>
              </a:ext>
            </a:extLst>
          </p:cNvPr>
          <p:cNvSpPr/>
          <p:nvPr>
            <p:custDataLst>
              <p:tags r:id="rId26"/>
            </p:custDataLst>
          </p:nvPr>
        </p:nvSpPr>
        <p:spPr>
          <a:xfrm rot="17357701">
            <a:off x="3464080" y="3232278"/>
            <a:ext cx="1155909" cy="1124470"/>
          </a:xfrm>
          <a:prstGeom prst="arc">
            <a:avLst>
              <a:gd name="adj1" fmla="val 14938993"/>
              <a:gd name="adj2" fmla="val 2029319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17" name="Ellipse 16">
            <a:extLst>
              <a:ext uri="{FF2B5EF4-FFF2-40B4-BE49-F238E27FC236}">
                <a16:creationId xmlns:a16="http://schemas.microsoft.com/office/drawing/2014/main" id="{BE2C8F62-70A2-F29B-59A9-A79C3CD3C98F}"/>
              </a:ext>
              <a:ext uri="{C183D7F6-B498-43B3-948B-1728B52AA6E4}">
                <adec:decorative xmlns:adec="http://schemas.microsoft.com/office/drawing/2017/decorative" val="1"/>
              </a:ext>
            </a:extLst>
          </p:cNvPr>
          <p:cNvSpPr/>
          <p:nvPr>
            <p:custDataLst>
              <p:tags r:id="rId27"/>
            </p:custDataLst>
          </p:nvPr>
        </p:nvSpPr>
        <p:spPr>
          <a:xfrm>
            <a:off x="3948327" y="2449933"/>
            <a:ext cx="165432" cy="16694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cxnSp>
        <p:nvCxnSpPr>
          <p:cNvPr id="2" name="Connecteur droit 1">
            <a:extLst>
              <a:ext uri="{FF2B5EF4-FFF2-40B4-BE49-F238E27FC236}">
                <a16:creationId xmlns:a16="http://schemas.microsoft.com/office/drawing/2014/main" id="{C96F2F8A-400E-A20B-385F-5F541FA16016}"/>
              </a:ext>
              <a:ext uri="{C183D7F6-B498-43B3-948B-1728B52AA6E4}">
                <adec:decorative xmlns:adec="http://schemas.microsoft.com/office/drawing/2017/decorative" val="1"/>
              </a:ext>
            </a:extLst>
          </p:cNvPr>
          <p:cNvCxnSpPr>
            <a:cxnSpLocks/>
          </p:cNvCxnSpPr>
          <p:nvPr>
            <p:custDataLst>
              <p:tags r:id="rId28"/>
            </p:custDataLst>
          </p:nvPr>
        </p:nvCxnSpPr>
        <p:spPr>
          <a:xfrm>
            <a:off x="2368266" y="3803492"/>
            <a:ext cx="1508359" cy="12336"/>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19" name="Ellipse 18">
            <a:extLst>
              <a:ext uri="{FF2B5EF4-FFF2-40B4-BE49-F238E27FC236}">
                <a16:creationId xmlns:a16="http://schemas.microsoft.com/office/drawing/2014/main" id="{949E1EBB-B5B0-7C59-331C-F95BADD85A45}"/>
              </a:ext>
              <a:ext uri="{C183D7F6-B498-43B3-948B-1728B52AA6E4}">
                <adec:decorative xmlns:adec="http://schemas.microsoft.com/office/drawing/2017/decorative" val="1"/>
              </a:ext>
            </a:extLst>
          </p:cNvPr>
          <p:cNvSpPr/>
          <p:nvPr>
            <p:custDataLst>
              <p:tags r:id="rId29"/>
            </p:custDataLst>
          </p:nvPr>
        </p:nvSpPr>
        <p:spPr>
          <a:xfrm>
            <a:off x="5380713" y="3364292"/>
            <a:ext cx="857249" cy="871870"/>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1" name="Ellipse 20">
            <a:extLst>
              <a:ext uri="{FF2B5EF4-FFF2-40B4-BE49-F238E27FC236}">
                <a16:creationId xmlns:a16="http://schemas.microsoft.com/office/drawing/2014/main" id="{8B26B707-9B50-D4B7-CE03-18C890FBEA1E}"/>
              </a:ext>
              <a:ext uri="{C183D7F6-B498-43B3-948B-1728B52AA6E4}">
                <adec:decorative xmlns:adec="http://schemas.microsoft.com/office/drawing/2017/decorative" val="1"/>
              </a:ext>
            </a:extLst>
          </p:cNvPr>
          <p:cNvSpPr/>
          <p:nvPr>
            <p:custDataLst>
              <p:tags r:id="rId30"/>
            </p:custDataLst>
          </p:nvPr>
        </p:nvSpPr>
        <p:spPr>
          <a:xfrm>
            <a:off x="5473618" y="3458809"/>
            <a:ext cx="689318" cy="682436"/>
          </a:xfrm>
          <a:prstGeom prst="ellipse">
            <a:avLst/>
          </a:prstGeom>
          <a:solidFill>
            <a:srgbClr val="5186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2" name="Ellipse 21">
            <a:extLst>
              <a:ext uri="{FF2B5EF4-FFF2-40B4-BE49-F238E27FC236}">
                <a16:creationId xmlns:a16="http://schemas.microsoft.com/office/drawing/2014/main" id="{153AD99E-969D-CDB0-2F1A-03C010B4CA2F}"/>
              </a:ext>
              <a:ext uri="{C183D7F6-B498-43B3-948B-1728B52AA6E4}">
                <adec:decorative xmlns:adec="http://schemas.microsoft.com/office/drawing/2017/decorative" val="1"/>
              </a:ext>
            </a:extLst>
          </p:cNvPr>
          <p:cNvSpPr/>
          <p:nvPr>
            <p:custDataLst>
              <p:tags r:id="rId31"/>
            </p:custDataLst>
          </p:nvPr>
        </p:nvSpPr>
        <p:spPr>
          <a:xfrm>
            <a:off x="5692435" y="3660703"/>
            <a:ext cx="235376" cy="265029"/>
          </a:xfrm>
          <a:prstGeom prst="ellipse">
            <a:avLst/>
          </a:prstGeom>
          <a:solidFill>
            <a:srgbClr val="5186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3" name="Cercle : creux 22">
            <a:extLst>
              <a:ext uri="{FF2B5EF4-FFF2-40B4-BE49-F238E27FC236}">
                <a16:creationId xmlns:a16="http://schemas.microsoft.com/office/drawing/2014/main" id="{5009506C-9AF6-D811-B74A-D0334300F2A4}"/>
              </a:ext>
              <a:ext uri="{C183D7F6-B498-43B3-948B-1728B52AA6E4}">
                <adec:decorative xmlns:adec="http://schemas.microsoft.com/office/drawing/2017/decorative" val="1"/>
              </a:ext>
            </a:extLst>
          </p:cNvPr>
          <p:cNvSpPr/>
          <p:nvPr>
            <p:custDataLst>
              <p:tags r:id="rId32"/>
            </p:custDataLst>
          </p:nvPr>
        </p:nvSpPr>
        <p:spPr>
          <a:xfrm>
            <a:off x="5507198" y="3493688"/>
            <a:ext cx="609458" cy="611757"/>
          </a:xfrm>
          <a:prstGeom prst="don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cxnSp>
        <p:nvCxnSpPr>
          <p:cNvPr id="24" name="Connecteur droit 23">
            <a:extLst>
              <a:ext uri="{FF2B5EF4-FFF2-40B4-BE49-F238E27FC236}">
                <a16:creationId xmlns:a16="http://schemas.microsoft.com/office/drawing/2014/main" id="{4318A952-A3B7-1777-6453-931747D02D1E}"/>
              </a:ext>
              <a:ext uri="{C183D7F6-B498-43B3-948B-1728B52AA6E4}">
                <adec:decorative xmlns:adec="http://schemas.microsoft.com/office/drawing/2017/decorative" val="1"/>
              </a:ext>
            </a:extLst>
          </p:cNvPr>
          <p:cNvCxnSpPr>
            <a:cxnSpLocks/>
          </p:cNvCxnSpPr>
          <p:nvPr>
            <p:custDataLst>
              <p:tags r:id="rId33"/>
            </p:custDataLst>
          </p:nvPr>
        </p:nvCxnSpPr>
        <p:spPr>
          <a:xfrm>
            <a:off x="5824617" y="4236162"/>
            <a:ext cx="0" cy="1027873"/>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25" name="Ellipse 24">
            <a:extLst>
              <a:ext uri="{FF2B5EF4-FFF2-40B4-BE49-F238E27FC236}">
                <a16:creationId xmlns:a16="http://schemas.microsoft.com/office/drawing/2014/main" id="{BB5B164B-32E5-447E-7986-F11E54636D93}"/>
              </a:ext>
              <a:ext uri="{C183D7F6-B498-43B3-948B-1728B52AA6E4}">
                <adec:decorative xmlns:adec="http://schemas.microsoft.com/office/drawing/2017/decorative" val="1"/>
              </a:ext>
            </a:extLst>
          </p:cNvPr>
          <p:cNvSpPr/>
          <p:nvPr>
            <p:custDataLst>
              <p:tags r:id="rId34"/>
            </p:custDataLst>
          </p:nvPr>
        </p:nvSpPr>
        <p:spPr>
          <a:xfrm>
            <a:off x="5741595" y="5253643"/>
            <a:ext cx="165432" cy="16694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cxnSp>
        <p:nvCxnSpPr>
          <p:cNvPr id="18" name="Connecteur droit 17">
            <a:extLst>
              <a:ext uri="{FF2B5EF4-FFF2-40B4-BE49-F238E27FC236}">
                <a16:creationId xmlns:a16="http://schemas.microsoft.com/office/drawing/2014/main" id="{F6F2A91A-CE4A-5B32-5011-9E94214D716D}"/>
              </a:ext>
              <a:ext uri="{C183D7F6-B498-43B3-948B-1728B52AA6E4}">
                <adec:decorative xmlns:adec="http://schemas.microsoft.com/office/drawing/2017/decorative" val="1"/>
              </a:ext>
            </a:extLst>
          </p:cNvPr>
          <p:cNvCxnSpPr>
            <a:cxnSpLocks/>
          </p:cNvCxnSpPr>
          <p:nvPr>
            <p:custDataLst>
              <p:tags r:id="rId35"/>
            </p:custDataLst>
          </p:nvPr>
        </p:nvCxnSpPr>
        <p:spPr>
          <a:xfrm>
            <a:off x="4162430" y="3789636"/>
            <a:ext cx="1508359" cy="12336"/>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26" name="Ellipse 25">
            <a:extLst>
              <a:ext uri="{FF2B5EF4-FFF2-40B4-BE49-F238E27FC236}">
                <a16:creationId xmlns:a16="http://schemas.microsoft.com/office/drawing/2014/main" id="{F54B95CE-09AF-C40B-10E8-38309EBC5D2C}"/>
              </a:ext>
              <a:ext uri="{C183D7F6-B498-43B3-948B-1728B52AA6E4}">
                <adec:decorative xmlns:adec="http://schemas.microsoft.com/office/drawing/2017/decorative" val="1"/>
              </a:ext>
            </a:extLst>
          </p:cNvPr>
          <p:cNvSpPr/>
          <p:nvPr>
            <p:custDataLst>
              <p:tags r:id="rId36"/>
            </p:custDataLst>
          </p:nvPr>
        </p:nvSpPr>
        <p:spPr>
          <a:xfrm>
            <a:off x="7164484" y="3360827"/>
            <a:ext cx="857249" cy="871870"/>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7" name="Ellipse 26">
            <a:extLst>
              <a:ext uri="{FF2B5EF4-FFF2-40B4-BE49-F238E27FC236}">
                <a16:creationId xmlns:a16="http://schemas.microsoft.com/office/drawing/2014/main" id="{00CEC2D0-B816-A4AA-98FF-42B3C53A244F}"/>
              </a:ext>
              <a:ext uri="{C183D7F6-B498-43B3-948B-1728B52AA6E4}">
                <adec:decorative xmlns:adec="http://schemas.microsoft.com/office/drawing/2017/decorative" val="1"/>
              </a:ext>
            </a:extLst>
          </p:cNvPr>
          <p:cNvSpPr/>
          <p:nvPr>
            <p:custDataLst>
              <p:tags r:id="rId37"/>
            </p:custDataLst>
          </p:nvPr>
        </p:nvSpPr>
        <p:spPr>
          <a:xfrm>
            <a:off x="7257389" y="3455344"/>
            <a:ext cx="689318" cy="68243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8" name="Ellipse 27">
            <a:extLst>
              <a:ext uri="{FF2B5EF4-FFF2-40B4-BE49-F238E27FC236}">
                <a16:creationId xmlns:a16="http://schemas.microsoft.com/office/drawing/2014/main" id="{E24B5A4D-D3D0-4B88-EE19-E2BACA852406}"/>
              </a:ext>
              <a:ext uri="{C183D7F6-B498-43B3-948B-1728B52AA6E4}">
                <adec:decorative xmlns:adec="http://schemas.microsoft.com/office/drawing/2017/decorative" val="1"/>
              </a:ext>
            </a:extLst>
          </p:cNvPr>
          <p:cNvSpPr/>
          <p:nvPr>
            <p:custDataLst>
              <p:tags r:id="rId38"/>
            </p:custDataLst>
          </p:nvPr>
        </p:nvSpPr>
        <p:spPr>
          <a:xfrm>
            <a:off x="7424251" y="3657238"/>
            <a:ext cx="235376" cy="26502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9" name="Cercle : creux 28">
            <a:extLst>
              <a:ext uri="{FF2B5EF4-FFF2-40B4-BE49-F238E27FC236}">
                <a16:creationId xmlns:a16="http://schemas.microsoft.com/office/drawing/2014/main" id="{EDA9D9ED-7A9A-1762-D5B3-9D3978C4998E}"/>
              </a:ext>
              <a:ext uri="{C183D7F6-B498-43B3-948B-1728B52AA6E4}">
                <adec:decorative xmlns:adec="http://schemas.microsoft.com/office/drawing/2017/decorative" val="1"/>
              </a:ext>
            </a:extLst>
          </p:cNvPr>
          <p:cNvSpPr/>
          <p:nvPr>
            <p:custDataLst>
              <p:tags r:id="rId39"/>
            </p:custDataLst>
          </p:nvPr>
        </p:nvSpPr>
        <p:spPr>
          <a:xfrm>
            <a:off x="7290969" y="3490223"/>
            <a:ext cx="609458" cy="611757"/>
          </a:xfrm>
          <a:prstGeom prst="don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cxnSp>
        <p:nvCxnSpPr>
          <p:cNvPr id="30" name="Connecteur droit 29">
            <a:extLst>
              <a:ext uri="{FF2B5EF4-FFF2-40B4-BE49-F238E27FC236}">
                <a16:creationId xmlns:a16="http://schemas.microsoft.com/office/drawing/2014/main" id="{1915A0C8-9419-C7AD-D3E1-83CFAEC77A44}"/>
              </a:ext>
              <a:ext uri="{C183D7F6-B498-43B3-948B-1728B52AA6E4}">
                <adec:decorative xmlns:adec="http://schemas.microsoft.com/office/drawing/2017/decorative" val="1"/>
              </a:ext>
            </a:extLst>
          </p:cNvPr>
          <p:cNvCxnSpPr>
            <a:cxnSpLocks/>
          </p:cNvCxnSpPr>
          <p:nvPr>
            <p:custDataLst>
              <p:tags r:id="rId40"/>
            </p:custDataLst>
          </p:nvPr>
        </p:nvCxnSpPr>
        <p:spPr>
          <a:xfrm flipH="1">
            <a:off x="7597363" y="2601480"/>
            <a:ext cx="4685" cy="759347"/>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31" name="Arc 30">
            <a:extLst>
              <a:ext uri="{FF2B5EF4-FFF2-40B4-BE49-F238E27FC236}">
                <a16:creationId xmlns:a16="http://schemas.microsoft.com/office/drawing/2014/main" id="{89EC5A0B-8CD2-4D4C-3E71-927F1BFDB370}"/>
              </a:ext>
              <a:ext uri="{C183D7F6-B498-43B3-948B-1728B52AA6E4}">
                <adec:decorative xmlns:adec="http://schemas.microsoft.com/office/drawing/2017/decorative" val="1"/>
              </a:ext>
            </a:extLst>
          </p:cNvPr>
          <p:cNvSpPr/>
          <p:nvPr>
            <p:custDataLst>
              <p:tags r:id="rId41"/>
            </p:custDataLst>
          </p:nvPr>
        </p:nvSpPr>
        <p:spPr>
          <a:xfrm rot="17357701">
            <a:off x="7035085" y="3239204"/>
            <a:ext cx="1155909" cy="1124470"/>
          </a:xfrm>
          <a:prstGeom prst="arc">
            <a:avLst>
              <a:gd name="adj1" fmla="val 14938993"/>
              <a:gd name="adj2" fmla="val 2029319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32" name="Ellipse 31">
            <a:extLst>
              <a:ext uri="{FF2B5EF4-FFF2-40B4-BE49-F238E27FC236}">
                <a16:creationId xmlns:a16="http://schemas.microsoft.com/office/drawing/2014/main" id="{CA864140-7987-A572-621D-80A839AD187F}"/>
              </a:ext>
              <a:ext uri="{C183D7F6-B498-43B3-948B-1728B52AA6E4}">
                <adec:decorative xmlns:adec="http://schemas.microsoft.com/office/drawing/2017/decorative" val="1"/>
              </a:ext>
            </a:extLst>
          </p:cNvPr>
          <p:cNvSpPr/>
          <p:nvPr>
            <p:custDataLst>
              <p:tags r:id="rId42"/>
            </p:custDataLst>
          </p:nvPr>
        </p:nvSpPr>
        <p:spPr>
          <a:xfrm>
            <a:off x="7516989" y="2443694"/>
            <a:ext cx="165432" cy="16694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cxnSp>
        <p:nvCxnSpPr>
          <p:cNvPr id="33" name="Connecteur droit 32">
            <a:extLst>
              <a:ext uri="{FF2B5EF4-FFF2-40B4-BE49-F238E27FC236}">
                <a16:creationId xmlns:a16="http://schemas.microsoft.com/office/drawing/2014/main" id="{D19EECE6-254E-49CD-0954-2FF1EB8394B8}"/>
              </a:ext>
              <a:ext uri="{C183D7F6-B498-43B3-948B-1728B52AA6E4}">
                <adec:decorative xmlns:adec="http://schemas.microsoft.com/office/drawing/2017/decorative" val="1"/>
              </a:ext>
            </a:extLst>
          </p:cNvPr>
          <p:cNvCxnSpPr>
            <a:cxnSpLocks/>
          </p:cNvCxnSpPr>
          <p:nvPr>
            <p:custDataLst>
              <p:tags r:id="rId43"/>
            </p:custDataLst>
          </p:nvPr>
        </p:nvCxnSpPr>
        <p:spPr>
          <a:xfrm>
            <a:off x="5942770" y="3818017"/>
            <a:ext cx="1508359" cy="12336"/>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34" name="Arc 33">
            <a:extLst>
              <a:ext uri="{FF2B5EF4-FFF2-40B4-BE49-F238E27FC236}">
                <a16:creationId xmlns:a16="http://schemas.microsoft.com/office/drawing/2014/main" id="{DED31946-3A88-3B27-CAFD-D81126891350}"/>
              </a:ext>
              <a:ext uri="{C183D7F6-B498-43B3-948B-1728B52AA6E4}">
                <adec:decorative xmlns:adec="http://schemas.microsoft.com/office/drawing/2017/decorative" val="1"/>
              </a:ext>
            </a:extLst>
          </p:cNvPr>
          <p:cNvSpPr/>
          <p:nvPr>
            <p:custDataLst>
              <p:tags r:id="rId44"/>
            </p:custDataLst>
          </p:nvPr>
        </p:nvSpPr>
        <p:spPr>
          <a:xfrm rot="12134810">
            <a:off x="5277449" y="3227142"/>
            <a:ext cx="1130785" cy="1134745"/>
          </a:xfrm>
          <a:prstGeom prst="arc">
            <a:avLst>
              <a:gd name="adj1" fmla="val 14938993"/>
              <a:gd name="adj2" fmla="val 2029319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35" name="Ellipse 34">
            <a:extLst>
              <a:ext uri="{FF2B5EF4-FFF2-40B4-BE49-F238E27FC236}">
                <a16:creationId xmlns:a16="http://schemas.microsoft.com/office/drawing/2014/main" id="{0AD30AF3-6F71-6556-CAD0-415C4A0ED505}"/>
              </a:ext>
              <a:ext uri="{C183D7F6-B498-43B3-948B-1728B52AA6E4}">
                <adec:decorative xmlns:adec="http://schemas.microsoft.com/office/drawing/2017/decorative" val="1"/>
              </a:ext>
            </a:extLst>
          </p:cNvPr>
          <p:cNvSpPr/>
          <p:nvPr>
            <p:custDataLst>
              <p:tags r:id="rId45"/>
            </p:custDataLst>
          </p:nvPr>
        </p:nvSpPr>
        <p:spPr>
          <a:xfrm>
            <a:off x="8965567" y="3416247"/>
            <a:ext cx="857249" cy="871870"/>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6" name="Ellipse 35">
            <a:extLst>
              <a:ext uri="{FF2B5EF4-FFF2-40B4-BE49-F238E27FC236}">
                <a16:creationId xmlns:a16="http://schemas.microsoft.com/office/drawing/2014/main" id="{5C90F134-E0D2-DCDE-ECD6-B419D029FA78}"/>
              </a:ext>
              <a:ext uri="{C183D7F6-B498-43B3-948B-1728B52AA6E4}">
                <adec:decorative xmlns:adec="http://schemas.microsoft.com/office/drawing/2017/decorative" val="1"/>
              </a:ext>
            </a:extLst>
          </p:cNvPr>
          <p:cNvSpPr/>
          <p:nvPr>
            <p:custDataLst>
              <p:tags r:id="rId46"/>
            </p:custDataLst>
          </p:nvPr>
        </p:nvSpPr>
        <p:spPr>
          <a:xfrm>
            <a:off x="9058472" y="3510764"/>
            <a:ext cx="689318" cy="68243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7" name="Ellipse 36">
            <a:extLst>
              <a:ext uri="{FF2B5EF4-FFF2-40B4-BE49-F238E27FC236}">
                <a16:creationId xmlns:a16="http://schemas.microsoft.com/office/drawing/2014/main" id="{18901499-BBEF-67D4-3F59-37A24ED0BEED}"/>
              </a:ext>
              <a:ext uri="{C183D7F6-B498-43B3-948B-1728B52AA6E4}">
                <adec:decorative xmlns:adec="http://schemas.microsoft.com/office/drawing/2017/decorative" val="1"/>
              </a:ext>
            </a:extLst>
          </p:cNvPr>
          <p:cNvSpPr/>
          <p:nvPr>
            <p:custDataLst>
              <p:tags r:id="rId47"/>
            </p:custDataLst>
          </p:nvPr>
        </p:nvSpPr>
        <p:spPr>
          <a:xfrm>
            <a:off x="9225334" y="3712658"/>
            <a:ext cx="235376" cy="26502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8" name="Cercle : creux 37">
            <a:extLst>
              <a:ext uri="{FF2B5EF4-FFF2-40B4-BE49-F238E27FC236}">
                <a16:creationId xmlns:a16="http://schemas.microsoft.com/office/drawing/2014/main" id="{C4B3ACDF-F9DE-5445-B161-1597312A56A1}"/>
              </a:ext>
              <a:ext uri="{C183D7F6-B498-43B3-948B-1728B52AA6E4}">
                <adec:decorative xmlns:adec="http://schemas.microsoft.com/office/drawing/2017/decorative" val="1"/>
              </a:ext>
            </a:extLst>
          </p:cNvPr>
          <p:cNvSpPr/>
          <p:nvPr>
            <p:custDataLst>
              <p:tags r:id="rId48"/>
            </p:custDataLst>
          </p:nvPr>
        </p:nvSpPr>
        <p:spPr>
          <a:xfrm>
            <a:off x="9092052" y="3545643"/>
            <a:ext cx="609458" cy="611757"/>
          </a:xfrm>
          <a:prstGeom prst="don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cxnSp>
        <p:nvCxnSpPr>
          <p:cNvPr id="39" name="Connecteur droit 38">
            <a:extLst>
              <a:ext uri="{FF2B5EF4-FFF2-40B4-BE49-F238E27FC236}">
                <a16:creationId xmlns:a16="http://schemas.microsoft.com/office/drawing/2014/main" id="{4BB8F730-2294-2BB6-31E9-6C5CD1F8760C}"/>
              </a:ext>
              <a:ext uri="{C183D7F6-B498-43B3-948B-1728B52AA6E4}">
                <adec:decorative xmlns:adec="http://schemas.microsoft.com/office/drawing/2017/decorative" val="1"/>
              </a:ext>
            </a:extLst>
          </p:cNvPr>
          <p:cNvCxnSpPr>
            <a:cxnSpLocks/>
          </p:cNvCxnSpPr>
          <p:nvPr>
            <p:custDataLst>
              <p:tags r:id="rId49"/>
            </p:custDataLst>
          </p:nvPr>
        </p:nvCxnSpPr>
        <p:spPr>
          <a:xfrm>
            <a:off x="9409471" y="4288117"/>
            <a:ext cx="0" cy="1027873"/>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40" name="Arc 39">
            <a:extLst>
              <a:ext uri="{FF2B5EF4-FFF2-40B4-BE49-F238E27FC236}">
                <a16:creationId xmlns:a16="http://schemas.microsoft.com/office/drawing/2014/main" id="{64D76BAA-855E-6319-281A-AEEFD5B609B2}"/>
              </a:ext>
              <a:ext uri="{C183D7F6-B498-43B3-948B-1728B52AA6E4}">
                <adec:decorative xmlns:adec="http://schemas.microsoft.com/office/drawing/2017/decorative" val="1"/>
              </a:ext>
            </a:extLst>
          </p:cNvPr>
          <p:cNvSpPr/>
          <p:nvPr>
            <p:custDataLst>
              <p:tags r:id="rId50"/>
            </p:custDataLst>
          </p:nvPr>
        </p:nvSpPr>
        <p:spPr>
          <a:xfrm rot="12134810">
            <a:off x="8862303" y="3289488"/>
            <a:ext cx="1130785" cy="1134745"/>
          </a:xfrm>
          <a:prstGeom prst="arc">
            <a:avLst>
              <a:gd name="adj1" fmla="val 14938993"/>
              <a:gd name="adj2" fmla="val 2029319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41" name="Ellipse 40">
            <a:extLst>
              <a:ext uri="{FF2B5EF4-FFF2-40B4-BE49-F238E27FC236}">
                <a16:creationId xmlns:a16="http://schemas.microsoft.com/office/drawing/2014/main" id="{D4C84D6D-4280-615B-12A1-87A6343C60F4}"/>
              </a:ext>
              <a:ext uri="{C183D7F6-B498-43B3-948B-1728B52AA6E4}">
                <adec:decorative xmlns:adec="http://schemas.microsoft.com/office/drawing/2017/decorative" val="1"/>
              </a:ext>
            </a:extLst>
          </p:cNvPr>
          <p:cNvSpPr/>
          <p:nvPr>
            <p:custDataLst>
              <p:tags r:id="rId51"/>
            </p:custDataLst>
          </p:nvPr>
        </p:nvSpPr>
        <p:spPr>
          <a:xfrm>
            <a:off x="9326449" y="5305598"/>
            <a:ext cx="165432" cy="16694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cxnSp>
        <p:nvCxnSpPr>
          <p:cNvPr id="42" name="Connecteur droit 41">
            <a:extLst>
              <a:ext uri="{FF2B5EF4-FFF2-40B4-BE49-F238E27FC236}">
                <a16:creationId xmlns:a16="http://schemas.microsoft.com/office/drawing/2014/main" id="{13A6E390-93FA-DA58-F68C-B5F177D1BD2C}"/>
              </a:ext>
              <a:ext uri="{C183D7F6-B498-43B3-948B-1728B52AA6E4}">
                <adec:decorative xmlns:adec="http://schemas.microsoft.com/office/drawing/2017/decorative" val="1"/>
              </a:ext>
            </a:extLst>
          </p:cNvPr>
          <p:cNvCxnSpPr>
            <a:cxnSpLocks/>
            <a:endCxn id="37" idx="2"/>
          </p:cNvCxnSpPr>
          <p:nvPr>
            <p:custDataLst>
              <p:tags r:id="rId52"/>
            </p:custDataLst>
          </p:nvPr>
        </p:nvCxnSpPr>
        <p:spPr>
          <a:xfrm>
            <a:off x="7710003" y="3830353"/>
            <a:ext cx="1515331" cy="14820"/>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cxnSp>
        <p:nvCxnSpPr>
          <p:cNvPr id="43" name="Connecteur droit 42">
            <a:extLst>
              <a:ext uri="{FF2B5EF4-FFF2-40B4-BE49-F238E27FC236}">
                <a16:creationId xmlns:a16="http://schemas.microsoft.com/office/drawing/2014/main" id="{7B3B1AD4-3FA7-7099-D700-61286027097C}"/>
              </a:ext>
              <a:ext uri="{C183D7F6-B498-43B3-948B-1728B52AA6E4}">
                <adec:decorative xmlns:adec="http://schemas.microsoft.com/office/drawing/2017/decorative" val="1"/>
              </a:ext>
            </a:extLst>
          </p:cNvPr>
          <p:cNvCxnSpPr>
            <a:cxnSpLocks/>
          </p:cNvCxnSpPr>
          <p:nvPr>
            <p:custDataLst>
              <p:tags r:id="rId53"/>
            </p:custDataLst>
          </p:nvPr>
        </p:nvCxnSpPr>
        <p:spPr>
          <a:xfrm flipV="1">
            <a:off x="9558759" y="3837763"/>
            <a:ext cx="2633241" cy="14219"/>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cxnSp>
        <p:nvCxnSpPr>
          <p:cNvPr id="63" name="Connecteur droit avec flèche 62">
            <a:extLst>
              <a:ext uri="{FF2B5EF4-FFF2-40B4-BE49-F238E27FC236}">
                <a16:creationId xmlns:a16="http://schemas.microsoft.com/office/drawing/2014/main" id="{B32AA51F-1724-BA56-E823-B032DD85AA41}"/>
              </a:ext>
              <a:ext uri="{C183D7F6-B498-43B3-948B-1728B52AA6E4}">
                <adec:decorative xmlns:adec="http://schemas.microsoft.com/office/drawing/2017/decorative" val="1"/>
              </a:ext>
            </a:extLst>
          </p:cNvPr>
          <p:cNvCxnSpPr>
            <a:cxnSpLocks/>
          </p:cNvCxnSpPr>
          <p:nvPr>
            <p:custDataLst>
              <p:tags r:id="rId54"/>
            </p:custDataLst>
          </p:nvPr>
        </p:nvCxnSpPr>
        <p:spPr>
          <a:xfrm>
            <a:off x="2868377" y="2875075"/>
            <a:ext cx="7678396" cy="0"/>
          </a:xfrm>
          <a:prstGeom prst="straightConnector1">
            <a:avLst/>
          </a:prstGeom>
          <a:ln>
            <a:prstDash val="dash"/>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40405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5F31FD-D91B-2F1F-48B5-8229C5FFF47F}"/>
              </a:ext>
            </a:extLst>
          </p:cNvPr>
          <p:cNvSpPr>
            <a:spLocks noGrp="1"/>
          </p:cNvSpPr>
          <p:nvPr>
            <p:ph type="title"/>
            <p:custDataLst>
              <p:tags r:id="rId1"/>
            </p:custDataLst>
          </p:nvPr>
        </p:nvSpPr>
        <p:spPr/>
        <p:txBody>
          <a:bodyPr>
            <a:normAutofit/>
          </a:bodyPr>
          <a:lstStyle/>
          <a:p>
            <a:r>
              <a:rPr lang="fr-CA" dirty="0"/>
              <a:t>Mon rôle en tant que parrain du projet d'optimisation</a:t>
            </a:r>
          </a:p>
        </p:txBody>
      </p:sp>
      <p:sp>
        <p:nvSpPr>
          <p:cNvPr id="3" name="Text Placeholder 2">
            <a:extLst>
              <a:ext uri="{FF2B5EF4-FFF2-40B4-BE49-F238E27FC236}">
                <a16:creationId xmlns:a16="http://schemas.microsoft.com/office/drawing/2014/main" id="{DE69AC7C-2B0D-CF31-48EE-53792B4D724E}"/>
              </a:ext>
            </a:extLst>
          </p:cNvPr>
          <p:cNvSpPr>
            <a:spLocks noGrp="1"/>
          </p:cNvSpPr>
          <p:nvPr>
            <p:ph type="body" sz="half" idx="2"/>
            <p:custDataLst>
              <p:tags r:id="rId2"/>
            </p:custDataLst>
          </p:nvPr>
        </p:nvSpPr>
        <p:spPr>
          <a:xfrm>
            <a:off x="508760" y="2285615"/>
            <a:ext cx="5332060" cy="3059017"/>
          </a:xfrm>
        </p:spPr>
        <p:txBody>
          <a:bodyPr lIns="91440" tIns="45720" rIns="91440" bIns="45720" anchor="t">
            <a:normAutofit fontScale="25000" lnSpcReduction="20000"/>
          </a:bodyPr>
          <a:lstStyle/>
          <a:p>
            <a:pPr marL="285750" indent="-285750">
              <a:lnSpc>
                <a:spcPct val="107000"/>
              </a:lnSpc>
              <a:spcBef>
                <a:spcPts val="1200"/>
              </a:spcBef>
              <a:buFont typeface="Arial" panose="020B0604020202020204" pitchFamily="34" charset="0"/>
              <a:buChar char="•"/>
            </a:pPr>
            <a:r>
              <a:rPr lang="fr-CA" sz="7200" kern="100" dirty="0">
                <a:latin typeface="Calibri"/>
                <a:ea typeface="Calibri"/>
                <a:cs typeface="Calibri"/>
              </a:rPr>
              <a:t>Établir la gouvernance encadrant le projet et superviser l'équipe de projet.</a:t>
            </a:r>
          </a:p>
          <a:p>
            <a:pPr marL="285750" indent="-285750">
              <a:lnSpc>
                <a:spcPct val="107000"/>
              </a:lnSpc>
              <a:spcBef>
                <a:spcPts val="1200"/>
              </a:spcBef>
              <a:buFont typeface="Arial" panose="020B0604020202020204" pitchFamily="34" charset="0"/>
              <a:buChar char="•"/>
            </a:pPr>
            <a:r>
              <a:rPr lang="fr-CA" sz="7200" kern="100" dirty="0">
                <a:latin typeface="Calibri"/>
                <a:ea typeface="Calibri"/>
                <a:cs typeface="Calibri"/>
              </a:rPr>
              <a:t>Superviser la stratégie de gestion du changement.</a:t>
            </a:r>
          </a:p>
          <a:p>
            <a:pPr marL="285750" indent="-285750">
              <a:lnSpc>
                <a:spcPct val="107000"/>
              </a:lnSpc>
              <a:spcBef>
                <a:spcPts val="1200"/>
              </a:spcBef>
              <a:buFont typeface="Arial" panose="020B0604020202020204" pitchFamily="34" charset="0"/>
              <a:buChar char="•"/>
            </a:pPr>
            <a:r>
              <a:rPr lang="fr-CA" sz="7200" kern="100" dirty="0">
                <a:latin typeface="Calibri"/>
                <a:ea typeface="Calibri"/>
                <a:cs typeface="Calibri"/>
              </a:rPr>
              <a:t>Montrer mon engagement dans ce projet et montrer l'exemple - Je libère le bureau qui m'a été attribué. </a:t>
            </a:r>
          </a:p>
          <a:p>
            <a:pPr marL="285750" indent="-285750">
              <a:lnSpc>
                <a:spcPct val="107000"/>
              </a:lnSpc>
              <a:spcBef>
                <a:spcPts val="1200"/>
              </a:spcBef>
              <a:buFont typeface="Arial" panose="020B0604020202020204" pitchFamily="34" charset="0"/>
              <a:buChar char="•"/>
            </a:pPr>
            <a:r>
              <a:rPr lang="fr-CA" sz="7200" kern="100" dirty="0">
                <a:latin typeface="Calibri"/>
                <a:ea typeface="Calibri"/>
                <a:cs typeface="Calibri"/>
              </a:rPr>
              <a:t>Communiquer la vision, informer et fournir des mises à jour sur le projet.</a:t>
            </a:r>
          </a:p>
          <a:p>
            <a:pPr marL="285750" indent="-285750">
              <a:lnSpc>
                <a:spcPct val="107000"/>
              </a:lnSpc>
              <a:spcBef>
                <a:spcPts val="1200"/>
              </a:spcBef>
              <a:buFont typeface="Arial" panose="020B0604020202020204" pitchFamily="34" charset="0"/>
              <a:buChar char="•"/>
            </a:pPr>
            <a:r>
              <a:rPr lang="fr-CA" sz="7200" kern="100" dirty="0">
                <a:latin typeface="Calibri"/>
                <a:ea typeface="Calibri"/>
                <a:cs typeface="Calibri"/>
              </a:rPr>
              <a:t>M’assurer que vous êtes bien outillés pour soutenir vos équipes.</a:t>
            </a:r>
          </a:p>
          <a:p>
            <a:endParaRPr lang="fr-CA" dirty="0">
              <a:latin typeface="Calibri"/>
              <a:cs typeface="Calibri"/>
            </a:endParaRPr>
          </a:p>
        </p:txBody>
      </p:sp>
      <p:grpSp>
        <p:nvGrpSpPr>
          <p:cNvPr id="2" name="Group 1">
            <a:extLst>
              <a:ext uri="{FF2B5EF4-FFF2-40B4-BE49-F238E27FC236}">
                <a16:creationId xmlns:a16="http://schemas.microsoft.com/office/drawing/2014/main" id="{661B2616-8850-EF91-157D-D23F4AB9BD14}"/>
              </a:ext>
              <a:ext uri="{C183D7F6-B498-43B3-948B-1728B52AA6E4}">
                <adec:decorative xmlns:adec="http://schemas.microsoft.com/office/drawing/2017/decorative" val="1"/>
              </a:ext>
            </a:extLst>
          </p:cNvPr>
          <p:cNvGrpSpPr/>
          <p:nvPr>
            <p:custDataLst>
              <p:tags r:id="rId3"/>
            </p:custDataLst>
          </p:nvPr>
        </p:nvGrpSpPr>
        <p:grpSpPr>
          <a:xfrm>
            <a:off x="6676462" y="1470032"/>
            <a:ext cx="3843977" cy="4837107"/>
            <a:chOff x="6676462" y="1470032"/>
            <a:chExt cx="3843977" cy="4837107"/>
          </a:xfrm>
        </p:grpSpPr>
        <p:sp>
          <p:nvSpPr>
            <p:cNvPr id="33" name="Oval 32">
              <a:extLst>
                <a:ext uri="{FF2B5EF4-FFF2-40B4-BE49-F238E27FC236}">
                  <a16:creationId xmlns:a16="http://schemas.microsoft.com/office/drawing/2014/main" id="{D65CC404-CAC3-6E60-A318-20FF342575B0}"/>
                </a:ext>
                <a:ext uri="{C183D7F6-B498-43B3-948B-1728B52AA6E4}">
                  <adec:decorative xmlns:adec="http://schemas.microsoft.com/office/drawing/2017/decorative" val="1"/>
                </a:ext>
              </a:extLst>
            </p:cNvPr>
            <p:cNvSpPr/>
            <p:nvPr/>
          </p:nvSpPr>
          <p:spPr>
            <a:xfrm>
              <a:off x="9145076" y="5259051"/>
              <a:ext cx="407827" cy="40782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1" name="Ellipse 5">
              <a:extLst>
                <a:ext uri="{FF2B5EF4-FFF2-40B4-BE49-F238E27FC236}">
                  <a16:creationId xmlns:a16="http://schemas.microsoft.com/office/drawing/2014/main" id="{6ACEFB4F-F092-80B3-5010-EF9617D5330E}"/>
                </a:ext>
                <a:ext uri="{C183D7F6-B498-43B3-948B-1728B52AA6E4}">
                  <adec:decorative xmlns:adec="http://schemas.microsoft.com/office/drawing/2017/decorative" val="1"/>
                </a:ext>
              </a:extLst>
            </p:cNvPr>
            <p:cNvSpPr/>
            <p:nvPr/>
          </p:nvSpPr>
          <p:spPr>
            <a:xfrm>
              <a:off x="9761448" y="3650824"/>
              <a:ext cx="419969" cy="47287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2" name="Ellipse 21">
              <a:extLst>
                <a:ext uri="{FF2B5EF4-FFF2-40B4-BE49-F238E27FC236}">
                  <a16:creationId xmlns:a16="http://schemas.microsoft.com/office/drawing/2014/main" id="{A2BDCF0E-ABB4-1B44-1450-FCFBFF1F5003}"/>
                </a:ext>
                <a:ext uri="{C183D7F6-B498-43B3-948B-1728B52AA6E4}">
                  <adec:decorative xmlns:adec="http://schemas.microsoft.com/office/drawing/2017/decorative" val="1"/>
                </a:ext>
              </a:extLst>
            </p:cNvPr>
            <p:cNvSpPr/>
            <p:nvPr/>
          </p:nvSpPr>
          <p:spPr>
            <a:xfrm>
              <a:off x="8941163" y="2088375"/>
              <a:ext cx="350343" cy="394480"/>
            </a:xfrm>
            <a:prstGeom prst="ellipse">
              <a:avLst/>
            </a:prstGeom>
            <a:solidFill>
              <a:srgbClr val="5186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grpSp>
          <p:nvGrpSpPr>
            <p:cNvPr id="27" name="Group 26">
              <a:extLst>
                <a:ext uri="{FF2B5EF4-FFF2-40B4-BE49-F238E27FC236}">
                  <a16:creationId xmlns:a16="http://schemas.microsoft.com/office/drawing/2014/main" id="{A4FA5544-0B54-A81C-92CD-D2CF76EEB919}"/>
                </a:ext>
                <a:ext uri="{C183D7F6-B498-43B3-948B-1728B52AA6E4}">
                  <adec:decorative xmlns:adec="http://schemas.microsoft.com/office/drawing/2017/decorative" val="1"/>
                </a:ext>
              </a:extLst>
            </p:cNvPr>
            <p:cNvGrpSpPr/>
            <p:nvPr/>
          </p:nvGrpSpPr>
          <p:grpSpPr>
            <a:xfrm>
              <a:off x="7575086" y="2661738"/>
              <a:ext cx="1900464" cy="2417231"/>
              <a:chOff x="7498386" y="2375486"/>
              <a:chExt cx="2206210" cy="2806114"/>
            </a:xfrm>
          </p:grpSpPr>
          <p:cxnSp>
            <p:nvCxnSpPr>
              <p:cNvPr id="22" name="Straight Connector 21">
                <a:extLst>
                  <a:ext uri="{FF2B5EF4-FFF2-40B4-BE49-F238E27FC236}">
                    <a16:creationId xmlns:a16="http://schemas.microsoft.com/office/drawing/2014/main" id="{28CE36A2-B53A-CD4C-7986-31F3E2BCAC62}"/>
                  </a:ext>
                </a:extLst>
              </p:cNvPr>
              <p:cNvCxnSpPr/>
              <p:nvPr/>
            </p:nvCxnSpPr>
            <p:spPr>
              <a:xfrm>
                <a:off x="7518445" y="3767948"/>
                <a:ext cx="2186151" cy="0"/>
              </a:xfrm>
              <a:prstGeom prst="line">
                <a:avLst/>
              </a:prstGeom>
              <a:ln w="28575">
                <a:solidFill>
                  <a:schemeClr val="tx2">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9462034-E1B6-6A87-6CFE-0E7EBAB30521}"/>
                  </a:ext>
                </a:extLst>
              </p:cNvPr>
              <p:cNvCxnSpPr>
                <a:cxnSpLocks/>
              </p:cNvCxnSpPr>
              <p:nvPr/>
            </p:nvCxnSpPr>
            <p:spPr>
              <a:xfrm>
                <a:off x="7518445" y="3758913"/>
                <a:ext cx="1332812" cy="1422687"/>
              </a:xfrm>
              <a:prstGeom prst="line">
                <a:avLst/>
              </a:prstGeom>
              <a:ln w="28575">
                <a:solidFill>
                  <a:schemeClr val="tx2">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54D3AA0-EA97-92CE-B679-7FCC941FA581}"/>
                  </a:ext>
                </a:extLst>
              </p:cNvPr>
              <p:cNvCxnSpPr>
                <a:cxnSpLocks/>
              </p:cNvCxnSpPr>
              <p:nvPr/>
            </p:nvCxnSpPr>
            <p:spPr>
              <a:xfrm flipV="1">
                <a:off x="7498386" y="2375486"/>
                <a:ext cx="1332812" cy="1422687"/>
              </a:xfrm>
              <a:prstGeom prst="line">
                <a:avLst/>
              </a:prstGeom>
              <a:ln w="28575">
                <a:solidFill>
                  <a:schemeClr val="tx2">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grpSp>
        <p:pic>
          <p:nvPicPr>
            <p:cNvPr id="11" name="Graphic 10" descr="Continuous Improvement outline">
              <a:extLst>
                <a:ext uri="{FF2B5EF4-FFF2-40B4-BE49-F238E27FC236}">
                  <a16:creationId xmlns:a16="http://schemas.microsoft.com/office/drawing/2014/main" id="{C753CFF1-02FD-BF89-6B3B-119A798B7DA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97956" y="1470032"/>
              <a:ext cx="1636758" cy="1636758"/>
            </a:xfrm>
            <a:prstGeom prst="rect">
              <a:avLst/>
            </a:prstGeom>
          </p:spPr>
        </p:pic>
        <p:pic>
          <p:nvPicPr>
            <p:cNvPr id="13" name="Graphic 12" descr="Chat outline">
              <a:extLst>
                <a:ext uri="{FF2B5EF4-FFF2-40B4-BE49-F238E27FC236}">
                  <a16:creationId xmlns:a16="http://schemas.microsoft.com/office/drawing/2014/main" id="{D330C3AE-3499-2DA0-C667-8E35256CBDC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12519" y="4838241"/>
              <a:ext cx="1468898" cy="1468898"/>
            </a:xfrm>
            <a:prstGeom prst="rect">
              <a:avLst/>
            </a:prstGeom>
          </p:spPr>
        </p:pic>
        <p:pic>
          <p:nvPicPr>
            <p:cNvPr id="15" name="Graphic 14" descr="Clipboard Partially Checked outline">
              <a:extLst>
                <a:ext uri="{FF2B5EF4-FFF2-40B4-BE49-F238E27FC236}">
                  <a16:creationId xmlns:a16="http://schemas.microsoft.com/office/drawing/2014/main" id="{E6E27A8F-134D-2C11-659C-0EF96F386A9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348990" y="3229398"/>
              <a:ext cx="1171449" cy="1171449"/>
            </a:xfrm>
            <a:prstGeom prst="rect">
              <a:avLst/>
            </a:prstGeom>
          </p:spPr>
        </p:pic>
        <p:sp>
          <p:nvSpPr>
            <p:cNvPr id="28" name="Oval 27">
              <a:extLst>
                <a:ext uri="{FF2B5EF4-FFF2-40B4-BE49-F238E27FC236}">
                  <a16:creationId xmlns:a16="http://schemas.microsoft.com/office/drawing/2014/main" id="{05B7BA9A-A431-40EF-F3A2-3B3C7851D452}"/>
                </a:ext>
                <a:ext uri="{C183D7F6-B498-43B3-948B-1728B52AA6E4}">
                  <adec:decorative xmlns:adec="http://schemas.microsoft.com/office/drawing/2017/decorative" val="1"/>
                </a:ext>
              </a:extLst>
            </p:cNvPr>
            <p:cNvSpPr/>
            <p:nvPr/>
          </p:nvSpPr>
          <p:spPr>
            <a:xfrm>
              <a:off x="6676462" y="3229398"/>
              <a:ext cx="1171449" cy="1171449"/>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30" name="Graphic 29" descr="User with solid fill">
              <a:extLst>
                <a:ext uri="{FF2B5EF4-FFF2-40B4-BE49-F238E27FC236}">
                  <a16:creationId xmlns:a16="http://schemas.microsoft.com/office/drawing/2014/main" id="{DACBDE29-0C8E-38AB-01BA-BB4457F3FED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804987" y="3311924"/>
              <a:ext cx="914400" cy="914400"/>
            </a:xfrm>
            <a:prstGeom prst="rect">
              <a:avLst/>
            </a:prstGeom>
          </p:spPr>
        </p:pic>
      </p:grpSp>
    </p:spTree>
    <p:extLst>
      <p:ext uri="{BB962C8B-B14F-4D97-AF65-F5344CB8AC3E}">
        <p14:creationId xmlns:p14="http://schemas.microsoft.com/office/powerpoint/2010/main" val="26485893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1579311|-10846711|-14797230|-8244963|-11249614|PSPC&quot;,&quot;Id&quot;:&quot;5d3782854232362d9cdb8410&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48"/>
</p:tagLst>
</file>

<file path=ppt/tags/tag101.xml><?xml version="1.0" encoding="utf-8"?>
<p:tagLst xmlns:a="http://schemas.openxmlformats.org/drawingml/2006/main" xmlns:r="http://schemas.openxmlformats.org/officeDocument/2006/relationships" xmlns:p="http://schemas.openxmlformats.org/presentationml/2006/main">
  <p:tag name="NUM" val="49"/>
</p:tagLst>
</file>

<file path=ppt/tags/tag102.xml><?xml version="1.0" encoding="utf-8"?>
<p:tagLst xmlns:a="http://schemas.openxmlformats.org/drawingml/2006/main" xmlns:r="http://schemas.openxmlformats.org/officeDocument/2006/relationships" xmlns:p="http://schemas.openxmlformats.org/presentationml/2006/main">
  <p:tag name="NUM" val="50"/>
</p:tagLst>
</file>

<file path=ppt/tags/tag103.xml><?xml version="1.0" encoding="utf-8"?>
<p:tagLst xmlns:a="http://schemas.openxmlformats.org/drawingml/2006/main" xmlns:r="http://schemas.openxmlformats.org/officeDocument/2006/relationships" xmlns:p="http://schemas.openxmlformats.org/presentationml/2006/main">
  <p:tag name="NUM" val="51"/>
</p:tagLst>
</file>

<file path=ppt/tags/tag104.xml><?xml version="1.0" encoding="utf-8"?>
<p:tagLst xmlns:a="http://schemas.openxmlformats.org/drawingml/2006/main" xmlns:r="http://schemas.openxmlformats.org/officeDocument/2006/relationships" xmlns:p="http://schemas.openxmlformats.org/presentationml/2006/main">
  <p:tag name="NUM" val="52"/>
</p:tagLst>
</file>

<file path=ppt/tags/tag105.xml><?xml version="1.0" encoding="utf-8"?>
<p:tagLst xmlns:a="http://schemas.openxmlformats.org/drawingml/2006/main" xmlns:r="http://schemas.openxmlformats.org/officeDocument/2006/relationships" xmlns:p="http://schemas.openxmlformats.org/presentationml/2006/main">
  <p:tag name="NUM" val="53"/>
</p:tagLst>
</file>

<file path=ppt/tags/tag106.xml><?xml version="1.0" encoding="utf-8"?>
<p:tagLst xmlns:a="http://schemas.openxmlformats.org/drawingml/2006/main" xmlns:r="http://schemas.openxmlformats.org/officeDocument/2006/relationships" xmlns:p="http://schemas.openxmlformats.org/presentationml/2006/main">
  <p:tag name="NUM" val="54"/>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2"/>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4"/>
</p:tagLst>
</file>

<file path=ppt/tags/tag117.xml><?xml version="1.0" encoding="utf-8"?>
<p:tagLst xmlns:a="http://schemas.openxmlformats.org/drawingml/2006/main" xmlns:r="http://schemas.openxmlformats.org/officeDocument/2006/relationships" xmlns:p="http://schemas.openxmlformats.org/presentationml/2006/main">
  <p:tag name="NUM" val="5"/>
</p:tagLst>
</file>

<file path=ppt/tags/tag118.xml><?xml version="1.0" encoding="utf-8"?>
<p:tagLst xmlns:a="http://schemas.openxmlformats.org/drawingml/2006/main" xmlns:r="http://schemas.openxmlformats.org/officeDocument/2006/relationships" xmlns:p="http://schemas.openxmlformats.org/presentationml/2006/main">
  <p:tag name="NUM" val="6"/>
</p:tagLst>
</file>

<file path=ppt/tags/tag119.xml><?xml version="1.0" encoding="utf-8"?>
<p:tagLst xmlns:a="http://schemas.openxmlformats.org/drawingml/2006/main" xmlns:r="http://schemas.openxmlformats.org/officeDocument/2006/relationships" xmlns:p="http://schemas.openxmlformats.org/presentationml/2006/main">
  <p:tag name="NUM" val="7"/>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3"/>
</p:tagLst>
</file>

<file path=ppt/tags/tag123.xml><?xml version="1.0" encoding="utf-8"?>
<p:tagLst xmlns:a="http://schemas.openxmlformats.org/drawingml/2006/main" xmlns:r="http://schemas.openxmlformats.org/officeDocument/2006/relationships" xmlns:p="http://schemas.openxmlformats.org/presentationml/2006/main">
  <p:tag name="NUM" val="4"/>
</p:tagLst>
</file>

<file path=ppt/tags/tag124.xml><?xml version="1.0" encoding="utf-8"?>
<p:tagLst xmlns:a="http://schemas.openxmlformats.org/drawingml/2006/main" xmlns:r="http://schemas.openxmlformats.org/officeDocument/2006/relationships" xmlns:p="http://schemas.openxmlformats.org/presentationml/2006/main">
  <p:tag name="NUM" val="5"/>
</p:tagLst>
</file>

<file path=ppt/tags/tag125.xml><?xml version="1.0" encoding="utf-8"?>
<p:tagLst xmlns:a="http://schemas.openxmlformats.org/drawingml/2006/main" xmlns:r="http://schemas.openxmlformats.org/officeDocument/2006/relationships" xmlns:p="http://schemas.openxmlformats.org/presentationml/2006/main">
  <p:tag name="NUM" val="6"/>
</p:tagLst>
</file>

<file path=ppt/tags/tag126.xml><?xml version="1.0" encoding="utf-8"?>
<p:tagLst xmlns:a="http://schemas.openxmlformats.org/drawingml/2006/main" xmlns:r="http://schemas.openxmlformats.org/officeDocument/2006/relationships" xmlns:p="http://schemas.openxmlformats.org/presentationml/2006/main">
  <p:tag name="NUM" val="7"/>
</p:tagLst>
</file>

<file path=ppt/tags/tag127.xml><?xml version="1.0" encoding="utf-8"?>
<p:tagLst xmlns:a="http://schemas.openxmlformats.org/drawingml/2006/main" xmlns:r="http://schemas.openxmlformats.org/officeDocument/2006/relationships" xmlns:p="http://schemas.openxmlformats.org/presentationml/2006/main">
  <p:tag name="NUM" val="8"/>
</p:tagLst>
</file>

<file path=ppt/tags/tag128.xml><?xml version="1.0" encoding="utf-8"?>
<p:tagLst xmlns:a="http://schemas.openxmlformats.org/drawingml/2006/main" xmlns:r="http://schemas.openxmlformats.org/officeDocument/2006/relationships" xmlns:p="http://schemas.openxmlformats.org/presentationml/2006/main">
  <p:tag name="NUM" val="9"/>
</p:tagLst>
</file>

<file path=ppt/tags/tag129.xml><?xml version="1.0" encoding="utf-8"?>
<p:tagLst xmlns:a="http://schemas.openxmlformats.org/drawingml/2006/main" xmlns:r="http://schemas.openxmlformats.org/officeDocument/2006/relationships" xmlns:p="http://schemas.openxmlformats.org/presentationml/2006/main">
  <p:tag name="NUM" val="10"/>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30.xml><?xml version="1.0" encoding="utf-8"?>
<p:tagLst xmlns:a="http://schemas.openxmlformats.org/drawingml/2006/main" xmlns:r="http://schemas.openxmlformats.org/officeDocument/2006/relationships" xmlns:p="http://schemas.openxmlformats.org/presentationml/2006/main">
  <p:tag name="NUM" val="11"/>
</p:tagLst>
</file>

<file path=ppt/tags/tag131.xml><?xml version="1.0" encoding="utf-8"?>
<p:tagLst xmlns:a="http://schemas.openxmlformats.org/drawingml/2006/main" xmlns:r="http://schemas.openxmlformats.org/officeDocument/2006/relationships" xmlns:p="http://schemas.openxmlformats.org/presentationml/2006/main">
  <p:tag name="NUM" val="12"/>
</p:tagLst>
</file>

<file path=ppt/tags/tag132.xml><?xml version="1.0" encoding="utf-8"?>
<p:tagLst xmlns:a="http://schemas.openxmlformats.org/drawingml/2006/main" xmlns:r="http://schemas.openxmlformats.org/officeDocument/2006/relationships" xmlns:p="http://schemas.openxmlformats.org/presentationml/2006/main">
  <p:tag name="NUM" val="13"/>
</p:tagLst>
</file>

<file path=ppt/tags/tag133.xml><?xml version="1.0" encoding="utf-8"?>
<p:tagLst xmlns:a="http://schemas.openxmlformats.org/drawingml/2006/main" xmlns:r="http://schemas.openxmlformats.org/officeDocument/2006/relationships" xmlns:p="http://schemas.openxmlformats.org/presentationml/2006/main">
  <p:tag name="NUM" val="14"/>
</p:tagLst>
</file>

<file path=ppt/tags/tag134.xml><?xml version="1.0" encoding="utf-8"?>
<p:tagLst xmlns:a="http://schemas.openxmlformats.org/drawingml/2006/main" xmlns:r="http://schemas.openxmlformats.org/officeDocument/2006/relationships" xmlns:p="http://schemas.openxmlformats.org/presentationml/2006/main">
  <p:tag name="NUM" val="1"/>
</p:tagLst>
</file>

<file path=ppt/tags/tag135.xml><?xml version="1.0" encoding="utf-8"?>
<p:tagLst xmlns:a="http://schemas.openxmlformats.org/drawingml/2006/main" xmlns:r="http://schemas.openxmlformats.org/officeDocument/2006/relationships" xmlns:p="http://schemas.openxmlformats.org/presentationml/2006/main">
  <p:tag name="NUM" val="2"/>
</p:tagLst>
</file>

<file path=ppt/tags/tag136.xml><?xml version="1.0" encoding="utf-8"?>
<p:tagLst xmlns:a="http://schemas.openxmlformats.org/drawingml/2006/main" xmlns:r="http://schemas.openxmlformats.org/officeDocument/2006/relationships" xmlns:p="http://schemas.openxmlformats.org/presentationml/2006/main">
  <p:tag name="NUM" val="3"/>
</p:tagLst>
</file>

<file path=ppt/tags/tag137.xml><?xml version="1.0" encoding="utf-8"?>
<p:tagLst xmlns:a="http://schemas.openxmlformats.org/drawingml/2006/main" xmlns:r="http://schemas.openxmlformats.org/officeDocument/2006/relationships" xmlns:p="http://schemas.openxmlformats.org/presentationml/2006/main">
  <p:tag name="NUM" val="4"/>
</p:tagLst>
</file>

<file path=ppt/tags/tag138.xml><?xml version="1.0" encoding="utf-8"?>
<p:tagLst xmlns:a="http://schemas.openxmlformats.org/drawingml/2006/main" xmlns:r="http://schemas.openxmlformats.org/officeDocument/2006/relationships" xmlns:p="http://schemas.openxmlformats.org/presentationml/2006/main">
  <p:tag name="NUM" val="5"/>
</p:tagLst>
</file>

<file path=ppt/tags/tag139.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7"/>
</p:tagLst>
</file>

<file path=ppt/tags/tag140.xml><?xml version="1.0" encoding="utf-8"?>
<p:tagLst xmlns:a="http://schemas.openxmlformats.org/drawingml/2006/main" xmlns:r="http://schemas.openxmlformats.org/officeDocument/2006/relationships" xmlns:p="http://schemas.openxmlformats.org/presentationml/2006/main">
  <p:tag name="NUM" val="7"/>
</p:tagLst>
</file>

<file path=ppt/tags/tag141.xml><?xml version="1.0" encoding="utf-8"?>
<p:tagLst xmlns:a="http://schemas.openxmlformats.org/drawingml/2006/main" xmlns:r="http://schemas.openxmlformats.org/officeDocument/2006/relationships" xmlns:p="http://schemas.openxmlformats.org/presentationml/2006/main">
  <p:tag name="NUM" val="1"/>
</p:tagLst>
</file>

<file path=ppt/tags/tag142.xml><?xml version="1.0" encoding="utf-8"?>
<p:tagLst xmlns:a="http://schemas.openxmlformats.org/drawingml/2006/main" xmlns:r="http://schemas.openxmlformats.org/officeDocument/2006/relationships" xmlns:p="http://schemas.openxmlformats.org/presentationml/2006/main">
  <p:tag name="NUM" val="1"/>
</p:tagLst>
</file>

<file path=ppt/tags/tag143.xml><?xml version="1.0" encoding="utf-8"?>
<p:tagLst xmlns:a="http://schemas.openxmlformats.org/drawingml/2006/main" xmlns:r="http://schemas.openxmlformats.org/officeDocument/2006/relationships" xmlns:p="http://schemas.openxmlformats.org/presentationml/2006/main">
  <p:tag name="NUM" val="2"/>
</p:tagLst>
</file>

<file path=ppt/tags/tag144.xml><?xml version="1.0" encoding="utf-8"?>
<p:tagLst xmlns:a="http://schemas.openxmlformats.org/drawingml/2006/main" xmlns:r="http://schemas.openxmlformats.org/officeDocument/2006/relationships" xmlns:p="http://schemas.openxmlformats.org/presentationml/2006/main">
  <p:tag name="NUM" val="3"/>
</p:tagLst>
</file>

<file path=ppt/tags/tag145.xml><?xml version="1.0" encoding="utf-8"?>
<p:tagLst xmlns:a="http://schemas.openxmlformats.org/drawingml/2006/main" xmlns:r="http://schemas.openxmlformats.org/officeDocument/2006/relationships" xmlns:p="http://schemas.openxmlformats.org/presentationml/2006/main">
  <p:tag name="NUM" val="1"/>
</p:tagLst>
</file>

<file path=ppt/tags/tag146.xml><?xml version="1.0" encoding="utf-8"?>
<p:tagLst xmlns:a="http://schemas.openxmlformats.org/drawingml/2006/main" xmlns:r="http://schemas.openxmlformats.org/officeDocument/2006/relationships" xmlns:p="http://schemas.openxmlformats.org/presentationml/2006/main">
  <p:tag name="NUM" val="2"/>
</p:tagLst>
</file>

<file path=ppt/tags/tag147.xml><?xml version="1.0" encoding="utf-8"?>
<p:tagLst xmlns:a="http://schemas.openxmlformats.org/drawingml/2006/main" xmlns:r="http://schemas.openxmlformats.org/officeDocument/2006/relationships" xmlns:p="http://schemas.openxmlformats.org/presentationml/2006/main">
  <p:tag name="NUM" val="3"/>
</p:tagLst>
</file>

<file path=ppt/tags/tag148.xml><?xml version="1.0" encoding="utf-8"?>
<p:tagLst xmlns:a="http://schemas.openxmlformats.org/drawingml/2006/main" xmlns:r="http://schemas.openxmlformats.org/officeDocument/2006/relationships" xmlns:p="http://schemas.openxmlformats.org/presentationml/2006/main">
  <p:tag name="NUM" val="1"/>
</p:tagLst>
</file>

<file path=ppt/tags/tag149.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8"/>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2"/>
</p:tagLst>
</file>

<file path=ppt/tags/tag152.xml><?xml version="1.0" encoding="utf-8"?>
<p:tagLst xmlns:a="http://schemas.openxmlformats.org/drawingml/2006/main" xmlns:r="http://schemas.openxmlformats.org/officeDocument/2006/relationships" xmlns:p="http://schemas.openxmlformats.org/presentationml/2006/main">
  <p:tag name="NUM" val="3"/>
</p:tagLst>
</file>

<file path=ppt/tags/tag153.xml><?xml version="1.0" encoding="utf-8"?>
<p:tagLst xmlns:a="http://schemas.openxmlformats.org/drawingml/2006/main" xmlns:r="http://schemas.openxmlformats.org/officeDocument/2006/relationships" xmlns:p="http://schemas.openxmlformats.org/presentationml/2006/main">
  <p:tag name="NUM" val="4"/>
</p:tagLst>
</file>

<file path=ppt/tags/tag154.xml><?xml version="1.0" encoding="utf-8"?>
<p:tagLst xmlns:a="http://schemas.openxmlformats.org/drawingml/2006/main" xmlns:r="http://schemas.openxmlformats.org/officeDocument/2006/relationships" xmlns:p="http://schemas.openxmlformats.org/presentationml/2006/main">
  <p:tag name="NUM" val="1"/>
</p:tagLst>
</file>

<file path=ppt/tags/tag155.xml><?xml version="1.0" encoding="utf-8"?>
<p:tagLst xmlns:a="http://schemas.openxmlformats.org/drawingml/2006/main" xmlns:r="http://schemas.openxmlformats.org/officeDocument/2006/relationships" xmlns:p="http://schemas.openxmlformats.org/presentationml/2006/main">
  <p:tag name="NUM" val="2"/>
</p:tagLst>
</file>

<file path=ppt/tags/tag156.xml><?xml version="1.0" encoding="utf-8"?>
<p:tagLst xmlns:a="http://schemas.openxmlformats.org/drawingml/2006/main" xmlns:r="http://schemas.openxmlformats.org/officeDocument/2006/relationships" xmlns:p="http://schemas.openxmlformats.org/presentationml/2006/main">
  <p:tag name="NUM" val="3"/>
</p:tagLst>
</file>

<file path=ppt/tags/tag157.xml><?xml version="1.0" encoding="utf-8"?>
<p:tagLst xmlns:a="http://schemas.openxmlformats.org/drawingml/2006/main" xmlns:r="http://schemas.openxmlformats.org/officeDocument/2006/relationships" xmlns:p="http://schemas.openxmlformats.org/presentationml/2006/main">
  <p:tag name="NUM" val="4"/>
</p:tagLst>
</file>

<file path=ppt/tags/tag158.xml><?xml version="1.0" encoding="utf-8"?>
<p:tagLst xmlns:a="http://schemas.openxmlformats.org/drawingml/2006/main" xmlns:r="http://schemas.openxmlformats.org/officeDocument/2006/relationships" xmlns:p="http://schemas.openxmlformats.org/presentationml/2006/main">
  <p:tag name="NUM" val="5"/>
</p:tagLst>
</file>

<file path=ppt/tags/tag159.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NUM" val="9"/>
</p:tagLst>
</file>

<file path=ppt/tags/tag160.xml><?xml version="1.0" encoding="utf-8"?>
<p:tagLst xmlns:a="http://schemas.openxmlformats.org/drawingml/2006/main" xmlns:r="http://schemas.openxmlformats.org/officeDocument/2006/relationships" xmlns:p="http://schemas.openxmlformats.org/presentationml/2006/main">
  <p:tag name="NUM" val="7"/>
</p:tagLst>
</file>

<file path=ppt/tags/tag161.xml><?xml version="1.0" encoding="utf-8"?>
<p:tagLst xmlns:a="http://schemas.openxmlformats.org/drawingml/2006/main" xmlns:r="http://schemas.openxmlformats.org/officeDocument/2006/relationships" xmlns:p="http://schemas.openxmlformats.org/presentationml/2006/main">
  <p:tag name="NUM" val="8"/>
</p:tagLst>
</file>

<file path=ppt/tags/tag162.xml><?xml version="1.0" encoding="utf-8"?>
<p:tagLst xmlns:a="http://schemas.openxmlformats.org/drawingml/2006/main" xmlns:r="http://schemas.openxmlformats.org/officeDocument/2006/relationships" xmlns:p="http://schemas.openxmlformats.org/presentationml/2006/main">
  <p:tag name="NUM" val="9"/>
</p:tagLst>
</file>

<file path=ppt/tags/tag163.xml><?xml version="1.0" encoding="utf-8"?>
<p:tagLst xmlns:a="http://schemas.openxmlformats.org/drawingml/2006/main" xmlns:r="http://schemas.openxmlformats.org/officeDocument/2006/relationships" xmlns:p="http://schemas.openxmlformats.org/presentationml/2006/main">
  <p:tag name="NUM" val="1"/>
</p:tagLst>
</file>

<file path=ppt/tags/tag164.xml><?xml version="1.0" encoding="utf-8"?>
<p:tagLst xmlns:a="http://schemas.openxmlformats.org/drawingml/2006/main" xmlns:r="http://schemas.openxmlformats.org/officeDocument/2006/relationships" xmlns:p="http://schemas.openxmlformats.org/presentationml/2006/main">
  <p:tag name="NUM" val="2"/>
</p:tagLst>
</file>

<file path=ppt/tags/tag165.xml><?xml version="1.0" encoding="utf-8"?>
<p:tagLst xmlns:a="http://schemas.openxmlformats.org/drawingml/2006/main" xmlns:r="http://schemas.openxmlformats.org/officeDocument/2006/relationships" xmlns:p="http://schemas.openxmlformats.org/presentationml/2006/main">
  <p:tag name="NUM" val="3"/>
</p:tagLst>
</file>

<file path=ppt/tags/tag166.xml><?xml version="1.0" encoding="utf-8"?>
<p:tagLst xmlns:a="http://schemas.openxmlformats.org/drawingml/2006/main" xmlns:r="http://schemas.openxmlformats.org/officeDocument/2006/relationships" xmlns:p="http://schemas.openxmlformats.org/presentationml/2006/main">
  <p:tag name="NUM" val="4"/>
</p:tagLst>
</file>

<file path=ppt/tags/tag167.xml><?xml version="1.0" encoding="utf-8"?>
<p:tagLst xmlns:a="http://schemas.openxmlformats.org/drawingml/2006/main" xmlns:r="http://schemas.openxmlformats.org/officeDocument/2006/relationships" xmlns:p="http://schemas.openxmlformats.org/presentationml/2006/main">
  <p:tag name="NUM" val="5"/>
</p:tagLst>
</file>

<file path=ppt/tags/tag168.xml><?xml version="1.0" encoding="utf-8"?>
<p:tagLst xmlns:a="http://schemas.openxmlformats.org/drawingml/2006/main" xmlns:r="http://schemas.openxmlformats.org/officeDocument/2006/relationships" xmlns:p="http://schemas.openxmlformats.org/presentationml/2006/main">
  <p:tag name="NUM" val="6"/>
</p:tagLst>
</file>

<file path=ppt/tags/tag169.xml><?xml version="1.0" encoding="utf-8"?>
<p:tagLst xmlns:a="http://schemas.openxmlformats.org/drawingml/2006/main" xmlns:r="http://schemas.openxmlformats.org/officeDocument/2006/relationships" xmlns:p="http://schemas.openxmlformats.org/presentationml/2006/main">
  <p:tag name="NUM" val="7"/>
</p:tagLst>
</file>

<file path=ppt/tags/tag17.xml><?xml version="1.0" encoding="utf-8"?>
<p:tagLst xmlns:a="http://schemas.openxmlformats.org/drawingml/2006/main" xmlns:r="http://schemas.openxmlformats.org/officeDocument/2006/relationships" xmlns:p="http://schemas.openxmlformats.org/presentationml/2006/main">
  <p:tag name="NUM" val="10"/>
</p:tagLst>
</file>

<file path=ppt/tags/tag170.xml><?xml version="1.0" encoding="utf-8"?>
<p:tagLst xmlns:a="http://schemas.openxmlformats.org/drawingml/2006/main" xmlns:r="http://schemas.openxmlformats.org/officeDocument/2006/relationships" xmlns:p="http://schemas.openxmlformats.org/presentationml/2006/main">
  <p:tag name="NUM" val="8"/>
</p:tagLst>
</file>

<file path=ppt/tags/tag171.xml><?xml version="1.0" encoding="utf-8"?>
<p:tagLst xmlns:a="http://schemas.openxmlformats.org/drawingml/2006/main" xmlns:r="http://schemas.openxmlformats.org/officeDocument/2006/relationships" xmlns:p="http://schemas.openxmlformats.org/presentationml/2006/main">
  <p:tag name="NUM" val="9"/>
</p:tagLst>
</file>

<file path=ppt/tags/tag172.xml><?xml version="1.0" encoding="utf-8"?>
<p:tagLst xmlns:a="http://schemas.openxmlformats.org/drawingml/2006/main" xmlns:r="http://schemas.openxmlformats.org/officeDocument/2006/relationships" xmlns:p="http://schemas.openxmlformats.org/presentationml/2006/main">
  <p:tag name="NUM" val="10"/>
</p:tagLst>
</file>

<file path=ppt/tags/tag173.xml><?xml version="1.0" encoding="utf-8"?>
<p:tagLst xmlns:a="http://schemas.openxmlformats.org/drawingml/2006/main" xmlns:r="http://schemas.openxmlformats.org/officeDocument/2006/relationships" xmlns:p="http://schemas.openxmlformats.org/presentationml/2006/main">
  <p:tag name="NUM" val="11"/>
</p:tagLst>
</file>

<file path=ppt/tags/tag174.xml><?xml version="1.0" encoding="utf-8"?>
<p:tagLst xmlns:a="http://schemas.openxmlformats.org/drawingml/2006/main" xmlns:r="http://schemas.openxmlformats.org/officeDocument/2006/relationships" xmlns:p="http://schemas.openxmlformats.org/presentationml/2006/main">
  <p:tag name="NUM" val="1"/>
</p:tagLst>
</file>

<file path=ppt/tags/tag175.xml><?xml version="1.0" encoding="utf-8"?>
<p:tagLst xmlns:a="http://schemas.openxmlformats.org/drawingml/2006/main" xmlns:r="http://schemas.openxmlformats.org/officeDocument/2006/relationships" xmlns:p="http://schemas.openxmlformats.org/presentationml/2006/main">
  <p:tag name="NUM" val="2"/>
</p:tagLst>
</file>

<file path=ppt/tags/tag176.xml><?xml version="1.0" encoding="utf-8"?>
<p:tagLst xmlns:a="http://schemas.openxmlformats.org/drawingml/2006/main" xmlns:r="http://schemas.openxmlformats.org/officeDocument/2006/relationships" xmlns:p="http://schemas.openxmlformats.org/presentationml/2006/main">
  <p:tag name="NUM" val="1"/>
</p:tagLst>
</file>

<file path=ppt/tags/tag17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1"/>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6"/>
</p:tagLst>
</file>

<file path=ppt/tags/tag39.xml><?xml version="1.0" encoding="utf-8"?>
<p:tagLst xmlns:a="http://schemas.openxmlformats.org/drawingml/2006/main" xmlns:r="http://schemas.openxmlformats.org/officeDocument/2006/relationships" xmlns:p="http://schemas.openxmlformats.org/presentationml/2006/main">
  <p:tag name="NUM" val="7"/>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NUM" val="8"/>
</p:tagLst>
</file>

<file path=ppt/tags/tag41.xml><?xml version="1.0" encoding="utf-8"?>
<p:tagLst xmlns:a="http://schemas.openxmlformats.org/drawingml/2006/main" xmlns:r="http://schemas.openxmlformats.org/officeDocument/2006/relationships" xmlns:p="http://schemas.openxmlformats.org/presentationml/2006/main">
  <p:tag name="NUM" val="9"/>
</p:tagLst>
</file>

<file path=ppt/tags/tag42.xml><?xml version="1.0" encoding="utf-8"?>
<p:tagLst xmlns:a="http://schemas.openxmlformats.org/drawingml/2006/main" xmlns:r="http://schemas.openxmlformats.org/officeDocument/2006/relationships" xmlns:p="http://schemas.openxmlformats.org/presentationml/2006/main">
  <p:tag name="NUM" val="10"/>
</p:tagLst>
</file>

<file path=ppt/tags/tag43.xml><?xml version="1.0" encoding="utf-8"?>
<p:tagLst xmlns:a="http://schemas.openxmlformats.org/drawingml/2006/main" xmlns:r="http://schemas.openxmlformats.org/officeDocument/2006/relationships" xmlns:p="http://schemas.openxmlformats.org/presentationml/2006/main">
  <p:tag name="NUM" val="11"/>
</p:tagLst>
</file>

<file path=ppt/tags/tag44.xml><?xml version="1.0" encoding="utf-8"?>
<p:tagLst xmlns:a="http://schemas.openxmlformats.org/drawingml/2006/main" xmlns:r="http://schemas.openxmlformats.org/officeDocument/2006/relationships" xmlns:p="http://schemas.openxmlformats.org/presentationml/2006/main">
  <p:tag name="NUM" val="12"/>
</p:tagLst>
</file>

<file path=ppt/tags/tag45.xml><?xml version="1.0" encoding="utf-8"?>
<p:tagLst xmlns:a="http://schemas.openxmlformats.org/drawingml/2006/main" xmlns:r="http://schemas.openxmlformats.org/officeDocument/2006/relationships" xmlns:p="http://schemas.openxmlformats.org/presentationml/2006/main">
  <p:tag name="NUM" val="13"/>
</p:tagLst>
</file>

<file path=ppt/tags/tag46.xml><?xml version="1.0" encoding="utf-8"?>
<p:tagLst xmlns:a="http://schemas.openxmlformats.org/drawingml/2006/main" xmlns:r="http://schemas.openxmlformats.org/officeDocument/2006/relationships" xmlns:p="http://schemas.openxmlformats.org/presentationml/2006/main">
  <p:tag name="NUM" val="14"/>
</p:tagLst>
</file>

<file path=ppt/tags/tag47.xml><?xml version="1.0" encoding="utf-8"?>
<p:tagLst xmlns:a="http://schemas.openxmlformats.org/drawingml/2006/main" xmlns:r="http://schemas.openxmlformats.org/officeDocument/2006/relationships" xmlns:p="http://schemas.openxmlformats.org/presentationml/2006/main">
  <p:tag name="NUM" val="15"/>
</p:tagLst>
</file>

<file path=ppt/tags/tag48.xml><?xml version="1.0" encoding="utf-8"?>
<p:tagLst xmlns:a="http://schemas.openxmlformats.org/drawingml/2006/main" xmlns:r="http://schemas.openxmlformats.org/officeDocument/2006/relationships" xmlns:p="http://schemas.openxmlformats.org/presentationml/2006/main">
  <p:tag name="NUM" val="16"/>
</p:tagLst>
</file>

<file path=ppt/tags/tag49.xml><?xml version="1.0" encoding="utf-8"?>
<p:tagLst xmlns:a="http://schemas.openxmlformats.org/drawingml/2006/main" xmlns:r="http://schemas.openxmlformats.org/officeDocument/2006/relationships" xmlns:p="http://schemas.openxmlformats.org/presentationml/2006/main">
  <p:tag name="NUM" val="17"/>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NUM" val="18"/>
</p:tagLst>
</file>

<file path=ppt/tags/tag51.xml><?xml version="1.0" encoding="utf-8"?>
<p:tagLst xmlns:a="http://schemas.openxmlformats.org/drawingml/2006/main" xmlns:r="http://schemas.openxmlformats.org/officeDocument/2006/relationships" xmlns:p="http://schemas.openxmlformats.org/presentationml/2006/main">
  <p:tag name="NUM" val="19"/>
</p:tagLst>
</file>

<file path=ppt/tags/tag52.xml><?xml version="1.0" encoding="utf-8"?>
<p:tagLst xmlns:a="http://schemas.openxmlformats.org/drawingml/2006/main" xmlns:r="http://schemas.openxmlformats.org/officeDocument/2006/relationships" xmlns:p="http://schemas.openxmlformats.org/presentationml/2006/main">
  <p:tag name="NUM" val="20"/>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5"/>
</p:tagLst>
</file>

<file path=ppt/tags/tag58.xml><?xml version="1.0" encoding="utf-8"?>
<p:tagLst xmlns:a="http://schemas.openxmlformats.org/drawingml/2006/main" xmlns:r="http://schemas.openxmlformats.org/officeDocument/2006/relationships" xmlns:p="http://schemas.openxmlformats.org/presentationml/2006/main">
  <p:tag name="NUM" val="6"/>
</p:tagLst>
</file>

<file path=ppt/tags/tag59.xml><?xml version="1.0" encoding="utf-8"?>
<p:tagLst xmlns:a="http://schemas.openxmlformats.org/drawingml/2006/main" xmlns:r="http://schemas.openxmlformats.org/officeDocument/2006/relationships" xmlns:p="http://schemas.openxmlformats.org/presentationml/2006/main">
  <p:tag name="NUM" val="7"/>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NUM" val="8"/>
</p:tagLst>
</file>

<file path=ppt/tags/tag61.xml><?xml version="1.0" encoding="utf-8"?>
<p:tagLst xmlns:a="http://schemas.openxmlformats.org/drawingml/2006/main" xmlns:r="http://schemas.openxmlformats.org/officeDocument/2006/relationships" xmlns:p="http://schemas.openxmlformats.org/presentationml/2006/main">
  <p:tag name="NUM" val="9"/>
</p:tagLst>
</file>

<file path=ppt/tags/tag62.xml><?xml version="1.0" encoding="utf-8"?>
<p:tagLst xmlns:a="http://schemas.openxmlformats.org/drawingml/2006/main" xmlns:r="http://schemas.openxmlformats.org/officeDocument/2006/relationships" xmlns:p="http://schemas.openxmlformats.org/presentationml/2006/main">
  <p:tag name="NUM" val="10"/>
</p:tagLst>
</file>

<file path=ppt/tags/tag63.xml><?xml version="1.0" encoding="utf-8"?>
<p:tagLst xmlns:a="http://schemas.openxmlformats.org/drawingml/2006/main" xmlns:r="http://schemas.openxmlformats.org/officeDocument/2006/relationships" xmlns:p="http://schemas.openxmlformats.org/presentationml/2006/main">
  <p:tag name="NUM" val="11"/>
</p:tagLst>
</file>

<file path=ppt/tags/tag64.xml><?xml version="1.0" encoding="utf-8"?>
<p:tagLst xmlns:a="http://schemas.openxmlformats.org/drawingml/2006/main" xmlns:r="http://schemas.openxmlformats.org/officeDocument/2006/relationships" xmlns:p="http://schemas.openxmlformats.org/presentationml/2006/main">
  <p:tag name="NUM" val="12"/>
</p:tagLst>
</file>

<file path=ppt/tags/tag65.xml><?xml version="1.0" encoding="utf-8"?>
<p:tagLst xmlns:a="http://schemas.openxmlformats.org/drawingml/2006/main" xmlns:r="http://schemas.openxmlformats.org/officeDocument/2006/relationships" xmlns:p="http://schemas.openxmlformats.org/presentationml/2006/main">
  <p:tag name="NUM" val="13"/>
</p:tagLst>
</file>

<file path=ppt/tags/tag66.xml><?xml version="1.0" encoding="utf-8"?>
<p:tagLst xmlns:a="http://schemas.openxmlformats.org/drawingml/2006/main" xmlns:r="http://schemas.openxmlformats.org/officeDocument/2006/relationships" xmlns:p="http://schemas.openxmlformats.org/presentationml/2006/main">
  <p:tag name="NUM" val="14"/>
</p:tagLst>
</file>

<file path=ppt/tags/tag67.xml><?xml version="1.0" encoding="utf-8"?>
<p:tagLst xmlns:a="http://schemas.openxmlformats.org/drawingml/2006/main" xmlns:r="http://schemas.openxmlformats.org/officeDocument/2006/relationships" xmlns:p="http://schemas.openxmlformats.org/presentationml/2006/main">
  <p:tag name="NUM" val="15"/>
</p:tagLst>
</file>

<file path=ppt/tags/tag68.xml><?xml version="1.0" encoding="utf-8"?>
<p:tagLst xmlns:a="http://schemas.openxmlformats.org/drawingml/2006/main" xmlns:r="http://schemas.openxmlformats.org/officeDocument/2006/relationships" xmlns:p="http://schemas.openxmlformats.org/presentationml/2006/main">
  <p:tag name="NUM" val="16"/>
</p:tagLst>
</file>

<file path=ppt/tags/tag69.xml><?xml version="1.0" encoding="utf-8"?>
<p:tagLst xmlns:a="http://schemas.openxmlformats.org/drawingml/2006/main" xmlns:r="http://schemas.openxmlformats.org/officeDocument/2006/relationships" xmlns:p="http://schemas.openxmlformats.org/presentationml/2006/main">
  <p:tag name="NUM" val="17"/>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NUM" val="18"/>
</p:tagLst>
</file>

<file path=ppt/tags/tag71.xml><?xml version="1.0" encoding="utf-8"?>
<p:tagLst xmlns:a="http://schemas.openxmlformats.org/drawingml/2006/main" xmlns:r="http://schemas.openxmlformats.org/officeDocument/2006/relationships" xmlns:p="http://schemas.openxmlformats.org/presentationml/2006/main">
  <p:tag name="NUM" val="19"/>
</p:tagLst>
</file>

<file path=ppt/tags/tag72.xml><?xml version="1.0" encoding="utf-8"?>
<p:tagLst xmlns:a="http://schemas.openxmlformats.org/drawingml/2006/main" xmlns:r="http://schemas.openxmlformats.org/officeDocument/2006/relationships" xmlns:p="http://schemas.openxmlformats.org/presentationml/2006/main">
  <p:tag name="NUM" val="20"/>
</p:tagLst>
</file>

<file path=ppt/tags/tag73.xml><?xml version="1.0" encoding="utf-8"?>
<p:tagLst xmlns:a="http://schemas.openxmlformats.org/drawingml/2006/main" xmlns:r="http://schemas.openxmlformats.org/officeDocument/2006/relationships" xmlns:p="http://schemas.openxmlformats.org/presentationml/2006/main">
  <p:tag name="NUM" val="21"/>
</p:tagLst>
</file>

<file path=ppt/tags/tag74.xml><?xml version="1.0" encoding="utf-8"?>
<p:tagLst xmlns:a="http://schemas.openxmlformats.org/drawingml/2006/main" xmlns:r="http://schemas.openxmlformats.org/officeDocument/2006/relationships" xmlns:p="http://schemas.openxmlformats.org/presentationml/2006/main">
  <p:tag name="NUM" val="22"/>
</p:tagLst>
</file>

<file path=ppt/tags/tag75.xml><?xml version="1.0" encoding="utf-8"?>
<p:tagLst xmlns:a="http://schemas.openxmlformats.org/drawingml/2006/main" xmlns:r="http://schemas.openxmlformats.org/officeDocument/2006/relationships" xmlns:p="http://schemas.openxmlformats.org/presentationml/2006/main">
  <p:tag name="NUM" val="23"/>
</p:tagLst>
</file>

<file path=ppt/tags/tag76.xml><?xml version="1.0" encoding="utf-8"?>
<p:tagLst xmlns:a="http://schemas.openxmlformats.org/drawingml/2006/main" xmlns:r="http://schemas.openxmlformats.org/officeDocument/2006/relationships" xmlns:p="http://schemas.openxmlformats.org/presentationml/2006/main">
  <p:tag name="NUM" val="24"/>
</p:tagLst>
</file>

<file path=ppt/tags/tag77.xml><?xml version="1.0" encoding="utf-8"?>
<p:tagLst xmlns:a="http://schemas.openxmlformats.org/drawingml/2006/main" xmlns:r="http://schemas.openxmlformats.org/officeDocument/2006/relationships" xmlns:p="http://schemas.openxmlformats.org/presentationml/2006/main">
  <p:tag name="NUM" val="25"/>
</p:tagLst>
</file>

<file path=ppt/tags/tag78.xml><?xml version="1.0" encoding="utf-8"?>
<p:tagLst xmlns:a="http://schemas.openxmlformats.org/drawingml/2006/main" xmlns:r="http://schemas.openxmlformats.org/officeDocument/2006/relationships" xmlns:p="http://schemas.openxmlformats.org/presentationml/2006/main">
  <p:tag name="NUM" val="26"/>
</p:tagLst>
</file>

<file path=ppt/tags/tag79.xml><?xml version="1.0" encoding="utf-8"?>
<p:tagLst xmlns:a="http://schemas.openxmlformats.org/drawingml/2006/main" xmlns:r="http://schemas.openxmlformats.org/officeDocument/2006/relationships" xmlns:p="http://schemas.openxmlformats.org/presentationml/2006/main">
  <p:tag name="NUM" val="27"/>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28"/>
</p:tagLst>
</file>

<file path=ppt/tags/tag81.xml><?xml version="1.0" encoding="utf-8"?>
<p:tagLst xmlns:a="http://schemas.openxmlformats.org/drawingml/2006/main" xmlns:r="http://schemas.openxmlformats.org/officeDocument/2006/relationships" xmlns:p="http://schemas.openxmlformats.org/presentationml/2006/main">
  <p:tag name="NUM" val="29"/>
</p:tagLst>
</file>

<file path=ppt/tags/tag82.xml><?xml version="1.0" encoding="utf-8"?>
<p:tagLst xmlns:a="http://schemas.openxmlformats.org/drawingml/2006/main" xmlns:r="http://schemas.openxmlformats.org/officeDocument/2006/relationships" xmlns:p="http://schemas.openxmlformats.org/presentationml/2006/main">
  <p:tag name="NUM" val="30"/>
</p:tagLst>
</file>

<file path=ppt/tags/tag83.xml><?xml version="1.0" encoding="utf-8"?>
<p:tagLst xmlns:a="http://schemas.openxmlformats.org/drawingml/2006/main" xmlns:r="http://schemas.openxmlformats.org/officeDocument/2006/relationships" xmlns:p="http://schemas.openxmlformats.org/presentationml/2006/main">
  <p:tag name="NUM" val="31"/>
</p:tagLst>
</file>

<file path=ppt/tags/tag84.xml><?xml version="1.0" encoding="utf-8"?>
<p:tagLst xmlns:a="http://schemas.openxmlformats.org/drawingml/2006/main" xmlns:r="http://schemas.openxmlformats.org/officeDocument/2006/relationships" xmlns:p="http://schemas.openxmlformats.org/presentationml/2006/main">
  <p:tag name="NUM" val="32"/>
</p:tagLst>
</file>

<file path=ppt/tags/tag85.xml><?xml version="1.0" encoding="utf-8"?>
<p:tagLst xmlns:a="http://schemas.openxmlformats.org/drawingml/2006/main" xmlns:r="http://schemas.openxmlformats.org/officeDocument/2006/relationships" xmlns:p="http://schemas.openxmlformats.org/presentationml/2006/main">
  <p:tag name="NUM" val="33"/>
</p:tagLst>
</file>

<file path=ppt/tags/tag86.xml><?xml version="1.0" encoding="utf-8"?>
<p:tagLst xmlns:a="http://schemas.openxmlformats.org/drawingml/2006/main" xmlns:r="http://schemas.openxmlformats.org/officeDocument/2006/relationships" xmlns:p="http://schemas.openxmlformats.org/presentationml/2006/main">
  <p:tag name="NUM" val="34"/>
</p:tagLst>
</file>

<file path=ppt/tags/tag87.xml><?xml version="1.0" encoding="utf-8"?>
<p:tagLst xmlns:a="http://schemas.openxmlformats.org/drawingml/2006/main" xmlns:r="http://schemas.openxmlformats.org/officeDocument/2006/relationships" xmlns:p="http://schemas.openxmlformats.org/presentationml/2006/main">
  <p:tag name="NUM" val="35"/>
</p:tagLst>
</file>

<file path=ppt/tags/tag88.xml><?xml version="1.0" encoding="utf-8"?>
<p:tagLst xmlns:a="http://schemas.openxmlformats.org/drawingml/2006/main" xmlns:r="http://schemas.openxmlformats.org/officeDocument/2006/relationships" xmlns:p="http://schemas.openxmlformats.org/presentationml/2006/main">
  <p:tag name="NUM" val="36"/>
</p:tagLst>
</file>

<file path=ppt/tags/tag89.xml><?xml version="1.0" encoding="utf-8"?>
<p:tagLst xmlns:a="http://schemas.openxmlformats.org/drawingml/2006/main" xmlns:r="http://schemas.openxmlformats.org/officeDocument/2006/relationships" xmlns:p="http://schemas.openxmlformats.org/presentationml/2006/main">
  <p:tag name="NUM" val="37"/>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38"/>
</p:tagLst>
</file>

<file path=ppt/tags/tag91.xml><?xml version="1.0" encoding="utf-8"?>
<p:tagLst xmlns:a="http://schemas.openxmlformats.org/drawingml/2006/main" xmlns:r="http://schemas.openxmlformats.org/officeDocument/2006/relationships" xmlns:p="http://schemas.openxmlformats.org/presentationml/2006/main">
  <p:tag name="NUM" val="39"/>
</p:tagLst>
</file>

<file path=ppt/tags/tag92.xml><?xml version="1.0" encoding="utf-8"?>
<p:tagLst xmlns:a="http://schemas.openxmlformats.org/drawingml/2006/main" xmlns:r="http://schemas.openxmlformats.org/officeDocument/2006/relationships" xmlns:p="http://schemas.openxmlformats.org/presentationml/2006/main">
  <p:tag name="NUM" val="40"/>
</p:tagLst>
</file>

<file path=ppt/tags/tag93.xml><?xml version="1.0" encoding="utf-8"?>
<p:tagLst xmlns:a="http://schemas.openxmlformats.org/drawingml/2006/main" xmlns:r="http://schemas.openxmlformats.org/officeDocument/2006/relationships" xmlns:p="http://schemas.openxmlformats.org/presentationml/2006/main">
  <p:tag name="NUM" val="41"/>
</p:tagLst>
</file>

<file path=ppt/tags/tag94.xml><?xml version="1.0" encoding="utf-8"?>
<p:tagLst xmlns:a="http://schemas.openxmlformats.org/drawingml/2006/main" xmlns:r="http://schemas.openxmlformats.org/officeDocument/2006/relationships" xmlns:p="http://schemas.openxmlformats.org/presentationml/2006/main">
  <p:tag name="NUM" val="42"/>
</p:tagLst>
</file>

<file path=ppt/tags/tag95.xml><?xml version="1.0" encoding="utf-8"?>
<p:tagLst xmlns:a="http://schemas.openxmlformats.org/drawingml/2006/main" xmlns:r="http://schemas.openxmlformats.org/officeDocument/2006/relationships" xmlns:p="http://schemas.openxmlformats.org/presentationml/2006/main">
  <p:tag name="NUM" val="43"/>
</p:tagLst>
</file>

<file path=ppt/tags/tag96.xml><?xml version="1.0" encoding="utf-8"?>
<p:tagLst xmlns:a="http://schemas.openxmlformats.org/drawingml/2006/main" xmlns:r="http://schemas.openxmlformats.org/officeDocument/2006/relationships" xmlns:p="http://schemas.openxmlformats.org/presentationml/2006/main">
  <p:tag name="NUM" val="44"/>
</p:tagLst>
</file>

<file path=ppt/tags/tag97.xml><?xml version="1.0" encoding="utf-8"?>
<p:tagLst xmlns:a="http://schemas.openxmlformats.org/drawingml/2006/main" xmlns:r="http://schemas.openxmlformats.org/officeDocument/2006/relationships" xmlns:p="http://schemas.openxmlformats.org/presentationml/2006/main">
  <p:tag name="NUM" val="45"/>
</p:tagLst>
</file>

<file path=ppt/tags/tag98.xml><?xml version="1.0" encoding="utf-8"?>
<p:tagLst xmlns:a="http://schemas.openxmlformats.org/drawingml/2006/main" xmlns:r="http://schemas.openxmlformats.org/officeDocument/2006/relationships" xmlns:p="http://schemas.openxmlformats.org/presentationml/2006/main">
  <p:tag name="NUM" val="46"/>
</p:tagLst>
</file>

<file path=ppt/tags/tag99.xml><?xml version="1.0" encoding="utf-8"?>
<p:tagLst xmlns:a="http://schemas.openxmlformats.org/drawingml/2006/main" xmlns:r="http://schemas.openxmlformats.org/officeDocument/2006/relationships" xmlns:p="http://schemas.openxmlformats.org/presentationml/2006/main">
  <p:tag name="NUM" val="47"/>
</p:tagLst>
</file>

<file path=ppt/theme/theme1.xml><?xml version="1.0" encoding="utf-8"?>
<a:theme xmlns:a="http://schemas.openxmlformats.org/drawingml/2006/main" name="1_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27444</TotalTime>
  <Words>2044</Words>
  <Application>Microsoft Office PowerPoint</Application>
  <PresentationFormat>Widescreen</PresentationFormat>
  <Paragraphs>200</Paragraphs>
  <Slides>23</Slides>
  <Notes>13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2" baseType="lpstr">
      <vt:lpstr>Arial</vt:lpstr>
      <vt:lpstr>Arial Rounded MT Bold</vt:lpstr>
      <vt:lpstr>Avenir Next LT Pro</vt:lpstr>
      <vt:lpstr>Calibri</vt:lpstr>
      <vt:lpstr>Calibri Light</vt:lpstr>
      <vt:lpstr>Courier New</vt:lpstr>
      <vt:lpstr>Georgia</vt:lpstr>
      <vt:lpstr>1_Office Theme</vt:lpstr>
      <vt:lpstr>think-cell Slide</vt:lpstr>
      <vt:lpstr>Gérer le changement en milieu de travail</vt:lpstr>
      <vt:lpstr>Comment utiliser ce document</vt:lpstr>
      <vt:lpstr>Objectifs de la présentation</vt:lpstr>
      <vt:lpstr>Le portefeuille d'espaces de bureaux du gouvernement du Canada</vt:lpstr>
      <vt:lpstr>Postes de travail non attribués par défaut : L'impact sur le portefeuille de locaux à bureaux du gouvernement du Canada </vt:lpstr>
      <vt:lpstr>Notre vision</vt:lpstr>
      <vt:lpstr>Qu'est-ce que cela signifie pour notre organisation?</vt:lpstr>
      <vt:lpstr>Échéancier</vt:lpstr>
      <vt:lpstr>Mon rôle en tant que parrain du projet d'optimisation</vt:lpstr>
      <vt:lpstr>Canevas de la stratégie de gestion du changement</vt:lpstr>
      <vt:lpstr>La boîte à outils en gestion du changement de votre gestionnaire</vt:lpstr>
      <vt:lpstr>Pourquoi les gestionnaires sont-ils si importants en période de changement? </vt:lpstr>
      <vt:lpstr>Votre rôle</vt:lpstr>
      <vt:lpstr>Les avantages de la communication lors d'un changement</vt:lpstr>
      <vt:lpstr>Vos employés veulent que vous leur parliez du changement</vt:lpstr>
      <vt:lpstr>Défendre et montrer l'exemple</vt:lpstr>
      <vt:lpstr>Accompagnement et gestion de la résistance</vt:lpstr>
      <vt:lpstr>Prendre en compte les besoins de nos employés - le modèle de la courbe de changement</vt:lpstr>
      <vt:lpstr>Faites preuve de compassion et de grâce</vt:lpstr>
      <vt:lpstr>Accompagner les employés dans leur courbe de changement</vt:lpstr>
      <vt:lpstr>Soutenir les employés</vt:lpstr>
      <vt:lpstr>S'équiper pour réussir</vt:lpstr>
      <vt:lpstr>Prochaines étapes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keywords>, docId:97B61909C323D80A23F70DE12C5B1EF9</cp:keywords>
  <cp:lastModifiedBy>Menard, Alexandrine (SPAC/PSPC)</cp:lastModifiedBy>
  <cp:revision>551</cp:revision>
  <dcterms:created xsi:type="dcterms:W3CDTF">2018-01-23T15:59:12Z</dcterms:created>
  <dcterms:modified xsi:type="dcterms:W3CDTF">2024-11-21T20:21:26Z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2016153304</vt:i4>
  </property>
  <property fmtid="{D5CDD505-2E9C-101B-9397-08002B2CF9AE}" pid="3" name="_NewReviewCycle">
    <vt:lpwstr/>
  </property>
  <property fmtid="{D5CDD505-2E9C-101B-9397-08002B2CF9AE}" pid="4" name="_EmailSubject">
    <vt:lpwstr>People Manager toolkit</vt:lpwstr>
  </property>
  <property fmtid="{D5CDD505-2E9C-101B-9397-08002B2CF9AE}" pid="5" name="_AuthorEmail">
    <vt:lpwstr>Chantal.Bemeur@tpsgc-pwgsc.gc.ca</vt:lpwstr>
  </property>
  <property fmtid="{D5CDD505-2E9C-101B-9397-08002B2CF9AE}" pid="6" name="_AuthorEmailDisplayName">
    <vt:lpwstr>Bemeur, Chantal (SPAC/PSPC)</vt:lpwstr>
  </property>
  <property fmtid="{D5CDD505-2E9C-101B-9397-08002B2CF9AE}" pid="7" name="MSIP_Label_834ed4f5-eae4-40c7-82be-b1cdf720a1b9_Enabled">
    <vt:lpwstr>true</vt:lpwstr>
  </property>
  <property fmtid="{D5CDD505-2E9C-101B-9397-08002B2CF9AE}" pid="8" name="MSIP_Label_834ed4f5-eae4-40c7-82be-b1cdf720a1b9_SetDate">
    <vt:lpwstr>2024-06-04T18:28:53Z</vt:lpwstr>
  </property>
  <property fmtid="{D5CDD505-2E9C-101B-9397-08002B2CF9AE}" pid="9" name="MSIP_Label_834ed4f5-eae4-40c7-82be-b1cdf720a1b9_Method">
    <vt:lpwstr>Standard</vt:lpwstr>
  </property>
  <property fmtid="{D5CDD505-2E9C-101B-9397-08002B2CF9AE}" pid="10" name="MSIP_Label_834ed4f5-eae4-40c7-82be-b1cdf720a1b9_Name">
    <vt:lpwstr>Unclassified - Non classifié</vt:lpwstr>
  </property>
  <property fmtid="{D5CDD505-2E9C-101B-9397-08002B2CF9AE}" pid="11" name="MSIP_Label_834ed4f5-eae4-40c7-82be-b1cdf720a1b9_SiteId">
    <vt:lpwstr>e0d54a3c-7bbe-4a64-9d46-f9f84a41c833</vt:lpwstr>
  </property>
  <property fmtid="{D5CDD505-2E9C-101B-9397-08002B2CF9AE}" pid="12" name="MSIP_Label_834ed4f5-eae4-40c7-82be-b1cdf720a1b9_ActionId">
    <vt:lpwstr>e0ecf9c5-6e01-49d0-8fcc-007768e537a2</vt:lpwstr>
  </property>
  <property fmtid="{D5CDD505-2E9C-101B-9397-08002B2CF9AE}" pid="13" name="MSIP_Label_834ed4f5-eae4-40c7-82be-b1cdf720a1b9_ContentBits">
    <vt:lpwstr>0</vt:lpwstr>
  </property>
</Properties>
</file>