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0"/>
  </p:notesMasterIdLst>
  <p:handoutMasterIdLst>
    <p:handoutMasterId r:id="rId21"/>
  </p:handoutMasterIdLst>
  <p:sldIdLst>
    <p:sldId id="256" r:id="rId2"/>
    <p:sldId id="303" r:id="rId3"/>
    <p:sldId id="305" r:id="rId4"/>
    <p:sldId id="297" r:id="rId5"/>
    <p:sldId id="317" r:id="rId6"/>
    <p:sldId id="309" r:id="rId7"/>
    <p:sldId id="310" r:id="rId8"/>
    <p:sldId id="312" r:id="rId9"/>
    <p:sldId id="302" r:id="rId10"/>
    <p:sldId id="260" r:id="rId11"/>
    <p:sldId id="319" r:id="rId12"/>
    <p:sldId id="313" r:id="rId13"/>
    <p:sldId id="307" r:id="rId14"/>
    <p:sldId id="321" r:id="rId15"/>
    <p:sldId id="277" r:id="rId16"/>
    <p:sldId id="295" r:id="rId17"/>
    <p:sldId id="314" r:id="rId18"/>
    <p:sldId id="264" r:id="rId19"/>
  </p:sldIdLst>
  <p:sldSz cx="9144000" cy="6858000" type="screen4x3"/>
  <p:notesSz cx="7010400" cy="92964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 id="1" name="Jara.Nanssy" initials="J" lastIdx="14" clrIdx="1">
    <p:extLst>
      <p:ext uri="{19B8F6BF-5375-455C-9EA6-DF929625EA0E}">
        <p15:presenceInfo xmlns:p15="http://schemas.microsoft.com/office/powerpoint/2012/main" userId="Jara.Nanss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DCE6F2"/>
    <a:srgbClr val="C4C4C4"/>
    <a:srgbClr val="D771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A6102F-6076-4A3C-A160-DF8CA2867648}" v="57" dt="2023-05-13T23:16:30.100"/>
    <p1510:client id="{C88A7A5E-DAB1-4E92-B17C-0928235DD0A7}" v="5" dt="2023-05-14T22:30:55.5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45" autoAdjust="0"/>
    <p:restoredTop sz="73749" autoAdjust="0"/>
  </p:normalViewPr>
  <p:slideViewPr>
    <p:cSldViewPr snapToObjects="1" showGuides="1">
      <p:cViewPr varScale="1">
        <p:scale>
          <a:sx n="121" d="100"/>
          <a:sy n="121" d="100"/>
        </p:scale>
        <p:origin x="82" y="662"/>
      </p:cViewPr>
      <p:guideLst>
        <p:guide orient="horz" pos="2160"/>
        <p:guide pos="2880"/>
      </p:guideLst>
    </p:cSldViewPr>
  </p:slideViewPr>
  <p:outlineViewPr>
    <p:cViewPr>
      <p:scale>
        <a:sx n="33" d="100"/>
        <a:sy n="33" d="100"/>
      </p:scale>
      <p:origin x="0" y="-7116"/>
    </p:cViewPr>
  </p:outlin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zawiola, Alison" userId="122cdc3e-0be4-40f6-97b3-cdce0694a0c5" providerId="ADAL" clId="{C88A7A5E-DAB1-4E92-B17C-0928235DD0A7}"/>
    <pc:docChg chg="custSel modSld replTag">
      <pc:chgData name="Szawiola, Alison" userId="122cdc3e-0be4-40f6-97b3-cdce0694a0c5" providerId="ADAL" clId="{C88A7A5E-DAB1-4E92-B17C-0928235DD0A7}" dt="2023-05-14T22:31:11.870" v="184"/>
      <pc:docMkLst>
        <pc:docMk/>
      </pc:docMkLst>
      <pc:sldChg chg="modSp mod">
        <pc:chgData name="Szawiola, Alison" userId="122cdc3e-0be4-40f6-97b3-cdce0694a0c5" providerId="ADAL" clId="{C88A7A5E-DAB1-4E92-B17C-0928235DD0A7}" dt="2023-05-14T16:22:22.934" v="168" actId="20577"/>
        <pc:sldMkLst>
          <pc:docMk/>
          <pc:sldMk cId="3861274803" sldId="340"/>
        </pc:sldMkLst>
        <pc:spChg chg="mod">
          <ac:chgData name="Szawiola, Alison" userId="122cdc3e-0be4-40f6-97b3-cdce0694a0c5" providerId="ADAL" clId="{C88A7A5E-DAB1-4E92-B17C-0928235DD0A7}" dt="2023-05-14T16:22:22.934" v="168" actId="20577"/>
          <ac:spMkLst>
            <pc:docMk/>
            <pc:sldMk cId="3861274803" sldId="340"/>
            <ac:spMk id="3" creationId="{00000000-0000-0000-0000-000000000000}"/>
          </ac:spMkLst>
        </pc:spChg>
        <pc:picChg chg="mod">
          <ac:chgData name="Szawiola, Alison" userId="122cdc3e-0be4-40f6-97b3-cdce0694a0c5" providerId="ADAL" clId="{C88A7A5E-DAB1-4E92-B17C-0928235DD0A7}" dt="2023-05-14T16:21:27.844" v="96" actId="1076"/>
          <ac:picMkLst>
            <pc:docMk/>
            <pc:sldMk cId="3861274803" sldId="340"/>
            <ac:picMk id="5" creationId="{00000000-0000-0000-0000-000000000000}"/>
          </ac:picMkLst>
        </pc:picChg>
      </pc:sldChg>
      <pc:sldChg chg="modNotesTx">
        <pc:chgData name="Szawiola, Alison" userId="122cdc3e-0be4-40f6-97b3-cdce0694a0c5" providerId="ADAL" clId="{C88A7A5E-DAB1-4E92-B17C-0928235DD0A7}" dt="2023-05-14T16:19:41.877" v="0" actId="20577"/>
        <pc:sldMkLst>
          <pc:docMk/>
          <pc:sldMk cId="1996737457" sldId="345"/>
        </pc:sldMkLst>
      </pc:sldChg>
      <pc:sldChg chg="delSp modSp mod">
        <pc:chgData name="Szawiola, Alison" userId="122cdc3e-0be4-40f6-97b3-cdce0694a0c5" providerId="ADAL" clId="{C88A7A5E-DAB1-4E92-B17C-0928235DD0A7}" dt="2023-05-14T16:20:03.092" v="6" actId="478"/>
        <pc:sldMkLst>
          <pc:docMk/>
          <pc:sldMk cId="1644987264" sldId="354"/>
        </pc:sldMkLst>
        <pc:spChg chg="mod">
          <ac:chgData name="Szawiola, Alison" userId="122cdc3e-0be4-40f6-97b3-cdce0694a0c5" providerId="ADAL" clId="{C88A7A5E-DAB1-4E92-B17C-0928235DD0A7}" dt="2023-05-14T16:19:59.297" v="4" actId="20577"/>
          <ac:spMkLst>
            <pc:docMk/>
            <pc:sldMk cId="1644987264" sldId="354"/>
            <ac:spMk id="2" creationId="{00000000-0000-0000-0000-000000000000}"/>
          </ac:spMkLst>
        </pc:spChg>
        <pc:picChg chg="del">
          <ac:chgData name="Szawiola, Alison" userId="122cdc3e-0be4-40f6-97b3-cdce0694a0c5" providerId="ADAL" clId="{C88A7A5E-DAB1-4E92-B17C-0928235DD0A7}" dt="2023-05-14T16:20:03.092" v="6" actId="478"/>
          <ac:picMkLst>
            <pc:docMk/>
            <pc:sldMk cId="1644987264" sldId="354"/>
            <ac:picMk id="2052" creationId="{00000000-0000-0000-0000-000000000000}"/>
          </ac:picMkLst>
        </pc:picChg>
      </pc:sldChg>
      <pc:sldChg chg="modNotes">
        <pc:chgData name="Szawiola, Alison" userId="122cdc3e-0be4-40f6-97b3-cdce0694a0c5" providerId="ADAL" clId="{C88A7A5E-DAB1-4E92-B17C-0928235DD0A7}" dt="2023-05-14T16:20:03.206" v="8" actId="27636"/>
        <pc:sldMkLst>
          <pc:docMk/>
          <pc:sldMk cId="3056502181" sldId="528"/>
        </pc:sldMkLst>
      </pc:sldChg>
      <pc:sldChg chg="addSp delSp modSp mod modNotes modNotesTx">
        <pc:chgData name="Szawiola, Alison" userId="122cdc3e-0be4-40f6-97b3-cdce0694a0c5" providerId="ADAL" clId="{C88A7A5E-DAB1-4E92-B17C-0928235DD0A7}" dt="2023-05-14T22:31:07.486" v="183"/>
        <pc:sldMkLst>
          <pc:docMk/>
          <pc:sldMk cId="929387499" sldId="529"/>
        </pc:sldMkLst>
        <pc:spChg chg="add del mod">
          <ac:chgData name="Szawiola, Alison" userId="122cdc3e-0be4-40f6-97b3-cdce0694a0c5" providerId="ADAL" clId="{C88A7A5E-DAB1-4E92-B17C-0928235DD0A7}" dt="2023-05-14T22:30:52.723" v="179" actId="478"/>
          <ac:spMkLst>
            <pc:docMk/>
            <pc:sldMk cId="929387499" sldId="529"/>
            <ac:spMk id="3" creationId="{DFB3EF19-91DF-C83B-691B-216C5EEABC95}"/>
          </ac:spMkLst>
        </pc:spChg>
        <pc:picChg chg="add del mod modCrop">
          <ac:chgData name="Szawiola, Alison" userId="122cdc3e-0be4-40f6-97b3-cdce0694a0c5" providerId="ADAL" clId="{C88A7A5E-DAB1-4E92-B17C-0928235DD0A7}" dt="2023-05-14T22:30:44.772" v="176" actId="478"/>
          <ac:picMkLst>
            <pc:docMk/>
            <pc:sldMk cId="929387499" sldId="529"/>
            <ac:picMk id="9" creationId="{DD3F0F03-F262-D942-64EE-E64BFF8258D6}"/>
          </ac:picMkLst>
        </pc:picChg>
        <pc:picChg chg="add mod">
          <ac:chgData name="Szawiola, Alison" userId="122cdc3e-0be4-40f6-97b3-cdce0694a0c5" providerId="ADAL" clId="{C88A7A5E-DAB1-4E92-B17C-0928235DD0A7}" dt="2023-05-14T22:30:55.500" v="181" actId="1076"/>
          <ac:picMkLst>
            <pc:docMk/>
            <pc:sldMk cId="929387499" sldId="529"/>
            <ac:picMk id="10" creationId="{552B8B03-E8E4-68EE-A0A3-081EAF5FDAA3}"/>
          </ac:picMkLst>
        </pc:picChg>
        <pc:picChg chg="del">
          <ac:chgData name="Szawiola, Alison" userId="122cdc3e-0be4-40f6-97b3-cdce0694a0c5" providerId="ADAL" clId="{C88A7A5E-DAB1-4E92-B17C-0928235DD0A7}" dt="2023-05-14T22:29:23.277" v="170" actId="478"/>
          <ac:picMkLst>
            <pc:docMk/>
            <pc:sldMk cId="929387499" sldId="529"/>
            <ac:picMk id="1026" creationId="{AD642CFC-6BA4-30AD-DC6B-79785D81627F}"/>
          </ac:picMkLst>
        </pc:picChg>
      </pc:sldChg>
    </pc:docChg>
  </pc:docChgLst>
  <pc:docChgLst>
    <pc:chgData name="Szawiola, Alison" userId="122cdc3e-0be4-40f6-97b3-cdce0694a0c5" providerId="ADAL" clId="{E87210BC-A0D3-47FF-BCA4-F32AE9C3F22D}"/>
    <pc:docChg chg="undo custSel addSld delSld modSld replTag">
      <pc:chgData name="Szawiola, Alison" userId="122cdc3e-0be4-40f6-97b3-cdce0694a0c5" providerId="ADAL" clId="{E87210BC-A0D3-47FF-BCA4-F32AE9C3F22D}" dt="2023-05-11T14:55:21.588" v="3765"/>
      <pc:docMkLst>
        <pc:docMk/>
      </pc:docMkLst>
      <pc:sldChg chg="modSp del mod modNotes modNotesTx">
        <pc:chgData name="Szawiola, Alison" userId="122cdc3e-0be4-40f6-97b3-cdce0694a0c5" providerId="ADAL" clId="{E87210BC-A0D3-47FF-BCA4-F32AE9C3F22D}" dt="2023-05-11T14:24:13.886" v="3101" actId="47"/>
        <pc:sldMkLst>
          <pc:docMk/>
          <pc:sldMk cId="3747422719" sldId="317"/>
        </pc:sldMkLst>
        <pc:picChg chg="mod">
          <ac:chgData name="Szawiola, Alison" userId="122cdc3e-0be4-40f6-97b3-cdce0694a0c5" providerId="ADAL" clId="{E87210BC-A0D3-47FF-BCA4-F32AE9C3F22D}" dt="2023-05-11T13:40:56.877" v="1942" actId="1076"/>
          <ac:picMkLst>
            <pc:docMk/>
            <pc:sldMk cId="3747422719" sldId="317"/>
            <ac:picMk id="18" creationId="{00000000-0000-0000-0000-000000000000}"/>
          </ac:picMkLst>
        </pc:picChg>
        <pc:picChg chg="mod">
          <ac:chgData name="Szawiola, Alison" userId="122cdc3e-0be4-40f6-97b3-cdce0694a0c5" providerId="ADAL" clId="{E87210BC-A0D3-47FF-BCA4-F32AE9C3F22D}" dt="2023-05-11T14:08:39.687" v="2773" actId="1076"/>
          <ac:picMkLst>
            <pc:docMk/>
            <pc:sldMk cId="3747422719" sldId="317"/>
            <ac:picMk id="1026" creationId="{00000000-0000-0000-0000-000000000000}"/>
          </ac:picMkLst>
        </pc:picChg>
      </pc:sldChg>
      <pc:sldChg chg="modSp mod modNotesTx">
        <pc:chgData name="Szawiola, Alison" userId="122cdc3e-0be4-40f6-97b3-cdce0694a0c5" providerId="ADAL" clId="{E87210BC-A0D3-47FF-BCA4-F32AE9C3F22D}" dt="2023-05-11T14:54:32.121" v="3762" actId="20577"/>
        <pc:sldMkLst>
          <pc:docMk/>
          <pc:sldMk cId="806726748" sldId="322"/>
        </pc:sldMkLst>
        <pc:spChg chg="mod">
          <ac:chgData name="Szawiola, Alison" userId="122cdc3e-0be4-40f6-97b3-cdce0694a0c5" providerId="ADAL" clId="{E87210BC-A0D3-47FF-BCA4-F32AE9C3F22D}" dt="2023-05-11T14:44:15.296" v="3366" actId="20577"/>
          <ac:spMkLst>
            <pc:docMk/>
            <pc:sldMk cId="806726748" sldId="322"/>
            <ac:spMk id="3" creationId="{00000000-0000-0000-0000-000000000000}"/>
          </ac:spMkLst>
        </pc:spChg>
      </pc:sldChg>
      <pc:sldChg chg="modNotesTx">
        <pc:chgData name="Szawiola, Alison" userId="122cdc3e-0be4-40f6-97b3-cdce0694a0c5" providerId="ADAL" clId="{E87210BC-A0D3-47FF-BCA4-F32AE9C3F22D}" dt="2023-05-11T14:48:23.989" v="3598" actId="20577"/>
        <pc:sldMkLst>
          <pc:docMk/>
          <pc:sldMk cId="4104315159" sldId="335"/>
        </pc:sldMkLst>
      </pc:sldChg>
      <pc:sldChg chg="modNotesTx">
        <pc:chgData name="Szawiola, Alison" userId="122cdc3e-0be4-40f6-97b3-cdce0694a0c5" providerId="ADAL" clId="{E87210BC-A0D3-47FF-BCA4-F32AE9C3F22D}" dt="2023-05-11T14:52:41.770" v="3754" actId="20577"/>
        <pc:sldMkLst>
          <pc:docMk/>
          <pc:sldMk cId="855804005" sldId="349"/>
        </pc:sldMkLst>
      </pc:sldChg>
      <pc:sldChg chg="modNotes modNotesTx">
        <pc:chgData name="Szawiola, Alison" userId="122cdc3e-0be4-40f6-97b3-cdce0694a0c5" providerId="ADAL" clId="{E87210BC-A0D3-47FF-BCA4-F32AE9C3F22D}" dt="2023-05-11T14:45:58.917" v="3461" actId="20577"/>
        <pc:sldMkLst>
          <pc:docMk/>
          <pc:sldMk cId="3118329893" sldId="527"/>
        </pc:sldMkLst>
      </pc:sldChg>
      <pc:sldChg chg="addSp delSp modSp mod modAnim modNotesTx">
        <pc:chgData name="Szawiola, Alison" userId="122cdc3e-0be4-40f6-97b3-cdce0694a0c5" providerId="ADAL" clId="{E87210BC-A0D3-47FF-BCA4-F32AE9C3F22D}" dt="2023-05-11T14:51:58.713" v="3749" actId="20577"/>
        <pc:sldMkLst>
          <pc:docMk/>
          <pc:sldMk cId="3056502181" sldId="528"/>
        </pc:sldMkLst>
        <pc:spChg chg="ord">
          <ac:chgData name="Szawiola, Alison" userId="122cdc3e-0be4-40f6-97b3-cdce0694a0c5" providerId="ADAL" clId="{E87210BC-A0D3-47FF-BCA4-F32AE9C3F22D}" dt="2023-05-11T14:02:03.305" v="2730" actId="13244"/>
          <ac:spMkLst>
            <pc:docMk/>
            <pc:sldMk cId="3056502181" sldId="528"/>
            <ac:spMk id="2" creationId="{567ACFB8-3362-55DD-92C4-DD790CCC9474}"/>
          </ac:spMkLst>
        </pc:spChg>
        <pc:spChg chg="del">
          <ac:chgData name="Szawiola, Alison" userId="122cdc3e-0be4-40f6-97b3-cdce0694a0c5" providerId="ADAL" clId="{E87210BC-A0D3-47FF-BCA4-F32AE9C3F22D}" dt="2023-05-11T12:40:08.042" v="691" actId="478"/>
          <ac:spMkLst>
            <pc:docMk/>
            <pc:sldMk cId="3056502181" sldId="528"/>
            <ac:spMk id="3" creationId="{0B7EE785-3218-4ED1-EADA-383A160823A8}"/>
          </ac:spMkLst>
        </pc:spChg>
        <pc:spChg chg="ord">
          <ac:chgData name="Szawiola, Alison" userId="122cdc3e-0be4-40f6-97b3-cdce0694a0c5" providerId="ADAL" clId="{E87210BC-A0D3-47FF-BCA4-F32AE9C3F22D}" dt="2023-05-11T14:01:26.785" v="2722" actId="13244"/>
          <ac:spMkLst>
            <pc:docMk/>
            <pc:sldMk cId="3056502181" sldId="528"/>
            <ac:spMk id="4" creationId="{A577CD78-656B-FBA0-53D8-8B79D82B542E}"/>
          </ac:spMkLst>
        </pc:spChg>
        <pc:spChg chg="add del">
          <ac:chgData name="Szawiola, Alison" userId="122cdc3e-0be4-40f6-97b3-cdce0694a0c5" providerId="ADAL" clId="{E87210BC-A0D3-47FF-BCA4-F32AE9C3F22D}" dt="2023-05-11T12:41:28.232" v="696" actId="22"/>
          <ac:spMkLst>
            <pc:docMk/>
            <pc:sldMk cId="3056502181" sldId="528"/>
            <ac:spMk id="10" creationId="{6D44B1F3-D0F8-271D-0594-A94373213F3D}"/>
          </ac:spMkLst>
        </pc:spChg>
        <pc:spChg chg="add mod ord">
          <ac:chgData name="Szawiola, Alison" userId="122cdc3e-0be4-40f6-97b3-cdce0694a0c5" providerId="ADAL" clId="{E87210BC-A0D3-47FF-BCA4-F32AE9C3F22D}" dt="2023-05-11T14:08:49.296" v="2775" actId="14100"/>
          <ac:spMkLst>
            <pc:docMk/>
            <pc:sldMk cId="3056502181" sldId="528"/>
            <ac:spMk id="11" creationId="{27A642FB-B461-9745-6FCC-E06C4BDE4485}"/>
          </ac:spMkLst>
        </pc:spChg>
        <pc:spChg chg="add mod ord">
          <ac:chgData name="Szawiola, Alison" userId="122cdc3e-0be4-40f6-97b3-cdce0694a0c5" providerId="ADAL" clId="{E87210BC-A0D3-47FF-BCA4-F32AE9C3F22D}" dt="2023-05-11T14:02:57.895" v="2739" actId="13244"/>
          <ac:spMkLst>
            <pc:docMk/>
            <pc:sldMk cId="3056502181" sldId="528"/>
            <ac:spMk id="12" creationId="{B2BF2BE3-DDB7-2080-4373-20A2C39006F8}"/>
          </ac:spMkLst>
        </pc:spChg>
        <pc:spChg chg="add del">
          <ac:chgData name="Szawiola, Alison" userId="122cdc3e-0be4-40f6-97b3-cdce0694a0c5" providerId="ADAL" clId="{E87210BC-A0D3-47FF-BCA4-F32AE9C3F22D}" dt="2023-05-11T13:42:02.095" v="1991" actId="22"/>
          <ac:spMkLst>
            <pc:docMk/>
            <pc:sldMk cId="3056502181" sldId="528"/>
            <ac:spMk id="14" creationId="{358793AA-3142-E5AC-9144-EA356330346F}"/>
          </ac:spMkLst>
        </pc:spChg>
        <pc:spChg chg="add mod ord">
          <ac:chgData name="Szawiola, Alison" userId="122cdc3e-0be4-40f6-97b3-cdce0694a0c5" providerId="ADAL" clId="{E87210BC-A0D3-47FF-BCA4-F32AE9C3F22D}" dt="2023-05-11T14:20:57.565" v="3075" actId="6549"/>
          <ac:spMkLst>
            <pc:docMk/>
            <pc:sldMk cId="3056502181" sldId="528"/>
            <ac:spMk id="16" creationId="{D0D8F257-F93B-D481-80E8-06D518EC581D}"/>
          </ac:spMkLst>
        </pc:spChg>
        <pc:spChg chg="add mod ord">
          <ac:chgData name="Szawiola, Alison" userId="122cdc3e-0be4-40f6-97b3-cdce0694a0c5" providerId="ADAL" clId="{E87210BC-A0D3-47FF-BCA4-F32AE9C3F22D}" dt="2023-05-11T14:12:41.411" v="2820" actId="14100"/>
          <ac:spMkLst>
            <pc:docMk/>
            <pc:sldMk cId="3056502181" sldId="528"/>
            <ac:spMk id="17" creationId="{77E1674B-842D-E3D8-9398-885634736C57}"/>
          </ac:spMkLst>
        </pc:spChg>
        <pc:spChg chg="add mod">
          <ac:chgData name="Szawiola, Alison" userId="122cdc3e-0be4-40f6-97b3-cdce0694a0c5" providerId="ADAL" clId="{E87210BC-A0D3-47FF-BCA4-F32AE9C3F22D}" dt="2023-05-11T14:20:53.697" v="3073" actId="20577"/>
          <ac:spMkLst>
            <pc:docMk/>
            <pc:sldMk cId="3056502181" sldId="528"/>
            <ac:spMk id="21" creationId="{C9B442AE-231B-D9EF-C0AB-5A00ED72D2D1}"/>
          </ac:spMkLst>
        </pc:spChg>
        <pc:grpChg chg="add mod ord">
          <ac:chgData name="Szawiola, Alison" userId="122cdc3e-0be4-40f6-97b3-cdce0694a0c5" providerId="ADAL" clId="{E87210BC-A0D3-47FF-BCA4-F32AE9C3F22D}" dt="2023-05-11T14:01:57.839" v="2728" actId="13244"/>
          <ac:grpSpMkLst>
            <pc:docMk/>
            <pc:sldMk cId="3056502181" sldId="528"/>
            <ac:grpSpMk id="5" creationId="{0856B5A6-3676-E246-98E0-BF53B4A9E7E8}"/>
          </ac:grpSpMkLst>
        </pc:grpChg>
        <pc:picChg chg="mod">
          <ac:chgData name="Szawiola, Alison" userId="122cdc3e-0be4-40f6-97b3-cdce0694a0c5" providerId="ADAL" clId="{E87210BC-A0D3-47FF-BCA4-F32AE9C3F22D}" dt="2023-05-11T12:16:25.011" v="662"/>
          <ac:picMkLst>
            <pc:docMk/>
            <pc:sldMk cId="3056502181" sldId="528"/>
            <ac:picMk id="6" creationId="{DB38FCE6-9F1D-22A7-3CCB-47A96BFBC328}"/>
          </ac:picMkLst>
        </pc:picChg>
        <pc:picChg chg="mod">
          <ac:chgData name="Szawiola, Alison" userId="122cdc3e-0be4-40f6-97b3-cdce0694a0c5" providerId="ADAL" clId="{E87210BC-A0D3-47FF-BCA4-F32AE9C3F22D}" dt="2023-05-11T12:16:25.011" v="662"/>
          <ac:picMkLst>
            <pc:docMk/>
            <pc:sldMk cId="3056502181" sldId="528"/>
            <ac:picMk id="7" creationId="{6AFA6216-9F4F-8D43-F78C-0C609CEC21CD}"/>
          </ac:picMkLst>
        </pc:picChg>
        <pc:picChg chg="add del mod">
          <ac:chgData name="Szawiola, Alison" userId="122cdc3e-0be4-40f6-97b3-cdce0694a0c5" providerId="ADAL" clId="{E87210BC-A0D3-47FF-BCA4-F32AE9C3F22D}" dt="2023-05-11T14:03:59.978" v="2751" actId="478"/>
          <ac:picMkLst>
            <pc:docMk/>
            <pc:sldMk cId="3056502181" sldId="528"/>
            <ac:picMk id="18" creationId="{443A8D84-2231-06E7-C6EA-7A5A10337C68}"/>
          </ac:picMkLst>
        </pc:picChg>
        <pc:picChg chg="add mod">
          <ac:chgData name="Szawiola, Alison" userId="122cdc3e-0be4-40f6-97b3-cdce0694a0c5" providerId="ADAL" clId="{E87210BC-A0D3-47FF-BCA4-F32AE9C3F22D}" dt="2023-05-11T14:22:56.168" v="3087" actId="1076"/>
          <ac:picMkLst>
            <pc:docMk/>
            <pc:sldMk cId="3056502181" sldId="528"/>
            <ac:picMk id="20" creationId="{BA3CBD3C-B3A4-DF8F-4BB0-2AB7F5452AFD}"/>
          </ac:picMkLst>
        </pc:picChg>
        <pc:picChg chg="add del mod">
          <ac:chgData name="Szawiola, Alison" userId="122cdc3e-0be4-40f6-97b3-cdce0694a0c5" providerId="ADAL" clId="{E87210BC-A0D3-47FF-BCA4-F32AE9C3F22D}" dt="2023-05-11T12:42:18.963" v="701" actId="478"/>
          <ac:picMkLst>
            <pc:docMk/>
            <pc:sldMk cId="3056502181" sldId="528"/>
            <ac:picMk id="1026" creationId="{5CB9E674-B98E-2C6A-F65A-D3CD206DB36C}"/>
          </ac:picMkLst>
        </pc:picChg>
        <pc:picChg chg="add mod">
          <ac:chgData name="Szawiola, Alison" userId="122cdc3e-0be4-40f6-97b3-cdce0694a0c5" providerId="ADAL" clId="{E87210BC-A0D3-47FF-BCA4-F32AE9C3F22D}" dt="2023-05-11T14:10:05.126" v="2789" actId="1076"/>
          <ac:picMkLst>
            <pc:docMk/>
            <pc:sldMk cId="3056502181" sldId="528"/>
            <ac:picMk id="1028" creationId="{41CC91F6-22E7-8178-F128-2189838E7140}"/>
          </ac:picMkLst>
        </pc:picChg>
        <pc:picChg chg="add mod">
          <ac:chgData name="Szawiola, Alison" userId="122cdc3e-0be4-40f6-97b3-cdce0694a0c5" providerId="ADAL" clId="{E87210BC-A0D3-47FF-BCA4-F32AE9C3F22D}" dt="2023-05-11T14:01:31.809" v="2723" actId="13244"/>
          <ac:picMkLst>
            <pc:docMk/>
            <pc:sldMk cId="3056502181" sldId="528"/>
            <ac:picMk id="1030" creationId="{9FA7DF81-B505-9CC3-0E92-04521094E459}"/>
          </ac:picMkLst>
        </pc:picChg>
        <pc:picChg chg="add del mod">
          <ac:chgData name="Szawiola, Alison" userId="122cdc3e-0be4-40f6-97b3-cdce0694a0c5" providerId="ADAL" clId="{E87210BC-A0D3-47FF-BCA4-F32AE9C3F22D}" dt="2023-05-11T12:45:34.869" v="731" actId="478"/>
          <ac:picMkLst>
            <pc:docMk/>
            <pc:sldMk cId="3056502181" sldId="528"/>
            <ac:picMk id="1032" creationId="{CF99219F-FDEC-29C1-D4C5-447127D1951C}"/>
          </ac:picMkLst>
        </pc:picChg>
      </pc:sldChg>
      <pc:sldChg chg="del">
        <pc:chgData name="Szawiola, Alison" userId="122cdc3e-0be4-40f6-97b3-cdce0694a0c5" providerId="ADAL" clId="{E87210BC-A0D3-47FF-BCA4-F32AE9C3F22D}" dt="2023-05-11T12:18:21.618" v="684" actId="47"/>
        <pc:sldMkLst>
          <pc:docMk/>
          <pc:sldMk cId="1344763489" sldId="529"/>
        </pc:sldMkLst>
      </pc:sldChg>
      <pc:sldChg chg="addSp delSp modSp new del mod delAnim modAnim">
        <pc:chgData name="Szawiola, Alison" userId="122cdc3e-0be4-40f6-97b3-cdce0694a0c5" providerId="ADAL" clId="{E87210BC-A0D3-47FF-BCA4-F32AE9C3F22D}" dt="2023-05-11T14:13:00.619" v="2825" actId="47"/>
        <pc:sldMkLst>
          <pc:docMk/>
          <pc:sldMk cId="2585308678" sldId="529"/>
        </pc:sldMkLst>
        <pc:spChg chg="del">
          <ac:chgData name="Szawiola, Alison" userId="122cdc3e-0be4-40f6-97b3-cdce0694a0c5" providerId="ADAL" clId="{E87210BC-A0D3-47FF-BCA4-F32AE9C3F22D}" dt="2023-05-11T14:10:48.741" v="2802" actId="478"/>
          <ac:spMkLst>
            <pc:docMk/>
            <pc:sldMk cId="2585308678" sldId="529"/>
            <ac:spMk id="3" creationId="{2A85B13E-4625-BC03-D808-C1AC743D82F9}"/>
          </ac:spMkLst>
        </pc:spChg>
        <pc:spChg chg="add del mod">
          <ac:chgData name="Szawiola, Alison" userId="122cdc3e-0be4-40f6-97b3-cdce0694a0c5" providerId="ADAL" clId="{E87210BC-A0D3-47FF-BCA4-F32AE9C3F22D}" dt="2023-05-11T14:10:19.250" v="2793" actId="478"/>
          <ac:spMkLst>
            <pc:docMk/>
            <pc:sldMk cId="2585308678" sldId="529"/>
            <ac:spMk id="7" creationId="{0400453E-21A1-CFC3-F8DB-D3C316AF3197}"/>
          </ac:spMkLst>
        </pc:spChg>
        <pc:spChg chg="add mod">
          <ac:chgData name="Szawiola, Alison" userId="122cdc3e-0be4-40f6-97b3-cdce0694a0c5" providerId="ADAL" clId="{E87210BC-A0D3-47FF-BCA4-F32AE9C3F22D}" dt="2023-05-11T14:10:40.052" v="2800" actId="1076"/>
          <ac:spMkLst>
            <pc:docMk/>
            <pc:sldMk cId="2585308678" sldId="529"/>
            <ac:spMk id="8" creationId="{5D5E2DCB-3220-F797-C303-F01CDC952692}"/>
          </ac:spMkLst>
        </pc:spChg>
        <pc:picChg chg="add mod">
          <ac:chgData name="Szawiola, Alison" userId="122cdc3e-0be4-40f6-97b3-cdce0694a0c5" providerId="ADAL" clId="{E87210BC-A0D3-47FF-BCA4-F32AE9C3F22D}" dt="2023-05-11T14:09:32.321" v="2781" actId="1076"/>
          <ac:picMkLst>
            <pc:docMk/>
            <pc:sldMk cId="2585308678" sldId="529"/>
            <ac:picMk id="5" creationId="{0F00C359-ADB7-A0FE-5A34-D2E9EE3F2732}"/>
          </ac:picMkLst>
        </pc:picChg>
        <pc:picChg chg="add mod">
          <ac:chgData name="Szawiola, Alison" userId="122cdc3e-0be4-40f6-97b3-cdce0694a0c5" providerId="ADAL" clId="{E87210BC-A0D3-47FF-BCA4-F32AE9C3F22D}" dt="2023-05-11T14:10:00.453" v="2787" actId="1076"/>
          <ac:picMkLst>
            <pc:docMk/>
            <pc:sldMk cId="2585308678" sldId="529"/>
            <ac:picMk id="6" creationId="{1359AE12-9C00-E4D4-763B-AA5AFAEC8176}"/>
          </ac:picMkLst>
        </pc:picChg>
      </pc:sldChg>
    </pc:docChg>
  </pc:docChgLst>
  <pc:docChgLst>
    <pc:chgData name="Szawiola, Alison" userId="122cdc3e-0be4-40f6-97b3-cdce0694a0c5" providerId="ADAL" clId="{DB07721F-444C-43C4-B52D-45187926F01D}"/>
    <pc:docChg chg="custSel modSld replTag">
      <pc:chgData name="Szawiola, Alison" userId="122cdc3e-0be4-40f6-97b3-cdce0694a0c5" providerId="ADAL" clId="{DB07721F-444C-43C4-B52D-45187926F01D}" dt="2023-05-11T16:23:03.840" v="368"/>
      <pc:docMkLst>
        <pc:docMk/>
      </pc:docMkLst>
      <pc:sldChg chg="modNotesTx">
        <pc:chgData name="Szawiola, Alison" userId="122cdc3e-0be4-40f6-97b3-cdce0694a0c5" providerId="ADAL" clId="{DB07721F-444C-43C4-B52D-45187926F01D}" dt="2023-05-11T16:22:55.784" v="367" actId="20577"/>
        <pc:sldMkLst>
          <pc:docMk/>
          <pc:sldMk cId="4104315159" sldId="335"/>
        </pc:sldMkLst>
      </pc:sldChg>
      <pc:sldChg chg="addSp modSp mod">
        <pc:chgData name="Szawiola, Alison" userId="122cdc3e-0be4-40f6-97b3-cdce0694a0c5" providerId="ADAL" clId="{DB07721F-444C-43C4-B52D-45187926F01D}" dt="2023-05-11T16:18:28.139" v="252" actId="207"/>
        <pc:sldMkLst>
          <pc:docMk/>
          <pc:sldMk cId="855804005" sldId="349"/>
        </pc:sldMkLst>
        <pc:spChg chg="add mod">
          <ac:chgData name="Szawiola, Alison" userId="122cdc3e-0be4-40f6-97b3-cdce0694a0c5" providerId="ADAL" clId="{DB07721F-444C-43C4-B52D-45187926F01D}" dt="2023-05-11T16:18:28.139" v="252" actId="207"/>
          <ac:spMkLst>
            <pc:docMk/>
            <pc:sldMk cId="855804005" sldId="349"/>
            <ac:spMk id="2" creationId="{73770B50-179D-B45E-B09C-E4408F7F879F}"/>
          </ac:spMkLst>
        </pc:spChg>
      </pc:sldChg>
      <pc:sldChg chg="modNotesTx">
        <pc:chgData name="Szawiola, Alison" userId="122cdc3e-0be4-40f6-97b3-cdce0694a0c5" providerId="ADAL" clId="{DB07721F-444C-43C4-B52D-45187926F01D}" dt="2023-05-11T16:21:45.734" v="364" actId="20577"/>
        <pc:sldMkLst>
          <pc:docMk/>
          <pc:sldMk cId="3118329893" sldId="527"/>
        </pc:sldMkLst>
      </pc:sldChg>
      <pc:sldChg chg="modNotes">
        <pc:chgData name="Szawiola, Alison" userId="122cdc3e-0be4-40f6-97b3-cdce0694a0c5" providerId="ADAL" clId="{DB07721F-444C-43C4-B52D-45187926F01D}" dt="2023-05-11T16:17:49.323" v="214" actId="27636"/>
        <pc:sldMkLst>
          <pc:docMk/>
          <pc:sldMk cId="3056502181" sldId="528"/>
        </pc:sldMkLst>
      </pc:sldChg>
    </pc:docChg>
  </pc:docChgLst>
  <pc:docChgLst>
    <pc:chgData name="Szawiola, Alison" userId="122cdc3e-0be4-40f6-97b3-cdce0694a0c5" providerId="ADAL" clId="{97A6102F-6076-4A3C-A160-DF8CA2867648}"/>
    <pc:docChg chg="undo custSel addSld delSld modSld sldOrd replTag">
      <pc:chgData name="Szawiola, Alison" userId="122cdc3e-0be4-40f6-97b3-cdce0694a0c5" providerId="ADAL" clId="{97A6102F-6076-4A3C-A160-DF8CA2867648}" dt="2023-05-13T23:16:38.860" v="4167"/>
      <pc:docMkLst>
        <pc:docMk/>
      </pc:docMkLst>
      <pc:sldChg chg="delSp modSp mod modNotesTx">
        <pc:chgData name="Szawiola, Alison" userId="122cdc3e-0be4-40f6-97b3-cdce0694a0c5" providerId="ADAL" clId="{97A6102F-6076-4A3C-A160-DF8CA2867648}" dt="2023-05-13T23:11:31.810" v="4094" actId="20577"/>
        <pc:sldMkLst>
          <pc:docMk/>
          <pc:sldMk cId="0" sldId="278"/>
        </pc:sldMkLst>
        <pc:spChg chg="mod">
          <ac:chgData name="Szawiola, Alison" userId="122cdc3e-0be4-40f6-97b3-cdce0694a0c5" providerId="ADAL" clId="{97A6102F-6076-4A3C-A160-DF8CA2867648}" dt="2023-05-13T22:41:20.406" v="1422" actId="20577"/>
          <ac:spMkLst>
            <pc:docMk/>
            <pc:sldMk cId="0" sldId="278"/>
            <ac:spMk id="2" creationId="{00000000-0000-0000-0000-000000000000}"/>
          </ac:spMkLst>
        </pc:spChg>
        <pc:spChg chg="mod">
          <ac:chgData name="Szawiola, Alison" userId="122cdc3e-0be4-40f6-97b3-cdce0694a0c5" providerId="ADAL" clId="{97A6102F-6076-4A3C-A160-DF8CA2867648}" dt="2023-05-13T23:11:31.810" v="4094" actId="20577"/>
          <ac:spMkLst>
            <pc:docMk/>
            <pc:sldMk cId="0" sldId="278"/>
            <ac:spMk id="3" creationId="{00000000-0000-0000-0000-000000000000}"/>
          </ac:spMkLst>
        </pc:spChg>
        <pc:picChg chg="del">
          <ac:chgData name="Szawiola, Alison" userId="122cdc3e-0be4-40f6-97b3-cdce0694a0c5" providerId="ADAL" clId="{97A6102F-6076-4A3C-A160-DF8CA2867648}" dt="2023-05-12T19:41:49.889" v="18" actId="478"/>
          <ac:picMkLst>
            <pc:docMk/>
            <pc:sldMk cId="0" sldId="278"/>
            <ac:picMk id="5" creationId="{00000000-0000-0000-0000-000000000000}"/>
          </ac:picMkLst>
        </pc:picChg>
      </pc:sldChg>
      <pc:sldChg chg="modNotesTx">
        <pc:chgData name="Szawiola, Alison" userId="122cdc3e-0be4-40f6-97b3-cdce0694a0c5" providerId="ADAL" clId="{97A6102F-6076-4A3C-A160-DF8CA2867648}" dt="2023-05-13T23:06:17.402" v="3540" actId="20577"/>
        <pc:sldMkLst>
          <pc:docMk/>
          <pc:sldMk cId="806726748" sldId="322"/>
        </pc:sldMkLst>
      </pc:sldChg>
      <pc:sldChg chg="ord modNotes modNotesTx">
        <pc:chgData name="Szawiola, Alison" userId="122cdc3e-0be4-40f6-97b3-cdce0694a0c5" providerId="ADAL" clId="{97A6102F-6076-4A3C-A160-DF8CA2867648}" dt="2023-05-13T23:08:59.835" v="3868" actId="27636"/>
        <pc:sldMkLst>
          <pc:docMk/>
          <pc:sldMk cId="1121350838" sldId="332"/>
        </pc:sldMkLst>
      </pc:sldChg>
      <pc:sldChg chg="modSp mod modNotes modNotesTx">
        <pc:chgData name="Szawiola, Alison" userId="122cdc3e-0be4-40f6-97b3-cdce0694a0c5" providerId="ADAL" clId="{97A6102F-6076-4A3C-A160-DF8CA2867648}" dt="2023-05-13T23:16:33.455" v="4166" actId="14100"/>
        <pc:sldMkLst>
          <pc:docMk/>
          <pc:sldMk cId="4104315159" sldId="335"/>
        </pc:sldMkLst>
        <pc:spChg chg="mod">
          <ac:chgData name="Szawiola, Alison" userId="122cdc3e-0be4-40f6-97b3-cdce0694a0c5" providerId="ADAL" clId="{97A6102F-6076-4A3C-A160-DF8CA2867648}" dt="2023-05-13T23:16:33.455" v="4166" actId="14100"/>
          <ac:spMkLst>
            <pc:docMk/>
            <pc:sldMk cId="4104315159" sldId="335"/>
            <ac:spMk id="15" creationId="{AA6C03A6-20A0-3D88-F35B-717AB5994721}"/>
          </ac:spMkLst>
        </pc:spChg>
        <pc:picChg chg="mod">
          <ac:chgData name="Szawiola, Alison" userId="122cdc3e-0be4-40f6-97b3-cdce0694a0c5" providerId="ADAL" clId="{97A6102F-6076-4A3C-A160-DF8CA2867648}" dt="2023-05-13T23:16:30.100" v="4165" actId="1076"/>
          <ac:picMkLst>
            <pc:docMk/>
            <pc:sldMk cId="4104315159" sldId="335"/>
            <ac:picMk id="3074" creationId="{FF3447BE-86CA-3AA2-7385-A6BF48DBF5C3}"/>
          </ac:picMkLst>
        </pc:picChg>
      </pc:sldChg>
      <pc:sldChg chg="modNotesTx">
        <pc:chgData name="Szawiola, Alison" userId="122cdc3e-0be4-40f6-97b3-cdce0694a0c5" providerId="ADAL" clId="{97A6102F-6076-4A3C-A160-DF8CA2867648}" dt="2023-05-13T23:13:14.789" v="4150" actId="20577"/>
        <pc:sldMkLst>
          <pc:docMk/>
          <pc:sldMk cId="3861274803" sldId="340"/>
        </pc:sldMkLst>
      </pc:sldChg>
      <pc:sldChg chg="modNotesTx">
        <pc:chgData name="Szawiola, Alison" userId="122cdc3e-0be4-40f6-97b3-cdce0694a0c5" providerId="ADAL" clId="{97A6102F-6076-4A3C-A160-DF8CA2867648}" dt="2023-05-13T23:13:42.661" v="4163" actId="20577"/>
        <pc:sldMkLst>
          <pc:docMk/>
          <pc:sldMk cId="3923302756" sldId="343"/>
        </pc:sldMkLst>
      </pc:sldChg>
      <pc:sldChg chg="addSp delSp modSp modNotesTx">
        <pc:chgData name="Szawiola, Alison" userId="122cdc3e-0be4-40f6-97b3-cdce0694a0c5" providerId="ADAL" clId="{97A6102F-6076-4A3C-A160-DF8CA2867648}" dt="2023-05-13T23:08:30.771" v="3865" actId="20577"/>
        <pc:sldMkLst>
          <pc:docMk/>
          <pc:sldMk cId="1996737457" sldId="345"/>
        </pc:sldMkLst>
        <pc:picChg chg="add del mod">
          <ac:chgData name="Szawiola, Alison" userId="122cdc3e-0be4-40f6-97b3-cdce0694a0c5" providerId="ADAL" clId="{97A6102F-6076-4A3C-A160-DF8CA2867648}" dt="2023-05-13T22:40:44.352" v="1417" actId="14100"/>
          <ac:picMkLst>
            <pc:docMk/>
            <pc:sldMk cId="1996737457" sldId="345"/>
            <ac:picMk id="1028" creationId="{00000000-0000-0000-0000-000000000000}"/>
          </ac:picMkLst>
        </pc:picChg>
      </pc:sldChg>
      <pc:sldChg chg="modSp mod">
        <pc:chgData name="Szawiola, Alison" userId="122cdc3e-0be4-40f6-97b3-cdce0694a0c5" providerId="ADAL" clId="{97A6102F-6076-4A3C-A160-DF8CA2867648}" dt="2023-05-13T23:12:43.490" v="4135" actId="688"/>
        <pc:sldMkLst>
          <pc:docMk/>
          <pc:sldMk cId="3389705227" sldId="346"/>
        </pc:sldMkLst>
        <pc:spChg chg="mod">
          <ac:chgData name="Szawiola, Alison" userId="122cdc3e-0be4-40f6-97b3-cdce0694a0c5" providerId="ADAL" clId="{97A6102F-6076-4A3C-A160-DF8CA2867648}" dt="2023-05-13T23:12:43.490" v="4135" actId="688"/>
          <ac:spMkLst>
            <pc:docMk/>
            <pc:sldMk cId="3389705227" sldId="346"/>
            <ac:spMk id="107" creationId="{00000000-0000-0000-0000-000000000000}"/>
          </ac:spMkLst>
        </pc:spChg>
      </pc:sldChg>
      <pc:sldChg chg="modSp modNotesTx">
        <pc:chgData name="Szawiola, Alison" userId="122cdc3e-0be4-40f6-97b3-cdce0694a0c5" providerId="ADAL" clId="{97A6102F-6076-4A3C-A160-DF8CA2867648}" dt="2023-05-13T23:09:59.364" v="4014" actId="20577"/>
        <pc:sldMkLst>
          <pc:docMk/>
          <pc:sldMk cId="1644987264" sldId="354"/>
        </pc:sldMkLst>
        <pc:spChg chg="mod">
          <ac:chgData name="Szawiola, Alison" userId="122cdc3e-0be4-40f6-97b3-cdce0694a0c5" providerId="ADAL" clId="{97A6102F-6076-4A3C-A160-DF8CA2867648}" dt="2023-05-13T23:09:13.722" v="3884" actId="20577"/>
          <ac:spMkLst>
            <pc:docMk/>
            <pc:sldMk cId="1644987264" sldId="354"/>
            <ac:spMk id="3" creationId="{00000000-0000-0000-0000-000000000000}"/>
          </ac:spMkLst>
        </pc:spChg>
      </pc:sldChg>
      <pc:sldChg chg="modSp mod modNotesTx">
        <pc:chgData name="Szawiola, Alison" userId="122cdc3e-0be4-40f6-97b3-cdce0694a0c5" providerId="ADAL" clId="{97A6102F-6076-4A3C-A160-DF8CA2867648}" dt="2023-05-13T23:12:30.883" v="4133" actId="20577"/>
        <pc:sldMkLst>
          <pc:docMk/>
          <pc:sldMk cId="674116701" sldId="357"/>
        </pc:sldMkLst>
        <pc:spChg chg="mod">
          <ac:chgData name="Szawiola, Alison" userId="122cdc3e-0be4-40f6-97b3-cdce0694a0c5" providerId="ADAL" clId="{97A6102F-6076-4A3C-A160-DF8CA2867648}" dt="2023-05-13T23:12:30.883" v="4133" actId="20577"/>
          <ac:spMkLst>
            <pc:docMk/>
            <pc:sldMk cId="674116701" sldId="357"/>
            <ac:spMk id="156" creationId="{00000000-0000-0000-0000-000000000000}"/>
          </ac:spMkLst>
        </pc:spChg>
      </pc:sldChg>
      <pc:sldChg chg="modSp add mod modShow modNotes modNotesTx">
        <pc:chgData name="Szawiola, Alison" userId="122cdc3e-0be4-40f6-97b3-cdce0694a0c5" providerId="ADAL" clId="{97A6102F-6076-4A3C-A160-DF8CA2867648}" dt="2023-05-13T22:45:31.650" v="1510" actId="27636"/>
        <pc:sldMkLst>
          <pc:docMk/>
          <pc:sldMk cId="1074061543" sldId="358"/>
        </pc:sldMkLst>
        <pc:spChg chg="mod">
          <ac:chgData name="Szawiola, Alison" userId="122cdc3e-0be4-40f6-97b3-cdce0694a0c5" providerId="ADAL" clId="{97A6102F-6076-4A3C-A160-DF8CA2867648}" dt="2023-05-13T22:43:53.747" v="1505" actId="20577"/>
          <ac:spMkLst>
            <pc:docMk/>
            <pc:sldMk cId="1074061543" sldId="358"/>
            <ac:spMk id="10" creationId="{254E1D13-3D67-64B3-76C0-FB6BEB88FAC0}"/>
          </ac:spMkLst>
        </pc:spChg>
        <pc:spChg chg="mod">
          <ac:chgData name="Szawiola, Alison" userId="122cdc3e-0be4-40f6-97b3-cdce0694a0c5" providerId="ADAL" clId="{97A6102F-6076-4A3C-A160-DF8CA2867648}" dt="2023-05-13T22:43:42.622" v="1503" actId="20577"/>
          <ac:spMkLst>
            <pc:docMk/>
            <pc:sldMk cId="1074061543" sldId="358"/>
            <ac:spMk id="11" creationId="{CFA0D02A-5DAC-4D48-6252-205ED8FBA73B}"/>
          </ac:spMkLst>
        </pc:spChg>
      </pc:sldChg>
      <pc:sldChg chg="modNotesTx">
        <pc:chgData name="Szawiola, Alison" userId="122cdc3e-0be4-40f6-97b3-cdce0694a0c5" providerId="ADAL" clId="{97A6102F-6076-4A3C-A160-DF8CA2867648}" dt="2023-05-13T23:13:21.949" v="4158" actId="20577"/>
        <pc:sldMkLst>
          <pc:docMk/>
          <pc:sldMk cId="795870821" sldId="359"/>
        </pc:sldMkLst>
      </pc:sldChg>
      <pc:sldChg chg="modSp mod">
        <pc:chgData name="Szawiola, Alison" userId="122cdc3e-0be4-40f6-97b3-cdce0694a0c5" providerId="ADAL" clId="{97A6102F-6076-4A3C-A160-DF8CA2867648}" dt="2023-05-13T23:12:05.948" v="4115" actId="20577"/>
        <pc:sldMkLst>
          <pc:docMk/>
          <pc:sldMk cId="2339532835" sldId="360"/>
        </pc:sldMkLst>
        <pc:spChg chg="mod">
          <ac:chgData name="Szawiola, Alison" userId="122cdc3e-0be4-40f6-97b3-cdce0694a0c5" providerId="ADAL" clId="{97A6102F-6076-4A3C-A160-DF8CA2867648}" dt="2023-05-13T23:12:05.948" v="4115" actId="20577"/>
          <ac:spMkLst>
            <pc:docMk/>
            <pc:sldMk cId="2339532835" sldId="360"/>
            <ac:spMk id="3" creationId="{00000000-0000-0000-0000-000000000000}"/>
          </ac:spMkLst>
        </pc:spChg>
      </pc:sldChg>
      <pc:sldChg chg="modNotesTx">
        <pc:chgData name="Szawiola, Alison" userId="122cdc3e-0be4-40f6-97b3-cdce0694a0c5" providerId="ADAL" clId="{97A6102F-6076-4A3C-A160-DF8CA2867648}" dt="2023-05-12T19:40:19.140" v="11" actId="20577"/>
        <pc:sldMkLst>
          <pc:docMk/>
          <pc:sldMk cId="2814734070" sldId="526"/>
        </pc:sldMkLst>
      </pc:sldChg>
      <pc:sldChg chg="addSp delSp modSp del mod modAnim modNotesTx">
        <pc:chgData name="Szawiola, Alison" userId="122cdc3e-0be4-40f6-97b3-cdce0694a0c5" providerId="ADAL" clId="{97A6102F-6076-4A3C-A160-DF8CA2867648}" dt="2023-05-13T22:42:45.973" v="1425" actId="47"/>
        <pc:sldMkLst>
          <pc:docMk/>
          <pc:sldMk cId="3118329893" sldId="527"/>
        </pc:sldMkLst>
        <pc:spChg chg="mod">
          <ac:chgData name="Szawiola, Alison" userId="122cdc3e-0be4-40f6-97b3-cdce0694a0c5" providerId="ADAL" clId="{97A6102F-6076-4A3C-A160-DF8CA2867648}" dt="2023-05-13T22:37:00.395" v="1252" actId="20577"/>
          <ac:spMkLst>
            <pc:docMk/>
            <pc:sldMk cId="3118329893" sldId="527"/>
            <ac:spMk id="2" creationId="{6399EC4F-DB7C-70FF-D8C9-7E9C7A04BA4F}"/>
          </ac:spMkLst>
        </pc:spChg>
        <pc:picChg chg="add mod">
          <ac:chgData name="Szawiola, Alison" userId="122cdc3e-0be4-40f6-97b3-cdce0694a0c5" providerId="ADAL" clId="{97A6102F-6076-4A3C-A160-DF8CA2867648}" dt="2023-05-13T22:36:57.929" v="1248" actId="1076"/>
          <ac:picMkLst>
            <pc:docMk/>
            <pc:sldMk cId="3118329893" sldId="527"/>
            <ac:picMk id="3" creationId="{D45E7412-DB1D-1563-C3C4-45B7A48B15A7}"/>
          </ac:picMkLst>
        </pc:picChg>
        <pc:picChg chg="del">
          <ac:chgData name="Szawiola, Alison" userId="122cdc3e-0be4-40f6-97b3-cdce0694a0c5" providerId="ADAL" clId="{97A6102F-6076-4A3C-A160-DF8CA2867648}" dt="2023-05-13T22:36:56.233" v="1247" actId="478"/>
          <ac:picMkLst>
            <pc:docMk/>
            <pc:sldMk cId="3118329893" sldId="527"/>
            <ac:picMk id="1026" creationId="{A2D9E3A5-D7EC-D43F-6E63-D3B3547389AF}"/>
          </ac:picMkLst>
        </pc:picChg>
      </pc:sldChg>
      <pc:sldChg chg="modSp mod modNotes modNotesTx">
        <pc:chgData name="Szawiola, Alison" userId="122cdc3e-0be4-40f6-97b3-cdce0694a0c5" providerId="ADAL" clId="{97A6102F-6076-4A3C-A160-DF8CA2867648}" dt="2023-05-13T23:06:09.523" v="3538" actId="20577"/>
        <pc:sldMkLst>
          <pc:docMk/>
          <pc:sldMk cId="3056502181" sldId="528"/>
        </pc:sldMkLst>
        <pc:spChg chg="mod">
          <ac:chgData name="Szawiola, Alison" userId="122cdc3e-0be4-40f6-97b3-cdce0694a0c5" providerId="ADAL" clId="{97A6102F-6076-4A3C-A160-DF8CA2867648}" dt="2023-05-13T22:58:46.088" v="3154" actId="20577"/>
          <ac:spMkLst>
            <pc:docMk/>
            <pc:sldMk cId="3056502181" sldId="528"/>
            <ac:spMk id="2" creationId="{567ACFB8-3362-55DD-92C4-DD790CCC9474}"/>
          </ac:spMkLst>
        </pc:spChg>
        <pc:spChg chg="mod">
          <ac:chgData name="Szawiola, Alison" userId="122cdc3e-0be4-40f6-97b3-cdce0694a0c5" providerId="ADAL" clId="{97A6102F-6076-4A3C-A160-DF8CA2867648}" dt="2023-05-13T23:01:53.261" v="3321" actId="14100"/>
          <ac:spMkLst>
            <pc:docMk/>
            <pc:sldMk cId="3056502181" sldId="528"/>
            <ac:spMk id="21" creationId="{C9B442AE-231B-D9EF-C0AB-5A00ED72D2D1}"/>
          </ac:spMkLst>
        </pc:spChg>
        <pc:picChg chg="mod">
          <ac:chgData name="Szawiola, Alison" userId="122cdc3e-0be4-40f6-97b3-cdce0694a0c5" providerId="ADAL" clId="{97A6102F-6076-4A3C-A160-DF8CA2867648}" dt="2023-05-12T20:04:26.282" v="123" actId="1076"/>
          <ac:picMkLst>
            <pc:docMk/>
            <pc:sldMk cId="3056502181" sldId="528"/>
            <ac:picMk id="20" creationId="{BA3CBD3C-B3A4-DF8F-4BB0-2AB7F5452AFD}"/>
          </ac:picMkLst>
        </pc:picChg>
      </pc:sldChg>
      <pc:sldChg chg="addSp delSp modSp new mod ord modNotesTx">
        <pc:chgData name="Szawiola, Alison" userId="122cdc3e-0be4-40f6-97b3-cdce0694a0c5" providerId="ADAL" clId="{97A6102F-6076-4A3C-A160-DF8CA2867648}" dt="2023-05-13T23:05:33.024" v="3427"/>
        <pc:sldMkLst>
          <pc:docMk/>
          <pc:sldMk cId="929387499" sldId="529"/>
        </pc:sldMkLst>
        <pc:spChg chg="mod">
          <ac:chgData name="Szawiola, Alison" userId="122cdc3e-0be4-40f6-97b3-cdce0694a0c5" providerId="ADAL" clId="{97A6102F-6076-4A3C-A160-DF8CA2867648}" dt="2023-05-13T22:58:52.585" v="3176" actId="20577"/>
          <ac:spMkLst>
            <pc:docMk/>
            <pc:sldMk cId="929387499" sldId="529"/>
            <ac:spMk id="2" creationId="{7CC4F5A4-1BD3-308C-0B37-8BB9F79994FF}"/>
          </ac:spMkLst>
        </pc:spChg>
        <pc:spChg chg="del">
          <ac:chgData name="Szawiola, Alison" userId="122cdc3e-0be4-40f6-97b3-cdce0694a0c5" providerId="ADAL" clId="{97A6102F-6076-4A3C-A160-DF8CA2867648}" dt="2023-05-13T23:03:30.962" v="3323"/>
          <ac:spMkLst>
            <pc:docMk/>
            <pc:sldMk cId="929387499" sldId="529"/>
            <ac:spMk id="3" creationId="{BC37667A-94BD-A6B5-6BE5-6E4E5B646007}"/>
          </ac:spMkLst>
        </pc:spChg>
        <pc:grpChg chg="add mod">
          <ac:chgData name="Szawiola, Alison" userId="122cdc3e-0be4-40f6-97b3-cdce0694a0c5" providerId="ADAL" clId="{97A6102F-6076-4A3C-A160-DF8CA2867648}" dt="2023-05-13T22:58:56.520" v="3177"/>
          <ac:grpSpMkLst>
            <pc:docMk/>
            <pc:sldMk cId="929387499" sldId="529"/>
            <ac:grpSpMk id="5" creationId="{9294E67D-EA9E-B1C0-2791-B101F8BEBBFD}"/>
          </ac:grpSpMkLst>
        </pc:grpChg>
        <pc:picChg chg="mod">
          <ac:chgData name="Szawiola, Alison" userId="122cdc3e-0be4-40f6-97b3-cdce0694a0c5" providerId="ADAL" clId="{97A6102F-6076-4A3C-A160-DF8CA2867648}" dt="2023-05-13T22:58:56.520" v="3177"/>
          <ac:picMkLst>
            <pc:docMk/>
            <pc:sldMk cId="929387499" sldId="529"/>
            <ac:picMk id="6" creationId="{20F4574F-C326-3388-77F4-0F40FCDF0398}"/>
          </ac:picMkLst>
        </pc:picChg>
        <pc:picChg chg="mod">
          <ac:chgData name="Szawiola, Alison" userId="122cdc3e-0be4-40f6-97b3-cdce0694a0c5" providerId="ADAL" clId="{97A6102F-6076-4A3C-A160-DF8CA2867648}" dt="2023-05-13T22:58:56.520" v="3177"/>
          <ac:picMkLst>
            <pc:docMk/>
            <pc:sldMk cId="929387499" sldId="529"/>
            <ac:picMk id="7" creationId="{E7233D50-4B84-E9E5-B550-41D31EBCE96F}"/>
          </ac:picMkLst>
        </pc:picChg>
        <pc:picChg chg="add mod">
          <ac:chgData name="Szawiola, Alison" userId="122cdc3e-0be4-40f6-97b3-cdce0694a0c5" providerId="ADAL" clId="{97A6102F-6076-4A3C-A160-DF8CA2867648}" dt="2023-05-13T23:04:03.802" v="3347" actId="14100"/>
          <ac:picMkLst>
            <pc:docMk/>
            <pc:sldMk cId="929387499" sldId="529"/>
            <ac:picMk id="1026" creationId="{AD642CFC-6BA4-30AD-DC6B-79785D81627F}"/>
          </ac:picMkLst>
        </pc:picChg>
      </pc:sldChg>
    </pc:docChg>
  </pc:docChgLst>
  <pc:docChgLst>
    <pc:chgData name="Szawiola, Alison" userId="122cdc3e-0be4-40f6-97b3-cdce0694a0c5" providerId="ADAL" clId="{1270A5D7-BC8A-4686-AB8B-5B63019BFD84}"/>
    <pc:docChg chg="custSel modSld replTag">
      <pc:chgData name="Szawiola, Alison" userId="122cdc3e-0be4-40f6-97b3-cdce0694a0c5" providerId="ADAL" clId="{1270A5D7-BC8A-4686-AB8B-5B63019BFD84}" dt="2023-05-12T19:21:21.435" v="231"/>
      <pc:docMkLst>
        <pc:docMk/>
      </pc:docMkLst>
      <pc:sldChg chg="modNotesTx">
        <pc:chgData name="Szawiola, Alison" userId="122cdc3e-0be4-40f6-97b3-cdce0694a0c5" providerId="ADAL" clId="{1270A5D7-BC8A-4686-AB8B-5B63019BFD84}" dt="2023-05-12T18:50:35.056" v="31" actId="20577"/>
        <pc:sldMkLst>
          <pc:docMk/>
          <pc:sldMk cId="0" sldId="278"/>
        </pc:sldMkLst>
      </pc:sldChg>
      <pc:sldChg chg="modNotesTx">
        <pc:chgData name="Szawiola, Alison" userId="122cdc3e-0be4-40f6-97b3-cdce0694a0c5" providerId="ADAL" clId="{1270A5D7-BC8A-4686-AB8B-5B63019BFD84}" dt="2023-05-12T19:20:02.714" v="212" actId="20577"/>
        <pc:sldMkLst>
          <pc:docMk/>
          <pc:sldMk cId="806726748" sldId="322"/>
        </pc:sldMkLst>
      </pc:sldChg>
      <pc:sldChg chg="delSp mod modNotesTx">
        <pc:chgData name="Szawiola, Alison" userId="122cdc3e-0be4-40f6-97b3-cdce0694a0c5" providerId="ADAL" clId="{1270A5D7-BC8A-4686-AB8B-5B63019BFD84}" dt="2023-05-12T19:20:31.375" v="228" actId="478"/>
        <pc:sldMkLst>
          <pc:docMk/>
          <pc:sldMk cId="3662815120" sldId="324"/>
        </pc:sldMkLst>
        <pc:picChg chg="del">
          <ac:chgData name="Szawiola, Alison" userId="122cdc3e-0be4-40f6-97b3-cdce0694a0c5" providerId="ADAL" clId="{1270A5D7-BC8A-4686-AB8B-5B63019BFD84}" dt="2023-05-12T19:20:31.375" v="228" actId="478"/>
          <ac:picMkLst>
            <pc:docMk/>
            <pc:sldMk cId="3662815120" sldId="324"/>
            <ac:picMk id="5" creationId="{00000000-0000-0000-0000-000000000000}"/>
          </ac:picMkLst>
        </pc:picChg>
      </pc:sldChg>
      <pc:sldChg chg="modNotesTx">
        <pc:chgData name="Szawiola, Alison" userId="122cdc3e-0be4-40f6-97b3-cdce0694a0c5" providerId="ADAL" clId="{1270A5D7-BC8A-4686-AB8B-5B63019BFD84}" dt="2023-05-12T18:50:16.919" v="11" actId="20577"/>
        <pc:sldMkLst>
          <pc:docMk/>
          <pc:sldMk cId="1121350838" sldId="332"/>
        </pc:sldMkLst>
      </pc:sldChg>
      <pc:sldChg chg="modNotesTx">
        <pc:chgData name="Szawiola, Alison" userId="122cdc3e-0be4-40f6-97b3-cdce0694a0c5" providerId="ADAL" clId="{1270A5D7-BC8A-4686-AB8B-5B63019BFD84}" dt="2023-05-12T19:09:09.279" v="193" actId="20577"/>
        <pc:sldMkLst>
          <pc:docMk/>
          <pc:sldMk cId="4104315159" sldId="335"/>
        </pc:sldMkLst>
      </pc:sldChg>
      <pc:sldChg chg="modNotesTx">
        <pc:chgData name="Szawiola, Alison" userId="122cdc3e-0be4-40f6-97b3-cdce0694a0c5" providerId="ADAL" clId="{1270A5D7-BC8A-4686-AB8B-5B63019BFD84}" dt="2023-05-12T18:50:12.175" v="5" actId="20577"/>
        <pc:sldMkLst>
          <pc:docMk/>
          <pc:sldMk cId="1996737457" sldId="345"/>
        </pc:sldMkLst>
      </pc:sldChg>
      <pc:sldChg chg="modNotesTx">
        <pc:chgData name="Szawiola, Alison" userId="122cdc3e-0be4-40f6-97b3-cdce0694a0c5" providerId="ADAL" clId="{1270A5D7-BC8A-4686-AB8B-5B63019BFD84}" dt="2023-05-12T19:20:18.006" v="219" actId="20577"/>
        <pc:sldMkLst>
          <pc:docMk/>
          <pc:sldMk cId="3389705227" sldId="346"/>
        </pc:sldMkLst>
      </pc:sldChg>
      <pc:sldChg chg="delSp modAnim modNotesTx">
        <pc:chgData name="Szawiola, Alison" userId="122cdc3e-0be4-40f6-97b3-cdce0694a0c5" providerId="ADAL" clId="{1270A5D7-BC8A-4686-AB8B-5B63019BFD84}" dt="2023-05-12T19:21:12.670" v="230" actId="478"/>
        <pc:sldMkLst>
          <pc:docMk/>
          <pc:sldMk cId="1644987264" sldId="354"/>
        </pc:sldMkLst>
        <pc:picChg chg="del">
          <ac:chgData name="Szawiola, Alison" userId="122cdc3e-0be4-40f6-97b3-cdce0694a0c5" providerId="ADAL" clId="{1270A5D7-BC8A-4686-AB8B-5B63019BFD84}" dt="2023-05-12T19:21:12.670" v="230" actId="478"/>
          <ac:picMkLst>
            <pc:docMk/>
            <pc:sldMk cId="1644987264" sldId="354"/>
            <ac:picMk id="2050" creationId="{00000000-0000-0000-0000-000000000000}"/>
          </ac:picMkLst>
        </pc:picChg>
      </pc:sldChg>
      <pc:sldChg chg="modSp mod">
        <pc:chgData name="Szawiola, Alison" userId="122cdc3e-0be4-40f6-97b3-cdce0694a0c5" providerId="ADAL" clId="{1270A5D7-BC8A-4686-AB8B-5B63019BFD84}" dt="2023-05-12T18:51:37.774" v="33" actId="1076"/>
        <pc:sldMkLst>
          <pc:docMk/>
          <pc:sldMk cId="674116701" sldId="357"/>
        </pc:sldMkLst>
        <pc:picChg chg="mod">
          <ac:chgData name="Szawiola, Alison" userId="122cdc3e-0be4-40f6-97b3-cdce0694a0c5" providerId="ADAL" clId="{1270A5D7-BC8A-4686-AB8B-5B63019BFD84}" dt="2023-05-12T18:51:37.774" v="33" actId="1076"/>
          <ac:picMkLst>
            <pc:docMk/>
            <pc:sldMk cId="674116701" sldId="357"/>
            <ac:picMk id="157" creationId="{00000000-0000-0000-0000-000000000000}"/>
          </ac:picMkLst>
        </pc:picChg>
      </pc:sldChg>
      <pc:sldChg chg="modNotesTx">
        <pc:chgData name="Szawiola, Alison" userId="122cdc3e-0be4-40f6-97b3-cdce0694a0c5" providerId="ADAL" clId="{1270A5D7-BC8A-4686-AB8B-5B63019BFD84}" dt="2023-05-12T18:50:21.070" v="18" actId="20577"/>
        <pc:sldMkLst>
          <pc:docMk/>
          <pc:sldMk cId="2814734070" sldId="526"/>
        </pc:sldMkLst>
      </pc:sldChg>
      <pc:sldChg chg="modNotesTx">
        <pc:chgData name="Szawiola, Alison" userId="122cdc3e-0be4-40f6-97b3-cdce0694a0c5" providerId="ADAL" clId="{1270A5D7-BC8A-4686-AB8B-5B63019BFD84}" dt="2023-05-12T19:07:16.208" v="51" actId="20577"/>
        <pc:sldMkLst>
          <pc:docMk/>
          <pc:sldMk cId="3056502181" sldId="52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gcdocs2.ci.gc.ca/otcsdav/nodes/510899815/Book1___"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nhq.ci.gc.ca\users\UserData4_1\Users_a\Alejandro.Gonzalez\Documents\MCLD%20the%20selling\MF%20history%20in%20a%20graphic.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gcdocs2.ci.gc.ca/otcsdav/nodes/510899815/MCLD%20Final%20Analysis%20-%20June%20202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gcdocs2.ci.gc.ca/otcsdav/nodes/510899815/MCLD%20Final%20Analysis%20-%20June%202022.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329105985645596E-2"/>
          <c:y val="0.1098055327307587"/>
          <c:w val="0.91656841567370451"/>
          <c:h val="0.77221751348460244"/>
        </c:manualLayout>
      </c:layout>
      <c:scatterChart>
        <c:scatterStyle val="lineMarker"/>
        <c:varyColors val="0"/>
        <c:ser>
          <c:idx val="0"/>
          <c:order val="0"/>
          <c:tx>
            <c:strRef>
              <c:f>Sheet2!$C$1</c:f>
              <c:strCache>
                <c:ptCount val="1"/>
                <c:pt idx="0">
                  <c:v>Att</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Sheet2!$B$2:$B$60</c:f>
              <c:numCache>
                <c:formatCode>mmm\-yy</c:formatCode>
                <c:ptCount val="59"/>
                <c:pt idx="0">
                  <c:v>41548</c:v>
                </c:pt>
                <c:pt idx="1">
                  <c:v>41579</c:v>
                </c:pt>
                <c:pt idx="2">
                  <c:v>41609</c:v>
                </c:pt>
                <c:pt idx="3">
                  <c:v>41640</c:v>
                </c:pt>
                <c:pt idx="4">
                  <c:v>41671</c:v>
                </c:pt>
                <c:pt idx="5">
                  <c:v>41730</c:v>
                </c:pt>
                <c:pt idx="6">
                  <c:v>41760</c:v>
                </c:pt>
                <c:pt idx="7">
                  <c:v>41791</c:v>
                </c:pt>
                <c:pt idx="8">
                  <c:v>41760</c:v>
                </c:pt>
                <c:pt idx="9">
                  <c:v>41791</c:v>
                </c:pt>
                <c:pt idx="10">
                  <c:v>41821</c:v>
                </c:pt>
                <c:pt idx="11">
                  <c:v>41913</c:v>
                </c:pt>
                <c:pt idx="12">
                  <c:v>41913</c:v>
                </c:pt>
                <c:pt idx="13">
                  <c:v>41913</c:v>
                </c:pt>
                <c:pt idx="14">
                  <c:v>41944</c:v>
                </c:pt>
                <c:pt idx="15">
                  <c:v>41944</c:v>
                </c:pt>
                <c:pt idx="16">
                  <c:v>41944</c:v>
                </c:pt>
                <c:pt idx="17">
                  <c:v>41944</c:v>
                </c:pt>
                <c:pt idx="18">
                  <c:v>41974</c:v>
                </c:pt>
                <c:pt idx="19">
                  <c:v>41974</c:v>
                </c:pt>
                <c:pt idx="20">
                  <c:v>42005</c:v>
                </c:pt>
                <c:pt idx="21">
                  <c:v>42005</c:v>
                </c:pt>
                <c:pt idx="22">
                  <c:v>42005</c:v>
                </c:pt>
                <c:pt idx="23">
                  <c:v>42005</c:v>
                </c:pt>
                <c:pt idx="24">
                  <c:v>42036</c:v>
                </c:pt>
                <c:pt idx="25">
                  <c:v>42156</c:v>
                </c:pt>
                <c:pt idx="26">
                  <c:v>42309</c:v>
                </c:pt>
                <c:pt idx="27">
                  <c:v>42309</c:v>
                </c:pt>
                <c:pt idx="28">
                  <c:v>42339</c:v>
                </c:pt>
                <c:pt idx="29">
                  <c:v>42370</c:v>
                </c:pt>
                <c:pt idx="30">
                  <c:v>42430</c:v>
                </c:pt>
                <c:pt idx="31">
                  <c:v>42430</c:v>
                </c:pt>
                <c:pt idx="32">
                  <c:v>42430</c:v>
                </c:pt>
                <c:pt idx="33">
                  <c:v>42430</c:v>
                </c:pt>
                <c:pt idx="34">
                  <c:v>42461</c:v>
                </c:pt>
                <c:pt idx="35">
                  <c:v>42461</c:v>
                </c:pt>
                <c:pt idx="36">
                  <c:v>42461</c:v>
                </c:pt>
                <c:pt idx="37">
                  <c:v>42491</c:v>
                </c:pt>
                <c:pt idx="38">
                  <c:v>42522</c:v>
                </c:pt>
                <c:pt idx="39">
                  <c:v>42522</c:v>
                </c:pt>
                <c:pt idx="40">
                  <c:v>42522</c:v>
                </c:pt>
                <c:pt idx="41">
                  <c:v>42522</c:v>
                </c:pt>
                <c:pt idx="42">
                  <c:v>42522</c:v>
                </c:pt>
                <c:pt idx="43">
                  <c:v>42644</c:v>
                </c:pt>
                <c:pt idx="44">
                  <c:v>42675</c:v>
                </c:pt>
                <c:pt idx="45">
                  <c:v>42705</c:v>
                </c:pt>
                <c:pt idx="46">
                  <c:v>42736</c:v>
                </c:pt>
                <c:pt idx="47">
                  <c:v>42767</c:v>
                </c:pt>
                <c:pt idx="48">
                  <c:v>42767</c:v>
                </c:pt>
                <c:pt idx="49">
                  <c:v>42767</c:v>
                </c:pt>
                <c:pt idx="50">
                  <c:v>42767</c:v>
                </c:pt>
                <c:pt idx="51">
                  <c:v>42826</c:v>
                </c:pt>
                <c:pt idx="52">
                  <c:v>42856</c:v>
                </c:pt>
                <c:pt idx="53">
                  <c:v>42856</c:v>
                </c:pt>
                <c:pt idx="54">
                  <c:v>42887</c:v>
                </c:pt>
                <c:pt idx="55">
                  <c:v>42887</c:v>
                </c:pt>
                <c:pt idx="56">
                  <c:v>42948</c:v>
                </c:pt>
              </c:numCache>
            </c:numRef>
          </c:xVal>
          <c:yVal>
            <c:numRef>
              <c:f>Sheet2!$C$2:$C$60</c:f>
              <c:numCache>
                <c:formatCode>General</c:formatCode>
                <c:ptCount val="59"/>
                <c:pt idx="0">
                  <c:v>0</c:v>
                </c:pt>
                <c:pt idx="1">
                  <c:v>5</c:v>
                </c:pt>
                <c:pt idx="2">
                  <c:v>5</c:v>
                </c:pt>
                <c:pt idx="3">
                  <c:v>5</c:v>
                </c:pt>
                <c:pt idx="4">
                  <c:v>5</c:v>
                </c:pt>
                <c:pt idx="5">
                  <c:v>5</c:v>
                </c:pt>
                <c:pt idx="6">
                  <c:v>5</c:v>
                </c:pt>
                <c:pt idx="7">
                  <c:v>2</c:v>
                </c:pt>
                <c:pt idx="8">
                  <c:v>1</c:v>
                </c:pt>
                <c:pt idx="9">
                  <c:v>4</c:v>
                </c:pt>
                <c:pt idx="10">
                  <c:v>7</c:v>
                </c:pt>
                <c:pt idx="11">
                  <c:v>14</c:v>
                </c:pt>
                <c:pt idx="12">
                  <c:v>60</c:v>
                </c:pt>
                <c:pt idx="13">
                  <c:v>10</c:v>
                </c:pt>
                <c:pt idx="14">
                  <c:v>5</c:v>
                </c:pt>
                <c:pt idx="15">
                  <c:v>18</c:v>
                </c:pt>
                <c:pt idx="16">
                  <c:v>30</c:v>
                </c:pt>
                <c:pt idx="17">
                  <c:v>80</c:v>
                </c:pt>
                <c:pt idx="18">
                  <c:v>12</c:v>
                </c:pt>
                <c:pt idx="19">
                  <c:v>30</c:v>
                </c:pt>
                <c:pt idx="20">
                  <c:v>15</c:v>
                </c:pt>
                <c:pt idx="21">
                  <c:v>12</c:v>
                </c:pt>
                <c:pt idx="22">
                  <c:v>7</c:v>
                </c:pt>
                <c:pt idx="23">
                  <c:v>5</c:v>
                </c:pt>
                <c:pt idx="24">
                  <c:v>15</c:v>
                </c:pt>
                <c:pt idx="25">
                  <c:v>60</c:v>
                </c:pt>
                <c:pt idx="26">
                  <c:v>33</c:v>
                </c:pt>
                <c:pt idx="27">
                  <c:v>7</c:v>
                </c:pt>
                <c:pt idx="28">
                  <c:v>75</c:v>
                </c:pt>
                <c:pt idx="29">
                  <c:v>25</c:v>
                </c:pt>
                <c:pt idx="30">
                  <c:v>50</c:v>
                </c:pt>
                <c:pt idx="31">
                  <c:v>16</c:v>
                </c:pt>
                <c:pt idx="32">
                  <c:v>4</c:v>
                </c:pt>
                <c:pt idx="33">
                  <c:v>5</c:v>
                </c:pt>
                <c:pt idx="34">
                  <c:v>300</c:v>
                </c:pt>
                <c:pt idx="35">
                  <c:v>30</c:v>
                </c:pt>
                <c:pt idx="36">
                  <c:v>8</c:v>
                </c:pt>
                <c:pt idx="37">
                  <c:v>15</c:v>
                </c:pt>
                <c:pt idx="38">
                  <c:v>12</c:v>
                </c:pt>
                <c:pt idx="39">
                  <c:v>20</c:v>
                </c:pt>
                <c:pt idx="40">
                  <c:v>22</c:v>
                </c:pt>
                <c:pt idx="41">
                  <c:v>25</c:v>
                </c:pt>
                <c:pt idx="42">
                  <c:v>1</c:v>
                </c:pt>
                <c:pt idx="43">
                  <c:v>11</c:v>
                </c:pt>
                <c:pt idx="44">
                  <c:v>50</c:v>
                </c:pt>
                <c:pt idx="45">
                  <c:v>31</c:v>
                </c:pt>
                <c:pt idx="46">
                  <c:v>185</c:v>
                </c:pt>
                <c:pt idx="47">
                  <c:v>40</c:v>
                </c:pt>
                <c:pt idx="48">
                  <c:v>25</c:v>
                </c:pt>
                <c:pt idx="49">
                  <c:v>10</c:v>
                </c:pt>
                <c:pt idx="50">
                  <c:v>10</c:v>
                </c:pt>
                <c:pt idx="51">
                  <c:v>20</c:v>
                </c:pt>
                <c:pt idx="52">
                  <c:v>12</c:v>
                </c:pt>
                <c:pt idx="53">
                  <c:v>115</c:v>
                </c:pt>
                <c:pt idx="54">
                  <c:v>17</c:v>
                </c:pt>
                <c:pt idx="55">
                  <c:v>8</c:v>
                </c:pt>
                <c:pt idx="56">
                  <c:v>12</c:v>
                </c:pt>
              </c:numCache>
            </c:numRef>
          </c:yVal>
          <c:smooth val="0"/>
          <c:extLst>
            <c:ext xmlns:c16="http://schemas.microsoft.com/office/drawing/2014/chart" uri="{C3380CC4-5D6E-409C-BE32-E72D297353CC}">
              <c16:uniqueId val="{00000000-E8F5-4185-B948-C7D0C2B1F8A2}"/>
            </c:ext>
          </c:extLst>
        </c:ser>
        <c:ser>
          <c:idx val="1"/>
          <c:order val="1"/>
          <c:tx>
            <c:strRef>
              <c:f>Sheet2!$D$1</c:f>
              <c:strCache>
                <c:ptCount val="1"/>
                <c:pt idx="0">
                  <c:v>Sum</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Lbls>
            <c:dLbl>
              <c:idx val="4"/>
              <c:layout>
                <c:manualLayout>
                  <c:x val="-2.1714785651793526E-2"/>
                  <c:y val="-1.8129622358821859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F5-4185-B948-C7D0C2B1F8A2}"/>
                </c:ext>
              </c:extLst>
            </c:dLbl>
            <c:dLbl>
              <c:idx val="12"/>
              <c:layout>
                <c:manualLayout>
                  <c:x val="-5.310095895314456E-2"/>
                  <c:y val="-7.0149229633142046E-2"/>
                </c:manualLayout>
              </c:layout>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7030A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F5-4185-B948-C7D0C2B1F8A2}"/>
                </c:ext>
              </c:extLst>
            </c:dLbl>
            <c:dLbl>
              <c:idx val="13"/>
              <c:layout>
                <c:manualLayout>
                  <c:x val="-1.0320772997581707E-2"/>
                  <c:y val="-8.5955112990821543E-4"/>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F5-4185-B948-C7D0C2B1F8A2}"/>
                </c:ext>
              </c:extLst>
            </c:dLbl>
            <c:dLbl>
              <c:idx val="18"/>
              <c:layout>
                <c:manualLayout>
                  <c:x val="-1.179823865559336E-2"/>
                  <c:y val="9.89184866801441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8F5-4185-B948-C7D0C2B1F8A2}"/>
                </c:ext>
              </c:extLst>
            </c:dLbl>
            <c:dLbl>
              <c:idx val="22"/>
              <c:layout>
                <c:manualLayout>
                  <c:x val="-3.3977859209399136E-2"/>
                  <c:y val="-4.9713022082513707E-2"/>
                </c:manualLayout>
              </c:layout>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7030A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8F5-4185-B948-C7D0C2B1F8A2}"/>
                </c:ext>
              </c:extLst>
            </c:dLbl>
            <c:dLbl>
              <c:idx val="27"/>
              <c:layout>
                <c:manualLayout>
                  <c:x val="-3.6875665939683833E-2"/>
                  <c:y val="-7.8243371513889312E-2"/>
                </c:manualLayout>
              </c:layout>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7030A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8F5-4185-B948-C7D0C2B1F8A2}"/>
                </c:ext>
              </c:extLst>
            </c:dLbl>
            <c:dLbl>
              <c:idx val="32"/>
              <c:layout>
                <c:manualLayout>
                  <c:x val="0"/>
                  <c:y val="-1.9172829361818779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8F5-4185-B948-C7D0C2B1F8A2}"/>
                </c:ext>
              </c:extLst>
            </c:dLbl>
            <c:dLbl>
              <c:idx val="41"/>
              <c:layout>
                <c:manualLayout>
                  <c:x val="-4.5725825765207818E-2"/>
                  <c:y val="-7.2847276926724436E-2"/>
                </c:manualLayout>
              </c:layout>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7030A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8F5-4185-B948-C7D0C2B1F8A2}"/>
                </c:ext>
              </c:extLst>
            </c:dLbl>
            <c:dLbl>
              <c:idx val="49"/>
              <c:layout>
                <c:manualLayout>
                  <c:x val="-5.310095895314456E-2"/>
                  <c:y val="-6.4753135045977281E-2"/>
                </c:manualLayout>
              </c:layout>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7030A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8F5-4185-B948-C7D0C2B1F8A2}"/>
                </c:ext>
              </c:extLst>
            </c:dLbl>
            <c:dLbl>
              <c:idx val="55"/>
              <c:layout>
                <c:manualLayout>
                  <c:x val="1.3275239738286032E-2"/>
                  <c:y val="-2.1584378348659092E-2"/>
                </c:manualLayout>
              </c:layout>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7030A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8F5-4185-B948-C7D0C2B1F8A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Sheet2!$B$3:$B$60</c:f>
              <c:numCache>
                <c:formatCode>mmm\-yy</c:formatCode>
                <c:ptCount val="58"/>
                <c:pt idx="0">
                  <c:v>41579</c:v>
                </c:pt>
                <c:pt idx="1">
                  <c:v>41609</c:v>
                </c:pt>
                <c:pt idx="2">
                  <c:v>41640</c:v>
                </c:pt>
                <c:pt idx="3">
                  <c:v>41671</c:v>
                </c:pt>
                <c:pt idx="4">
                  <c:v>41730</c:v>
                </c:pt>
                <c:pt idx="5">
                  <c:v>41760</c:v>
                </c:pt>
                <c:pt idx="6">
                  <c:v>41791</c:v>
                </c:pt>
                <c:pt idx="7">
                  <c:v>41760</c:v>
                </c:pt>
                <c:pt idx="8">
                  <c:v>41791</c:v>
                </c:pt>
                <c:pt idx="9">
                  <c:v>41821</c:v>
                </c:pt>
                <c:pt idx="10">
                  <c:v>41913</c:v>
                </c:pt>
                <c:pt idx="11">
                  <c:v>41913</c:v>
                </c:pt>
                <c:pt idx="12">
                  <c:v>41913</c:v>
                </c:pt>
                <c:pt idx="13">
                  <c:v>41944</c:v>
                </c:pt>
                <c:pt idx="14">
                  <c:v>41944</c:v>
                </c:pt>
                <c:pt idx="15">
                  <c:v>41944</c:v>
                </c:pt>
                <c:pt idx="16">
                  <c:v>41944</c:v>
                </c:pt>
                <c:pt idx="17">
                  <c:v>41974</c:v>
                </c:pt>
                <c:pt idx="18">
                  <c:v>41974</c:v>
                </c:pt>
                <c:pt idx="19">
                  <c:v>42005</c:v>
                </c:pt>
                <c:pt idx="20">
                  <c:v>42005</c:v>
                </c:pt>
                <c:pt idx="21">
                  <c:v>42005</c:v>
                </c:pt>
                <c:pt idx="22">
                  <c:v>42005</c:v>
                </c:pt>
                <c:pt idx="23">
                  <c:v>42036</c:v>
                </c:pt>
                <c:pt idx="24">
                  <c:v>42156</c:v>
                </c:pt>
                <c:pt idx="25">
                  <c:v>42309</c:v>
                </c:pt>
                <c:pt idx="26">
                  <c:v>42309</c:v>
                </c:pt>
                <c:pt idx="27">
                  <c:v>42339</c:v>
                </c:pt>
                <c:pt idx="28">
                  <c:v>42370</c:v>
                </c:pt>
                <c:pt idx="29">
                  <c:v>42430</c:v>
                </c:pt>
                <c:pt idx="30">
                  <c:v>42430</c:v>
                </c:pt>
                <c:pt idx="31">
                  <c:v>42430</c:v>
                </c:pt>
                <c:pt idx="32">
                  <c:v>42430</c:v>
                </c:pt>
                <c:pt idx="33">
                  <c:v>42461</c:v>
                </c:pt>
                <c:pt idx="34">
                  <c:v>42461</c:v>
                </c:pt>
                <c:pt idx="35">
                  <c:v>42461</c:v>
                </c:pt>
                <c:pt idx="36">
                  <c:v>42491</c:v>
                </c:pt>
                <c:pt idx="37">
                  <c:v>42522</c:v>
                </c:pt>
                <c:pt idx="38">
                  <c:v>42522</c:v>
                </c:pt>
                <c:pt idx="39">
                  <c:v>42522</c:v>
                </c:pt>
                <c:pt idx="40">
                  <c:v>42522</c:v>
                </c:pt>
                <c:pt idx="41">
                  <c:v>42522</c:v>
                </c:pt>
                <c:pt idx="42">
                  <c:v>42644</c:v>
                </c:pt>
                <c:pt idx="43">
                  <c:v>42675</c:v>
                </c:pt>
                <c:pt idx="44">
                  <c:v>42705</c:v>
                </c:pt>
                <c:pt idx="45">
                  <c:v>42736</c:v>
                </c:pt>
                <c:pt idx="46">
                  <c:v>42767</c:v>
                </c:pt>
                <c:pt idx="47">
                  <c:v>42767</c:v>
                </c:pt>
                <c:pt idx="48">
                  <c:v>42767</c:v>
                </c:pt>
                <c:pt idx="49">
                  <c:v>42767</c:v>
                </c:pt>
                <c:pt idx="50">
                  <c:v>42826</c:v>
                </c:pt>
                <c:pt idx="51">
                  <c:v>42856</c:v>
                </c:pt>
                <c:pt idx="52">
                  <c:v>42856</c:v>
                </c:pt>
                <c:pt idx="53">
                  <c:v>42887</c:v>
                </c:pt>
                <c:pt idx="54">
                  <c:v>42887</c:v>
                </c:pt>
                <c:pt idx="55">
                  <c:v>42948</c:v>
                </c:pt>
              </c:numCache>
            </c:numRef>
          </c:xVal>
          <c:yVal>
            <c:numRef>
              <c:f>Sheet2!$D$3:$D$60</c:f>
              <c:numCache>
                <c:formatCode>General</c:formatCode>
                <c:ptCount val="58"/>
                <c:pt idx="0">
                  <c:v>5</c:v>
                </c:pt>
                <c:pt idx="1">
                  <c:v>10</c:v>
                </c:pt>
                <c:pt idx="2">
                  <c:v>15</c:v>
                </c:pt>
                <c:pt idx="3">
                  <c:v>20</c:v>
                </c:pt>
                <c:pt idx="4">
                  <c:v>25</c:v>
                </c:pt>
                <c:pt idx="5">
                  <c:v>30</c:v>
                </c:pt>
                <c:pt idx="6">
                  <c:v>32</c:v>
                </c:pt>
                <c:pt idx="7">
                  <c:v>33</c:v>
                </c:pt>
                <c:pt idx="8">
                  <c:v>37</c:v>
                </c:pt>
                <c:pt idx="9">
                  <c:v>44</c:v>
                </c:pt>
                <c:pt idx="10">
                  <c:v>58</c:v>
                </c:pt>
                <c:pt idx="11">
                  <c:v>118</c:v>
                </c:pt>
                <c:pt idx="12">
                  <c:v>128</c:v>
                </c:pt>
                <c:pt idx="13">
                  <c:v>133</c:v>
                </c:pt>
                <c:pt idx="14">
                  <c:v>151</c:v>
                </c:pt>
                <c:pt idx="15">
                  <c:v>181</c:v>
                </c:pt>
                <c:pt idx="16">
                  <c:v>261</c:v>
                </c:pt>
                <c:pt idx="17">
                  <c:v>273</c:v>
                </c:pt>
                <c:pt idx="18">
                  <c:v>303</c:v>
                </c:pt>
                <c:pt idx="19">
                  <c:v>318</c:v>
                </c:pt>
                <c:pt idx="20">
                  <c:v>330</c:v>
                </c:pt>
                <c:pt idx="21">
                  <c:v>337</c:v>
                </c:pt>
                <c:pt idx="22">
                  <c:v>342</c:v>
                </c:pt>
                <c:pt idx="23">
                  <c:v>357</c:v>
                </c:pt>
                <c:pt idx="24">
                  <c:v>417</c:v>
                </c:pt>
                <c:pt idx="25">
                  <c:v>450</c:v>
                </c:pt>
                <c:pt idx="26">
                  <c:v>457</c:v>
                </c:pt>
                <c:pt idx="27">
                  <c:v>532</c:v>
                </c:pt>
                <c:pt idx="28">
                  <c:v>557</c:v>
                </c:pt>
                <c:pt idx="29">
                  <c:v>607</c:v>
                </c:pt>
                <c:pt idx="30">
                  <c:v>623</c:v>
                </c:pt>
                <c:pt idx="31">
                  <c:v>627</c:v>
                </c:pt>
                <c:pt idx="32">
                  <c:v>632</c:v>
                </c:pt>
                <c:pt idx="33">
                  <c:v>932</c:v>
                </c:pt>
                <c:pt idx="34">
                  <c:v>962</c:v>
                </c:pt>
                <c:pt idx="35">
                  <c:v>970</c:v>
                </c:pt>
                <c:pt idx="36">
                  <c:v>985</c:v>
                </c:pt>
                <c:pt idx="37">
                  <c:v>997</c:v>
                </c:pt>
                <c:pt idx="38">
                  <c:v>1017</c:v>
                </c:pt>
                <c:pt idx="39">
                  <c:v>1039</c:v>
                </c:pt>
                <c:pt idx="40">
                  <c:v>1064</c:v>
                </c:pt>
                <c:pt idx="41">
                  <c:v>1065</c:v>
                </c:pt>
                <c:pt idx="42">
                  <c:v>1076</c:v>
                </c:pt>
                <c:pt idx="43">
                  <c:v>1126</c:v>
                </c:pt>
                <c:pt idx="44">
                  <c:v>1157</c:v>
                </c:pt>
                <c:pt idx="45">
                  <c:v>1342</c:v>
                </c:pt>
                <c:pt idx="46">
                  <c:v>1382</c:v>
                </c:pt>
                <c:pt idx="47">
                  <c:v>1407</c:v>
                </c:pt>
                <c:pt idx="48">
                  <c:v>1417</c:v>
                </c:pt>
                <c:pt idx="49">
                  <c:v>1427</c:v>
                </c:pt>
                <c:pt idx="50">
                  <c:v>1447</c:v>
                </c:pt>
                <c:pt idx="51">
                  <c:v>1459</c:v>
                </c:pt>
                <c:pt idx="52">
                  <c:v>1574</c:v>
                </c:pt>
                <c:pt idx="53">
                  <c:v>1591</c:v>
                </c:pt>
                <c:pt idx="54">
                  <c:v>1599</c:v>
                </c:pt>
                <c:pt idx="55">
                  <c:v>1611</c:v>
                </c:pt>
              </c:numCache>
            </c:numRef>
          </c:yVal>
          <c:smooth val="0"/>
          <c:extLst>
            <c:ext xmlns:c16="http://schemas.microsoft.com/office/drawing/2014/chart" uri="{C3380CC4-5D6E-409C-BE32-E72D297353CC}">
              <c16:uniqueId val="{0000000B-E8F5-4185-B948-C7D0C2B1F8A2}"/>
            </c:ext>
          </c:extLst>
        </c:ser>
        <c:dLbls>
          <c:dLblPos val="r"/>
          <c:showLegendKey val="0"/>
          <c:showVal val="1"/>
          <c:showCatName val="0"/>
          <c:showSerName val="0"/>
          <c:showPercent val="0"/>
          <c:showBubbleSize val="0"/>
        </c:dLbls>
        <c:axId val="275203200"/>
        <c:axId val="275204512"/>
      </c:scatterChart>
      <c:valAx>
        <c:axId val="275203200"/>
        <c:scaling>
          <c:orientation val="minMax"/>
        </c:scaling>
        <c:delete val="0"/>
        <c:axPos val="b"/>
        <c:numFmt formatCode="mmm\-yy"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5204512"/>
        <c:crosses val="autoZero"/>
        <c:crossBetween val="midCat"/>
      </c:valAx>
      <c:valAx>
        <c:axId val="275204512"/>
        <c:scaling>
          <c:orientation val="minMax"/>
        </c:scaling>
        <c:delete val="0"/>
        <c:axPos val="l"/>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5203200"/>
        <c:crosses val="autoZero"/>
        <c:crossBetween val="midCat"/>
      </c:valAx>
      <c:spPr>
        <a:noFill/>
        <a:ln>
          <a:noFill/>
        </a:ln>
        <a:effectLst/>
      </c:spPr>
    </c:plotArea>
    <c:legend>
      <c:legendPos val="b"/>
      <c:layout>
        <c:manualLayout>
          <c:xMode val="edge"/>
          <c:yMode val="edge"/>
          <c:x val="0.40312508894787624"/>
          <c:y val="0.90921637791879328"/>
          <c:w val="0.21124099158862972"/>
          <c:h val="9.0783622081206661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Sheet2!$C$1</c:f>
              <c:strCache>
                <c:ptCount val="1"/>
                <c:pt idx="0">
                  <c:v>Att</c:v>
                </c:pt>
              </c:strCache>
            </c:strRef>
          </c:tx>
          <c:spPr>
            <a:ln w="22225" cap="rnd" cmpd="sng" algn="ctr">
              <a:solidFill>
                <a:schemeClr val="accent1"/>
              </a:solidFill>
              <a:round/>
            </a:ln>
            <a:effectLst/>
          </c:spPr>
          <c:marker>
            <c:symbol val="none"/>
          </c:marker>
          <c:dLbls>
            <c:dLbl>
              <c:idx val="12"/>
              <c:layout>
                <c:manualLayout>
                  <c:x val="-2.9005231302802106E-2"/>
                  <c:y val="4.25480080598871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172-4FBE-9ABE-6218A69703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Sheet2!$B$2:$B$16</c:f>
              <c:numCache>
                <c:formatCode>mmm\-yy</c:formatCode>
                <c:ptCount val="15"/>
                <c:pt idx="0">
                  <c:v>41548</c:v>
                </c:pt>
                <c:pt idx="1">
                  <c:v>41579</c:v>
                </c:pt>
                <c:pt idx="2">
                  <c:v>41609</c:v>
                </c:pt>
                <c:pt idx="3">
                  <c:v>41640</c:v>
                </c:pt>
                <c:pt idx="4">
                  <c:v>41671</c:v>
                </c:pt>
                <c:pt idx="5">
                  <c:v>41730</c:v>
                </c:pt>
                <c:pt idx="6">
                  <c:v>41760</c:v>
                </c:pt>
                <c:pt idx="7">
                  <c:v>41791</c:v>
                </c:pt>
                <c:pt idx="8">
                  <c:v>41760</c:v>
                </c:pt>
                <c:pt idx="9">
                  <c:v>41791</c:v>
                </c:pt>
                <c:pt idx="10">
                  <c:v>41821</c:v>
                </c:pt>
                <c:pt idx="11">
                  <c:v>41913</c:v>
                </c:pt>
                <c:pt idx="12">
                  <c:v>41913</c:v>
                </c:pt>
                <c:pt idx="13">
                  <c:v>41913</c:v>
                </c:pt>
                <c:pt idx="14">
                  <c:v>41944</c:v>
                </c:pt>
              </c:numCache>
            </c:numRef>
          </c:cat>
          <c:val>
            <c:numRef>
              <c:f>Sheet2!$C$2:$C$16</c:f>
              <c:numCache>
                <c:formatCode>General</c:formatCode>
                <c:ptCount val="15"/>
                <c:pt idx="0">
                  <c:v>0</c:v>
                </c:pt>
                <c:pt idx="1">
                  <c:v>5</c:v>
                </c:pt>
                <c:pt idx="2">
                  <c:v>5</c:v>
                </c:pt>
                <c:pt idx="3">
                  <c:v>5</c:v>
                </c:pt>
                <c:pt idx="4">
                  <c:v>5</c:v>
                </c:pt>
                <c:pt idx="5">
                  <c:v>5</c:v>
                </c:pt>
                <c:pt idx="6">
                  <c:v>5</c:v>
                </c:pt>
                <c:pt idx="7">
                  <c:v>2</c:v>
                </c:pt>
                <c:pt idx="8">
                  <c:v>1</c:v>
                </c:pt>
                <c:pt idx="9">
                  <c:v>4</c:v>
                </c:pt>
                <c:pt idx="10">
                  <c:v>7</c:v>
                </c:pt>
                <c:pt idx="11">
                  <c:v>14</c:v>
                </c:pt>
                <c:pt idx="12">
                  <c:v>60</c:v>
                </c:pt>
                <c:pt idx="13">
                  <c:v>10</c:v>
                </c:pt>
                <c:pt idx="14">
                  <c:v>5</c:v>
                </c:pt>
              </c:numCache>
            </c:numRef>
          </c:val>
          <c:smooth val="0"/>
          <c:extLst>
            <c:ext xmlns:c16="http://schemas.microsoft.com/office/drawing/2014/chart" uri="{C3380CC4-5D6E-409C-BE32-E72D297353CC}">
              <c16:uniqueId val="{00000000-E172-4FBE-9ABE-6218A6970331}"/>
            </c:ext>
          </c:extLst>
        </c:ser>
        <c:ser>
          <c:idx val="1"/>
          <c:order val="1"/>
          <c:tx>
            <c:strRef>
              <c:f>Sheet2!$D$1</c:f>
              <c:strCache>
                <c:ptCount val="1"/>
                <c:pt idx="0">
                  <c:v>Sum</c:v>
                </c:pt>
              </c:strCache>
            </c:strRef>
          </c:tx>
          <c:spPr>
            <a:ln w="22225" cap="rnd" cmpd="sng" algn="ctr">
              <a:solidFill>
                <a:schemeClr val="accent2"/>
              </a:solidFill>
              <a:round/>
            </a:ln>
            <a:effectLst/>
          </c:spPr>
          <c:marker>
            <c:symbol val="none"/>
          </c:marker>
          <c:dLbls>
            <c:dLbl>
              <c:idx val="11"/>
              <c:layout>
                <c:manualLayout>
                  <c:x val="-9.4185187153118258E-2"/>
                  <c:y val="-4.08360940854650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172-4FBE-9ABE-6218A6970331}"/>
                </c:ext>
              </c:extLst>
            </c:dLbl>
            <c:dLbl>
              <c:idx val="13"/>
              <c:layout>
                <c:manualLayout>
                  <c:x val="-8.0480398818735907E-2"/>
                  <c:y val="-4.9824175665308661E-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7030A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172-4FBE-9ABE-6218A69703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Sheet2!$B$2:$B$16</c:f>
              <c:numCache>
                <c:formatCode>mmm\-yy</c:formatCode>
                <c:ptCount val="15"/>
                <c:pt idx="0">
                  <c:v>41548</c:v>
                </c:pt>
                <c:pt idx="1">
                  <c:v>41579</c:v>
                </c:pt>
                <c:pt idx="2">
                  <c:v>41609</c:v>
                </c:pt>
                <c:pt idx="3">
                  <c:v>41640</c:v>
                </c:pt>
                <c:pt idx="4">
                  <c:v>41671</c:v>
                </c:pt>
                <c:pt idx="5">
                  <c:v>41730</c:v>
                </c:pt>
                <c:pt idx="6">
                  <c:v>41760</c:v>
                </c:pt>
                <c:pt idx="7">
                  <c:v>41791</c:v>
                </c:pt>
                <c:pt idx="8">
                  <c:v>41760</c:v>
                </c:pt>
                <c:pt idx="9">
                  <c:v>41791</c:v>
                </c:pt>
                <c:pt idx="10">
                  <c:v>41821</c:v>
                </c:pt>
                <c:pt idx="11">
                  <c:v>41913</c:v>
                </c:pt>
                <c:pt idx="12">
                  <c:v>41913</c:v>
                </c:pt>
                <c:pt idx="13">
                  <c:v>41913</c:v>
                </c:pt>
                <c:pt idx="14">
                  <c:v>41944</c:v>
                </c:pt>
              </c:numCache>
            </c:numRef>
          </c:cat>
          <c:val>
            <c:numRef>
              <c:f>Sheet2!$D$2:$D$16</c:f>
              <c:numCache>
                <c:formatCode>General</c:formatCode>
                <c:ptCount val="15"/>
                <c:pt idx="0">
                  <c:v>0</c:v>
                </c:pt>
                <c:pt idx="1">
                  <c:v>5</c:v>
                </c:pt>
                <c:pt idx="2">
                  <c:v>10</c:v>
                </c:pt>
                <c:pt idx="3">
                  <c:v>15</c:v>
                </c:pt>
                <c:pt idx="4">
                  <c:v>20</c:v>
                </c:pt>
                <c:pt idx="5">
                  <c:v>25</c:v>
                </c:pt>
                <c:pt idx="6">
                  <c:v>30</c:v>
                </c:pt>
                <c:pt idx="7">
                  <c:v>32</c:v>
                </c:pt>
                <c:pt idx="8">
                  <c:v>33</c:v>
                </c:pt>
                <c:pt idx="9">
                  <c:v>37</c:v>
                </c:pt>
                <c:pt idx="10">
                  <c:v>44</c:v>
                </c:pt>
                <c:pt idx="11">
                  <c:v>58</c:v>
                </c:pt>
                <c:pt idx="12">
                  <c:v>118</c:v>
                </c:pt>
                <c:pt idx="13">
                  <c:v>128</c:v>
                </c:pt>
                <c:pt idx="14">
                  <c:v>133</c:v>
                </c:pt>
              </c:numCache>
            </c:numRef>
          </c:val>
          <c:smooth val="0"/>
          <c:extLst>
            <c:ext xmlns:c16="http://schemas.microsoft.com/office/drawing/2014/chart" uri="{C3380CC4-5D6E-409C-BE32-E72D297353CC}">
              <c16:uniqueId val="{00000001-E172-4FBE-9ABE-6218A6970331}"/>
            </c:ext>
          </c:extLst>
        </c:ser>
        <c:dLbls>
          <c:dLblPos val="t"/>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622254056"/>
        <c:axId val="622254384"/>
      </c:lineChart>
      <c:dateAx>
        <c:axId val="622254056"/>
        <c:scaling>
          <c:orientation val="minMax"/>
        </c:scaling>
        <c:delete val="0"/>
        <c:axPos val="b"/>
        <c:numFmt formatCode="mmm\-yy"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622254384"/>
        <c:crosses val="autoZero"/>
        <c:auto val="1"/>
        <c:lblOffset val="100"/>
        <c:baseTimeUnit val="days"/>
      </c:dateAx>
      <c:valAx>
        <c:axId val="6222543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622254056"/>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9AE4-4835-9160-C96577116DDC}"/>
            </c:ext>
          </c:extLst>
        </c:ser>
        <c:ser>
          <c:idx val="1"/>
          <c:order val="1"/>
          <c:tx>
            <c:strRef>
              <c:f>'C+333MoreFreq'!$F$29</c:f>
              <c:strCache>
                <c:ptCount val="1"/>
                <c:pt idx="0">
                  <c:v>Final Assessment
(n=99)</c:v>
                </c:pt>
              </c:strCache>
            </c:strRef>
          </c:tx>
          <c:spPr>
            <a:noFill/>
            <a:ln>
              <a:noFill/>
            </a:ln>
            <a:effectLst/>
          </c:spPr>
          <c:invertIfNegative val="0"/>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9AE4-4835-9160-C96577116DDC}"/>
            </c:ext>
          </c:extLst>
        </c:ser>
        <c:dLbls>
          <c:showLegendKey val="0"/>
          <c:showVal val="0"/>
          <c:showCatName val="0"/>
          <c:showSerName val="0"/>
          <c:showPercent val="0"/>
          <c:showBubbleSize val="0"/>
        </c:dLbls>
        <c:gapWidth val="80"/>
        <c:overlap val="25"/>
        <c:axId val="994603088"/>
        <c:axId val="994601776"/>
      </c:barChart>
      <c:catAx>
        <c:axId val="9946030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994601776"/>
        <c:crosses val="autoZero"/>
        <c:auto val="1"/>
        <c:lblAlgn val="ctr"/>
        <c:lblOffset val="100"/>
        <c:noMultiLvlLbl val="0"/>
      </c:catAx>
      <c:valAx>
        <c:axId val="994601776"/>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994603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683E-4656-8EB9-BCC39A8D337F}"/>
            </c:ext>
          </c:extLst>
        </c:ser>
        <c:ser>
          <c:idx val="1"/>
          <c:order val="1"/>
          <c:tx>
            <c:strRef>
              <c:f>'C+333MoreFreq'!$F$29</c:f>
              <c:strCache>
                <c:ptCount val="1"/>
                <c:pt idx="0">
                  <c:v>Final Assessment
(n=99)</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683E-4656-8EB9-BCC39A8D337F}"/>
            </c:ext>
          </c:extLst>
        </c:ser>
        <c:dLbls>
          <c:showLegendKey val="0"/>
          <c:showVal val="0"/>
          <c:showCatName val="0"/>
          <c:showSerName val="0"/>
          <c:showPercent val="0"/>
          <c:showBubbleSize val="0"/>
        </c:dLbls>
        <c:gapWidth val="80"/>
        <c:overlap val="25"/>
        <c:axId val="994603088"/>
        <c:axId val="994601776"/>
      </c:barChart>
      <c:catAx>
        <c:axId val="9946030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994601776"/>
        <c:crosses val="autoZero"/>
        <c:auto val="1"/>
        <c:lblAlgn val="ctr"/>
        <c:lblOffset val="100"/>
        <c:noMultiLvlLbl val="0"/>
      </c:catAx>
      <c:valAx>
        <c:axId val="994601776"/>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994603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11/9/2023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11/9/2023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gccollab.ca/groups/profile/7978973/mcld-program-cohort-cop-coi-programme-dlcp-cohorte-cdp-et-cdi" TargetMode="External"/><Relationship Id="rId5" Type="http://schemas.openxmlformats.org/officeDocument/2006/relationships/hyperlink" Target="https://wiki.gccollab.ca/Mindful_Change_Leadership_Development_Program_-_FAQ" TargetMode="External"/><Relationship Id="rId4" Type="http://schemas.openxmlformats.org/officeDocument/2006/relationships/hyperlink" Target="https://wiki.gccollab.ca/Mindful_Change_Leadership_Development_Program_Details"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iki.gccollab.ca/Convergence" TargetMode="External"/><Relationship Id="rId7" Type="http://schemas.openxmlformats.org/officeDocument/2006/relationships/hyperlink" Target="https://gccollab.ca/groups/profile/7978973/mcld-program-cohort-cop-coi-programme-dlcp-cohorte-cdp-et-cdi"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iki.gccollab.ca/Mindful_Change_Leadership_Development_Program_-_FAQ" TargetMode="External"/><Relationship Id="rId5" Type="http://schemas.openxmlformats.org/officeDocument/2006/relationships/hyperlink" Target="https://wiki.gccollab.ca/Mindful_Change_Leadership_Development_Program_Details" TargetMode="External"/><Relationship Id="rId4" Type="http://schemas.openxmlformats.org/officeDocument/2006/relationships/hyperlink" Target="https://wiki.gccollab.ca/MCLD-DLCP"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iki.gccollab.ca/MCLD_Program_Facilitators_Team_/_L%27%C3%A9quipe_des_animateurs_du_program_de_DLCP"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gcconnex.gc.ca/groups/profile/4506076/change-management-to-mindful-change-leadership-gestion-du-changement-a-leadership-de-changement-en-pleine-conscienc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gccollab.ca/groups/profile/7978973/mcld-program-cohort-cop-coi-programme-dlcp-cohorte-cdp-et-cdi" TargetMode="External"/><Relationship Id="rId5" Type="http://schemas.openxmlformats.org/officeDocument/2006/relationships/hyperlink" Target="https://wiki.gccollab.ca/Mindful_Change_Leadership_Development_Program_-_FAQ" TargetMode="External"/><Relationship Id="rId4" Type="http://schemas.openxmlformats.org/officeDocument/2006/relationships/hyperlink" Target="https://wiki.gccollab.ca/Mindful_Change_Leadership_Development_Program_Detail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lnSpcReduction="10000"/>
          </a:bodyPr>
          <a:lstStyle/>
          <a:p>
            <a:r>
              <a:rPr lang="fr-CA" dirty="0" err="1" smtClean="0"/>
              <a:t>Before</a:t>
            </a:r>
            <a:r>
              <a:rPr lang="fr-CA" dirty="0" smtClean="0"/>
              <a:t> I </a:t>
            </a:r>
            <a:r>
              <a:rPr lang="fr-CA" dirty="0" err="1" smtClean="0"/>
              <a:t>start</a:t>
            </a:r>
            <a:r>
              <a:rPr lang="fr-CA" dirty="0" smtClean="0"/>
              <a:t>, </a:t>
            </a:r>
            <a:r>
              <a:rPr lang="fr-CA" dirty="0" err="1" smtClean="0"/>
              <a:t>I’d</a:t>
            </a:r>
            <a:r>
              <a:rPr lang="fr-CA" dirty="0" smtClean="0"/>
              <a:t> </a:t>
            </a:r>
            <a:r>
              <a:rPr lang="fr-CA" dirty="0" err="1" smtClean="0"/>
              <a:t>like</a:t>
            </a:r>
            <a:r>
              <a:rPr lang="fr-CA" dirty="0" smtClean="0"/>
              <a:t> to </a:t>
            </a:r>
            <a:r>
              <a:rPr lang="fr-CA" dirty="0" err="1" smtClean="0"/>
              <a:t>acknowledge</a:t>
            </a:r>
            <a:r>
              <a:rPr lang="fr-CA" baseline="0" dirty="0" smtClean="0"/>
              <a:t> </a:t>
            </a:r>
            <a:r>
              <a:rPr lang="fr-CA" baseline="0" dirty="0" err="1" smtClean="0"/>
              <a:t>I’m</a:t>
            </a:r>
            <a:r>
              <a:rPr lang="fr-CA" baseline="0" dirty="0" smtClean="0"/>
              <a:t> </a:t>
            </a:r>
            <a:r>
              <a:rPr lang="fr-CA" baseline="0" dirty="0" err="1" smtClean="0"/>
              <a:t>coming</a:t>
            </a:r>
            <a:r>
              <a:rPr lang="fr-CA" baseline="0" dirty="0" smtClean="0"/>
              <a:t> to </a:t>
            </a:r>
            <a:r>
              <a:rPr lang="fr-CA" baseline="0" dirty="0" err="1" smtClean="0"/>
              <a:t>you</a:t>
            </a:r>
            <a:r>
              <a:rPr lang="fr-CA" baseline="0" dirty="0" smtClean="0"/>
              <a:t> </a:t>
            </a:r>
            <a:r>
              <a:rPr lang="fr-CA" baseline="0" dirty="0" err="1" smtClean="0"/>
              <a:t>from</a:t>
            </a:r>
            <a:r>
              <a:rPr lang="fr-CA" baseline="0" dirty="0" smtClean="0"/>
              <a:t> the </a:t>
            </a:r>
            <a:r>
              <a:rPr lang="fr-CA" baseline="0" dirty="0" err="1" smtClean="0"/>
              <a:t>traditional</a:t>
            </a:r>
            <a:r>
              <a:rPr lang="fr-CA" baseline="0" dirty="0" smtClean="0"/>
              <a:t> </a:t>
            </a:r>
            <a:r>
              <a:rPr lang="fr-CA" baseline="0" dirty="0" err="1" smtClean="0"/>
              <a:t>territory</a:t>
            </a:r>
            <a:r>
              <a:rPr lang="fr-CA" baseline="0" dirty="0" smtClean="0"/>
              <a:t> of the </a:t>
            </a:r>
            <a:r>
              <a:rPr lang="fr-CA" baseline="0" dirty="0" err="1" smtClean="0"/>
              <a:t>Aschinabee</a:t>
            </a:r>
            <a:r>
              <a:rPr lang="fr-CA" baseline="0" dirty="0" smtClean="0"/>
              <a:t> Algonquin people</a:t>
            </a:r>
          </a:p>
          <a:p>
            <a:endParaRPr lang="fr-CA" dirty="0" smtClean="0"/>
          </a:p>
          <a:p>
            <a:r>
              <a:rPr lang="fr-CA" dirty="0" smtClean="0"/>
              <a:t>Sli.do:</a:t>
            </a:r>
            <a:r>
              <a:rPr lang="fr-CA" baseline="0" dirty="0" smtClean="0"/>
              <a:t> https://app.sli.do/event/jy6YeaukSMNTvfJPtLHMzy</a:t>
            </a:r>
          </a:p>
          <a:p>
            <a:r>
              <a:rPr lang="fr-CA" baseline="0" dirty="0" smtClean="0"/>
              <a:t>Code: </a:t>
            </a:r>
            <a:r>
              <a:rPr lang="fr-CA" baseline="0" dirty="0" err="1" smtClean="0"/>
              <a:t>holf-fca</a:t>
            </a:r>
            <a:endParaRPr lang="fr-CA" dirty="0" smtClean="0"/>
          </a:p>
          <a:p>
            <a:endParaRPr lang="fr-CA" dirty="0" smtClean="0"/>
          </a:p>
          <a:p>
            <a:r>
              <a:rPr lang="fr-CA" dirty="0" err="1" smtClean="0"/>
              <a:t>I’ll</a:t>
            </a:r>
            <a:r>
              <a:rPr lang="fr-CA" dirty="0" smtClean="0"/>
              <a:t> lead </a:t>
            </a:r>
            <a:r>
              <a:rPr lang="fr-CA" dirty="0" err="1" smtClean="0"/>
              <a:t>this</a:t>
            </a:r>
            <a:r>
              <a:rPr lang="fr-CA" dirty="0" smtClean="0"/>
              <a:t> session in English, and </a:t>
            </a:r>
            <a:r>
              <a:rPr lang="fr-CA" dirty="0" err="1" smtClean="0"/>
              <a:t>you’re</a:t>
            </a:r>
            <a:r>
              <a:rPr lang="fr-CA" dirty="0" smtClean="0"/>
              <a:t> </a:t>
            </a:r>
            <a:r>
              <a:rPr lang="fr-CA" dirty="0" err="1" smtClean="0"/>
              <a:t>welcome</a:t>
            </a:r>
            <a:r>
              <a:rPr lang="fr-CA" dirty="0" smtClean="0"/>
              <a:t> to express </a:t>
            </a:r>
            <a:r>
              <a:rPr lang="fr-CA" dirty="0" err="1" smtClean="0"/>
              <a:t>yourself</a:t>
            </a:r>
            <a:r>
              <a:rPr lang="fr-CA" dirty="0" smtClean="0"/>
              <a:t> in the </a:t>
            </a:r>
            <a:r>
              <a:rPr lang="fr-CA" dirty="0" err="1" smtClean="0"/>
              <a:t>language</a:t>
            </a:r>
            <a:r>
              <a:rPr lang="fr-CA" dirty="0" smtClean="0"/>
              <a:t> of </a:t>
            </a:r>
            <a:r>
              <a:rPr lang="fr-CA" dirty="0" err="1" smtClean="0"/>
              <a:t>your</a:t>
            </a:r>
            <a:r>
              <a:rPr lang="fr-CA" dirty="0" smtClean="0"/>
              <a:t> </a:t>
            </a:r>
            <a:r>
              <a:rPr lang="fr-CA" dirty="0" err="1" smtClean="0"/>
              <a:t>choice</a:t>
            </a:r>
            <a:r>
              <a:rPr lang="fr-CA" dirty="0" smtClean="0"/>
              <a:t>. Je vais livre la séance en anglais, </a:t>
            </a:r>
            <a:r>
              <a:rPr lang="fr-CA" dirty="0" err="1" smtClean="0"/>
              <a:t>mäis</a:t>
            </a:r>
            <a:r>
              <a:rPr lang="fr-CA" baseline="0" dirty="0" smtClean="0"/>
              <a:t> sentez-vous a l’</a:t>
            </a:r>
            <a:r>
              <a:rPr lang="fr-CA" baseline="0" dirty="0" err="1" smtClean="0"/>
              <a:t>aisse</a:t>
            </a:r>
            <a:r>
              <a:rPr lang="fr-CA" baseline="0" dirty="0" smtClean="0"/>
              <a:t> de parler dans la langue de votre choix.</a:t>
            </a:r>
            <a:endParaRPr lang="fr-CA" dirty="0" smtClean="0"/>
          </a:p>
          <a:p>
            <a:endParaRPr lang="fr-CA" dirty="0" smtClean="0"/>
          </a:p>
          <a:p>
            <a:r>
              <a:rPr lang="fr-CA" dirty="0" err="1" smtClean="0"/>
              <a:t>Thanks</a:t>
            </a:r>
            <a:r>
              <a:rPr lang="fr-CA" dirty="0" smtClean="0"/>
              <a:t> to</a:t>
            </a:r>
            <a:r>
              <a:rPr lang="fr-CA" baseline="0" dirty="0" smtClean="0"/>
              <a:t> the HOLF for </a:t>
            </a:r>
            <a:r>
              <a:rPr lang="fr-CA" baseline="0" dirty="0" err="1" smtClean="0"/>
              <a:t>inviting</a:t>
            </a:r>
            <a:r>
              <a:rPr lang="fr-CA" baseline="0" dirty="0" smtClean="0"/>
              <a:t> the </a:t>
            </a:r>
            <a:r>
              <a:rPr lang="fr-CA" baseline="0" dirty="0" err="1" smtClean="0"/>
              <a:t>Interdepartmental</a:t>
            </a:r>
            <a:r>
              <a:rPr lang="fr-CA" baseline="0" dirty="0" smtClean="0"/>
              <a:t> </a:t>
            </a:r>
            <a:r>
              <a:rPr lang="fr-CA" baseline="0" dirty="0" err="1" smtClean="0"/>
              <a:t>Organizational</a:t>
            </a:r>
            <a:r>
              <a:rPr lang="fr-CA" baseline="0" dirty="0" smtClean="0"/>
              <a:t> Change Network  (IOCN) to </a:t>
            </a:r>
            <a:r>
              <a:rPr lang="fr-CA" baseline="0" dirty="0" err="1" smtClean="0"/>
              <a:t>present</a:t>
            </a:r>
            <a:r>
              <a:rPr lang="fr-CA" baseline="0" dirty="0" smtClean="0"/>
              <a:t> </a:t>
            </a:r>
            <a:r>
              <a:rPr lang="fr-CA" baseline="0" dirty="0" err="1" smtClean="0"/>
              <a:t>some</a:t>
            </a:r>
            <a:r>
              <a:rPr lang="fr-CA" baseline="0" dirty="0" smtClean="0"/>
              <a:t> </a:t>
            </a:r>
            <a:r>
              <a:rPr lang="fr-CA" baseline="0" dirty="0" err="1" smtClean="0"/>
              <a:t>details</a:t>
            </a:r>
            <a:r>
              <a:rPr lang="fr-CA" baseline="0" dirty="0" smtClean="0"/>
              <a:t> about the </a:t>
            </a:r>
            <a:r>
              <a:rPr lang="fr-CA" baseline="0" dirty="0" err="1" smtClean="0"/>
              <a:t>Mindful</a:t>
            </a:r>
            <a:r>
              <a:rPr lang="fr-CA" baseline="0" dirty="0" smtClean="0"/>
              <a:t> Change Leadership </a:t>
            </a:r>
            <a:r>
              <a:rPr lang="fr-CA" baseline="0" dirty="0" err="1" smtClean="0"/>
              <a:t>Development</a:t>
            </a:r>
            <a:r>
              <a:rPr lang="fr-CA" baseline="0" dirty="0" smtClean="0"/>
              <a:t> program</a:t>
            </a:r>
          </a:p>
          <a:p>
            <a:endParaRPr lang="fr-CA" dirty="0" smtClean="0"/>
          </a:p>
          <a:p>
            <a:r>
              <a:rPr lang="fr-CA" dirty="0" err="1" smtClean="0"/>
              <a:t>I’m</a:t>
            </a:r>
            <a:r>
              <a:rPr lang="fr-CA" dirty="0" smtClean="0"/>
              <a:t> </a:t>
            </a:r>
            <a:r>
              <a:rPr lang="fr-CA" dirty="0" err="1" smtClean="0"/>
              <a:t>very</a:t>
            </a:r>
            <a:r>
              <a:rPr lang="fr-CA" dirty="0" smtClean="0"/>
              <a:t> </a:t>
            </a:r>
            <a:r>
              <a:rPr lang="fr-CA" dirty="0" err="1" smtClean="0"/>
              <a:t>grateful</a:t>
            </a:r>
            <a:r>
              <a:rPr lang="fr-CA" baseline="0" dirty="0" smtClean="0"/>
              <a:t> to </a:t>
            </a:r>
            <a:r>
              <a:rPr lang="fr-CA" baseline="0" dirty="0" err="1" smtClean="0"/>
              <a:t>be</a:t>
            </a:r>
            <a:r>
              <a:rPr lang="fr-CA" baseline="0" dirty="0" smtClean="0"/>
              <a:t> </a:t>
            </a:r>
            <a:r>
              <a:rPr lang="fr-CA" baseline="0" dirty="0" err="1" smtClean="0"/>
              <a:t>here</a:t>
            </a:r>
            <a:r>
              <a:rPr lang="fr-CA" baseline="0" dirty="0" smtClean="0"/>
              <a:t> </a:t>
            </a:r>
            <a:r>
              <a:rPr lang="fr-CA" baseline="0" dirty="0" err="1" smtClean="0"/>
              <a:t>presenting</a:t>
            </a:r>
            <a:r>
              <a:rPr lang="fr-CA" baseline="0" dirty="0" smtClean="0"/>
              <a:t> to </a:t>
            </a:r>
            <a:r>
              <a:rPr lang="fr-CA" baseline="0" dirty="0" err="1" smtClean="0"/>
              <a:t>you</a:t>
            </a:r>
            <a:r>
              <a:rPr lang="fr-CA" baseline="0" dirty="0" smtClean="0"/>
              <a:t>, I </a:t>
            </a:r>
            <a:r>
              <a:rPr lang="fr-CA" baseline="0" dirty="0" err="1" smtClean="0"/>
              <a:t>consider</a:t>
            </a:r>
            <a:r>
              <a:rPr lang="fr-CA" baseline="0" dirty="0" smtClean="0"/>
              <a:t> the HOLF </a:t>
            </a:r>
            <a:r>
              <a:rPr lang="fr-CA" baseline="0" dirty="0" err="1" smtClean="0"/>
              <a:t>our</a:t>
            </a:r>
            <a:r>
              <a:rPr lang="fr-CA" baseline="0" dirty="0" smtClean="0"/>
              <a:t> cousin </a:t>
            </a:r>
            <a:r>
              <a:rPr lang="fr-CA" baseline="0" dirty="0" err="1" smtClean="0"/>
              <a:t>community</a:t>
            </a:r>
            <a:r>
              <a:rPr lang="fr-CA" baseline="0" dirty="0" smtClean="0"/>
              <a:t>, </a:t>
            </a:r>
            <a:r>
              <a:rPr lang="fr-CA" baseline="0" dirty="0" err="1" smtClean="0"/>
              <a:t>you</a:t>
            </a:r>
            <a:r>
              <a:rPr lang="fr-CA" baseline="0" dirty="0" smtClean="0"/>
              <a:t> </a:t>
            </a:r>
            <a:r>
              <a:rPr lang="fr-CA" baseline="0" dirty="0" err="1" smtClean="0"/>
              <a:t>may</a:t>
            </a:r>
            <a:r>
              <a:rPr lang="fr-CA" baseline="0" dirty="0" smtClean="0"/>
              <a:t> </a:t>
            </a:r>
            <a:r>
              <a:rPr lang="fr-CA" baseline="0" dirty="0" err="1" smtClean="0"/>
              <a:t>wonder</a:t>
            </a:r>
            <a:r>
              <a:rPr lang="fr-CA" baseline="0" dirty="0" smtClean="0"/>
              <a:t> </a:t>
            </a:r>
            <a:r>
              <a:rPr lang="fr-CA" baseline="0" dirty="0" err="1" smtClean="0"/>
              <a:t>why</a:t>
            </a:r>
            <a:r>
              <a:rPr lang="fr-CA" baseline="0" dirty="0" smtClean="0"/>
              <a:t>? </a:t>
            </a:r>
            <a:r>
              <a:rPr lang="fr-CA" baseline="0" dirty="0" err="1" smtClean="0"/>
              <a:t>Both</a:t>
            </a:r>
            <a:r>
              <a:rPr lang="fr-CA" baseline="0" dirty="0" smtClean="0"/>
              <a:t> the HOLF and the IOCN have </a:t>
            </a:r>
            <a:r>
              <a:rPr lang="fr-CA" baseline="0" dirty="0" err="1" smtClean="0"/>
              <a:t>founding</a:t>
            </a:r>
            <a:r>
              <a:rPr lang="fr-CA" baseline="0" dirty="0" smtClean="0"/>
              <a:t> </a:t>
            </a:r>
            <a:r>
              <a:rPr lang="fr-CA" baseline="0" dirty="0" err="1" smtClean="0"/>
              <a:t>members</a:t>
            </a:r>
            <a:r>
              <a:rPr lang="fr-CA" baseline="0" dirty="0" smtClean="0"/>
              <a:t> </a:t>
            </a:r>
            <a:r>
              <a:rPr lang="fr-CA" baseline="0" dirty="0" err="1" smtClean="0"/>
              <a:t>from</a:t>
            </a:r>
            <a:r>
              <a:rPr lang="fr-CA" baseline="0" dirty="0" smtClean="0"/>
              <a:t> IRCC.</a:t>
            </a:r>
            <a:endParaRPr lang="fr-CA" dirty="0" smtClean="0"/>
          </a:p>
          <a:p>
            <a:endParaRPr lang="fr-CA" dirty="0" smtClean="0"/>
          </a:p>
          <a:p>
            <a:r>
              <a:rPr lang="fr-CA" dirty="0" err="1" smtClean="0"/>
              <a:t>We’ll</a:t>
            </a:r>
            <a:r>
              <a:rPr lang="fr-CA" dirty="0" smtClean="0"/>
              <a:t> </a:t>
            </a:r>
            <a:r>
              <a:rPr lang="fr-CA" dirty="0" err="1" smtClean="0"/>
              <a:t>start</a:t>
            </a:r>
            <a:r>
              <a:rPr lang="fr-CA" dirty="0" smtClean="0"/>
              <a:t> slow </a:t>
            </a:r>
            <a:r>
              <a:rPr lang="fr-CA" dirty="0" err="1" smtClean="0"/>
              <a:t>with</a:t>
            </a:r>
            <a:r>
              <a:rPr lang="fr-CA" dirty="0" smtClean="0"/>
              <a:t> a warm up,</a:t>
            </a:r>
            <a:r>
              <a:rPr lang="fr-CA" baseline="0" dirty="0" smtClean="0"/>
              <a:t> </a:t>
            </a:r>
            <a:r>
              <a:rPr lang="fr-CA" baseline="0" dirty="0" err="1" smtClean="0"/>
              <a:t>using</a:t>
            </a:r>
            <a:r>
              <a:rPr lang="fr-CA" baseline="0" dirty="0" smtClean="0"/>
              <a:t> sli.do </a:t>
            </a:r>
            <a:r>
              <a:rPr lang="fr-CA" baseline="0" dirty="0" err="1" smtClean="0"/>
              <a:t>you</a:t>
            </a:r>
            <a:r>
              <a:rPr lang="fr-CA" baseline="0" dirty="0" smtClean="0"/>
              <a:t> </a:t>
            </a:r>
            <a:r>
              <a:rPr lang="fr-CA" baseline="0" dirty="0" err="1" smtClean="0"/>
              <a:t>can</a:t>
            </a:r>
            <a:r>
              <a:rPr lang="fr-CA" baseline="0" dirty="0" smtClean="0"/>
              <a:t> </a:t>
            </a:r>
            <a:r>
              <a:rPr lang="fr-CA" baseline="0" dirty="0" err="1" smtClean="0"/>
              <a:t>answer</a:t>
            </a:r>
            <a:r>
              <a:rPr lang="fr-CA" baseline="0" dirty="0" smtClean="0"/>
              <a:t> the first question </a:t>
            </a:r>
            <a:r>
              <a:rPr lang="fr-CA" baseline="0" dirty="0" err="1" smtClean="0"/>
              <a:t>now</a:t>
            </a:r>
            <a:endParaRPr lang="fr-CA" baseline="0" dirty="0" smtClean="0"/>
          </a:p>
          <a:p>
            <a:r>
              <a:rPr lang="fr-CA" baseline="0" dirty="0" err="1" smtClean="0"/>
              <a:t>Then</a:t>
            </a:r>
            <a:r>
              <a:rPr lang="fr-CA" baseline="0" dirty="0" smtClean="0"/>
              <a:t> </a:t>
            </a:r>
            <a:r>
              <a:rPr lang="fr-CA" baseline="0" dirty="0" err="1" smtClean="0"/>
              <a:t>I’ll</a:t>
            </a:r>
            <a:r>
              <a:rPr lang="fr-CA" baseline="0" dirty="0" smtClean="0"/>
              <a:t> guide a </a:t>
            </a:r>
            <a:r>
              <a:rPr lang="fr-CA" baseline="0" dirty="0" err="1" smtClean="0"/>
              <a:t>mindful</a:t>
            </a:r>
            <a:r>
              <a:rPr lang="fr-CA" baseline="0" dirty="0" smtClean="0"/>
              <a:t> </a:t>
            </a:r>
            <a:r>
              <a:rPr lang="fr-CA" baseline="0" dirty="0" err="1" smtClean="0"/>
              <a:t>exercise</a:t>
            </a:r>
            <a:endParaRPr lang="fr-CA" baseline="0" dirty="0" smtClean="0"/>
          </a:p>
          <a:p>
            <a:r>
              <a:rPr lang="fr-CA" baseline="0" dirty="0" smtClean="0"/>
              <a:t>And </a:t>
            </a:r>
            <a:r>
              <a:rPr lang="fr-CA" baseline="0" dirty="0" err="1" smtClean="0"/>
              <a:t>from</a:t>
            </a:r>
            <a:r>
              <a:rPr lang="fr-CA" baseline="0" dirty="0" smtClean="0"/>
              <a:t> </a:t>
            </a:r>
            <a:r>
              <a:rPr lang="fr-CA" baseline="0" dirty="0" err="1" smtClean="0"/>
              <a:t>there</a:t>
            </a:r>
            <a:r>
              <a:rPr lang="fr-CA" baseline="0" dirty="0" smtClean="0"/>
              <a:t> </a:t>
            </a:r>
            <a:r>
              <a:rPr lang="fr-CA" baseline="0" dirty="0" err="1" smtClean="0"/>
              <a:t>we’ll</a:t>
            </a:r>
            <a:r>
              <a:rPr lang="fr-CA" baseline="0" dirty="0" smtClean="0"/>
              <a:t> switch speed-</a:t>
            </a:r>
            <a:r>
              <a:rPr lang="fr-CA" baseline="0" dirty="0" err="1" smtClean="0"/>
              <a:t>presentation</a:t>
            </a:r>
            <a:r>
              <a:rPr lang="fr-CA" baseline="0" dirty="0" smtClean="0"/>
              <a:t> mode as in the </a:t>
            </a:r>
            <a:r>
              <a:rPr lang="fr-CA" baseline="0" dirty="0" err="1" smtClean="0"/>
              <a:t>youtube</a:t>
            </a:r>
            <a:r>
              <a:rPr lang="fr-CA" baseline="0" dirty="0" smtClean="0"/>
              <a:t> « 5 times </a:t>
            </a:r>
            <a:r>
              <a:rPr lang="fr-CA" baseline="0" dirty="0" err="1" smtClean="0"/>
              <a:t>faster</a:t>
            </a:r>
            <a:r>
              <a:rPr lang="fr-CA" baseline="0" dirty="0" smtClean="0"/>
              <a:t> » option, </a:t>
            </a:r>
            <a:r>
              <a:rPr lang="fr-CA" baseline="0" dirty="0" err="1" smtClean="0"/>
              <a:t>don’t</a:t>
            </a:r>
            <a:r>
              <a:rPr lang="fr-CA" baseline="0" dirty="0" smtClean="0"/>
              <a:t> </a:t>
            </a:r>
            <a:r>
              <a:rPr lang="fr-CA" baseline="0" dirty="0" err="1" smtClean="0"/>
              <a:t>worry</a:t>
            </a:r>
            <a:r>
              <a:rPr lang="fr-CA" baseline="0" dirty="0" smtClean="0"/>
              <a:t> the slides </a:t>
            </a:r>
            <a:r>
              <a:rPr lang="fr-CA" baseline="0" dirty="0" err="1" smtClean="0"/>
              <a:t>will</a:t>
            </a:r>
            <a:r>
              <a:rPr lang="fr-CA" baseline="0" dirty="0" smtClean="0"/>
              <a:t> </a:t>
            </a:r>
            <a:r>
              <a:rPr lang="fr-CA" baseline="0" dirty="0" err="1" smtClean="0"/>
              <a:t>be</a:t>
            </a:r>
            <a:r>
              <a:rPr lang="fr-CA" baseline="0" dirty="0" smtClean="0"/>
              <a:t> </a:t>
            </a:r>
            <a:r>
              <a:rPr lang="fr-CA" baseline="0" dirty="0" err="1" smtClean="0"/>
              <a:t>shared</a:t>
            </a:r>
            <a:r>
              <a:rPr lang="fr-CA" baseline="0" dirty="0" smtClean="0"/>
              <a:t>…</a:t>
            </a:r>
          </a:p>
          <a:p>
            <a:r>
              <a:rPr lang="fr-CA" baseline="0" dirty="0" smtClean="0"/>
              <a:t>And I </a:t>
            </a:r>
            <a:r>
              <a:rPr lang="fr-CA" baseline="0" dirty="0" err="1" smtClean="0"/>
              <a:t>hope</a:t>
            </a:r>
            <a:r>
              <a:rPr lang="fr-CA" baseline="0" dirty="0" smtClean="0"/>
              <a:t> to </a:t>
            </a:r>
            <a:r>
              <a:rPr lang="fr-CA" baseline="0" dirty="0" err="1" smtClean="0"/>
              <a:t>cover</a:t>
            </a:r>
            <a:r>
              <a:rPr lang="fr-CA" baseline="0" dirty="0" smtClean="0"/>
              <a:t> all the </a:t>
            </a:r>
            <a:r>
              <a:rPr lang="fr-CA" baseline="0" dirty="0" err="1" smtClean="0"/>
              <a:t>material</a:t>
            </a:r>
            <a:r>
              <a:rPr lang="fr-CA" baseline="0" dirty="0" smtClean="0"/>
              <a:t> </a:t>
            </a:r>
            <a:r>
              <a:rPr lang="fr-CA" baseline="0" dirty="0" err="1" smtClean="0"/>
              <a:t>prepared</a:t>
            </a:r>
            <a:r>
              <a:rPr lang="fr-CA" baseline="0" dirty="0" smtClean="0"/>
              <a:t> </a:t>
            </a:r>
            <a:r>
              <a:rPr lang="fr-CA" baseline="0" dirty="0" err="1" smtClean="0"/>
              <a:t>slowing</a:t>
            </a:r>
            <a:r>
              <a:rPr lang="fr-CA" baseline="0" dirty="0" smtClean="0"/>
              <a:t> down on key slides/information</a:t>
            </a:r>
          </a:p>
          <a:p>
            <a:endParaRPr lang="fr-CA" baseline="0" dirty="0" smtClean="0"/>
          </a:p>
        </p:txBody>
      </p:sp>
      <p:sp>
        <p:nvSpPr>
          <p:cNvPr id="4" name="Espace réservé du numéro de diapositive 3"/>
          <p:cNvSpPr>
            <a:spLocks noGrp="1"/>
          </p:cNvSpPr>
          <p:nvPr>
            <p:ph type="sldNum" sz="quarter" idx="10"/>
          </p:nvPr>
        </p:nvSpPr>
        <p:spPr/>
        <p:txBody>
          <a:bodyPr/>
          <a:lstStyle/>
          <a:p>
            <a:fld id="{AC1AC5EC-CDDE-448D-80FC-86EEC5274F71}" type="slidenum">
              <a:rPr lang="en-CA" smtClean="0"/>
              <a:t>1</a:t>
            </a:fld>
            <a:endParaRPr lang="en-CA"/>
          </a:p>
        </p:txBody>
      </p:sp>
    </p:spTree>
    <p:extLst>
      <p:ext uri="{BB962C8B-B14F-4D97-AF65-F5344CB8AC3E}">
        <p14:creationId xmlns:p14="http://schemas.microsoft.com/office/powerpoint/2010/main" val="2310454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600" b="1" i="1" dirty="0" smtClean="0"/>
              <a:t>((K… Target Audience</a:t>
            </a:r>
            <a:r>
              <a:rPr lang="en-CA" sz="1600" i="1" dirty="0" smtClean="0"/>
              <a:t> </a:t>
            </a:r>
            <a:endParaRPr lang="en-CA" sz="2000" dirty="0" smtClean="0"/>
          </a:p>
          <a:p>
            <a:pPr lvl="0"/>
            <a:r>
              <a:rPr lang="en-CA" sz="1200" i="1" dirty="0" smtClean="0"/>
              <a:t>Who is the program designed for (e.g., senior executives, managers, other)?</a:t>
            </a:r>
          </a:p>
          <a:p>
            <a:pPr lvl="0"/>
            <a:r>
              <a:rPr lang="fr-CA" sz="1200" i="1" dirty="0" smtClean="0"/>
              <a:t>))</a:t>
            </a:r>
            <a:endParaRPr lang="en-CA" sz="1600" dirty="0" smtClean="0"/>
          </a:p>
          <a:p>
            <a:pPr lvl="0"/>
            <a:r>
              <a:rPr lang="en-CA" sz="1200" dirty="0" smtClean="0"/>
              <a:t>The MCLD program is designed for all, as a leader is not a position or a title, we all are leaders</a:t>
            </a:r>
            <a:endParaRPr lang="en-CA"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endParaRPr lang="en-US" sz="1200" dirty="0"/>
          </a:p>
          <a:p>
            <a:pPr marL="171450" lvl="0" indent="-171450">
              <a:spcAft>
                <a:spcPts val="600"/>
              </a:spcAft>
              <a:buFont typeface="Arial" panose="020B0604020202020204" pitchFamily="34" charset="0"/>
              <a:buChar char="•"/>
            </a:pPr>
            <a:r>
              <a:rPr lang="en-US" sz="1200" baseline="0" dirty="0"/>
              <a:t>A quote from Simon Sinek, (read from the slide)</a:t>
            </a:r>
          </a:p>
          <a:p>
            <a:pPr marL="171450" lvl="0" indent="-171450">
              <a:spcAft>
                <a:spcPts val="600"/>
              </a:spcAft>
              <a:buFont typeface="Arial" panose="020B0604020202020204" pitchFamily="34" charset="0"/>
              <a:buChar char="•"/>
            </a:pPr>
            <a:r>
              <a:rPr lang="en-US" sz="1200" baseline="0" dirty="0"/>
              <a:t>Strong leadership is one of the drivers of successful change, and leaders who support the people-side of change are essential to success.</a:t>
            </a:r>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tabLst/>
              <a:defRPr/>
            </a:pPr>
            <a:r>
              <a:rPr lang="en-US" sz="1200" dirty="0"/>
              <a:t>This program</a:t>
            </a:r>
            <a:r>
              <a:rPr lang="en-US" sz="1200" baseline="0" dirty="0"/>
              <a:t> delivers and promotes mindfulness practices to increase participants’ self-awareness and resilience, equipping leaders that can nurture mindfulness in their teams, with their colleagues and contribute to </a:t>
            </a:r>
            <a:r>
              <a:rPr lang="en-US" sz="1200" dirty="0"/>
              <a:t>employee wellness and well-being.</a:t>
            </a:r>
          </a:p>
          <a:p>
            <a:r>
              <a:rPr lang="fr-CA" dirty="0" smtClean="0"/>
              <a:t>))</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941402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b="1" i="1" dirty="0" smtClean="0"/>
              <a:t>((About the Curriculum and Content</a:t>
            </a:r>
            <a:r>
              <a:rPr lang="en-CA" sz="1000" i="1" dirty="0" smtClean="0"/>
              <a:t> </a:t>
            </a:r>
            <a:endParaRPr lang="en-CA" sz="1000" b="1" i="1" dirty="0" smtClean="0"/>
          </a:p>
          <a:p>
            <a:pPr lvl="0"/>
            <a:r>
              <a:rPr lang="en-CA" sz="1100" b="1" i="1" dirty="0" smtClean="0"/>
              <a:t>Regarding the Program Structure</a:t>
            </a:r>
            <a:r>
              <a:rPr lang="en-CA" sz="1100" i="1" dirty="0" smtClean="0"/>
              <a:t> </a:t>
            </a:r>
            <a:endParaRPr lang="en-CA" sz="1400" dirty="0" smtClean="0"/>
          </a:p>
          <a:p>
            <a:pPr lvl="0"/>
            <a:r>
              <a:rPr lang="en-CA" sz="1000" b="1" i="1" dirty="0" smtClean="0"/>
              <a:t>What is the program's duration and format?</a:t>
            </a:r>
          </a:p>
          <a:p>
            <a:pPr lvl="0"/>
            <a:r>
              <a:rPr lang="fr-CA" sz="1000" b="1" i="1" dirty="0" smtClean="0"/>
              <a:t>))</a:t>
            </a:r>
            <a:endParaRPr lang="en-CA" sz="1100" b="1" dirty="0" smtClean="0"/>
          </a:p>
          <a:p>
            <a:pPr lvl="0"/>
            <a:r>
              <a:rPr lang="en-CA" sz="1000" dirty="0" smtClean="0"/>
              <a:t>The program goes for 8 weeks, with a weekly session of 1.5 hours, plus additional homework to an approximate 2 to 3 hours a week total</a:t>
            </a:r>
          </a:p>
          <a:p>
            <a:pPr lvl="0"/>
            <a:endParaRPr lang="en-CA" sz="1000" b="1" i="1" dirty="0" smtClean="0"/>
          </a:p>
          <a:p>
            <a:r>
              <a:rPr lang="en-CA" dirty="0" smtClean="0">
                <a:hlinkClick r:id="rId3"/>
              </a:rPr>
              <a:t>https://wiki.gccollab.ca/MCLD-DLCP</a:t>
            </a:r>
            <a:r>
              <a:rPr lang="en-CA" dirty="0" smtClean="0"/>
              <a:t> </a:t>
            </a:r>
          </a:p>
          <a:p>
            <a:r>
              <a:rPr lang="en-CA" u="sng" dirty="0" smtClean="0">
                <a:hlinkClick r:id="rId4" tooltip="Mindful Change Leadership Development Program Details"/>
              </a:rPr>
              <a:t>MCLD - 8 Week Program Details</a:t>
            </a:r>
            <a:r>
              <a:rPr lang="en-CA" dirty="0" smtClean="0"/>
              <a:t>. </a:t>
            </a:r>
          </a:p>
          <a:p>
            <a:r>
              <a:rPr lang="en-CA" dirty="0" smtClean="0">
                <a:hlinkClick r:id="rId5" tooltip="Mindful Change Leadership Development Program - FAQ"/>
              </a:rPr>
              <a:t>MCLD - FAQ</a:t>
            </a:r>
            <a:endParaRPr lang="en-CA" dirty="0" smtClean="0"/>
          </a:p>
          <a:p>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hlinkClick r:id="rId6"/>
              </a:rPr>
              <a:t>https://gccollab.ca/groups/profile/7978973/mcld-program-cohort-cop-coi-programme-dlcp-cohorte-cdp-et-cdi</a:t>
            </a:r>
            <a:r>
              <a:rPr lang="en-CA" dirty="0" smtClean="0"/>
              <a:t> </a:t>
            </a:r>
          </a:p>
          <a:p>
            <a:endParaRPr lang="en-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3474743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0"/>
            <a:r>
              <a:rPr lang="en-CA" sz="1000" b="1" i="1" dirty="0" smtClean="0"/>
              <a:t>((What are the main topics covered in your program?  Did you build it in house or purchase from a vendor?  Why did you go the route you did?  </a:t>
            </a:r>
          </a:p>
          <a:p>
            <a:pPr lvl="0"/>
            <a:r>
              <a:rPr lang="fr-CA" sz="1000" b="1" i="1" dirty="0" smtClean="0"/>
              <a:t>))</a:t>
            </a:r>
            <a:endParaRPr lang="en-CA" sz="1100" b="1" dirty="0" smtClean="0"/>
          </a:p>
          <a:p>
            <a:pPr lvl="0"/>
            <a:endParaRPr lang="en-CA" sz="1000" dirty="0" smtClean="0"/>
          </a:p>
          <a:p>
            <a:pPr lvl="0"/>
            <a:r>
              <a:rPr lang="en-CA" sz="1000" dirty="0" smtClean="0"/>
              <a:t>We see a bit of theory and models, and mindfulness</a:t>
            </a:r>
            <a:r>
              <a:rPr lang="en-CA" sz="1000" baseline="0" dirty="0" smtClean="0"/>
              <a:t> practice, </a:t>
            </a:r>
            <a:r>
              <a:rPr lang="en-CA" sz="1000" dirty="0" smtClean="0"/>
              <a:t>all around mindful</a:t>
            </a:r>
            <a:r>
              <a:rPr lang="en-CA" sz="1000" baseline="0" dirty="0" smtClean="0"/>
              <a:t> Change Leadership, and to name a few:</a:t>
            </a:r>
          </a:p>
          <a:p>
            <a:pPr marL="171450" lvl="0" indent="-171450">
              <a:buFont typeface="Arial" panose="020B0604020202020204" pitchFamily="34" charset="0"/>
              <a:buChar char="•"/>
            </a:pPr>
            <a:r>
              <a:rPr lang="fr-CA" sz="1000" baseline="0" dirty="0" err="1" smtClean="0"/>
              <a:t>Every</a:t>
            </a:r>
            <a:r>
              <a:rPr lang="fr-CA" sz="1000" baseline="0" dirty="0" smtClean="0"/>
              <a:t> session, </a:t>
            </a:r>
            <a:r>
              <a:rPr lang="fr-CA" sz="1000" baseline="0" dirty="0" err="1" smtClean="0"/>
              <a:t>we</a:t>
            </a:r>
            <a:r>
              <a:rPr lang="fr-CA" sz="1000" baseline="0" dirty="0" smtClean="0"/>
              <a:t> </a:t>
            </a:r>
            <a:r>
              <a:rPr lang="fr-CA" sz="1000" baseline="0" dirty="0" err="1" smtClean="0"/>
              <a:t>start</a:t>
            </a:r>
            <a:r>
              <a:rPr lang="fr-CA" sz="1000" baseline="0" dirty="0" smtClean="0"/>
              <a:t> </a:t>
            </a:r>
            <a:r>
              <a:rPr lang="fr-CA" sz="1000" baseline="0" dirty="0" err="1" smtClean="0"/>
              <a:t>we</a:t>
            </a:r>
            <a:r>
              <a:rPr lang="fr-CA" sz="1000" baseline="0" dirty="0" smtClean="0"/>
              <a:t> a quick </a:t>
            </a:r>
            <a:r>
              <a:rPr lang="fr-CA" sz="1000" baseline="0" dirty="0" err="1" smtClean="0"/>
              <a:t>centering</a:t>
            </a:r>
            <a:r>
              <a:rPr lang="fr-CA" sz="1000" baseline="0" dirty="0" smtClean="0"/>
              <a:t> </a:t>
            </a:r>
            <a:r>
              <a:rPr lang="fr-CA" sz="1000" baseline="0" dirty="0" err="1" smtClean="0"/>
              <a:t>exercise</a:t>
            </a:r>
            <a:endParaRPr lang="en-CA" sz="1000" baseline="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000" b="1" dirty="0" err="1" smtClean="0"/>
              <a:t>Scargot</a:t>
            </a:r>
            <a:r>
              <a:rPr lang="en-CA" sz="1000" b="1" dirty="0" smtClean="0"/>
              <a:t> model,</a:t>
            </a:r>
            <a:r>
              <a:rPr lang="en-CA" sz="1000" b="1" baseline="0" dirty="0" smtClean="0"/>
              <a:t> </a:t>
            </a:r>
            <a:r>
              <a:rPr lang="en-US" sz="1000" b="1" dirty="0" smtClean="0"/>
              <a:t>adapted from the Four stages of competence model.</a:t>
            </a:r>
            <a:r>
              <a:rPr lang="en-US" sz="1000" b="1" baseline="0" dirty="0" smtClean="0"/>
              <a:t> </a:t>
            </a:r>
            <a:r>
              <a:rPr lang="fr-CA" sz="1000" b="1" dirty="0" smtClean="0"/>
              <a:t>The </a:t>
            </a:r>
            <a:r>
              <a:rPr lang="fr-CA" sz="1000" b="1" dirty="0" err="1" smtClean="0"/>
              <a:t>buddy</a:t>
            </a:r>
            <a:r>
              <a:rPr lang="fr-CA" sz="1000" b="1" dirty="0" smtClean="0"/>
              <a:t> system </a:t>
            </a:r>
            <a:r>
              <a:rPr lang="fr-CA" sz="1000" b="1" dirty="0" err="1" smtClean="0"/>
              <a:t>that</a:t>
            </a:r>
            <a:r>
              <a:rPr lang="fr-CA" sz="1000" b="1" dirty="0" smtClean="0"/>
              <a:t> last for the 8 </a:t>
            </a:r>
            <a:r>
              <a:rPr lang="fr-CA" sz="1000" b="1" dirty="0" err="1" smtClean="0"/>
              <a:t>weeks</a:t>
            </a:r>
            <a:r>
              <a:rPr lang="fr-CA" sz="1000" b="1" dirty="0" smtClean="0"/>
              <a:t> of the program</a:t>
            </a:r>
            <a:endParaRPr lang="en-CA" sz="1000" b="1" dirty="0" smtClean="0"/>
          </a:p>
          <a:p>
            <a:pPr marL="228600" lvl="0" indent="-228600">
              <a:buFont typeface="+mj-lt"/>
              <a:buAutoNum type="arabicPeriod"/>
            </a:pPr>
            <a:r>
              <a:rPr lang="en-CA" sz="1000" b="1" dirty="0" smtClean="0"/>
              <a:t>Neuroplasticity</a:t>
            </a:r>
            <a:r>
              <a:rPr lang="en-CA" sz="1000" dirty="0" smtClean="0"/>
              <a:t>,</a:t>
            </a:r>
            <a:r>
              <a:rPr lang="en-CA" sz="1000" baseline="0" dirty="0" smtClean="0"/>
              <a:t> and mindful leadership and the leadership competencies of the </a:t>
            </a:r>
            <a:r>
              <a:rPr lang="en-CA" sz="1000" baseline="0" dirty="0" err="1" smtClean="0"/>
              <a:t>GoC</a:t>
            </a:r>
            <a:endParaRPr lang="en-CA" sz="1000" dirty="0" smtClean="0"/>
          </a:p>
          <a:p>
            <a:pPr marL="228600" lvl="0" indent="-228600">
              <a:buFont typeface="+mj-lt"/>
              <a:buAutoNum type="arabicPeriod"/>
            </a:pPr>
            <a:r>
              <a:rPr lang="en-CA" sz="1000" dirty="0" smtClean="0"/>
              <a:t>Decisions, listening</a:t>
            </a:r>
            <a:r>
              <a:rPr lang="en-CA" sz="1000" baseline="0" dirty="0" smtClean="0"/>
              <a:t> and </a:t>
            </a:r>
            <a:r>
              <a:rPr lang="en-CA" sz="1000" b="1" dirty="0" smtClean="0"/>
              <a:t>Compassionate Leadership</a:t>
            </a:r>
          </a:p>
          <a:p>
            <a:pPr marL="228600" lvl="0" indent="-228600">
              <a:buFont typeface="+mj-lt"/>
              <a:buAutoNum type="arabicPeriod"/>
            </a:pPr>
            <a:r>
              <a:rPr lang="en-CA" sz="1000" dirty="0" smtClean="0"/>
              <a:t>E-Cleaning Environment, </a:t>
            </a:r>
            <a:r>
              <a:rPr lang="fr-CA" sz="1000" dirty="0" err="1" smtClean="0"/>
              <a:t>Autocompasion</a:t>
            </a:r>
            <a:r>
              <a:rPr lang="fr-CA" sz="1000" dirty="0" smtClean="0"/>
              <a:t>, do an </a:t>
            </a:r>
            <a:r>
              <a:rPr lang="fr-CA" sz="1000" b="1" dirty="0" err="1" smtClean="0"/>
              <a:t>mindful</a:t>
            </a:r>
            <a:r>
              <a:rPr lang="fr-CA" sz="1000" b="1" dirty="0" smtClean="0"/>
              <a:t> </a:t>
            </a:r>
            <a:r>
              <a:rPr lang="fr-CA" sz="1000" b="1" dirty="0" err="1" smtClean="0"/>
              <a:t>drinking</a:t>
            </a:r>
            <a:r>
              <a:rPr lang="fr-CA" sz="1000" b="1" dirty="0" smtClean="0"/>
              <a:t> water </a:t>
            </a:r>
            <a:r>
              <a:rPr lang="fr-CA" sz="1000" b="1" dirty="0" err="1" smtClean="0"/>
              <a:t>exercise</a:t>
            </a:r>
            <a:endParaRPr lang="en-CA" sz="1000" b="1" dirty="0" smtClean="0"/>
          </a:p>
          <a:p>
            <a:pPr marL="228600" lvl="0" indent="-228600">
              <a:buFont typeface="+mj-lt"/>
              <a:buAutoNum type="arabicPeriod"/>
            </a:pPr>
            <a:r>
              <a:rPr lang="en-CA" sz="1000" b="1" dirty="0" smtClean="0"/>
              <a:t>SCARF model</a:t>
            </a:r>
            <a:r>
              <a:rPr lang="en-CA" sz="1000" dirty="0" smtClean="0"/>
              <a:t>, SBN-RR Technique, </a:t>
            </a:r>
            <a:r>
              <a:rPr lang="en-CA" sz="1000" b="1" dirty="0" err="1" smtClean="0"/>
              <a:t>LuvUrSelf</a:t>
            </a:r>
            <a:r>
              <a:rPr lang="en-CA" sz="1000" b="1" dirty="0" smtClean="0"/>
              <a:t> (self-compassion)</a:t>
            </a:r>
          </a:p>
          <a:p>
            <a:pPr marL="228600" lvl="0" indent="-228600">
              <a:buFont typeface="+mj-lt"/>
              <a:buAutoNum type="arabicPeriod"/>
            </a:pPr>
            <a:r>
              <a:rPr lang="en-CA" sz="1000" dirty="0" smtClean="0"/>
              <a:t>Being Human is enough, </a:t>
            </a:r>
            <a:r>
              <a:rPr lang="en-CA" sz="1000" b="1" dirty="0" smtClean="0"/>
              <a:t>Presence, Win-Win-Win exercise</a:t>
            </a:r>
            <a:r>
              <a:rPr lang="en-CA" sz="1000" dirty="0" smtClean="0"/>
              <a:t>, mindful</a:t>
            </a:r>
            <a:r>
              <a:rPr lang="en-CA" sz="1000" baseline="0" dirty="0" smtClean="0"/>
              <a:t> eating exercise</a:t>
            </a:r>
            <a:endParaRPr lang="en-CA" sz="1000" dirty="0" smtClean="0"/>
          </a:p>
          <a:p>
            <a:pPr marL="228600" lvl="0" indent="-228600">
              <a:buFont typeface="+mj-lt"/>
              <a:buAutoNum type="arabicPeriod"/>
            </a:pPr>
            <a:r>
              <a:rPr lang="fr-CA" sz="1000" b="1" dirty="0" err="1" smtClean="0"/>
              <a:t>Emotional</a:t>
            </a:r>
            <a:r>
              <a:rPr lang="fr-CA" sz="1000" b="1" dirty="0" smtClean="0"/>
              <a:t> intelligence, </a:t>
            </a:r>
            <a:r>
              <a:rPr lang="fr-CA" sz="1000" b="1" dirty="0" err="1" smtClean="0"/>
              <a:t>Empathy</a:t>
            </a:r>
            <a:r>
              <a:rPr lang="fr-CA" sz="1000" dirty="0" smtClean="0"/>
              <a:t>,</a:t>
            </a:r>
            <a:r>
              <a:rPr lang="fr-CA" sz="1000" baseline="0" dirty="0" smtClean="0"/>
              <a:t> </a:t>
            </a:r>
            <a:r>
              <a:rPr lang="fr-CA" sz="1000" baseline="0" dirty="0" err="1" smtClean="0"/>
              <a:t>mindufl</a:t>
            </a:r>
            <a:r>
              <a:rPr lang="fr-CA" sz="1000" baseline="0" dirty="0" smtClean="0"/>
              <a:t> </a:t>
            </a:r>
            <a:r>
              <a:rPr lang="fr-CA" sz="1000" baseline="0" dirty="0" err="1" smtClean="0"/>
              <a:t>walking</a:t>
            </a:r>
            <a:r>
              <a:rPr lang="fr-CA" sz="1000" baseline="0" dirty="0" smtClean="0"/>
              <a:t> </a:t>
            </a:r>
            <a:r>
              <a:rPr lang="fr-CA" sz="1000" baseline="0" dirty="0" err="1" smtClean="0"/>
              <a:t>exercise</a:t>
            </a:r>
            <a:r>
              <a:rPr lang="fr-CA" sz="1000" baseline="0" dirty="0" smtClean="0"/>
              <a:t>, </a:t>
            </a:r>
            <a:r>
              <a:rPr lang="fr-CA" sz="1000" baseline="0" dirty="0" err="1" smtClean="0"/>
              <a:t>loving-kindness</a:t>
            </a:r>
            <a:r>
              <a:rPr lang="fr-CA" sz="1000" baseline="0" dirty="0" smtClean="0"/>
              <a:t> </a:t>
            </a:r>
            <a:r>
              <a:rPr lang="fr-CA" sz="1000" baseline="0" dirty="0" err="1" smtClean="0"/>
              <a:t>exercise</a:t>
            </a:r>
            <a:endParaRPr lang="fr-CA" sz="100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100" b="1" dirty="0" smtClean="0"/>
              <a:t>Resilience</a:t>
            </a:r>
            <a:r>
              <a:rPr lang="en-CA" sz="1100" dirty="0" smtClean="0"/>
              <a:t>, Well-being &amp; Mindfulness, </a:t>
            </a:r>
            <a:r>
              <a:rPr lang="en-CA" sz="1100" b="1" dirty="0" smtClean="0"/>
              <a:t>Values</a:t>
            </a:r>
            <a:r>
              <a:rPr lang="en-CA" sz="1100" b="1" baseline="0" dirty="0" smtClean="0"/>
              <a:t> </a:t>
            </a:r>
            <a:r>
              <a:rPr lang="en-CA" sz="1100" baseline="0" dirty="0" smtClean="0"/>
              <a:t>&amp; Mindfulness, </a:t>
            </a:r>
            <a:r>
              <a:rPr lang="en-CA" sz="1100" b="1" dirty="0" smtClean="0"/>
              <a:t>Resources, The Convergence page to maintain</a:t>
            </a:r>
            <a:r>
              <a:rPr lang="en-CA" sz="1100" b="1" baseline="0" dirty="0" smtClean="0"/>
              <a:t> the practice </a:t>
            </a:r>
            <a:r>
              <a:rPr lang="en-CA" sz="1100" dirty="0" smtClean="0">
                <a:hlinkClick r:id="rId3"/>
              </a:rPr>
              <a:t>https://wiki.gccollab.ca/Convergence</a:t>
            </a:r>
            <a:r>
              <a:rPr lang="en-CA" sz="1100" dirty="0" smtClean="0"/>
              <a:t> </a:t>
            </a:r>
            <a:r>
              <a:rPr lang="en-CA" sz="1100" b="1" baseline="0" dirty="0" smtClean="0"/>
              <a:t>…</a:t>
            </a:r>
            <a:r>
              <a:rPr lang="en-CA" sz="1100" baseline="0" dirty="0" smtClean="0"/>
              <a:t/>
            </a:r>
            <a:br>
              <a:rPr lang="en-CA" sz="1100" baseline="0" dirty="0" smtClean="0"/>
            </a:br>
            <a:r>
              <a:rPr lang="fr-CA" sz="1100" b="1" baseline="0" dirty="0" smtClean="0"/>
              <a:t>Say </a:t>
            </a:r>
            <a:r>
              <a:rPr lang="fr-CA" sz="1100" b="1" baseline="0" dirty="0" err="1" smtClean="0"/>
              <a:t>our</a:t>
            </a:r>
            <a:r>
              <a:rPr lang="fr-CA" sz="1100" b="1" baseline="0" dirty="0" smtClean="0"/>
              <a:t> </a:t>
            </a:r>
            <a:r>
              <a:rPr lang="fr-CA" sz="1100" b="1" baseline="0" dirty="0" err="1" smtClean="0"/>
              <a:t>goodbyes</a:t>
            </a:r>
            <a:r>
              <a:rPr lang="fr-CA" sz="1100" b="1" baseline="0" dirty="0" smtClean="0"/>
              <a:t> and </a:t>
            </a:r>
            <a:r>
              <a:rPr lang="fr-CA" sz="1100" b="1" baseline="0" dirty="0" err="1" smtClean="0"/>
              <a:t>celebrate</a:t>
            </a:r>
            <a:endParaRPr lang="fr-CA" sz="1100" b="1" baseline="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CA" sz="1100" dirty="0" smtClean="0"/>
              <a:t>…with</a:t>
            </a:r>
            <a:r>
              <a:rPr lang="en-CA" sz="1100" baseline="0" dirty="0" smtClean="0"/>
              <a:t> </a:t>
            </a:r>
            <a:r>
              <a:rPr lang="en-CA" sz="1100" dirty="0" smtClean="0"/>
              <a:t>a bunch of Mindful related exercises</a:t>
            </a:r>
          </a:p>
          <a:p>
            <a:pPr marL="0" lvl="0" indent="0">
              <a:buFont typeface="+mj-lt"/>
              <a:buNone/>
            </a:pPr>
            <a:endParaRPr lang="en-CA" sz="1100" dirty="0" smtClean="0"/>
          </a:p>
          <a:p>
            <a:pPr lvl="0"/>
            <a:endParaRPr lang="fr-CA" sz="1000" dirty="0" smtClean="0">
              <a:hlinkClick r:id="rId4"/>
            </a:endParaRPr>
          </a:p>
          <a:p>
            <a:pPr lvl="0"/>
            <a:endParaRPr lang="fr-CA" sz="1000" dirty="0" smtClean="0">
              <a:hlinkClick r:id="rId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hlinkClick r:id="rId4"/>
            </a:endParaRPr>
          </a:p>
          <a:p>
            <a:r>
              <a:rPr lang="en-CA" dirty="0" smtClean="0">
                <a:hlinkClick r:id="rId4"/>
              </a:rPr>
              <a:t>https://wiki.gccollab.ca/MCLD-DLCP</a:t>
            </a:r>
            <a:r>
              <a:rPr lang="en-CA" dirty="0" smtClean="0"/>
              <a:t> </a:t>
            </a:r>
          </a:p>
          <a:p>
            <a:r>
              <a:rPr lang="en-CA" u="sng" dirty="0" smtClean="0">
                <a:hlinkClick r:id="rId5" tooltip="Mindful Change Leadership Development Program Details"/>
              </a:rPr>
              <a:t>MCLD - 8 Week Program Details</a:t>
            </a:r>
            <a:r>
              <a:rPr lang="en-CA" dirty="0" smtClean="0"/>
              <a:t>. </a:t>
            </a:r>
          </a:p>
          <a:p>
            <a:r>
              <a:rPr lang="en-CA" dirty="0" smtClean="0">
                <a:hlinkClick r:id="rId6" tooltip="Mindful Change Leadership Development Program - FAQ"/>
              </a:rPr>
              <a:t>MCLD - FAQ</a:t>
            </a:r>
            <a:endParaRPr lang="en-CA" dirty="0" smtClean="0"/>
          </a:p>
          <a:p>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hlinkClick r:id="rId7"/>
              </a:rPr>
              <a:t>https://gccollab.ca/groups/profile/7978973/mcld-program-cohort-cop-coi-programme-dlcp-cohorte-cdp-et-cdi</a:t>
            </a:r>
            <a:r>
              <a:rPr lang="en-CA" dirty="0" smtClean="0"/>
              <a:t> </a:t>
            </a:r>
          </a:p>
          <a:p>
            <a:endParaRPr lang="en-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3752002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b="1" i="1" dirty="0" smtClean="0"/>
              <a:t>((Resources</a:t>
            </a:r>
            <a:r>
              <a:rPr lang="en-CA" sz="1000" i="1" dirty="0" smtClean="0"/>
              <a:t> </a:t>
            </a:r>
            <a:endParaRPr lang="en-CA" sz="1100" dirty="0" smtClean="0"/>
          </a:p>
          <a:p>
            <a:pPr lvl="0"/>
            <a:r>
              <a:rPr lang="en-CA" sz="1000" b="1" i="1" dirty="0" smtClean="0"/>
              <a:t>How many staff are dedicated to the program?  How do they spend their time?  </a:t>
            </a:r>
          </a:p>
          <a:p>
            <a:pPr lvl="0"/>
            <a:r>
              <a:rPr lang="fr-CA" sz="1000" b="1" i="1" dirty="0" smtClean="0"/>
              <a:t>))</a:t>
            </a:r>
            <a:endParaRPr lang="en-CA" sz="1100" b="1" dirty="0" smtClean="0"/>
          </a:p>
          <a:p>
            <a:pPr lvl="0"/>
            <a:endParaRPr lang="en-CA" sz="1000" dirty="0" smtClean="0"/>
          </a:p>
          <a:p>
            <a:pPr lvl="0"/>
            <a:r>
              <a:rPr lang="en-CA" sz="1000" dirty="0" smtClean="0"/>
              <a:t>Requisite to facilitate is have completed</a:t>
            </a:r>
            <a:r>
              <a:rPr lang="en-CA" sz="1000" baseline="0" dirty="0" smtClean="0"/>
              <a:t> the program, f</a:t>
            </a:r>
            <a:r>
              <a:rPr lang="en-CA" sz="1000" dirty="0" smtClean="0"/>
              <a:t>rom a base</a:t>
            </a:r>
            <a:r>
              <a:rPr lang="en-CA" sz="1000" baseline="0" dirty="0" smtClean="0"/>
              <a:t> of about</a:t>
            </a:r>
            <a:r>
              <a:rPr lang="en-CA" sz="1000" dirty="0" smtClean="0"/>
              <a:t> 10+ volunteer </a:t>
            </a:r>
            <a:r>
              <a:rPr lang="en-CA" sz="1000" u="sng" dirty="0" smtClean="0">
                <a:hlinkClick r:id="rId3" tooltip="MCLD Program Facilitators Team / L'équipe des animateurs du program de DLCP"/>
              </a:rPr>
              <a:t>facilitators</a:t>
            </a:r>
            <a:r>
              <a:rPr lang="en-CA" sz="1000" dirty="0" smtClean="0"/>
              <a:t> from different Departments and Agencies</a:t>
            </a:r>
          </a:p>
          <a:p>
            <a:pPr lvl="0"/>
            <a:r>
              <a:rPr lang="fr-CA" sz="1000" dirty="0" err="1" smtClean="0"/>
              <a:t>Usually</a:t>
            </a:r>
            <a:r>
              <a:rPr lang="fr-CA" sz="1000" dirty="0" smtClean="0"/>
              <a:t> 2/3 </a:t>
            </a:r>
            <a:r>
              <a:rPr lang="fr-CA" sz="1000" dirty="0" err="1" smtClean="0"/>
              <a:t>volunteers</a:t>
            </a:r>
            <a:r>
              <a:rPr lang="fr-CA" sz="1000" dirty="0" smtClean="0"/>
              <a:t> lead</a:t>
            </a:r>
            <a:r>
              <a:rPr lang="fr-CA" sz="1000" baseline="0" dirty="0" smtClean="0"/>
              <a:t> </a:t>
            </a:r>
            <a:r>
              <a:rPr lang="fr-CA" sz="1000" baseline="0" dirty="0" err="1" smtClean="0"/>
              <a:t>each</a:t>
            </a:r>
            <a:r>
              <a:rPr lang="fr-CA" sz="1000" baseline="0" dirty="0" smtClean="0"/>
              <a:t> session, </a:t>
            </a:r>
            <a:r>
              <a:rPr lang="fr-CA" sz="1000" baseline="0" dirty="0" err="1" smtClean="0"/>
              <a:t>depending</a:t>
            </a:r>
            <a:r>
              <a:rPr lang="fr-CA" sz="1000" baseline="0" dirty="0" smtClean="0"/>
              <a:t> on </a:t>
            </a:r>
            <a:r>
              <a:rPr lang="fr-CA" sz="1000" baseline="0" dirty="0" err="1" smtClean="0"/>
              <a:t>availability</a:t>
            </a:r>
            <a:r>
              <a:rPr lang="fr-CA" sz="1000" baseline="0" dirty="0" smtClean="0"/>
              <a:t> and </a:t>
            </a:r>
            <a:r>
              <a:rPr lang="fr-CA" sz="1000" baseline="0" dirty="0" err="1" smtClean="0"/>
              <a:t>preference</a:t>
            </a:r>
            <a:endParaRPr lang="fr-CA" sz="1000" baseline="0" dirty="0" smtClean="0"/>
          </a:p>
          <a:p>
            <a:pPr lvl="0"/>
            <a:r>
              <a:rPr lang="fr-CA" sz="1000" baseline="0" dirty="0" smtClean="0"/>
              <a:t>An Investment of up to an </a:t>
            </a:r>
            <a:r>
              <a:rPr lang="fr-CA" sz="1000" baseline="0" dirty="0" err="1" smtClean="0"/>
              <a:t>hour</a:t>
            </a:r>
            <a:r>
              <a:rPr lang="fr-CA" sz="1000" baseline="0" dirty="0" smtClean="0"/>
              <a:t> to </a:t>
            </a:r>
            <a:r>
              <a:rPr lang="fr-CA" sz="1000" baseline="0" dirty="0" err="1" smtClean="0"/>
              <a:t>participate</a:t>
            </a:r>
            <a:r>
              <a:rPr lang="fr-CA" sz="1000" baseline="0" dirty="0" smtClean="0"/>
              <a:t> in a coordination meeting</a:t>
            </a:r>
          </a:p>
          <a:p>
            <a:pPr lvl="0"/>
            <a:r>
              <a:rPr lang="fr-CA" sz="1000" baseline="0" dirty="0" smtClean="0"/>
              <a:t>One or </a:t>
            </a:r>
            <a:r>
              <a:rPr lang="fr-CA" sz="1000" baseline="0" dirty="0" err="1" smtClean="0"/>
              <a:t>Two</a:t>
            </a:r>
            <a:r>
              <a:rPr lang="fr-CA" sz="1000" baseline="0" dirty="0" smtClean="0"/>
              <a:t> </a:t>
            </a:r>
            <a:r>
              <a:rPr lang="fr-CA" sz="1000" baseline="0" dirty="0" err="1" smtClean="0"/>
              <a:t>hours</a:t>
            </a:r>
            <a:r>
              <a:rPr lang="fr-CA" sz="1000" baseline="0" dirty="0" smtClean="0"/>
              <a:t> to </a:t>
            </a:r>
            <a:r>
              <a:rPr lang="fr-CA" sz="1000" baseline="0" dirty="0" err="1" smtClean="0"/>
              <a:t>prep</a:t>
            </a:r>
            <a:endParaRPr lang="fr-CA" sz="1000" baseline="0" dirty="0" smtClean="0"/>
          </a:p>
          <a:p>
            <a:pPr lvl="0"/>
            <a:r>
              <a:rPr lang="fr-CA" sz="1000" baseline="0" dirty="0" smtClean="0"/>
              <a:t>And 1.5 </a:t>
            </a:r>
            <a:r>
              <a:rPr lang="fr-CA" sz="1000" baseline="0" dirty="0" err="1" smtClean="0"/>
              <a:t>hours</a:t>
            </a:r>
            <a:r>
              <a:rPr lang="fr-CA" sz="1000" baseline="0" dirty="0" smtClean="0"/>
              <a:t> to </a:t>
            </a:r>
            <a:r>
              <a:rPr lang="fr-CA" sz="1000" baseline="0" dirty="0" err="1" smtClean="0"/>
              <a:t>deliver</a:t>
            </a:r>
            <a:endParaRPr lang="en-CA" sz="1100" dirty="0" smtClean="0"/>
          </a:p>
          <a:p>
            <a:pPr marL="0" lvl="0" indent="0">
              <a:spcAft>
                <a:spcPts val="600"/>
              </a:spcAft>
              <a:buFont typeface="Arial" panose="020B0604020202020204" pitchFamily="34" charset="0"/>
              <a:buNone/>
            </a:pPr>
            <a:endParaRPr lang="fr-CA" sz="1200" dirty="0" smtClean="0"/>
          </a:p>
          <a:p>
            <a:pPr marL="0" lvl="0" indent="0">
              <a:spcAft>
                <a:spcPts val="600"/>
              </a:spcAft>
              <a:buFont typeface="Arial" panose="020B0604020202020204" pitchFamily="34" charset="0"/>
              <a:buNone/>
            </a:pPr>
            <a:r>
              <a:rPr lang="fr-CA" sz="1200" dirty="0" smtClean="0"/>
              <a:t>((</a:t>
            </a:r>
          </a:p>
          <a:p>
            <a:pPr marL="171450" lvl="0" indent="-171450">
              <a:spcAft>
                <a:spcPts val="600"/>
              </a:spcAft>
              <a:buFont typeface="Arial" panose="020B0604020202020204" pitchFamily="34" charset="0"/>
              <a:buChar char="•"/>
            </a:pPr>
            <a:r>
              <a:rPr lang="en-US" sz="1200" dirty="0" smtClean="0"/>
              <a:t>Here a partial list of facilitators from various government Departments/Agencies, including:</a:t>
            </a:r>
          </a:p>
          <a:p>
            <a:pPr marL="628650" lvl="1" indent="-171450">
              <a:spcAft>
                <a:spcPts val="600"/>
              </a:spcAft>
              <a:buFont typeface="Arial" panose="020B0604020202020204" pitchFamily="34" charset="0"/>
              <a:buChar char="•"/>
            </a:pPr>
            <a:r>
              <a:rPr lang="en-US" sz="1200" dirty="0" smtClean="0"/>
              <a:t>Service Canada</a:t>
            </a:r>
          </a:p>
          <a:p>
            <a:pPr marL="628650" lvl="1" indent="-171450">
              <a:spcAft>
                <a:spcPts val="600"/>
              </a:spcAft>
              <a:buFont typeface="Arial" panose="020B0604020202020204" pitchFamily="34" charset="0"/>
              <a:buChar char="•"/>
            </a:pPr>
            <a:r>
              <a:rPr lang="en-US" sz="1200" dirty="0" smtClean="0"/>
              <a:t>Governor General</a:t>
            </a:r>
          </a:p>
          <a:p>
            <a:pPr marL="628650" lvl="1" indent="-171450">
              <a:spcAft>
                <a:spcPts val="600"/>
              </a:spcAft>
              <a:buFont typeface="Arial" panose="020B0604020202020204" pitchFamily="34" charset="0"/>
              <a:buChar char="•"/>
            </a:pPr>
            <a:r>
              <a:rPr lang="en-US" sz="1200" dirty="0" smtClean="0"/>
              <a:t>Indigenous Services Canada</a:t>
            </a:r>
          </a:p>
          <a:p>
            <a:pPr marL="628650" lvl="1" indent="-171450">
              <a:spcAft>
                <a:spcPts val="600"/>
              </a:spcAft>
              <a:buFont typeface="Arial" panose="020B0604020202020204" pitchFamily="34" charset="0"/>
              <a:buChar char="•"/>
            </a:pPr>
            <a:r>
              <a:rPr lang="en-US" sz="1200" dirty="0" smtClean="0"/>
              <a:t>Public Services and Procurement Canada</a:t>
            </a:r>
          </a:p>
          <a:p>
            <a:pPr marL="628650" lvl="1" indent="-171450">
              <a:spcAft>
                <a:spcPts val="600"/>
              </a:spcAft>
              <a:buFont typeface="Arial" panose="020B0604020202020204" pitchFamily="34" charset="0"/>
              <a:buChar char="•"/>
            </a:pPr>
            <a:r>
              <a:rPr lang="en-US" sz="1200" dirty="0" smtClean="0"/>
              <a:t>Financial Transactions and Reports Analysis Centre of Canada</a:t>
            </a:r>
          </a:p>
          <a:p>
            <a:pPr marL="628650" lvl="1" indent="-171450">
              <a:spcAft>
                <a:spcPts val="600"/>
              </a:spcAft>
              <a:buFont typeface="Arial" panose="020B0604020202020204" pitchFamily="34" charset="0"/>
              <a:buChar char="•"/>
            </a:pPr>
            <a:r>
              <a:rPr lang="en-US" sz="1200" dirty="0" smtClean="0"/>
              <a:t>Canada Border Services Agency</a:t>
            </a:r>
          </a:p>
          <a:p>
            <a:pPr marL="628650" lvl="1" indent="-171450">
              <a:spcAft>
                <a:spcPts val="600"/>
              </a:spcAft>
              <a:buFont typeface="Arial" panose="020B0604020202020204" pitchFamily="34" charset="0"/>
              <a:buChar char="•"/>
            </a:pPr>
            <a:r>
              <a:rPr lang="en-US" sz="1200" dirty="0" smtClean="0"/>
              <a:t>Treasury Board of Canada Secretariat</a:t>
            </a:r>
          </a:p>
          <a:p>
            <a:pPr marL="628650" lvl="1" indent="-171450">
              <a:spcAft>
                <a:spcPts val="600"/>
              </a:spcAft>
              <a:buFont typeface="Arial" panose="020B0604020202020204" pitchFamily="34" charset="0"/>
              <a:buChar char="•"/>
            </a:pPr>
            <a:r>
              <a:rPr lang="en-US" sz="1200" dirty="0" smtClean="0"/>
              <a:t>Canada Revenue Agency</a:t>
            </a:r>
          </a:p>
          <a:p>
            <a:pPr marL="628650" lvl="1" indent="-171450">
              <a:spcAft>
                <a:spcPts val="600"/>
              </a:spcAft>
              <a:buFont typeface="Arial" panose="020B0604020202020204" pitchFamily="34" charset="0"/>
              <a:buChar char="•"/>
            </a:pPr>
            <a:r>
              <a:rPr lang="en-US" sz="1200" dirty="0" smtClean="0"/>
              <a:t>Immigration,</a:t>
            </a:r>
            <a:r>
              <a:rPr lang="en-US" sz="1200" baseline="0" dirty="0" smtClean="0"/>
              <a:t> Refugees and Citizenship Canada</a:t>
            </a:r>
            <a:endParaRPr lang="fr-CA" sz="1200"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fr-CA" smtClean="0"/>
              <a:t>13</a:t>
            </a:fld>
            <a:endParaRPr lang="fr-CA" dirty="0"/>
          </a:p>
        </p:txBody>
      </p:sp>
    </p:spTree>
    <p:extLst>
      <p:ext uri="{BB962C8B-B14F-4D97-AF65-F5344CB8AC3E}">
        <p14:creationId xmlns:p14="http://schemas.microsoft.com/office/powerpoint/2010/main" val="2088377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Alejandro</a:t>
            </a:r>
            <a:r>
              <a:rPr lang="en-US" i="1" dirty="0"/>
              <a:t>:</a:t>
            </a:r>
          </a:p>
          <a:p>
            <a:pPr lvl="0"/>
            <a:r>
              <a:rPr lang="en-US" dirty="0"/>
              <a:t>The program had participants</a:t>
            </a:r>
            <a:r>
              <a:rPr lang="en-US" baseline="0" dirty="0"/>
              <a:t> from across Government and across Canada, as you can see per the slide, the image</a:t>
            </a:r>
            <a:r>
              <a:rPr lang="en-US" dirty="0"/>
              <a:t> was co-created at the beginning of the 2022 English offering</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14</a:t>
            </a:fld>
            <a:endParaRPr lang="en-CA"/>
          </a:p>
        </p:txBody>
      </p:sp>
    </p:spTree>
    <p:extLst>
      <p:ext uri="{BB962C8B-B14F-4D97-AF65-F5344CB8AC3E}">
        <p14:creationId xmlns:p14="http://schemas.microsoft.com/office/powerpoint/2010/main" val="674534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CA" sz="1100" b="1" i="1" dirty="0" smtClean="0"/>
              <a:t>((Leadership Impact (if possible)</a:t>
            </a:r>
            <a:r>
              <a:rPr lang="en-CA" sz="1100" i="1" dirty="0" smtClean="0"/>
              <a:t> </a:t>
            </a:r>
            <a:endParaRPr lang="en-CA" sz="1400" dirty="0" smtClean="0"/>
          </a:p>
          <a:p>
            <a:pPr lvl="0"/>
            <a:r>
              <a:rPr lang="en-CA" sz="1000" b="1" i="1" dirty="0" smtClean="0"/>
              <a:t>Can you share any examples of program graduates making a positive impact within your department? </a:t>
            </a:r>
            <a:endParaRPr lang="en-CA" sz="1100" b="1" dirty="0" smtClean="0"/>
          </a:p>
          <a:p>
            <a:pPr lvl="0"/>
            <a:r>
              <a:rPr lang="en-US" sz="1000" i="1" dirty="0" smtClean="0"/>
              <a:t>))</a:t>
            </a:r>
          </a:p>
          <a:p>
            <a:pPr lvl="0"/>
            <a:endParaRPr lang="en-US" sz="1000" i="1" dirty="0" smtClean="0"/>
          </a:p>
          <a:p>
            <a:pPr lvl="0"/>
            <a:r>
              <a:rPr lang="en-US" sz="1000" i="0" dirty="0" smtClean="0"/>
              <a:t>Here</a:t>
            </a:r>
            <a:r>
              <a:rPr lang="en-US" sz="1000" i="0" baseline="0" dirty="0" smtClean="0"/>
              <a:t> are testimonials to the impact that the program has on participants…</a:t>
            </a:r>
            <a:endParaRPr lang="en-US" sz="1000" i="0" dirty="0" smtClean="0"/>
          </a:p>
          <a:p>
            <a:pPr lvl="0"/>
            <a:r>
              <a:rPr lang="en-US" sz="1000" i="1" dirty="0" smtClean="0"/>
              <a:t>"…in a way, your investment in </a:t>
            </a:r>
            <a:r>
              <a:rPr lang="en-US" sz="1000" b="1" i="1" dirty="0" smtClean="0"/>
              <a:t>becoming medicine... is a very important investment</a:t>
            </a:r>
            <a:r>
              <a:rPr lang="en-US" sz="1000" i="1" dirty="0" smtClean="0"/>
              <a:t>…" - Elder Malcom </a:t>
            </a:r>
            <a:r>
              <a:rPr lang="en-US" sz="1000" i="1" dirty="0" err="1" smtClean="0"/>
              <a:t>Saulis</a:t>
            </a:r>
            <a:endParaRPr lang="en-CA" sz="1100" dirty="0" smtClean="0"/>
          </a:p>
          <a:p>
            <a:pPr lvl="0"/>
            <a:r>
              <a:rPr lang="en-US" sz="1000" i="1" dirty="0" smtClean="0"/>
              <a:t>"I found this course to be extremely </a:t>
            </a:r>
            <a:r>
              <a:rPr lang="en-US" sz="1000" b="1" i="1" dirty="0" smtClean="0"/>
              <a:t>powerful</a:t>
            </a:r>
            <a:r>
              <a:rPr lang="en-US" sz="1000" i="1" dirty="0" smtClean="0"/>
              <a:t> and </a:t>
            </a:r>
            <a:r>
              <a:rPr lang="en-US" sz="1000" b="1" i="1" dirty="0" smtClean="0"/>
              <a:t>grounding</a:t>
            </a:r>
            <a:r>
              <a:rPr lang="en-US" sz="1000" i="1" dirty="0" smtClean="0"/>
              <a:t>... this really </a:t>
            </a:r>
            <a:r>
              <a:rPr lang="en-US" sz="1000" b="1" i="1" dirty="0" smtClean="0"/>
              <a:t>helps to shape how I look at my relationships with my staff</a:t>
            </a:r>
            <a:r>
              <a:rPr lang="en-US" sz="1000" i="1" dirty="0" smtClean="0"/>
              <a:t>… it was excellent. " </a:t>
            </a:r>
            <a:endParaRPr lang="en-CA" sz="1100" dirty="0" smtClean="0"/>
          </a:p>
          <a:p>
            <a:pPr lvl="0"/>
            <a:r>
              <a:rPr lang="en-CA" sz="1000" i="1" dirty="0" smtClean="0"/>
              <a:t>"it was very powerful, very interesting, lots of insights. I learned a lot about myself. I found the exercises appropriate in me being more productive, </a:t>
            </a:r>
            <a:r>
              <a:rPr lang="en-CA" sz="1000" b="1" i="1" dirty="0" smtClean="0"/>
              <a:t>more present in my relationships with my colleagues and also with my family</a:t>
            </a:r>
            <a:r>
              <a:rPr lang="en-CA" sz="1000" i="1" dirty="0" smtClean="0"/>
              <a:t>.”</a:t>
            </a:r>
            <a:endParaRPr lang="en-CA" sz="1100" dirty="0" smtClean="0"/>
          </a:p>
          <a:p>
            <a:pPr lvl="0"/>
            <a:r>
              <a:rPr lang="en-US" sz="1000" i="1" dirty="0" smtClean="0"/>
              <a:t>“</a:t>
            </a:r>
            <a:r>
              <a:rPr lang="en-US" sz="1000" b="1" i="1" dirty="0" smtClean="0"/>
              <a:t>This series is life changing</a:t>
            </a:r>
            <a:r>
              <a:rPr lang="en-US" sz="1000" i="1" dirty="0" smtClean="0"/>
              <a:t>. I hope to participate more in the future” </a:t>
            </a:r>
            <a:endParaRPr lang="en-CA" sz="1100" dirty="0" smtClean="0"/>
          </a:p>
          <a:p>
            <a:pPr lvl="0"/>
            <a:r>
              <a:rPr lang="en-US" sz="1000" i="1" dirty="0" smtClean="0"/>
              <a:t>"</a:t>
            </a:r>
            <a:r>
              <a:rPr lang="en-US" sz="1000" b="1" i="1" dirty="0" smtClean="0"/>
              <a:t>These 8 weeks have been profound</a:t>
            </a:r>
            <a:r>
              <a:rPr lang="en-US" sz="1000" i="1" dirty="0" smtClean="0"/>
              <a:t>… in my view I think this </a:t>
            </a:r>
            <a:r>
              <a:rPr lang="en-US" sz="1000" b="1" i="1" dirty="0" smtClean="0"/>
              <a:t>should be mandatory for everyone. it's that powerful</a:t>
            </a:r>
            <a:r>
              <a:rPr lang="en-US" sz="1000" i="1" dirty="0" smtClean="0"/>
              <a:t>"</a:t>
            </a:r>
            <a:endParaRPr lang="en-CA" sz="1100" dirty="0" smtClean="0"/>
          </a:p>
          <a:p>
            <a:pPr lvl="0"/>
            <a:r>
              <a:rPr lang="en-CA" sz="1000" i="1" dirty="0" smtClean="0"/>
              <a:t>"Thank you for this valuable opportunity to grow personally and professionally. </a:t>
            </a:r>
            <a:r>
              <a:rPr lang="en-CA" sz="1000" b="1" i="1" dirty="0" smtClean="0"/>
              <a:t>It has been an important adjunct to the transformational work we are doing at ISC</a:t>
            </a:r>
            <a:r>
              <a:rPr lang="en-CA" sz="1000" i="1" dirty="0" smtClean="0"/>
              <a:t>.“</a:t>
            </a:r>
            <a:endParaRPr lang="en-CA" sz="1100" dirty="0" smtClean="0"/>
          </a:p>
          <a:p>
            <a:pPr lvl="0"/>
            <a:r>
              <a:rPr lang="en-US" sz="1000" i="1" dirty="0" smtClean="0"/>
              <a:t>“I wanted to also share some specific gratitude... I found the sessions incredibly helpful, useful and well structured… </a:t>
            </a:r>
            <a:r>
              <a:rPr lang="en-US" sz="1000" b="1" i="1" dirty="0" smtClean="0"/>
              <a:t>it's already had a wonderful effect on my life</a:t>
            </a:r>
            <a:r>
              <a:rPr lang="en-US" sz="1000" i="1" dirty="0" smtClean="0"/>
              <a:t>”</a:t>
            </a:r>
            <a:endParaRPr lang="en-CA" sz="1200" kern="1200" dirty="0">
              <a:solidFill>
                <a:schemeClr val="tx1"/>
              </a:solidFill>
              <a:effectLst/>
              <a:latin typeface="Arial" charset="0"/>
              <a:ea typeface="+mn-ea"/>
              <a:cs typeface="+mn-cs"/>
            </a:endParaRP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15</a:t>
            </a:fld>
            <a:endParaRPr lang="en-CA"/>
          </a:p>
        </p:txBody>
      </p:sp>
    </p:spTree>
    <p:extLst>
      <p:ext uri="{BB962C8B-B14F-4D97-AF65-F5344CB8AC3E}">
        <p14:creationId xmlns:p14="http://schemas.microsoft.com/office/powerpoint/2010/main" val="1023992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The</a:t>
            </a:r>
            <a:r>
              <a:rPr lang="en-CA" sz="1200" baseline="0" dirty="0" smtClean="0"/>
              <a:t> connection between </a:t>
            </a:r>
            <a:r>
              <a:rPr lang="en-CA" sz="1200" dirty="0" smtClean="0"/>
              <a:t>Mindfulness and Learning is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smtClean="0"/>
              <a:t>A regular mindful practice strengthens</a:t>
            </a:r>
            <a:r>
              <a:rPr lang="en-CA" sz="1200" b="0" baseline="0" dirty="0" smtClean="0"/>
              <a:t> </a:t>
            </a:r>
            <a:r>
              <a:rPr lang="en-CA" sz="1200" b="0" dirty="0" smtClean="0"/>
              <a:t>connections in the prefrontal cortex, supporting self-reflection and self-regulation. These functions play a critical role in education. To learn, you</a:t>
            </a:r>
            <a:r>
              <a:rPr lang="en-CA" sz="1200" b="0" baseline="0" dirty="0" smtClean="0"/>
              <a:t> </a:t>
            </a:r>
            <a:r>
              <a:rPr lang="en-CA" sz="1200" b="0" dirty="0" smtClean="0"/>
              <a:t>must engage their prefrontal cortex</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dirty="0" smtClean="0"/>
              <a:t>- https://www.mindful.org/mindfulness-and-learning-whats-the-connection/ </a:t>
            </a:r>
            <a:endParaRPr lang="en-CA"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585279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lvl="0"/>
            <a:r>
              <a:rPr lang="en-CA" sz="1100" b="0" i="0" dirty="0" smtClean="0"/>
              <a:t>A mindful change leadership program can play a crucial role in supporting the future of learning in several ways:</a:t>
            </a:r>
          </a:p>
          <a:p>
            <a:pPr lvl="0"/>
            <a:endParaRPr lang="fr-CA" sz="1100" b="0" i="0" dirty="0" smtClean="0"/>
          </a:p>
          <a:p>
            <a:pPr lvl="0"/>
            <a:r>
              <a:rPr lang="fr-CA" sz="1100" b="0" i="0" dirty="0" err="1" smtClean="0"/>
              <a:t>I’m</a:t>
            </a:r>
            <a:r>
              <a:rPr lang="fr-CA" sz="1100" b="0" i="0" dirty="0" smtClean="0"/>
              <a:t> </a:t>
            </a:r>
            <a:r>
              <a:rPr lang="fr-CA" sz="1100" b="0" i="0" dirty="0" err="1" smtClean="0"/>
              <a:t>going</a:t>
            </a:r>
            <a:r>
              <a:rPr lang="fr-CA" sz="1100" b="0" i="0" dirty="0" smtClean="0"/>
              <a:t> to mention the </a:t>
            </a:r>
            <a:r>
              <a:rPr lang="fr-CA" sz="1100" b="0" i="0" dirty="0" err="1" smtClean="0"/>
              <a:t>following</a:t>
            </a:r>
            <a:r>
              <a:rPr lang="fr-CA" sz="1100" b="0" i="0" dirty="0" smtClean="0"/>
              <a:t> 3:</a:t>
            </a:r>
          </a:p>
          <a:p>
            <a:pPr lvl="0"/>
            <a:r>
              <a:rPr lang="fr-CA" sz="1100" b="0" i="0" dirty="0" smtClean="0"/>
              <a:t>(click x3)</a:t>
            </a:r>
            <a:endParaRPr lang="en-CA" sz="1100" b="0" i="0" dirty="0" smtClean="0"/>
          </a:p>
          <a:p>
            <a:pPr lvl="0"/>
            <a:r>
              <a:rPr lang="en-CA" sz="1100" b="0" i="0" dirty="0" smtClean="0"/>
              <a:t>1. **Cultural Transformation:** Such a program can help organizations cultivate a culture of mindfulness and adaptability. This cultural shift is essential for embracing and driving the changes required for the future of learning.</a:t>
            </a:r>
          </a:p>
          <a:p>
            <a:pPr lvl="0"/>
            <a:endParaRPr lang="en-CA" sz="1100" b="0" i="0" dirty="0" smtClean="0"/>
          </a:p>
          <a:p>
            <a:pPr lvl="0"/>
            <a:r>
              <a:rPr lang="en-CA" sz="1100" b="1" i="0" dirty="0" smtClean="0"/>
              <a:t>2. **Embracing Innovation:** </a:t>
            </a:r>
            <a:r>
              <a:rPr lang="en-CA" sz="1100" b="0" i="0" dirty="0" smtClean="0"/>
              <a:t>Mindful leaders are often more open to innovation and are better at integrating new technologies and teaching methods into the learning process. They can encourage the adoption of innovative tools and approaches that enhance learning experiences.</a:t>
            </a:r>
          </a:p>
          <a:p>
            <a:pPr lvl="0"/>
            <a:endParaRPr lang="en-CA" sz="1100" b="0" i="0" dirty="0" smtClean="0"/>
          </a:p>
          <a:p>
            <a:pPr lvl="0"/>
            <a:r>
              <a:rPr lang="en-CA" sz="1100" b="0" i="0" dirty="0" smtClean="0"/>
              <a:t>3. **Resilience and Adaptability:** Mindfulness practices can enhance resilience and adaptability in both educators and learners. As the future of learning involves continuous change and adaptability, individuals who are more mindful and emotionally resilient are better equipped to navigate these shifts.</a:t>
            </a:r>
          </a:p>
          <a:p>
            <a:pPr lvl="0"/>
            <a:endParaRPr lang="en-CA" sz="1100" b="0" i="0" dirty="0" smtClean="0"/>
          </a:p>
          <a:p>
            <a:pPr lvl="0"/>
            <a:r>
              <a:rPr lang="en-CA" sz="1100" b="1" i="0" dirty="0" smtClean="0"/>
              <a:t>4. **Empathy and Inclusivity:** </a:t>
            </a:r>
            <a:r>
              <a:rPr lang="en-CA" sz="1100" b="0" i="0" dirty="0" smtClean="0"/>
              <a:t>Mindful leaders tend to be more empathetic and aware of the diverse needs and backgrounds of learners. This can lead to more inclusive and learner-centered approaches, which are central to the future of learning.</a:t>
            </a:r>
          </a:p>
          <a:p>
            <a:pPr lvl="0"/>
            <a:endParaRPr lang="en-CA" sz="1100" b="0" i="0" dirty="0" smtClean="0"/>
          </a:p>
          <a:p>
            <a:pPr lvl="0"/>
            <a:r>
              <a:rPr lang="en-CA" sz="1100" b="0" i="0" dirty="0" smtClean="0"/>
              <a:t>5. **Stakeholder Engagement:** Mindful change leaders often engage various stakeholders, including students, teachers, parents, and community members, in the decision-making process. This participatory approach can lead to more meaningful and effective changes in education.</a:t>
            </a:r>
          </a:p>
          <a:p>
            <a:pPr lvl="0"/>
            <a:endParaRPr lang="en-CA" sz="1100" b="0" i="0" dirty="0" smtClean="0"/>
          </a:p>
          <a:p>
            <a:pPr lvl="0"/>
            <a:r>
              <a:rPr lang="en-CA" sz="1100" b="0" i="0" dirty="0" smtClean="0"/>
              <a:t>6. **Professional Development:** A mindful change leadership program can focus on developing leadership skills that are aligned with the changing needs of education. This includes leadership skills related to technology integration, data-driven decision-making, and fostering a growth mindset.</a:t>
            </a:r>
          </a:p>
          <a:p>
            <a:pPr lvl="0"/>
            <a:endParaRPr lang="en-CA" sz="1100" b="0" i="0" dirty="0" smtClean="0"/>
          </a:p>
          <a:p>
            <a:pPr lvl="0"/>
            <a:r>
              <a:rPr lang="en-CA" sz="1100" b="0" i="0" dirty="0" smtClean="0"/>
              <a:t>7. **Facilitator Well-being:** Facilitators in the future of learning will need to manage increased workloads and adapt to new challenges. Mindfulness can help them cope with stress and maintain their well-being, which ultimately benefits the learning environment.</a:t>
            </a:r>
          </a:p>
          <a:p>
            <a:pPr lvl="0"/>
            <a:endParaRPr lang="en-CA" sz="1100" b="0" i="0" dirty="0" smtClean="0"/>
          </a:p>
          <a:p>
            <a:pPr lvl="0"/>
            <a:r>
              <a:rPr lang="en-CA" sz="1100" b="1" i="0" dirty="0" smtClean="0"/>
              <a:t>8. **Continuous Improvement:** </a:t>
            </a:r>
            <a:r>
              <a:rPr lang="en-CA" sz="1100" b="0" i="0" dirty="0" smtClean="0"/>
              <a:t>Mindful leaders are often more committed to continuous improvement and ongoing self-reflection. This approach aligns with the iterative and evolving nature of the future of learning.</a:t>
            </a:r>
          </a:p>
          <a:p>
            <a:pPr lvl="0"/>
            <a:endParaRPr lang="en-CA" sz="1100" b="0" i="0" dirty="0" smtClean="0"/>
          </a:p>
          <a:p>
            <a:pPr lvl="0"/>
            <a:r>
              <a:rPr lang="en-CA" sz="1100" b="0" i="0" dirty="0" smtClean="0"/>
              <a:t>In summary, a mindful change leadership program can support the future of learning by fostering a culture of adaptability, empathy, and innovation, and by equipping leaders with the skills and mindset needed to navigate the evolving landscape of learning effectively.</a:t>
            </a:r>
          </a:p>
          <a:p>
            <a:pPr lvl="0"/>
            <a:endParaRPr lang="fr-CA" sz="1100" b="0" i="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solidFill>
                  <a:schemeClr val="accent1">
                    <a:lumMod val="75000"/>
                  </a:schemeClr>
                </a:solidFill>
              </a:rPr>
              <a:t>- Source: </a:t>
            </a:r>
            <a:r>
              <a:rPr lang="fr-CA" dirty="0" err="1" smtClean="0">
                <a:solidFill>
                  <a:schemeClr val="accent1">
                    <a:lumMod val="75000"/>
                  </a:schemeClr>
                </a:solidFill>
              </a:rPr>
              <a:t>ChatGPT</a:t>
            </a:r>
            <a:endParaRPr lang="en-CA" dirty="0" smtClean="0">
              <a:solidFill>
                <a:schemeClr val="accent1">
                  <a:lumMod val="75000"/>
                </a:schemeClr>
              </a:solidFill>
            </a:endParaRPr>
          </a:p>
          <a:p>
            <a:pPr lvl="0"/>
            <a:endParaRPr lang="en-CA" b="0" i="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1726739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baseline="0" dirty="0" smtClean="0">
                <a:solidFill>
                  <a:schemeClr val="tx1"/>
                </a:solidFill>
                <a:effectLst/>
                <a:latin typeface="Arial" charset="0"/>
                <a:ea typeface="+mn-ea"/>
                <a:cs typeface="+mn-cs"/>
              </a:rPr>
              <a:t>T</a:t>
            </a:r>
            <a:r>
              <a:rPr lang="en-US" sz="1200" kern="1200" dirty="0" smtClean="0">
                <a:solidFill>
                  <a:schemeClr val="tx1"/>
                </a:solidFill>
                <a:effectLst/>
                <a:latin typeface="Arial" charset="0"/>
                <a:ea typeface="+mn-ea"/>
                <a:cs typeface="+mn-cs"/>
              </a:rPr>
              <a:t>wo </a:t>
            </a:r>
            <a:r>
              <a:rPr lang="en-US" sz="1200" kern="1200" dirty="0">
                <a:solidFill>
                  <a:schemeClr val="tx1"/>
                </a:solidFill>
                <a:effectLst/>
                <a:latin typeface="Arial" charset="0"/>
                <a:ea typeface="+mn-ea"/>
                <a:cs typeface="+mn-cs"/>
              </a:rPr>
              <a:t>components which will be key for ensuring the continued success of the program are </a:t>
            </a:r>
            <a:r>
              <a:rPr lang="en-US" sz="1200" b="1" kern="1200" dirty="0">
                <a:solidFill>
                  <a:schemeClr val="tx1"/>
                </a:solidFill>
                <a:effectLst/>
                <a:latin typeface="Arial" charset="0"/>
                <a:ea typeface="+mn-ea"/>
                <a:cs typeface="+mn-cs"/>
              </a:rPr>
              <a:t>maintaining voluntary participation </a:t>
            </a:r>
            <a:r>
              <a:rPr lang="en-US" sz="1200" kern="1200" dirty="0">
                <a:solidFill>
                  <a:schemeClr val="tx1"/>
                </a:solidFill>
                <a:effectLst/>
                <a:latin typeface="Arial" charset="0"/>
                <a:ea typeface="+mn-ea"/>
                <a:cs typeface="+mn-cs"/>
              </a:rPr>
              <a:t>and </a:t>
            </a:r>
            <a:r>
              <a:rPr lang="en-US" sz="1200" b="1" kern="1200" dirty="0">
                <a:solidFill>
                  <a:schemeClr val="tx1"/>
                </a:solidFill>
                <a:effectLst/>
                <a:latin typeface="Arial" charset="0"/>
                <a:ea typeface="+mn-ea"/>
                <a:cs typeface="+mn-cs"/>
              </a:rPr>
              <a:t>support from management</a:t>
            </a:r>
            <a:r>
              <a:rPr lang="en-US" sz="1200" b="0" kern="1200" dirty="0" smtClean="0">
                <a:solidFill>
                  <a:schemeClr val="tx1"/>
                </a:solidFill>
                <a:effectLst/>
                <a:latin typeface="Arial" charset="0"/>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baseline="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baseline="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18</a:t>
            </a:fld>
            <a:endParaRPr lang="en-CA"/>
          </a:p>
        </p:txBody>
      </p:sp>
    </p:spTree>
    <p:extLst>
      <p:ext uri="{BB962C8B-B14F-4D97-AF65-F5344CB8AC3E}">
        <p14:creationId xmlns:p14="http://schemas.microsoft.com/office/powerpoint/2010/main" val="3888748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fr-CA" dirty="0" smtClean="0"/>
              <a:t>There are </a:t>
            </a:r>
            <a:r>
              <a:rPr lang="fr-CA" dirty="0" err="1" smtClean="0"/>
              <a:t>two</a:t>
            </a:r>
            <a:r>
              <a:rPr lang="fr-CA" dirty="0" smtClean="0"/>
              <a:t> questions on the Sli.do</a:t>
            </a:r>
          </a:p>
          <a:p>
            <a:endParaRPr lang="fr-CA" dirty="0" smtClean="0"/>
          </a:p>
          <a:p>
            <a:r>
              <a:rPr lang="fr-CA" dirty="0" smtClean="0"/>
              <a:t>(click) </a:t>
            </a:r>
          </a:p>
          <a:p>
            <a:r>
              <a:rPr lang="fr-CA" dirty="0" smtClean="0"/>
              <a:t>The first one </a:t>
            </a:r>
            <a:r>
              <a:rPr lang="fr-CA" dirty="0" err="1" smtClean="0"/>
              <a:t>is</a:t>
            </a:r>
            <a:r>
              <a:rPr lang="fr-CA" dirty="0" smtClean="0"/>
              <a:t>…</a:t>
            </a:r>
          </a:p>
          <a:p>
            <a:endParaRPr lang="fr-CA" dirty="0" smtClean="0"/>
          </a:p>
          <a:p>
            <a:r>
              <a:rPr lang="fr-CA" dirty="0" smtClean="0"/>
              <a:t>(click)</a:t>
            </a:r>
          </a:p>
          <a:p>
            <a:r>
              <a:rPr lang="fr-CA" dirty="0" smtClean="0"/>
              <a:t>And the second one </a:t>
            </a:r>
            <a:r>
              <a:rPr lang="fr-CA" dirty="0" err="1" smtClean="0"/>
              <a:t>is</a:t>
            </a:r>
            <a:r>
              <a:rPr lang="fr-CA" dirty="0" smtClean="0"/>
              <a:t>…</a:t>
            </a:r>
          </a:p>
          <a:p>
            <a:endParaRPr lang="fr-CA" dirty="0" smtClean="0"/>
          </a:p>
          <a:p>
            <a:r>
              <a:rPr lang="fr-CA" dirty="0" err="1" smtClean="0"/>
              <a:t>Later</a:t>
            </a:r>
            <a:r>
              <a:rPr lang="fr-CA" dirty="0" smtClean="0"/>
              <a:t> on </a:t>
            </a:r>
            <a:r>
              <a:rPr lang="fr-CA" dirty="0" err="1" smtClean="0"/>
              <a:t>I’ll</a:t>
            </a:r>
            <a:r>
              <a:rPr lang="fr-CA" dirty="0" smtClean="0"/>
              <a:t> post the </a:t>
            </a:r>
            <a:r>
              <a:rPr lang="fr-CA" dirty="0" err="1" smtClean="0"/>
              <a:t>results</a:t>
            </a:r>
            <a:r>
              <a:rPr lang="fr-CA" dirty="0" smtClean="0"/>
              <a:t> on the chat</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085528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CA" dirty="0" smtClean="0"/>
              <a:t>To start, let’s experience a mindful exercise…</a:t>
            </a:r>
          </a:p>
          <a:p>
            <a:r>
              <a:rPr lang="en-CA" sz="1200" dirty="0" smtClean="0"/>
              <a:t>If you haven’t, take advantage of this</a:t>
            </a:r>
            <a:r>
              <a:rPr lang="en-CA" sz="1200" baseline="0" dirty="0" smtClean="0"/>
              <a:t> invitation </a:t>
            </a:r>
            <a:r>
              <a:rPr lang="en-CA" sz="1200" dirty="0" smtClean="0"/>
              <a:t>to experience this exercise</a:t>
            </a:r>
          </a:p>
          <a:p>
            <a:r>
              <a:rPr lang="en-CA" sz="1200" dirty="0" smtClean="0"/>
              <a:t>Sit as comfortable as possible in a way that allows you to stay awake and attentive</a:t>
            </a:r>
          </a:p>
          <a:p>
            <a:r>
              <a:rPr lang="en-CA" sz="1200" dirty="0" smtClean="0"/>
              <a:t>Put your feet flat on the ground, your palms on you lap, upside or downside as it feels more comfortable</a:t>
            </a:r>
          </a:p>
          <a:p>
            <a:r>
              <a:rPr lang="en-CA" sz="1200" dirty="0" smtClean="0"/>
              <a:t>Feel free to close your eyes, or semi close them</a:t>
            </a:r>
          </a:p>
          <a:p>
            <a:r>
              <a:rPr lang="en-CA" sz="1200" dirty="0" smtClean="0"/>
              <a:t>Follow my voice as I lead you through the exercise</a:t>
            </a:r>
          </a:p>
          <a:p>
            <a:r>
              <a:rPr lang="en-CA" dirty="0" smtClean="0"/>
              <a:t>Gently bring attention to your breath, no need to change the</a:t>
            </a:r>
            <a:r>
              <a:rPr lang="en-CA" baseline="0" dirty="0" smtClean="0"/>
              <a:t> way you’re breathing, just notice it</a:t>
            </a:r>
            <a:endParaRPr lang="en-CA" dirty="0" smtClean="0"/>
          </a:p>
          <a:p>
            <a:r>
              <a:rPr lang="en-CA" dirty="0" smtClean="0"/>
              <a:t>Now, direct your breath and attention and focus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Your head, particularly on your </a:t>
            </a:r>
            <a:r>
              <a:rPr lang="en-CA" baseline="0" dirty="0" smtClean="0"/>
              <a:t>mouth, your teeth, your jaw, your lips, </a:t>
            </a:r>
            <a:endParaRPr lang="en-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breath in, </a:t>
            </a:r>
            <a:r>
              <a:rPr lang="en-CA" baseline="0" dirty="0" smtClean="0"/>
              <a:t>noticing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your face, </a:t>
            </a:r>
            <a:r>
              <a:rPr lang="en-CA" dirty="0" smtClean="0"/>
              <a:t>your eyes, nose, chicks, eyebrows, front head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As we breath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Now focus on the top of your head, your scalp, your hair, your ears,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As we continue breathing,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Now focus your attention to your shoulders, breath in, breath out, and notice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Your arms, your hands and fingers,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Every time your attention wanders away, just bring it back gently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Back to your</a:t>
            </a:r>
            <a:r>
              <a:rPr lang="en-CA" baseline="0" dirty="0" smtClean="0"/>
              <a:t> shoulders, and neck, noticing</a:t>
            </a:r>
            <a:endParaRPr lang="en-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Your upper back, chest</a:t>
            </a:r>
            <a:endParaRPr lang="en-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Your lower back, your</a:t>
            </a:r>
            <a:r>
              <a:rPr lang="en-CA" baseline="0" dirty="0" smtClean="0"/>
              <a:t> abdomen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Direct your breath towards your waist,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Your lower leg, in and out and your upper leg, and notice</a:t>
            </a:r>
            <a:r>
              <a:rPr lang="en-CA" baseline="0" dirty="0" smtClean="0"/>
              <a:t> what you </a:t>
            </a:r>
            <a:r>
              <a:rPr lang="en-CA" dirty="0" smtClean="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Your feet, in and out, notice</a:t>
            </a:r>
            <a:r>
              <a:rPr lang="en-CA" baseline="0" dirty="0" smtClean="0"/>
              <a:t> what you </a:t>
            </a:r>
            <a:r>
              <a:rPr lang="en-CA" dirty="0" smtClean="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Your toes, breath in, breath out</a:t>
            </a:r>
          </a:p>
          <a:p>
            <a:pPr marL="171450" lvl="0" indent="-171450">
              <a:buFont typeface="Arial" panose="020B0604020202020204" pitchFamily="34" charset="0"/>
              <a:buChar char="•"/>
            </a:pPr>
            <a:r>
              <a:rPr lang="en-CA" dirty="0" smtClean="0"/>
              <a:t>Stay there for a few seconds, breathing in and out</a:t>
            </a:r>
          </a:p>
          <a:p>
            <a:pPr marL="171450" lvl="0" indent="-171450">
              <a:buFont typeface="Arial" panose="020B0604020202020204" pitchFamily="34" charset="0"/>
              <a:buChar char="•"/>
            </a:pPr>
            <a:r>
              <a:rPr lang="en-CA" dirty="0" smtClean="0"/>
              <a:t>When you feel like, open your eyes and come back</a:t>
            </a:r>
            <a:endParaRPr lang="en-CA" baseline="0" dirty="0" smtClean="0"/>
          </a:p>
          <a:p>
            <a:pPr lvl="0">
              <a:buFont typeface="Arial" pitchFamily="34" charset="0"/>
              <a:buNone/>
            </a:pPr>
            <a:endParaRPr lang="en-CA" baseline="0" dirty="0" smtClean="0"/>
          </a:p>
          <a:p>
            <a:pPr lvl="0">
              <a:buFont typeface="Arial" pitchFamily="34" charset="0"/>
              <a:buNone/>
            </a:pPr>
            <a:r>
              <a:rPr lang="en-CA" baseline="0" dirty="0" smtClean="0"/>
              <a:t>(Click)</a:t>
            </a:r>
          </a:p>
          <a:p>
            <a:pPr lvl="0">
              <a:buFont typeface="Arial" pitchFamily="34" charset="0"/>
              <a:buNone/>
            </a:pPr>
            <a:r>
              <a:rPr lang="fr-CA" baseline="0" dirty="0" smtClean="0"/>
              <a:t>There </a:t>
            </a:r>
            <a:r>
              <a:rPr lang="fr-CA" baseline="0" dirty="0" err="1" smtClean="0"/>
              <a:t>is</a:t>
            </a:r>
            <a:r>
              <a:rPr lang="fr-CA" baseline="0" dirty="0" smtClean="0"/>
              <a:t> </a:t>
            </a:r>
            <a:r>
              <a:rPr lang="fr-CA" baseline="0" dirty="0" err="1" smtClean="0"/>
              <a:t>another</a:t>
            </a:r>
            <a:r>
              <a:rPr lang="fr-CA" baseline="0" dirty="0" smtClean="0"/>
              <a:t> question on </a:t>
            </a:r>
            <a:r>
              <a:rPr lang="fr-CA" baseline="0" dirty="0" err="1" smtClean="0"/>
              <a:t>slido</a:t>
            </a:r>
            <a:r>
              <a:rPr lang="fr-CA" baseline="0" dirty="0" smtClean="0"/>
              <a:t>: « and </a:t>
            </a:r>
            <a:r>
              <a:rPr lang="fr-CA" baseline="0" dirty="0" err="1" smtClean="0"/>
              <a:t>now</a:t>
            </a:r>
            <a:r>
              <a:rPr lang="fr-CA" baseline="0" dirty="0" smtClean="0"/>
              <a:t>, how do </a:t>
            </a:r>
            <a:r>
              <a:rPr lang="fr-CA" baseline="0" dirty="0" err="1" smtClean="0"/>
              <a:t>you</a:t>
            </a:r>
            <a:r>
              <a:rPr lang="fr-CA" baseline="0" dirty="0" smtClean="0"/>
              <a:t> </a:t>
            </a:r>
            <a:r>
              <a:rPr lang="fr-CA" baseline="0" dirty="0" err="1" smtClean="0"/>
              <a:t>feel</a:t>
            </a:r>
            <a:r>
              <a:rPr lang="fr-CA" baseline="0" dirty="0" smtClean="0"/>
              <a:t>? / et maintenant comme tu tes sent? »</a:t>
            </a:r>
            <a:endParaRPr lang="en-CA" baseline="0" dirty="0" smtClean="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913802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indent="0">
              <a:buNone/>
            </a:pPr>
            <a:r>
              <a:rPr lang="en-US" dirty="0" smtClean="0"/>
              <a:t>I’d like to share</a:t>
            </a:r>
            <a:r>
              <a:rPr lang="en-US" baseline="0" dirty="0" smtClean="0"/>
              <a:t> with you how I came to Mindfulness</a:t>
            </a:r>
          </a:p>
          <a:p>
            <a:pPr marL="0" indent="0">
              <a:buNone/>
            </a:pPr>
            <a:r>
              <a:rPr lang="en-US" baseline="0" dirty="0" smtClean="0"/>
              <a:t>In e</a:t>
            </a:r>
            <a:r>
              <a:rPr lang="en-US" dirty="0" smtClean="0"/>
              <a:t>arly 2013, I</a:t>
            </a:r>
            <a:r>
              <a:rPr lang="en-US" baseline="0" dirty="0" smtClean="0"/>
              <a:t> watched some “google Talks” videos, where this guy </a:t>
            </a:r>
            <a:r>
              <a:rPr lang="en-US" baseline="0" dirty="0" err="1" smtClean="0"/>
              <a:t>Chade-Meng</a:t>
            </a:r>
            <a:r>
              <a:rPr lang="en-US" baseline="0" dirty="0" smtClean="0"/>
              <a:t> Tan spoke about Mindfulness</a:t>
            </a:r>
          </a:p>
          <a:p>
            <a:pPr marL="0" indent="0">
              <a:buNone/>
            </a:pPr>
            <a:endParaRPr lang="en-US" dirty="0" smtClean="0"/>
          </a:p>
          <a:p>
            <a:pPr marL="0" indent="0">
              <a:buNone/>
            </a:pPr>
            <a:r>
              <a:rPr lang="en-US" dirty="0" smtClean="0"/>
              <a:t>I was fascinated by this guy, and</a:t>
            </a:r>
            <a:r>
              <a:rPr lang="en-US" baseline="0" dirty="0" smtClean="0"/>
              <a:t> I quote “not only because of his good looks”</a:t>
            </a:r>
          </a:p>
          <a:p>
            <a:pPr marL="0" indent="0">
              <a:buNone/>
            </a:pPr>
            <a:r>
              <a:rPr lang="en-US" baseline="0" dirty="0" smtClean="0"/>
              <a:t>(click</a:t>
            </a:r>
            <a:br>
              <a:rPr lang="en-US" baseline="0" dirty="0" smtClean="0"/>
            </a:br>
            <a:r>
              <a:rPr lang="en-US" baseline="0" dirty="0" smtClean="0"/>
              <a:t>“or because he takes pictures with important people and celebrities”</a:t>
            </a:r>
          </a:p>
          <a:p>
            <a:pPr marL="0" indent="0">
              <a:buNone/>
            </a:pPr>
            <a:r>
              <a:rPr lang="en-US" baseline="0" dirty="0" smtClean="0"/>
              <a:t>(click)</a:t>
            </a:r>
          </a:p>
          <a:p>
            <a:pPr marL="0" indent="0">
              <a:buNone/>
            </a:pPr>
            <a:r>
              <a:rPr lang="en-US" baseline="0" dirty="0" smtClean="0"/>
              <a:t>But because he’s the author of the book Search Inside Yourself, founder of SIYLI and creator of the 2 day course I went to take at </a:t>
            </a:r>
            <a:r>
              <a:rPr lang="en-US" baseline="0" dirty="0" err="1" smtClean="0"/>
              <a:t>Rotman</a:t>
            </a:r>
            <a:r>
              <a:rPr lang="en-US" baseline="0" dirty="0" smtClean="0"/>
              <a:t> School of Business @ Toronto in October 2013.</a:t>
            </a:r>
            <a:endParaRPr lang="en-US" dirty="0" smtClean="0"/>
          </a:p>
          <a:p>
            <a:pPr marL="0" indent="0">
              <a:buNone/>
            </a:pPr>
            <a:endParaRPr lang="en-US" dirty="0" smtClean="0"/>
          </a:p>
          <a:p>
            <a:pPr marL="0" indent="0">
              <a:buNone/>
            </a:pPr>
            <a:r>
              <a:rPr lang="en-US" dirty="0" smtClean="0"/>
              <a:t>During this course I had</a:t>
            </a:r>
            <a:r>
              <a:rPr lang="en-US" baseline="0" dirty="0" smtClean="0"/>
              <a:t> a big “ah-ha” moment: </a:t>
            </a:r>
          </a:p>
          <a:p>
            <a:pPr marL="0" indent="0">
              <a:buNone/>
            </a:pPr>
            <a:r>
              <a:rPr lang="en-US" baseline="0" dirty="0" smtClean="0"/>
              <a:t>(click)</a:t>
            </a:r>
            <a:endParaRPr lang="en-US" dirty="0" smtClean="0"/>
          </a:p>
          <a:p>
            <a:pPr marL="0" indent="0">
              <a:buNone/>
            </a:pPr>
            <a:r>
              <a:rPr lang="en-US" dirty="0" smtClean="0"/>
              <a:t>“Aligning myself”</a:t>
            </a:r>
            <a:r>
              <a:rPr lang="en-US" baseline="0" dirty="0" smtClean="0"/>
              <a:t> </a:t>
            </a:r>
            <a:r>
              <a:rPr lang="en-CA" dirty="0" smtClean="0"/>
              <a:t>and being present, as this is the ultimate goal of being mindful, meaning</a:t>
            </a:r>
            <a:r>
              <a:rPr lang="en-CA" baseline="0" dirty="0" smtClean="0"/>
              <a:t> </a:t>
            </a:r>
            <a:r>
              <a:rPr lang="en-CA" dirty="0" smtClean="0"/>
              <a:t>that what I think, what I feel and what I do</a:t>
            </a:r>
            <a:r>
              <a:rPr lang="en-CA" baseline="0" dirty="0" smtClean="0"/>
              <a:t> </a:t>
            </a:r>
            <a:r>
              <a:rPr lang="en-CA" dirty="0" smtClean="0"/>
              <a:t>are aligned and in harmony</a:t>
            </a:r>
          </a:p>
          <a:p>
            <a:r>
              <a:rPr lang="fr-CA" dirty="0" smtClean="0"/>
              <a:t>(click)</a:t>
            </a:r>
          </a:p>
          <a:p>
            <a:r>
              <a:rPr lang="fr-CA" dirty="0" smtClean="0"/>
              <a:t>In </a:t>
            </a:r>
            <a:r>
              <a:rPr lang="fr-CA" dirty="0" err="1" smtClean="0"/>
              <a:t>other</a:t>
            </a:r>
            <a:r>
              <a:rPr lang="fr-CA" dirty="0" smtClean="0"/>
              <a:t> </a:t>
            </a:r>
            <a:r>
              <a:rPr lang="fr-CA" dirty="0" err="1" smtClean="0"/>
              <a:t>words</a:t>
            </a:r>
            <a:r>
              <a:rPr lang="fr-CA" dirty="0" smtClean="0"/>
              <a:t>,</a:t>
            </a:r>
            <a:r>
              <a:rPr lang="fr-CA" baseline="0" dirty="0" smtClean="0"/>
              <a:t> have </a:t>
            </a:r>
            <a:r>
              <a:rPr lang="fr-CA" baseline="0" dirty="0" err="1" smtClean="0"/>
              <a:t>heart</a:t>
            </a:r>
            <a:r>
              <a:rPr lang="fr-CA" baseline="0" dirty="0" smtClean="0"/>
              <a:t>, </a:t>
            </a:r>
            <a:r>
              <a:rPr lang="fr-CA" baseline="0" dirty="0" err="1" smtClean="0"/>
              <a:t>mind</a:t>
            </a:r>
            <a:r>
              <a:rPr lang="fr-CA" baseline="0" dirty="0" smtClean="0"/>
              <a:t> and body </a:t>
            </a:r>
            <a:r>
              <a:rPr lang="fr-CA" baseline="0" dirty="0" err="1" smtClean="0"/>
              <a:t>congruency</a:t>
            </a:r>
            <a:r>
              <a:rPr lang="fr-CA" baseline="0" dirty="0" smtClean="0"/>
              <a:t> </a:t>
            </a:r>
          </a:p>
          <a:p>
            <a:r>
              <a:rPr lang="fr-CA" baseline="0" dirty="0" smtClean="0"/>
              <a:t>And </a:t>
            </a:r>
            <a:r>
              <a:rPr lang="fr-CA" baseline="0" dirty="0" err="1" smtClean="0"/>
              <a:t>this</a:t>
            </a:r>
            <a:r>
              <a:rPr lang="fr-CA" baseline="0" dirty="0" smtClean="0"/>
              <a:t> </a:t>
            </a:r>
            <a:r>
              <a:rPr lang="fr-CA" baseline="0" dirty="0" err="1" smtClean="0"/>
              <a:t>spoke</a:t>
            </a:r>
            <a:r>
              <a:rPr lang="fr-CA" baseline="0" dirty="0" smtClean="0"/>
              <a:t> to me </a:t>
            </a:r>
            <a:r>
              <a:rPr lang="fr-CA" baseline="0" dirty="0" err="1" smtClean="0"/>
              <a:t>with</a:t>
            </a:r>
            <a:r>
              <a:rPr lang="fr-CA" baseline="0" dirty="0" smtClean="0"/>
              <a:t> </a:t>
            </a:r>
            <a:r>
              <a:rPr lang="fr-CA" baseline="0" dirty="0" err="1" smtClean="0"/>
              <a:t>being</a:t>
            </a:r>
            <a:r>
              <a:rPr lang="fr-CA" baseline="0" dirty="0" smtClean="0"/>
              <a:t> </a:t>
            </a:r>
            <a:r>
              <a:rPr lang="fr-CA" baseline="0" dirty="0" err="1" smtClean="0"/>
              <a:t>aware</a:t>
            </a:r>
            <a:r>
              <a:rPr lang="fr-CA" baseline="0" dirty="0" smtClean="0"/>
              <a:t> of </a:t>
            </a:r>
            <a:r>
              <a:rPr lang="fr-CA" baseline="0" dirty="0" err="1" smtClean="0"/>
              <a:t>my</a:t>
            </a:r>
            <a:r>
              <a:rPr lang="fr-CA" baseline="0" dirty="0" smtClean="0"/>
              <a:t> </a:t>
            </a:r>
            <a:r>
              <a:rPr lang="fr-CA" baseline="0" dirty="0" err="1" smtClean="0"/>
              <a:t>emotions</a:t>
            </a:r>
            <a:r>
              <a:rPr lang="fr-CA" baseline="0" dirty="0" smtClean="0"/>
              <a:t> in </a:t>
            </a:r>
            <a:r>
              <a:rPr lang="fr-CA" baseline="0" dirty="0" err="1" smtClean="0"/>
              <a:t>order</a:t>
            </a:r>
            <a:r>
              <a:rPr lang="fr-CA" baseline="0" dirty="0" smtClean="0"/>
              <a:t> to </a:t>
            </a:r>
            <a:r>
              <a:rPr lang="fr-CA" baseline="0" dirty="0" err="1" smtClean="0"/>
              <a:t>acknowledge</a:t>
            </a:r>
            <a:r>
              <a:rPr lang="fr-CA" baseline="0" dirty="0" smtClean="0"/>
              <a:t> </a:t>
            </a:r>
            <a:r>
              <a:rPr lang="fr-CA" baseline="0" dirty="0" err="1" smtClean="0"/>
              <a:t>where</a:t>
            </a:r>
            <a:r>
              <a:rPr lang="fr-CA" baseline="0" dirty="0" smtClean="0"/>
              <a:t> </a:t>
            </a:r>
            <a:r>
              <a:rPr lang="fr-CA" baseline="0" dirty="0" err="1" smtClean="0"/>
              <a:t>I’m</a:t>
            </a:r>
            <a:r>
              <a:rPr lang="fr-CA" baseline="0" dirty="0" smtClean="0"/>
              <a:t> in </a:t>
            </a:r>
            <a:r>
              <a:rPr lang="fr-CA" baseline="0" dirty="0" err="1" smtClean="0"/>
              <a:t>my</a:t>
            </a:r>
            <a:r>
              <a:rPr lang="fr-CA" baseline="0" dirty="0" smtClean="0"/>
              <a:t> transition </a:t>
            </a:r>
            <a:r>
              <a:rPr lang="fr-CA" baseline="0" dirty="0" err="1" smtClean="0"/>
              <a:t>curve</a:t>
            </a:r>
            <a:r>
              <a:rPr lang="fr-CA" baseline="0" dirty="0" smtClean="0"/>
              <a:t> of </a:t>
            </a:r>
            <a:r>
              <a:rPr lang="fr-CA" baseline="0" dirty="0" err="1" smtClean="0"/>
              <a:t>any</a:t>
            </a:r>
            <a:r>
              <a:rPr lang="fr-CA" baseline="0" dirty="0" smtClean="0"/>
              <a:t> </a:t>
            </a:r>
            <a:r>
              <a:rPr lang="fr-CA" baseline="0" dirty="0" err="1" smtClean="0"/>
              <a:t>given</a:t>
            </a:r>
            <a:r>
              <a:rPr lang="fr-CA" baseline="0" dirty="0" smtClean="0"/>
              <a:t> change, and for change management and leadership</a:t>
            </a:r>
          </a:p>
          <a:p>
            <a:endParaRPr lang="fr-CA" dirty="0" smtClean="0"/>
          </a:p>
          <a:p>
            <a:r>
              <a:rPr lang="en-CA" dirty="0" err="1" smtClean="0"/>
              <a:t>Chade-Meng</a:t>
            </a:r>
            <a:r>
              <a:rPr lang="en-CA" baseline="0" dirty="0" smtClean="0"/>
              <a:t> Tan – Google Talks - </a:t>
            </a:r>
            <a:r>
              <a:rPr lang="en-CA" dirty="0" smtClean="0"/>
              <a:t>https://youtu.be/r8fcqrNO7so?si=WaXA9kSqwTECti6W&amp;t=1883</a:t>
            </a:r>
          </a:p>
          <a:p>
            <a:r>
              <a:rPr lang="en-CA" dirty="0" smtClean="0"/>
              <a:t>SIYLI -</a:t>
            </a:r>
            <a:r>
              <a:rPr lang="en-CA" baseline="0" dirty="0" smtClean="0"/>
              <a:t> </a:t>
            </a:r>
            <a:r>
              <a:rPr lang="en-CA" dirty="0" smtClean="0"/>
              <a:t>https://siyli.org/</a:t>
            </a:r>
          </a:p>
          <a:p>
            <a:r>
              <a:rPr lang="en-CA" dirty="0" smtClean="0"/>
              <a:t>Kristin</a:t>
            </a:r>
            <a:r>
              <a:rPr lang="en-CA" baseline="0" dirty="0" smtClean="0"/>
              <a:t> Neff - </a:t>
            </a:r>
            <a:r>
              <a:rPr lang="en-CA" dirty="0" smtClean="0"/>
              <a:t>https://self-compassion.org/</a:t>
            </a:r>
          </a:p>
          <a:p>
            <a:endParaRPr lang="fr-CA" dirty="0" smtClean="0"/>
          </a:p>
          <a:p>
            <a:endParaRPr lang="fr-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830362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0" i="0" u="none" strike="noStrike" kern="1200" dirty="0" err="1" smtClean="0">
                <a:solidFill>
                  <a:schemeClr val="tx1"/>
                </a:solidFill>
                <a:effectLst/>
                <a:latin typeface="+mn-lt"/>
                <a:ea typeface="+mn-ea"/>
                <a:cs typeface="+mn-cs"/>
              </a:rPr>
              <a:t>When</a:t>
            </a:r>
            <a:r>
              <a:rPr lang="fr-CA" sz="1200" b="0" i="0" u="none" strike="noStrike" kern="1200" dirty="0" smtClean="0">
                <a:solidFill>
                  <a:schemeClr val="tx1"/>
                </a:solidFill>
                <a:effectLst/>
                <a:latin typeface="+mn-lt"/>
                <a:ea typeface="+mn-ea"/>
                <a:cs typeface="+mn-cs"/>
              </a:rPr>
              <a:t> I came back </a:t>
            </a:r>
            <a:r>
              <a:rPr lang="fr-CA" sz="1200" b="0" i="0" u="none" strike="noStrike" kern="1200" dirty="0" err="1" smtClean="0">
                <a:solidFill>
                  <a:schemeClr val="tx1"/>
                </a:solidFill>
                <a:effectLst/>
                <a:latin typeface="+mn-lt"/>
                <a:ea typeface="+mn-ea"/>
                <a:cs typeface="+mn-cs"/>
              </a:rPr>
              <a:t>from</a:t>
            </a:r>
            <a:r>
              <a:rPr lang="fr-CA" sz="1200" b="0" i="0" u="none" strike="noStrike" kern="1200" dirty="0" smtClean="0">
                <a:solidFill>
                  <a:schemeClr val="tx1"/>
                </a:solidFill>
                <a:effectLst/>
                <a:latin typeface="+mn-lt"/>
                <a:ea typeface="+mn-ea"/>
                <a:cs typeface="+mn-cs"/>
              </a:rPr>
              <a:t> </a:t>
            </a:r>
            <a:r>
              <a:rPr lang="fr-CA" sz="1200" b="0" i="0" u="none" strike="noStrike" kern="1200" dirty="0" err="1" smtClean="0">
                <a:solidFill>
                  <a:schemeClr val="tx1"/>
                </a:solidFill>
                <a:effectLst/>
                <a:latin typeface="+mn-lt"/>
                <a:ea typeface="+mn-ea"/>
                <a:cs typeface="+mn-cs"/>
              </a:rPr>
              <a:t>that</a:t>
            </a:r>
            <a:r>
              <a:rPr lang="fr-CA" sz="1200" b="0" i="0" u="none" strike="noStrike" kern="1200" dirty="0" smtClean="0">
                <a:solidFill>
                  <a:schemeClr val="tx1"/>
                </a:solidFill>
                <a:effectLst/>
                <a:latin typeface="+mn-lt"/>
                <a:ea typeface="+mn-ea"/>
                <a:cs typeface="+mn-cs"/>
              </a:rPr>
              <a:t> training, </a:t>
            </a:r>
            <a:r>
              <a:rPr lang="fr-CA" sz="1200" b="0" i="0" u="none" strike="noStrike" kern="1200" dirty="0" err="1" smtClean="0">
                <a:solidFill>
                  <a:schemeClr val="tx1"/>
                </a:solidFill>
                <a:effectLst/>
                <a:latin typeface="+mn-lt"/>
                <a:ea typeface="+mn-ea"/>
                <a:cs typeface="+mn-cs"/>
              </a:rPr>
              <a:t>there</a:t>
            </a:r>
            <a:r>
              <a:rPr lang="fr-CA" sz="1200" b="0" i="0" u="none" strike="noStrike" kern="1200" dirty="0" smtClean="0">
                <a:solidFill>
                  <a:schemeClr val="tx1"/>
                </a:solidFill>
                <a:effectLst/>
                <a:latin typeface="+mn-lt"/>
                <a:ea typeface="+mn-ea"/>
                <a:cs typeface="+mn-cs"/>
              </a:rPr>
              <a:t> </a:t>
            </a:r>
            <a:r>
              <a:rPr lang="fr-CA" sz="1200" b="0" i="0" u="none" strike="noStrike" kern="1200" dirty="0" err="1" smtClean="0">
                <a:solidFill>
                  <a:schemeClr val="tx1"/>
                </a:solidFill>
                <a:effectLst/>
                <a:latin typeface="+mn-lt"/>
                <a:ea typeface="+mn-ea"/>
                <a:cs typeface="+mn-cs"/>
              </a:rPr>
              <a:t>was</a:t>
            </a:r>
            <a:r>
              <a:rPr lang="fr-CA" sz="1200" b="0" i="0" u="none" strike="noStrike" kern="1200" dirty="0" smtClean="0">
                <a:solidFill>
                  <a:schemeClr val="tx1"/>
                </a:solidFill>
                <a:effectLst/>
                <a:latin typeface="+mn-lt"/>
                <a:ea typeface="+mn-ea"/>
                <a:cs typeface="+mn-cs"/>
              </a:rPr>
              <a:t> </a:t>
            </a:r>
            <a:r>
              <a:rPr lang="fr-CA" sz="1200" b="0" i="0" u="none" strike="noStrike" kern="1200" dirty="0" err="1" smtClean="0">
                <a:solidFill>
                  <a:schemeClr val="tx1"/>
                </a:solidFill>
                <a:effectLst/>
                <a:latin typeface="+mn-lt"/>
                <a:ea typeface="+mn-ea"/>
                <a:cs typeface="+mn-cs"/>
              </a:rPr>
              <a:t>what</a:t>
            </a:r>
            <a:r>
              <a:rPr lang="fr-CA" sz="1200" b="0" i="0" u="none" strike="noStrike" kern="1200" baseline="0" dirty="0" smtClean="0">
                <a:solidFill>
                  <a:schemeClr val="tx1"/>
                </a:solidFill>
                <a:effectLst/>
                <a:latin typeface="+mn-lt"/>
                <a:ea typeface="+mn-ea"/>
                <a:cs typeface="+mn-cs"/>
              </a:rPr>
              <a:t> I </a:t>
            </a:r>
            <a:r>
              <a:rPr lang="fr-CA" sz="1200" b="0" i="0" u="none" strike="noStrike" kern="1200" baseline="0" dirty="0" err="1" smtClean="0">
                <a:solidFill>
                  <a:schemeClr val="tx1"/>
                </a:solidFill>
                <a:effectLst/>
                <a:latin typeface="+mn-lt"/>
                <a:ea typeface="+mn-ea"/>
                <a:cs typeface="+mn-cs"/>
              </a:rPr>
              <a:t>can</a:t>
            </a:r>
            <a:r>
              <a:rPr lang="fr-CA" sz="1200" b="0" i="0" u="none" strike="noStrike" kern="1200" baseline="0" dirty="0" smtClean="0">
                <a:solidFill>
                  <a:schemeClr val="tx1"/>
                </a:solidFill>
                <a:effectLst/>
                <a:latin typeface="+mn-lt"/>
                <a:ea typeface="+mn-ea"/>
                <a:cs typeface="+mn-cs"/>
              </a:rPr>
              <a:t> </a:t>
            </a:r>
            <a:r>
              <a:rPr lang="fr-CA" sz="1200" b="0" i="0" u="none" strike="noStrike" kern="1200" baseline="0" dirty="0" err="1" smtClean="0">
                <a:solidFill>
                  <a:schemeClr val="tx1"/>
                </a:solidFill>
                <a:effectLst/>
                <a:latin typeface="+mn-lt"/>
                <a:ea typeface="+mn-ea"/>
                <a:cs typeface="+mn-cs"/>
              </a:rPr>
              <a:t>describe</a:t>
            </a:r>
            <a:r>
              <a:rPr lang="fr-CA" sz="1200" b="0" i="0" u="none" strike="noStrike" kern="1200" baseline="0" dirty="0" smtClean="0">
                <a:solidFill>
                  <a:schemeClr val="tx1"/>
                </a:solidFill>
                <a:effectLst/>
                <a:latin typeface="+mn-lt"/>
                <a:ea typeface="+mn-ea"/>
                <a:cs typeface="+mn-cs"/>
              </a:rPr>
              <a:t> as an « urge » to do </a:t>
            </a:r>
            <a:r>
              <a:rPr lang="fr-CA" sz="1200" b="0" i="0" u="none" strike="noStrike" kern="1200" baseline="0" dirty="0" err="1" smtClean="0">
                <a:solidFill>
                  <a:schemeClr val="tx1"/>
                </a:solidFill>
                <a:effectLst/>
                <a:latin typeface="+mn-lt"/>
                <a:ea typeface="+mn-ea"/>
                <a:cs typeface="+mn-cs"/>
              </a:rPr>
              <a:t>something</a:t>
            </a:r>
            <a:endParaRPr lang="fr-CA" sz="1200" b="0" i="0" u="none" strike="noStrik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u="none" strike="noStrike" kern="1200" baseline="0" dirty="0" smtClean="0">
                <a:solidFill>
                  <a:schemeClr val="tx1"/>
                </a:solidFill>
                <a:effectLst/>
                <a:latin typeface="+mn-lt"/>
                <a:ea typeface="+mn-ea"/>
                <a:cs typeface="+mn-cs"/>
              </a:rPr>
              <a:t>So right </a:t>
            </a:r>
            <a:r>
              <a:rPr lang="fr-CA" sz="1200" b="0" i="0" u="none" strike="noStrike" kern="1200" baseline="0" dirty="0" err="1" smtClean="0">
                <a:solidFill>
                  <a:schemeClr val="tx1"/>
                </a:solidFill>
                <a:effectLst/>
                <a:latin typeface="+mn-lt"/>
                <a:ea typeface="+mn-ea"/>
                <a:cs typeface="+mn-cs"/>
              </a:rPr>
              <a:t>away</a:t>
            </a:r>
            <a:r>
              <a:rPr lang="fr-CA" sz="1200" b="0" i="0" u="none" strike="noStrike" kern="1200" baseline="0" dirty="0" smtClean="0">
                <a:solidFill>
                  <a:schemeClr val="tx1"/>
                </a:solidFill>
                <a:effectLst/>
                <a:latin typeface="+mn-lt"/>
                <a:ea typeface="+mn-ea"/>
                <a:cs typeface="+mn-cs"/>
              </a:rPr>
              <a:t>, the </a:t>
            </a:r>
            <a:r>
              <a:rPr lang="fr-CA" sz="1200" b="0" i="0" u="none" strike="noStrike" kern="1200" baseline="0" dirty="0" err="1" smtClean="0">
                <a:solidFill>
                  <a:schemeClr val="tx1"/>
                </a:solidFill>
                <a:effectLst/>
                <a:latin typeface="+mn-lt"/>
                <a:ea typeface="+mn-ea"/>
                <a:cs typeface="+mn-cs"/>
              </a:rPr>
              <a:t>same</a:t>
            </a:r>
            <a:r>
              <a:rPr lang="fr-CA" sz="1200" b="0" i="0" u="none" strike="noStrike" kern="1200" baseline="0" dirty="0" smtClean="0">
                <a:solidFill>
                  <a:schemeClr val="tx1"/>
                </a:solidFill>
                <a:effectLst/>
                <a:latin typeface="+mn-lt"/>
                <a:ea typeface="+mn-ea"/>
                <a:cs typeface="+mn-cs"/>
              </a:rPr>
              <a:t> </a:t>
            </a:r>
            <a:r>
              <a:rPr lang="fr-CA" sz="1200" b="0" i="0" u="none" strike="noStrike" kern="1200" baseline="0" dirty="0" err="1" smtClean="0">
                <a:solidFill>
                  <a:schemeClr val="tx1"/>
                </a:solidFill>
                <a:effectLst/>
                <a:latin typeface="+mn-lt"/>
                <a:ea typeface="+mn-ea"/>
                <a:cs typeface="+mn-cs"/>
              </a:rPr>
              <a:t>Oct</a:t>
            </a:r>
            <a:r>
              <a:rPr lang="fr-CA" sz="1200" b="0" i="0" u="none" strike="noStrike" kern="1200" baseline="0" dirty="0" smtClean="0">
                <a:solidFill>
                  <a:schemeClr val="tx1"/>
                </a:solidFill>
                <a:effectLst/>
                <a:latin typeface="+mn-lt"/>
                <a:ea typeface="+mn-ea"/>
                <a:cs typeface="+mn-cs"/>
              </a:rPr>
              <a:t> of </a:t>
            </a:r>
            <a:r>
              <a:rPr lang="fr-CA" sz="1200" b="0" i="0" u="none" strike="noStrike" kern="1200" baseline="0" dirty="0" err="1" smtClean="0">
                <a:solidFill>
                  <a:schemeClr val="tx1"/>
                </a:solidFill>
                <a:effectLst/>
                <a:latin typeface="+mn-lt"/>
                <a:ea typeface="+mn-ea"/>
                <a:cs typeface="+mn-cs"/>
              </a:rPr>
              <a:t>that</a:t>
            </a:r>
            <a:r>
              <a:rPr lang="fr-CA" sz="1200" b="0" i="0" u="none" strike="noStrike" kern="1200" baseline="0" dirty="0" smtClean="0">
                <a:solidFill>
                  <a:schemeClr val="tx1"/>
                </a:solidFill>
                <a:effectLst/>
                <a:latin typeface="+mn-lt"/>
                <a:ea typeface="+mn-ea"/>
                <a:cs typeface="+mn-cs"/>
              </a:rPr>
              <a:t> </a:t>
            </a:r>
            <a:r>
              <a:rPr lang="fr-CA" sz="1200" b="0" i="0" u="none" strike="noStrike" kern="1200" baseline="0" dirty="0" err="1" smtClean="0">
                <a:solidFill>
                  <a:schemeClr val="tx1"/>
                </a:solidFill>
                <a:effectLst/>
                <a:latin typeface="+mn-lt"/>
                <a:ea typeface="+mn-ea"/>
                <a:cs typeface="+mn-cs"/>
              </a:rPr>
              <a:t>year</a:t>
            </a:r>
            <a:r>
              <a:rPr lang="fr-CA" sz="1200" b="0" i="0" u="none" strike="noStrike" kern="1200" baseline="0" dirty="0" smtClean="0">
                <a:solidFill>
                  <a:schemeClr val="tx1"/>
                </a:solidFill>
                <a:effectLst/>
                <a:latin typeface="+mn-lt"/>
                <a:ea typeface="+mn-ea"/>
                <a:cs typeface="+mn-cs"/>
              </a:rPr>
              <a:t>, I </a:t>
            </a:r>
            <a:r>
              <a:rPr lang="fr-CA" sz="1200" b="0" i="0" u="none" strike="noStrike" kern="1200" baseline="0" dirty="0" err="1" smtClean="0">
                <a:solidFill>
                  <a:schemeClr val="tx1"/>
                </a:solidFill>
                <a:effectLst/>
                <a:latin typeface="+mn-lt"/>
                <a:ea typeface="+mn-ea"/>
                <a:cs typeface="+mn-cs"/>
              </a:rPr>
              <a:t>created</a:t>
            </a:r>
            <a:r>
              <a:rPr lang="fr-CA" sz="1200" b="0" i="0" u="none" strike="noStrike" kern="1200" baseline="0" dirty="0" smtClean="0">
                <a:solidFill>
                  <a:schemeClr val="tx1"/>
                </a:solidFill>
                <a:effectLst/>
                <a:latin typeface="+mn-lt"/>
                <a:ea typeface="+mn-ea"/>
                <a:cs typeface="+mn-cs"/>
              </a:rPr>
              <a:t> a GCConnex group </a:t>
            </a:r>
            <a:r>
              <a:rPr lang="fr-CA" sz="1200" b="0" i="0" u="none" strike="noStrike" kern="1200" baseline="0" dirty="0" err="1" smtClean="0">
                <a:solidFill>
                  <a:schemeClr val="tx1"/>
                </a:solidFill>
                <a:effectLst/>
                <a:latin typeface="+mn-lt"/>
                <a:ea typeface="+mn-ea"/>
                <a:cs typeface="+mn-cs"/>
              </a:rPr>
              <a:t>we</a:t>
            </a:r>
            <a:r>
              <a:rPr lang="fr-CA" sz="1200" b="0" i="0" u="none" strike="noStrike" kern="1200" baseline="0" dirty="0" smtClean="0">
                <a:solidFill>
                  <a:schemeClr val="tx1"/>
                </a:solidFill>
                <a:effectLst/>
                <a:latin typeface="+mn-lt"/>
                <a:ea typeface="+mn-ea"/>
                <a:cs typeface="+mn-cs"/>
              </a:rPr>
              <a:t> </a:t>
            </a:r>
            <a:r>
              <a:rPr lang="fr-CA" sz="1200" b="0" i="0" u="none" strike="noStrike" kern="1200" baseline="0" dirty="0" err="1" smtClean="0">
                <a:solidFill>
                  <a:schemeClr val="tx1"/>
                </a:solidFill>
                <a:effectLst/>
                <a:latin typeface="+mn-lt"/>
                <a:ea typeface="+mn-ea"/>
                <a:cs typeface="+mn-cs"/>
              </a:rPr>
              <a:t>had</a:t>
            </a:r>
            <a:r>
              <a:rPr lang="fr-CA" sz="1200" b="0" i="0" u="none" strike="noStrike" kern="1200" baseline="0" dirty="0" smtClean="0">
                <a:solidFill>
                  <a:schemeClr val="tx1"/>
                </a:solidFill>
                <a:effectLst/>
                <a:latin typeface="+mn-lt"/>
                <a:ea typeface="+mn-ea"/>
                <a:cs typeface="+mn-cs"/>
              </a:rPr>
              <a:t> </a:t>
            </a:r>
            <a:r>
              <a:rPr lang="fr-CA" sz="1200" b="0" i="0" u="none" strike="noStrike" kern="1200" baseline="0" dirty="0" err="1" smtClean="0">
                <a:solidFill>
                  <a:schemeClr val="tx1"/>
                </a:solidFill>
                <a:effectLst/>
                <a:latin typeface="+mn-lt"/>
                <a:ea typeface="+mn-ea"/>
                <a:cs typeface="+mn-cs"/>
              </a:rPr>
              <a:t>our</a:t>
            </a:r>
            <a:r>
              <a:rPr lang="fr-CA" sz="1200" b="0" i="0" u="none" strike="noStrike" kern="1200" baseline="0" dirty="0" smtClean="0">
                <a:solidFill>
                  <a:schemeClr val="tx1"/>
                </a:solidFill>
                <a:effectLst/>
                <a:latin typeface="+mn-lt"/>
                <a:ea typeface="+mn-ea"/>
                <a:cs typeface="+mn-cs"/>
              </a:rPr>
              <a:t> first </a:t>
            </a:r>
            <a:r>
              <a:rPr lang="fr-CA" sz="1200" b="0" i="0" u="none" strike="noStrike" kern="1200" baseline="0" dirty="0" err="1" smtClean="0">
                <a:solidFill>
                  <a:schemeClr val="tx1"/>
                </a:solidFill>
                <a:effectLst/>
                <a:latin typeface="+mn-lt"/>
                <a:ea typeface="+mn-ea"/>
                <a:cs typeface="+mn-cs"/>
              </a:rPr>
              <a:t>get</a:t>
            </a:r>
            <a:r>
              <a:rPr lang="fr-CA" sz="1200" b="0" i="0" u="none" strike="noStrike" kern="1200" baseline="0" dirty="0" smtClean="0">
                <a:solidFill>
                  <a:schemeClr val="tx1"/>
                </a:solidFill>
                <a:effectLst/>
                <a:latin typeface="+mn-lt"/>
                <a:ea typeface="+mn-ea"/>
                <a:cs typeface="+mn-cs"/>
              </a:rPr>
              <a:t> </a:t>
            </a:r>
            <a:r>
              <a:rPr lang="fr-CA" sz="1200" b="0" i="0" u="none" strike="noStrike" kern="1200" baseline="0" dirty="0" err="1" smtClean="0">
                <a:solidFill>
                  <a:schemeClr val="tx1"/>
                </a:solidFill>
                <a:effectLst/>
                <a:latin typeface="+mn-lt"/>
                <a:ea typeface="+mn-ea"/>
                <a:cs typeface="+mn-cs"/>
              </a:rPr>
              <a:t>together</a:t>
            </a:r>
            <a:r>
              <a:rPr lang="fr-CA" sz="1200" b="0" i="0" u="none" strike="noStrike" kern="1200" baseline="0" dirty="0" smtClean="0">
                <a:solidFill>
                  <a:schemeClr val="tx1"/>
                </a:solidFill>
                <a:effectLst/>
                <a:latin typeface="+mn-lt"/>
                <a:ea typeface="+mn-ea"/>
                <a:cs typeface="+mn-cs"/>
              </a:rPr>
              <a:t> </a:t>
            </a:r>
            <a:r>
              <a:rPr lang="fr-CA" sz="1200" b="0" i="0" u="none" strike="noStrike" kern="1200" baseline="0" dirty="0" err="1" smtClean="0">
                <a:solidFill>
                  <a:schemeClr val="tx1"/>
                </a:solidFill>
                <a:effectLst/>
                <a:latin typeface="+mn-lt"/>
                <a:ea typeface="+mn-ea"/>
                <a:cs typeface="+mn-cs"/>
              </a:rPr>
              <a:t>November</a:t>
            </a:r>
            <a:r>
              <a:rPr lang="fr-CA" sz="1200" b="0" i="0" u="none" strike="noStrike" kern="1200" baseline="0" dirty="0" smtClean="0">
                <a:solidFill>
                  <a:schemeClr val="tx1"/>
                </a:solidFill>
                <a:effectLst/>
                <a:latin typeface="+mn-lt"/>
                <a:ea typeface="+mn-ea"/>
                <a:cs typeface="+mn-cs"/>
              </a:rPr>
              <a:t> of 2013 </a:t>
            </a:r>
            <a:r>
              <a:rPr lang="fr-CA" sz="1200" b="0" i="0" u="none" strike="noStrike" kern="1200" baseline="0" dirty="0" err="1" smtClean="0">
                <a:solidFill>
                  <a:schemeClr val="tx1"/>
                </a:solidFill>
                <a:effectLst/>
                <a:latin typeface="+mn-lt"/>
                <a:ea typeface="+mn-ea"/>
                <a:cs typeface="+mn-cs"/>
              </a:rPr>
              <a:t>where</a:t>
            </a:r>
            <a:r>
              <a:rPr lang="fr-CA" sz="1200" b="0" i="0" u="none" strike="noStrike" kern="1200" baseline="0" dirty="0" smtClean="0">
                <a:solidFill>
                  <a:schemeClr val="tx1"/>
                </a:solidFill>
                <a:effectLst/>
                <a:latin typeface="+mn-lt"/>
                <a:ea typeface="+mn-ea"/>
                <a:cs typeface="+mn-cs"/>
              </a:rPr>
              <a:t> 5 people </a:t>
            </a:r>
            <a:r>
              <a:rPr lang="fr-CA" sz="1200" b="0" i="0" u="none" strike="noStrike" kern="1200" baseline="0" dirty="0" err="1" smtClean="0">
                <a:solidFill>
                  <a:schemeClr val="tx1"/>
                </a:solidFill>
                <a:effectLst/>
                <a:latin typeface="+mn-lt"/>
                <a:ea typeface="+mn-ea"/>
                <a:cs typeface="+mn-cs"/>
              </a:rPr>
              <a:t>attended</a:t>
            </a:r>
            <a:r>
              <a:rPr lang="fr-CA" sz="1200" b="0" i="0" u="none" strike="noStrike" kern="1200" baseline="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u="none" strike="noStrike" kern="1200" baseline="0" dirty="0" smtClean="0">
                <a:solidFill>
                  <a:schemeClr val="tx1"/>
                </a:solidFill>
                <a:effectLst/>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u="none" strike="noStrike" kern="1200" baseline="0" dirty="0" smtClean="0">
                <a:solidFill>
                  <a:schemeClr val="tx1"/>
                </a:solidFill>
                <a:effectLst/>
                <a:latin typeface="+mn-lt"/>
                <a:ea typeface="+mn-ea"/>
                <a:cs typeface="+mn-cs"/>
              </a:rPr>
              <a:t>The </a:t>
            </a:r>
            <a:r>
              <a:rPr lang="fr-CA" sz="1200" b="0" i="0" u="none" strike="noStrike" kern="1200" baseline="0" dirty="0" err="1" smtClean="0">
                <a:solidFill>
                  <a:schemeClr val="tx1"/>
                </a:solidFill>
                <a:effectLst/>
                <a:latin typeface="+mn-lt"/>
                <a:ea typeface="+mn-ea"/>
                <a:cs typeface="+mn-cs"/>
              </a:rPr>
              <a:t>graphic</a:t>
            </a:r>
            <a:r>
              <a:rPr lang="fr-CA" sz="1200" b="0" i="0" u="none" strike="noStrike" kern="1200" baseline="0" dirty="0" smtClean="0">
                <a:solidFill>
                  <a:schemeClr val="tx1"/>
                </a:solidFill>
                <a:effectLst/>
                <a:latin typeface="+mn-lt"/>
                <a:ea typeface="+mn-ea"/>
                <a:cs typeface="+mn-cs"/>
              </a:rPr>
              <a:t>, as </a:t>
            </a:r>
            <a:r>
              <a:rPr lang="fr-CA" sz="1200" b="0" i="0" u="none" strike="noStrike" kern="1200" baseline="0" dirty="0" err="1" smtClean="0">
                <a:solidFill>
                  <a:schemeClr val="tx1"/>
                </a:solidFill>
                <a:effectLst/>
                <a:latin typeface="+mn-lt"/>
                <a:ea typeface="+mn-ea"/>
                <a:cs typeface="+mn-cs"/>
              </a:rPr>
              <a:t>you</a:t>
            </a:r>
            <a:r>
              <a:rPr lang="fr-CA" sz="1200" b="0" i="0" u="none" strike="noStrike" kern="1200" baseline="0" dirty="0" smtClean="0">
                <a:solidFill>
                  <a:schemeClr val="tx1"/>
                </a:solidFill>
                <a:effectLst/>
                <a:latin typeface="+mn-lt"/>
                <a:ea typeface="+mn-ea"/>
                <a:cs typeface="+mn-cs"/>
              </a:rPr>
              <a:t> </a:t>
            </a:r>
            <a:r>
              <a:rPr lang="fr-CA" sz="1200" b="0" i="0" u="none" strike="noStrike" kern="1200" baseline="0" dirty="0" err="1" smtClean="0">
                <a:solidFill>
                  <a:schemeClr val="tx1"/>
                </a:solidFill>
                <a:effectLst/>
                <a:latin typeface="+mn-lt"/>
                <a:ea typeface="+mn-ea"/>
                <a:cs typeface="+mn-cs"/>
              </a:rPr>
              <a:t>can</a:t>
            </a:r>
            <a:r>
              <a:rPr lang="fr-CA" sz="1200" b="0" i="0" u="none" strike="noStrike" kern="1200" baseline="0" dirty="0" smtClean="0">
                <a:solidFill>
                  <a:schemeClr val="tx1"/>
                </a:solidFill>
                <a:effectLst/>
                <a:latin typeface="+mn-lt"/>
                <a:ea typeface="+mn-ea"/>
                <a:cs typeface="+mn-cs"/>
              </a:rPr>
              <a:t> </a:t>
            </a:r>
            <a:r>
              <a:rPr lang="fr-CA" sz="1200" b="0" i="0" u="none" strike="noStrike" kern="1200" baseline="0" dirty="0" err="1" smtClean="0">
                <a:solidFill>
                  <a:schemeClr val="tx1"/>
                </a:solidFill>
                <a:effectLst/>
                <a:latin typeface="+mn-lt"/>
                <a:ea typeface="+mn-ea"/>
                <a:cs typeface="+mn-cs"/>
              </a:rPr>
              <a:t>clearly</a:t>
            </a:r>
            <a:r>
              <a:rPr lang="fr-CA" sz="1200" b="0" i="0" u="none" strike="noStrike" kern="1200" baseline="0" dirty="0" smtClean="0">
                <a:solidFill>
                  <a:schemeClr val="tx1"/>
                </a:solidFill>
                <a:effectLst/>
                <a:latin typeface="+mn-lt"/>
                <a:ea typeface="+mn-ea"/>
                <a:cs typeface="+mn-cs"/>
              </a:rPr>
              <a:t> </a:t>
            </a:r>
            <a:r>
              <a:rPr lang="fr-CA" sz="1200" b="0" i="0" u="none" strike="noStrike" kern="1200" baseline="0" dirty="0" err="1" smtClean="0">
                <a:solidFill>
                  <a:schemeClr val="tx1"/>
                </a:solidFill>
                <a:effectLst/>
                <a:latin typeface="+mn-lt"/>
                <a:ea typeface="+mn-ea"/>
                <a:cs typeface="+mn-cs"/>
              </a:rPr>
              <a:t>see</a:t>
            </a:r>
            <a:r>
              <a:rPr lang="fr-CA" sz="1200" b="0" i="0" u="none" strike="noStrike" kern="1200" baseline="0" dirty="0" smtClean="0">
                <a:solidFill>
                  <a:schemeClr val="tx1"/>
                </a:solidFill>
                <a:effectLst/>
                <a:latin typeface="+mn-lt"/>
                <a:ea typeface="+mn-ea"/>
                <a:cs typeface="+mn-cs"/>
              </a:rPr>
              <a:t>, </a:t>
            </a:r>
            <a:r>
              <a:rPr lang="fr-CA" sz="1200" b="0" i="0" u="none" strike="noStrike" kern="1200" baseline="0" dirty="0" err="1" smtClean="0">
                <a:solidFill>
                  <a:schemeClr val="tx1"/>
                </a:solidFill>
                <a:effectLst/>
                <a:latin typeface="+mn-lt"/>
                <a:ea typeface="+mn-ea"/>
                <a:cs typeface="+mn-cs"/>
              </a:rPr>
              <a:t>represents</a:t>
            </a:r>
            <a:r>
              <a:rPr lang="fr-CA" sz="1200" b="0" i="0" u="none" strike="noStrike" kern="1200" baseline="0" dirty="0" smtClean="0">
                <a:solidFill>
                  <a:schemeClr val="tx1"/>
                </a:solidFill>
                <a:effectLst/>
                <a:latin typeface="+mn-lt"/>
                <a:ea typeface="+mn-ea"/>
                <a:cs typeface="+mn-cs"/>
              </a:rPr>
              <a:t> the </a:t>
            </a:r>
            <a:r>
              <a:rPr lang="fr-CA" sz="1200" b="0" i="0" u="none" strike="noStrike" kern="1200" baseline="0" dirty="0" err="1" smtClean="0">
                <a:solidFill>
                  <a:schemeClr val="tx1"/>
                </a:solidFill>
                <a:effectLst/>
                <a:latin typeface="+mn-lt"/>
                <a:ea typeface="+mn-ea"/>
                <a:cs typeface="+mn-cs"/>
              </a:rPr>
              <a:t>attendance</a:t>
            </a:r>
            <a:r>
              <a:rPr lang="fr-CA" sz="1200" b="0" i="0" u="none" strike="noStrike" kern="1200" baseline="0" dirty="0" smtClean="0">
                <a:solidFill>
                  <a:schemeClr val="tx1"/>
                </a:solidFill>
                <a:effectLst/>
                <a:latin typeface="+mn-lt"/>
                <a:ea typeface="+mn-ea"/>
                <a:cs typeface="+mn-cs"/>
              </a:rPr>
              <a:t> and the </a:t>
            </a:r>
            <a:r>
              <a:rPr lang="fr-CA" sz="1200" b="0" i="0" u="none" strike="noStrike" kern="1200" baseline="0" dirty="0" err="1" smtClean="0">
                <a:solidFill>
                  <a:schemeClr val="tx1"/>
                </a:solidFill>
                <a:effectLst/>
                <a:latin typeface="+mn-lt"/>
                <a:ea typeface="+mn-ea"/>
                <a:cs typeface="+mn-cs"/>
              </a:rPr>
              <a:t>sumatory</a:t>
            </a:r>
            <a:r>
              <a:rPr lang="fr-CA" sz="1200" b="0" i="0" u="none" strike="noStrike" kern="1200" baseline="0" dirty="0" smtClean="0">
                <a:solidFill>
                  <a:schemeClr val="tx1"/>
                </a:solidFill>
                <a:effectLst/>
                <a:latin typeface="+mn-lt"/>
                <a:ea typeface="+mn-ea"/>
                <a:cs typeface="+mn-cs"/>
              </a:rPr>
              <a:t> of participation to the sessions </a:t>
            </a:r>
            <a:r>
              <a:rPr lang="fr-CA" sz="1200" b="0" i="0" u="none" strike="noStrike" kern="1200" baseline="0" dirty="0" err="1" smtClean="0">
                <a:solidFill>
                  <a:schemeClr val="tx1"/>
                </a:solidFill>
                <a:effectLst/>
                <a:latin typeface="+mn-lt"/>
                <a:ea typeface="+mn-ea"/>
                <a:cs typeface="+mn-cs"/>
              </a:rPr>
              <a:t>from</a:t>
            </a:r>
            <a:r>
              <a:rPr lang="fr-CA" sz="1200" b="0" i="0" u="none" strike="noStrike" kern="1200" baseline="0" dirty="0" smtClean="0">
                <a:solidFill>
                  <a:schemeClr val="tx1"/>
                </a:solidFill>
                <a:effectLst/>
                <a:latin typeface="+mn-lt"/>
                <a:ea typeface="+mn-ea"/>
                <a:cs typeface="+mn-cs"/>
              </a:rPr>
              <a:t> 2013 </a:t>
            </a:r>
            <a:r>
              <a:rPr lang="fr-CA" sz="1200" b="0" i="0" u="none" strike="noStrike" kern="1200" baseline="0" dirty="0" err="1" smtClean="0">
                <a:solidFill>
                  <a:schemeClr val="tx1"/>
                </a:solidFill>
                <a:effectLst/>
                <a:latin typeface="+mn-lt"/>
                <a:ea typeface="+mn-ea"/>
                <a:cs typeface="+mn-cs"/>
              </a:rPr>
              <a:t>until</a:t>
            </a:r>
            <a:r>
              <a:rPr lang="fr-CA" sz="1200" b="0" i="0" u="none" strike="noStrike" kern="1200" baseline="0" dirty="0" smtClean="0">
                <a:solidFill>
                  <a:schemeClr val="tx1"/>
                </a:solidFill>
                <a:effectLst/>
                <a:latin typeface="+mn-lt"/>
                <a:ea typeface="+mn-ea"/>
                <a:cs typeface="+mn-cs"/>
              </a:rPr>
              <a:t> Sep 2017</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u="none" strike="noStrike" kern="1200" baseline="0" dirty="0" smtClean="0">
                <a:solidFill>
                  <a:schemeClr val="tx1"/>
                </a:solidFill>
                <a:effectLst/>
                <a:latin typeface="+mn-lt"/>
                <a:ea typeface="+mn-ea"/>
                <a:cs typeface="+mn-cs"/>
              </a:rPr>
              <a:t>(</a:t>
            </a:r>
            <a:r>
              <a:rPr lang="fr-CA" sz="1200" b="0" i="0" u="none" strike="noStrike" kern="1200" baseline="0" dirty="0" err="1" smtClean="0">
                <a:solidFill>
                  <a:schemeClr val="tx1"/>
                </a:solidFill>
                <a:effectLst/>
                <a:latin typeface="+mn-lt"/>
                <a:ea typeface="+mn-ea"/>
                <a:cs typeface="+mn-cs"/>
              </a:rPr>
              <a:t>cilck</a:t>
            </a:r>
            <a:r>
              <a:rPr lang="fr-CA" sz="1200" b="0" i="0" u="none" strike="noStrike" kern="1200" baseline="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u="none" strike="noStrike" kern="1200" baseline="0" dirty="0" smtClean="0">
                <a:solidFill>
                  <a:schemeClr val="tx1"/>
                </a:solidFill>
                <a:effectLst/>
                <a:latin typeface="+mn-lt"/>
                <a:ea typeface="+mn-ea"/>
                <a:cs typeface="+mn-cs"/>
              </a:rPr>
              <a:t>The </a:t>
            </a:r>
            <a:r>
              <a:rPr lang="fr-CA" sz="1200" b="0" i="0" u="none" strike="noStrike" kern="1200" baseline="0" dirty="0" err="1" smtClean="0">
                <a:solidFill>
                  <a:schemeClr val="tx1"/>
                </a:solidFill>
                <a:effectLst/>
                <a:latin typeface="+mn-lt"/>
                <a:ea typeface="+mn-ea"/>
                <a:cs typeface="+mn-cs"/>
              </a:rPr>
              <a:t>small</a:t>
            </a:r>
            <a:r>
              <a:rPr lang="fr-CA" sz="1200" b="0" i="0" u="none" strike="noStrike" kern="1200" baseline="0" dirty="0" smtClean="0">
                <a:solidFill>
                  <a:schemeClr val="tx1"/>
                </a:solidFill>
                <a:effectLst/>
                <a:latin typeface="+mn-lt"/>
                <a:ea typeface="+mn-ea"/>
                <a:cs typeface="+mn-cs"/>
              </a:rPr>
              <a:t> </a:t>
            </a:r>
            <a:r>
              <a:rPr lang="fr-CA" sz="1200" b="0" i="0" u="none" strike="noStrike" kern="1200" baseline="0" dirty="0" err="1" smtClean="0">
                <a:solidFill>
                  <a:schemeClr val="tx1"/>
                </a:solidFill>
                <a:effectLst/>
                <a:latin typeface="+mn-lt"/>
                <a:ea typeface="+mn-ea"/>
                <a:cs typeface="+mn-cs"/>
              </a:rPr>
              <a:t>graphic</a:t>
            </a:r>
            <a:r>
              <a:rPr lang="fr-CA" sz="1200" b="0" i="0" u="none" strike="noStrike" kern="1200" baseline="0" dirty="0" smtClean="0">
                <a:solidFill>
                  <a:schemeClr val="tx1"/>
                </a:solidFill>
                <a:effectLst/>
                <a:latin typeface="+mn-lt"/>
                <a:ea typeface="+mn-ea"/>
                <a:cs typeface="+mn-cs"/>
              </a:rPr>
              <a:t> </a:t>
            </a:r>
            <a:r>
              <a:rPr lang="fr-CA" sz="1200" b="0" i="0" u="none" strike="noStrike" kern="1200" baseline="0" dirty="0" err="1" smtClean="0">
                <a:solidFill>
                  <a:schemeClr val="tx1"/>
                </a:solidFill>
                <a:effectLst/>
                <a:latin typeface="+mn-lt"/>
                <a:ea typeface="+mn-ea"/>
                <a:cs typeface="+mn-cs"/>
              </a:rPr>
              <a:t>is</a:t>
            </a:r>
            <a:r>
              <a:rPr lang="fr-CA" sz="1200" b="0" i="0" u="none" strike="noStrike" kern="1200" baseline="0" dirty="0" smtClean="0">
                <a:solidFill>
                  <a:schemeClr val="tx1"/>
                </a:solidFill>
                <a:effectLst/>
                <a:latin typeface="+mn-lt"/>
                <a:ea typeface="+mn-ea"/>
                <a:cs typeface="+mn-cs"/>
              </a:rPr>
              <a:t> an amplification of the first </a:t>
            </a:r>
            <a:r>
              <a:rPr lang="fr-CA" sz="1200" b="0" i="0" u="none" strike="noStrike" kern="1200" baseline="0" dirty="0" err="1" smtClean="0">
                <a:solidFill>
                  <a:schemeClr val="tx1"/>
                </a:solidFill>
                <a:effectLst/>
                <a:latin typeface="+mn-lt"/>
                <a:ea typeface="+mn-ea"/>
                <a:cs typeface="+mn-cs"/>
              </a:rPr>
              <a:t>year</a:t>
            </a:r>
            <a:endParaRPr lang="fr-CA" sz="1200" b="0" i="0" u="none" strike="noStrik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u="none" strike="noStrike" kern="1200" baseline="0" dirty="0" smtClean="0">
                <a:solidFill>
                  <a:schemeClr val="tx1"/>
                </a:solidFill>
                <a:effectLst/>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u="none" strike="noStrike" kern="1200" baseline="0" dirty="0" smtClean="0">
                <a:solidFill>
                  <a:schemeClr val="tx1"/>
                </a:solidFill>
                <a:effectLst/>
                <a:latin typeface="+mn-lt"/>
                <a:ea typeface="+mn-ea"/>
                <a:cs typeface="+mn-cs"/>
              </a:rPr>
              <a:t>At </a:t>
            </a:r>
            <a:r>
              <a:rPr lang="fr-CA" sz="1200" b="0" i="0" u="none" strike="noStrike" kern="1200" baseline="0" dirty="0" err="1" smtClean="0">
                <a:solidFill>
                  <a:schemeClr val="tx1"/>
                </a:solidFill>
                <a:effectLst/>
                <a:latin typeface="+mn-lt"/>
                <a:ea typeface="+mn-ea"/>
                <a:cs typeface="+mn-cs"/>
              </a:rPr>
              <a:t>some</a:t>
            </a:r>
            <a:r>
              <a:rPr lang="fr-CA" sz="1200" b="0" i="0" u="none" strike="noStrike" kern="1200" baseline="0" dirty="0" smtClean="0">
                <a:solidFill>
                  <a:schemeClr val="tx1"/>
                </a:solidFill>
                <a:effectLst/>
                <a:latin typeface="+mn-lt"/>
                <a:ea typeface="+mn-ea"/>
                <a:cs typeface="+mn-cs"/>
              </a:rPr>
              <a:t> point </a:t>
            </a:r>
            <a:r>
              <a:rPr lang="fr-CA" sz="1200" b="0" i="0" u="none" strike="noStrike" kern="1200" baseline="0" dirty="0" err="1" smtClean="0">
                <a:solidFill>
                  <a:schemeClr val="tx1"/>
                </a:solidFill>
                <a:effectLst/>
                <a:latin typeface="+mn-lt"/>
                <a:ea typeface="+mn-ea"/>
                <a:cs typeface="+mn-cs"/>
              </a:rPr>
              <a:t>we</a:t>
            </a:r>
            <a:r>
              <a:rPr lang="fr-CA" sz="1200" b="0" i="0" u="none" strike="noStrike" kern="1200" baseline="0" dirty="0" smtClean="0">
                <a:solidFill>
                  <a:schemeClr val="tx1"/>
                </a:solidFill>
                <a:effectLst/>
                <a:latin typeface="+mn-lt"/>
                <a:ea typeface="+mn-ea"/>
                <a:cs typeface="+mn-cs"/>
              </a:rPr>
              <a:t> </a:t>
            </a:r>
            <a:r>
              <a:rPr lang="fr-CA" sz="1200" b="0" i="0" u="none" strike="noStrike" kern="1200" baseline="0" dirty="0" err="1" smtClean="0">
                <a:solidFill>
                  <a:schemeClr val="tx1"/>
                </a:solidFill>
                <a:effectLst/>
                <a:latin typeface="+mn-lt"/>
                <a:ea typeface="+mn-ea"/>
                <a:cs typeface="+mn-cs"/>
              </a:rPr>
              <a:t>decided</a:t>
            </a:r>
            <a:r>
              <a:rPr lang="fr-CA" sz="1200" b="0" i="0" u="none" strike="noStrike" kern="1200" baseline="0" dirty="0" smtClean="0">
                <a:solidFill>
                  <a:schemeClr val="tx1"/>
                </a:solidFill>
                <a:effectLst/>
                <a:latin typeface="+mn-lt"/>
                <a:ea typeface="+mn-ea"/>
                <a:cs typeface="+mn-cs"/>
              </a:rPr>
              <a:t> to </a:t>
            </a:r>
            <a:r>
              <a:rPr lang="fr-CA" sz="1200" b="0" i="0" u="none" strike="noStrike" kern="1200" baseline="0" dirty="0" err="1" smtClean="0">
                <a:solidFill>
                  <a:schemeClr val="tx1"/>
                </a:solidFill>
                <a:effectLst/>
                <a:latin typeface="+mn-lt"/>
                <a:ea typeface="+mn-ea"/>
                <a:cs typeface="+mn-cs"/>
              </a:rPr>
              <a:t>merge</a:t>
            </a:r>
            <a:r>
              <a:rPr lang="fr-CA" sz="1200" b="0" i="0" u="none" strike="noStrike" kern="1200" baseline="0" dirty="0" smtClean="0">
                <a:solidFill>
                  <a:schemeClr val="tx1"/>
                </a:solidFill>
                <a:effectLst/>
                <a:latin typeface="+mn-lt"/>
                <a:ea typeface="+mn-ea"/>
                <a:cs typeface="+mn-cs"/>
              </a:rPr>
              <a:t> </a:t>
            </a:r>
            <a:r>
              <a:rPr lang="fr-CA" sz="1200" b="0" i="0" u="none" strike="noStrike" kern="1200" baseline="0" dirty="0" err="1" smtClean="0">
                <a:solidFill>
                  <a:schemeClr val="tx1"/>
                </a:solidFill>
                <a:effectLst/>
                <a:latin typeface="+mn-lt"/>
                <a:ea typeface="+mn-ea"/>
                <a:cs typeface="+mn-cs"/>
              </a:rPr>
              <a:t>this</a:t>
            </a:r>
            <a:r>
              <a:rPr lang="fr-CA" sz="1200" b="0" i="0" u="none" strike="noStrike" kern="1200" baseline="0" dirty="0" smtClean="0">
                <a:solidFill>
                  <a:schemeClr val="tx1"/>
                </a:solidFill>
                <a:effectLst/>
                <a:latin typeface="+mn-lt"/>
                <a:ea typeface="+mn-ea"/>
                <a:cs typeface="+mn-cs"/>
              </a:rPr>
              <a:t> group </a:t>
            </a:r>
            <a:r>
              <a:rPr lang="fr-CA" sz="1200" b="0" i="0" u="none" strike="noStrike" kern="1200" baseline="0" dirty="0" err="1" smtClean="0">
                <a:solidFill>
                  <a:schemeClr val="tx1"/>
                </a:solidFill>
                <a:effectLst/>
                <a:latin typeface="+mn-lt"/>
                <a:ea typeface="+mn-ea"/>
                <a:cs typeface="+mn-cs"/>
              </a:rPr>
              <a:t>with</a:t>
            </a:r>
            <a:r>
              <a:rPr lang="fr-CA" sz="1200" b="0" i="0" u="none" strike="noStrike" kern="1200" baseline="0" dirty="0" smtClean="0">
                <a:solidFill>
                  <a:schemeClr val="tx1"/>
                </a:solidFill>
                <a:effectLst/>
                <a:latin typeface="+mn-lt"/>
                <a:ea typeface="+mn-ea"/>
                <a:cs typeface="+mn-cs"/>
              </a:rPr>
              <a:t> the « parent » group, </a:t>
            </a:r>
            <a:r>
              <a:rPr lang="fr-CA" sz="1200" b="0" i="0" u="none" strike="noStrike" kern="1200" baseline="0" dirty="0" err="1" smtClean="0">
                <a:solidFill>
                  <a:schemeClr val="tx1"/>
                </a:solidFill>
                <a:effectLst/>
                <a:latin typeface="+mn-lt"/>
                <a:ea typeface="+mn-ea"/>
                <a:cs typeface="+mn-cs"/>
              </a:rPr>
              <a:t>now</a:t>
            </a:r>
            <a:r>
              <a:rPr lang="fr-CA" sz="1200" b="0" i="0" u="none" strike="noStrike" kern="1200" baseline="0" dirty="0" smtClean="0">
                <a:solidFill>
                  <a:schemeClr val="tx1"/>
                </a:solidFill>
                <a:effectLst/>
                <a:latin typeface="+mn-lt"/>
                <a:ea typeface="+mn-ea"/>
                <a:cs typeface="+mn-cs"/>
              </a:rPr>
              <a:t> </a:t>
            </a:r>
            <a:r>
              <a:rPr lang="fr-CA" sz="1200" b="0" i="0" u="none" strike="noStrike" kern="1200" baseline="0" dirty="0" err="1" smtClean="0">
                <a:solidFill>
                  <a:schemeClr val="tx1"/>
                </a:solidFill>
                <a:effectLst/>
                <a:latin typeface="+mn-lt"/>
                <a:ea typeface="+mn-ea"/>
                <a:cs typeface="+mn-cs"/>
              </a:rPr>
              <a:t>called</a:t>
            </a:r>
            <a:r>
              <a:rPr lang="fr-CA" sz="1200" b="0" i="0" u="none" strike="noStrike" kern="1200" baseline="0" dirty="0" smtClean="0">
                <a:solidFill>
                  <a:schemeClr val="tx1"/>
                </a:solidFill>
                <a:effectLst/>
                <a:latin typeface="+mn-lt"/>
                <a:ea typeface="+mn-ea"/>
                <a:cs typeface="+mn-cs"/>
              </a:rPr>
              <a:t> « </a:t>
            </a:r>
            <a:r>
              <a:rPr lang="en-CA" sz="1200" b="1" i="0" u="none" strike="noStrike" kern="1200" dirty="0" smtClean="0">
                <a:solidFill>
                  <a:schemeClr val="tx1"/>
                </a:solidFill>
                <a:effectLst/>
                <a:latin typeface="+mn-lt"/>
                <a:ea typeface="+mn-ea"/>
                <a:cs typeface="+mn-cs"/>
                <a:hlinkClick r:id="rId3"/>
              </a:rPr>
              <a:t>Change Management to Mindful Change Leadership</a:t>
            </a:r>
            <a:r>
              <a:rPr lang="fr-CA" sz="1200" b="0" i="0" u="none" strike="noStrike"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u="none" strike="noStrike" kern="1200" baseline="0" dirty="0" smtClean="0">
                <a:solidFill>
                  <a:schemeClr val="tx1"/>
                </a:solidFill>
                <a:effectLst/>
                <a:latin typeface="+mn-lt"/>
                <a:ea typeface="+mn-ea"/>
                <a:cs typeface="+mn-cs"/>
              </a:rPr>
              <a:t>A couple of </a:t>
            </a:r>
            <a:r>
              <a:rPr lang="fr-CA" sz="1200" b="0" i="0" u="none" strike="noStrike" kern="1200" baseline="0" dirty="0" err="1" smtClean="0">
                <a:solidFill>
                  <a:schemeClr val="tx1"/>
                </a:solidFill>
                <a:effectLst/>
                <a:latin typeface="+mn-lt"/>
                <a:ea typeface="+mn-ea"/>
                <a:cs typeface="+mn-cs"/>
              </a:rPr>
              <a:t>things</a:t>
            </a:r>
            <a:r>
              <a:rPr lang="fr-CA" sz="1200" b="0" i="0" u="none" strike="noStrike" kern="1200" baseline="0" dirty="0" smtClean="0">
                <a:solidFill>
                  <a:schemeClr val="tx1"/>
                </a:solidFill>
                <a:effectLst/>
                <a:latin typeface="+mn-lt"/>
                <a:ea typeface="+mn-ea"/>
                <a:cs typeface="+mn-cs"/>
              </a:rPr>
              <a:t> to notice:</a:t>
            </a:r>
          </a:p>
          <a:p>
            <a:pPr marL="171450" indent="-171450">
              <a:buFont typeface="Arial" panose="020B0604020202020204" pitchFamily="34" charset="0"/>
              <a:buChar char="•"/>
            </a:pPr>
            <a:r>
              <a:rPr lang="en-CA" sz="1200" b="0" i="0" u="none" strike="noStrike" kern="1200" dirty="0" smtClean="0">
                <a:solidFill>
                  <a:schemeClr val="tx1"/>
                </a:solidFill>
                <a:effectLst/>
                <a:latin typeface="+mn-lt"/>
                <a:ea typeface="+mn-ea"/>
                <a:cs typeface="+mn-cs"/>
              </a:rPr>
              <a:t>Mar-May 2015</a:t>
            </a:r>
            <a:r>
              <a:rPr lang="en-CA" dirty="0" smtClean="0"/>
              <a:t> I had to take</a:t>
            </a:r>
            <a:r>
              <a:rPr lang="en-CA" sz="1200" b="0" i="0" u="none" strike="noStrike" kern="1200" dirty="0" smtClean="0">
                <a:solidFill>
                  <a:schemeClr val="tx1"/>
                </a:solidFill>
                <a:effectLst/>
                <a:latin typeface="+mn-lt"/>
                <a:ea typeface="+mn-ea"/>
                <a:cs typeface="+mn-cs"/>
              </a:rPr>
              <a:t> a break,</a:t>
            </a:r>
            <a:r>
              <a:rPr lang="en-CA" sz="1200" b="0" i="0" u="none" strike="noStrike" kern="1200" baseline="0" dirty="0" smtClean="0">
                <a:solidFill>
                  <a:schemeClr val="tx1"/>
                </a:solidFill>
                <a:effectLst/>
                <a:latin typeface="+mn-lt"/>
                <a:ea typeface="+mn-ea"/>
                <a:cs typeface="+mn-cs"/>
              </a:rPr>
              <a:t> because of an ACV</a:t>
            </a:r>
          </a:p>
          <a:p>
            <a:pPr marL="171450" indent="-171450">
              <a:buFont typeface="Arial" panose="020B0604020202020204" pitchFamily="34" charset="0"/>
              <a:buChar char="•"/>
            </a:pPr>
            <a:r>
              <a:rPr lang="en-CA" sz="1200" b="0" i="0" u="none" strike="noStrike" kern="1200" dirty="0" smtClean="0">
                <a:solidFill>
                  <a:schemeClr val="tx1"/>
                </a:solidFill>
                <a:effectLst/>
                <a:latin typeface="+mn-lt"/>
                <a:ea typeface="+mn-ea"/>
                <a:cs typeface="+mn-cs"/>
              </a:rPr>
              <a:t>Sep-17</a:t>
            </a:r>
            <a:r>
              <a:rPr lang="en-CA" dirty="0" smtClean="0"/>
              <a:t> </a:t>
            </a:r>
            <a:r>
              <a:rPr lang="en-CA" sz="1200" b="0" i="0" u="none" strike="noStrike" kern="1200" dirty="0" smtClean="0">
                <a:solidFill>
                  <a:schemeClr val="tx1"/>
                </a:solidFill>
                <a:effectLst/>
                <a:latin typeface="+mn-lt"/>
                <a:ea typeface="+mn-ea"/>
                <a:cs typeface="+mn-cs"/>
              </a:rPr>
              <a:t>Was given a break</a:t>
            </a:r>
          </a:p>
          <a:p>
            <a:pPr marL="0" indent="0">
              <a:buFont typeface="Arial" panose="020B0604020202020204" pitchFamily="34" charset="0"/>
              <a:buNone/>
            </a:pPr>
            <a:r>
              <a:rPr lang="fr-CA" sz="1200" b="0" i="0" u="none" strike="noStrike" kern="1200" dirty="0" err="1" smtClean="0">
                <a:solidFill>
                  <a:schemeClr val="tx1"/>
                </a:solidFill>
                <a:effectLst/>
                <a:latin typeface="+mn-lt"/>
                <a:ea typeface="+mn-ea"/>
                <a:cs typeface="+mn-cs"/>
              </a:rPr>
              <a:t>Until</a:t>
            </a:r>
            <a:r>
              <a:rPr lang="fr-CA" sz="1200" b="0" i="0" u="none" strike="noStrike" kern="1200" dirty="0" smtClean="0">
                <a:solidFill>
                  <a:schemeClr val="tx1"/>
                </a:solidFill>
                <a:effectLst/>
                <a:latin typeface="+mn-lt"/>
                <a:ea typeface="+mn-ea"/>
                <a:cs typeface="+mn-cs"/>
              </a:rPr>
              <a:t> 2020 I </a:t>
            </a:r>
            <a:r>
              <a:rPr lang="fr-CA" sz="1200" b="0" i="0" u="none" strike="noStrike" kern="1200" dirty="0" err="1" smtClean="0">
                <a:solidFill>
                  <a:schemeClr val="tx1"/>
                </a:solidFill>
                <a:effectLst/>
                <a:latin typeface="+mn-lt"/>
                <a:ea typeface="+mn-ea"/>
                <a:cs typeface="+mn-cs"/>
              </a:rPr>
              <a:t>was</a:t>
            </a:r>
            <a:r>
              <a:rPr lang="fr-CA" sz="1200" b="0" i="0" u="none" strike="noStrike" kern="1200" dirty="0" smtClean="0">
                <a:solidFill>
                  <a:schemeClr val="tx1"/>
                </a:solidFill>
                <a:effectLst/>
                <a:latin typeface="+mn-lt"/>
                <a:ea typeface="+mn-ea"/>
                <a:cs typeface="+mn-cs"/>
              </a:rPr>
              <a:t> able to continue </a:t>
            </a:r>
            <a:r>
              <a:rPr lang="fr-CA" sz="1200" b="0" i="0" u="none" strike="noStrike" kern="1200" dirty="0" err="1" smtClean="0">
                <a:solidFill>
                  <a:schemeClr val="tx1"/>
                </a:solidFill>
                <a:effectLst/>
                <a:latin typeface="+mn-lt"/>
                <a:ea typeface="+mn-ea"/>
                <a:cs typeface="+mn-cs"/>
              </a:rPr>
              <a:t>with</a:t>
            </a:r>
            <a:r>
              <a:rPr lang="fr-CA" sz="1200" b="0" i="0" u="none" strike="noStrike" kern="1200" dirty="0" smtClean="0">
                <a:solidFill>
                  <a:schemeClr val="tx1"/>
                </a:solidFill>
                <a:effectLst/>
                <a:latin typeface="+mn-lt"/>
                <a:ea typeface="+mn-ea"/>
                <a:cs typeface="+mn-cs"/>
              </a:rPr>
              <a:t> </a:t>
            </a:r>
            <a:r>
              <a:rPr lang="fr-CA" sz="1200" b="0" i="0" u="none" strike="noStrike" kern="1200" dirty="0" err="1" smtClean="0">
                <a:solidFill>
                  <a:schemeClr val="tx1"/>
                </a:solidFill>
                <a:effectLst/>
                <a:latin typeface="+mn-lt"/>
                <a:ea typeface="+mn-ea"/>
                <a:cs typeface="+mn-cs"/>
              </a:rPr>
              <a:t>this</a:t>
            </a:r>
            <a:r>
              <a:rPr lang="fr-CA" sz="1200" b="0" i="0" u="none" strike="noStrike" kern="1200" dirty="0" smtClean="0">
                <a:solidFill>
                  <a:schemeClr val="tx1"/>
                </a:solidFill>
                <a:effectLst/>
                <a:latin typeface="+mn-lt"/>
                <a:ea typeface="+mn-ea"/>
                <a:cs typeface="+mn-cs"/>
              </a:rPr>
              <a:t> initiative</a:t>
            </a:r>
            <a:endParaRPr lang="en-CA" sz="1200" b="0" i="0" u="none" strike="noStrike"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2887605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0"/>
            <a:r>
              <a:rPr lang="en-CA" sz="1100" b="1" i="1" dirty="0" smtClean="0"/>
              <a:t>((Buy In</a:t>
            </a:r>
            <a:endParaRPr lang="en-CA" sz="1400" b="0" dirty="0" smtClean="0"/>
          </a:p>
          <a:p>
            <a:pPr lvl="0"/>
            <a:r>
              <a:rPr lang="en-CA" sz="1000" i="1" dirty="0" smtClean="0"/>
              <a:t>How did you get buy-in for the program?  How did you sell it?  How long did it take to start? </a:t>
            </a:r>
          </a:p>
          <a:p>
            <a:pPr lvl="0"/>
            <a:r>
              <a:rPr lang="en-CA" sz="1000" dirty="0" smtClean="0"/>
              <a:t>By personal realization, interest and passion</a:t>
            </a:r>
            <a:endParaRPr lang="en-CA" sz="1100" dirty="0" smtClean="0"/>
          </a:p>
          <a:p>
            <a:pPr lvl="0"/>
            <a:r>
              <a:rPr lang="en-CA" sz="1000" dirty="0" smtClean="0"/>
              <a:t>As the program’s success is by volunteer participation, it’s just a matter of promoting it using the </a:t>
            </a:r>
            <a:r>
              <a:rPr lang="en-CA" sz="1000" dirty="0" err="1" smtClean="0"/>
              <a:t>GCTools</a:t>
            </a:r>
            <a:r>
              <a:rPr lang="en-CA" sz="1000" dirty="0" smtClean="0"/>
              <a:t> platforms and sending it to some emailing lists</a:t>
            </a:r>
            <a:endParaRPr lang="en-CA" sz="1100" dirty="0" smtClean="0"/>
          </a:p>
          <a:p>
            <a:pPr lvl="0"/>
            <a:r>
              <a:rPr lang="en-CA" sz="1000" i="1" dirty="0" smtClean="0"/>
              <a:t>))</a:t>
            </a:r>
            <a:endParaRPr lang="en-CA"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000" b="0" i="0" u="none" strike="noStrik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000" b="0" i="0" u="none" strike="noStrike" kern="1200" baseline="0" dirty="0" smtClean="0">
                <a:solidFill>
                  <a:schemeClr val="tx1"/>
                </a:solidFill>
                <a:effectLst/>
                <a:latin typeface="+mn-lt"/>
                <a:ea typeface="+mn-ea"/>
                <a:cs typeface="+mn-cs"/>
              </a:rPr>
              <a:t>By 2015 I </a:t>
            </a:r>
            <a:r>
              <a:rPr lang="fr-CA" sz="1000" b="0" i="0" u="none" strike="noStrike" kern="1200" baseline="0" dirty="0" err="1" smtClean="0">
                <a:solidFill>
                  <a:schemeClr val="tx1"/>
                </a:solidFill>
                <a:effectLst/>
                <a:latin typeface="+mn-lt"/>
                <a:ea typeface="+mn-ea"/>
                <a:cs typeface="+mn-cs"/>
              </a:rPr>
              <a:t>had</a:t>
            </a:r>
            <a:r>
              <a:rPr lang="fr-CA" sz="1000" b="0" i="0" u="none" strike="noStrike" kern="1200" baseline="0" dirty="0" smtClean="0">
                <a:solidFill>
                  <a:schemeClr val="tx1"/>
                </a:solidFill>
                <a:effectLst/>
                <a:latin typeface="+mn-lt"/>
                <a:ea typeface="+mn-ea"/>
                <a:cs typeface="+mn-cs"/>
              </a:rPr>
              <a:t> a </a:t>
            </a:r>
            <a:r>
              <a:rPr lang="fr-CA" sz="1000" b="0" i="0" u="none" strike="noStrike" kern="1200" baseline="0" dirty="0" err="1" smtClean="0">
                <a:solidFill>
                  <a:schemeClr val="tx1"/>
                </a:solidFill>
                <a:effectLst/>
                <a:latin typeface="+mn-lt"/>
                <a:ea typeface="+mn-ea"/>
                <a:cs typeface="+mn-cs"/>
              </a:rPr>
              <a:t>sense</a:t>
            </a:r>
            <a:r>
              <a:rPr lang="fr-CA" sz="1000" b="0" i="0" u="none" strike="noStrike" kern="1200" baseline="0" dirty="0" smtClean="0">
                <a:solidFill>
                  <a:schemeClr val="tx1"/>
                </a:solidFill>
                <a:effectLst/>
                <a:latin typeface="+mn-lt"/>
                <a:ea typeface="+mn-ea"/>
                <a:cs typeface="+mn-cs"/>
              </a:rPr>
              <a:t> </a:t>
            </a:r>
            <a:r>
              <a:rPr lang="fr-CA" sz="1000" b="0" i="0" u="none" strike="noStrike" kern="1200" baseline="0" dirty="0" err="1" smtClean="0">
                <a:solidFill>
                  <a:schemeClr val="tx1"/>
                </a:solidFill>
                <a:effectLst/>
                <a:latin typeface="+mn-lt"/>
                <a:ea typeface="+mn-ea"/>
                <a:cs typeface="+mn-cs"/>
              </a:rPr>
              <a:t>that</a:t>
            </a:r>
            <a:r>
              <a:rPr lang="fr-CA" sz="1000" b="0" i="0" u="none" strike="noStrike" kern="1200" baseline="0" dirty="0" smtClean="0">
                <a:solidFill>
                  <a:schemeClr val="tx1"/>
                </a:solidFill>
                <a:effectLst/>
                <a:latin typeface="+mn-lt"/>
                <a:ea typeface="+mn-ea"/>
                <a:cs typeface="+mn-cs"/>
              </a:rPr>
              <a:t> </a:t>
            </a:r>
            <a:r>
              <a:rPr lang="fr-CA" sz="1000" b="0" i="0" u="none" strike="noStrike" kern="1200" baseline="0" dirty="0" err="1" smtClean="0">
                <a:solidFill>
                  <a:schemeClr val="tx1"/>
                </a:solidFill>
                <a:effectLst/>
                <a:latin typeface="+mn-lt"/>
                <a:ea typeface="+mn-ea"/>
                <a:cs typeface="+mn-cs"/>
              </a:rPr>
              <a:t>there</a:t>
            </a:r>
            <a:r>
              <a:rPr lang="fr-CA" sz="1000" b="0" i="0" u="none" strike="noStrike" kern="1200" baseline="0" dirty="0" smtClean="0">
                <a:solidFill>
                  <a:schemeClr val="tx1"/>
                </a:solidFill>
                <a:effectLst/>
                <a:latin typeface="+mn-lt"/>
                <a:ea typeface="+mn-ea"/>
                <a:cs typeface="+mn-cs"/>
              </a:rPr>
              <a:t> </a:t>
            </a:r>
            <a:r>
              <a:rPr lang="fr-CA" sz="1000" b="0" i="0" u="none" strike="noStrike" kern="1200" baseline="0" dirty="0" err="1" smtClean="0">
                <a:solidFill>
                  <a:schemeClr val="tx1"/>
                </a:solidFill>
                <a:effectLst/>
                <a:latin typeface="+mn-lt"/>
                <a:ea typeface="+mn-ea"/>
                <a:cs typeface="+mn-cs"/>
              </a:rPr>
              <a:t>was</a:t>
            </a:r>
            <a:r>
              <a:rPr lang="fr-CA" sz="1000" b="0" i="0" u="none" strike="noStrike" kern="1200" baseline="0" dirty="0" smtClean="0">
                <a:solidFill>
                  <a:schemeClr val="tx1"/>
                </a:solidFill>
                <a:effectLst/>
                <a:latin typeface="+mn-lt"/>
                <a:ea typeface="+mn-ea"/>
                <a:cs typeface="+mn-cs"/>
              </a:rPr>
              <a:t> </a:t>
            </a:r>
            <a:r>
              <a:rPr lang="fr-CA" sz="1000" b="0" i="0" u="none" strike="noStrike" kern="1200" baseline="0" dirty="0" err="1" smtClean="0">
                <a:solidFill>
                  <a:schemeClr val="tx1"/>
                </a:solidFill>
                <a:effectLst/>
                <a:latin typeface="+mn-lt"/>
                <a:ea typeface="+mn-ea"/>
                <a:cs typeface="+mn-cs"/>
              </a:rPr>
              <a:t>something</a:t>
            </a:r>
            <a:r>
              <a:rPr lang="fr-CA" sz="1000" b="0" i="0" u="none" strike="noStrike" kern="1200" baseline="0" dirty="0" smtClean="0">
                <a:solidFill>
                  <a:schemeClr val="tx1"/>
                </a:solidFill>
                <a:effectLst/>
                <a:latin typeface="+mn-lt"/>
                <a:ea typeface="+mn-ea"/>
                <a:cs typeface="+mn-cs"/>
              </a:rPr>
              <a:t> </a:t>
            </a:r>
            <a:r>
              <a:rPr lang="fr-CA" sz="1000" b="0" i="0" u="none" strike="noStrike" kern="1200" baseline="0" dirty="0" err="1" smtClean="0">
                <a:solidFill>
                  <a:schemeClr val="tx1"/>
                </a:solidFill>
                <a:effectLst/>
                <a:latin typeface="+mn-lt"/>
                <a:ea typeface="+mn-ea"/>
                <a:cs typeface="+mn-cs"/>
              </a:rPr>
              <a:t>bigger</a:t>
            </a:r>
            <a:r>
              <a:rPr lang="fr-CA" sz="1000" b="0" i="0" u="none" strike="noStrike" kern="1200" baseline="0" dirty="0" smtClean="0">
                <a:solidFill>
                  <a:schemeClr val="tx1"/>
                </a:solidFill>
                <a:effectLst/>
                <a:latin typeface="+mn-lt"/>
                <a:ea typeface="+mn-ea"/>
                <a:cs typeface="+mn-cs"/>
              </a:rPr>
              <a:t> </a:t>
            </a:r>
            <a:r>
              <a:rPr lang="fr-CA" sz="1000" b="0" i="0" u="none" strike="noStrike" kern="1200" baseline="0" dirty="0" err="1" smtClean="0">
                <a:solidFill>
                  <a:schemeClr val="tx1"/>
                </a:solidFill>
                <a:effectLst/>
                <a:latin typeface="+mn-lt"/>
                <a:ea typeface="+mn-ea"/>
                <a:cs typeface="+mn-cs"/>
              </a:rPr>
              <a:t>needed</a:t>
            </a:r>
            <a:r>
              <a:rPr lang="fr-CA" sz="1000" b="0" i="0" u="none" strike="noStrike" kern="1200" baseline="0" dirty="0" smtClean="0">
                <a:solidFill>
                  <a:schemeClr val="tx1"/>
                </a:solidFill>
                <a:effectLst/>
                <a:latin typeface="+mn-lt"/>
                <a:ea typeface="+mn-ea"/>
                <a:cs typeface="+mn-cs"/>
              </a:rPr>
              <a:t>, </a:t>
            </a:r>
            <a:r>
              <a:rPr lang="fr-CA" sz="1000" b="0" i="0" u="none" strike="noStrike" kern="1200" baseline="0" dirty="0" err="1" smtClean="0">
                <a:solidFill>
                  <a:schemeClr val="tx1"/>
                </a:solidFill>
                <a:effectLst/>
                <a:latin typeface="+mn-lt"/>
                <a:ea typeface="+mn-ea"/>
                <a:cs typeface="+mn-cs"/>
              </a:rPr>
              <a:t>thus</a:t>
            </a:r>
            <a:r>
              <a:rPr lang="fr-CA" sz="1000" b="0" i="0" u="none" strike="noStrike" kern="1200" baseline="0" dirty="0" smtClean="0">
                <a:solidFill>
                  <a:schemeClr val="tx1"/>
                </a:solidFill>
                <a:effectLst/>
                <a:latin typeface="+mn-lt"/>
                <a:ea typeface="+mn-ea"/>
                <a:cs typeface="+mn-cs"/>
              </a:rPr>
              <a:t> I </a:t>
            </a:r>
            <a:r>
              <a:rPr lang="fr-CA" sz="1000" b="0" i="0" u="none" strike="noStrike" kern="1200" baseline="0" dirty="0" err="1" smtClean="0">
                <a:solidFill>
                  <a:schemeClr val="tx1"/>
                </a:solidFill>
                <a:effectLst/>
                <a:latin typeface="+mn-lt"/>
                <a:ea typeface="+mn-ea"/>
                <a:cs typeface="+mn-cs"/>
              </a:rPr>
              <a:t>started</a:t>
            </a:r>
            <a:r>
              <a:rPr lang="fr-CA" sz="1000" b="0" i="0" u="none" strike="noStrike" kern="1200" baseline="0" dirty="0" smtClean="0">
                <a:solidFill>
                  <a:schemeClr val="tx1"/>
                </a:solidFill>
                <a:effectLst/>
                <a:latin typeface="+mn-lt"/>
                <a:ea typeface="+mn-ea"/>
                <a:cs typeface="+mn-cs"/>
              </a:rPr>
              <a:t> alpha </a:t>
            </a:r>
            <a:r>
              <a:rPr lang="fr-CA" sz="1000" b="0" i="0" u="none" strike="noStrike" kern="1200" baseline="0" dirty="0" err="1" smtClean="0">
                <a:solidFill>
                  <a:schemeClr val="tx1"/>
                </a:solidFill>
                <a:effectLst/>
                <a:latin typeface="+mn-lt"/>
                <a:ea typeface="+mn-ea"/>
                <a:cs typeface="+mn-cs"/>
              </a:rPr>
              <a:t>piloting</a:t>
            </a:r>
            <a:r>
              <a:rPr lang="fr-CA" sz="1000" b="0" i="0" u="none" strike="noStrike" kern="1200" baseline="0" dirty="0" smtClean="0">
                <a:solidFill>
                  <a:schemeClr val="tx1"/>
                </a:solidFill>
                <a:effectLst/>
                <a:latin typeface="+mn-lt"/>
                <a:ea typeface="+mn-ea"/>
                <a:cs typeface="+mn-cs"/>
              </a:rPr>
              <a:t> the program in </a:t>
            </a:r>
            <a:r>
              <a:rPr lang="fr-CA" sz="1000" b="0" i="0" u="none" strike="noStrike" kern="1200" baseline="0" dirty="0" err="1" smtClean="0">
                <a:solidFill>
                  <a:schemeClr val="tx1"/>
                </a:solidFill>
                <a:effectLst/>
                <a:latin typeface="+mn-lt"/>
                <a:ea typeface="+mn-ea"/>
                <a:cs typeface="+mn-cs"/>
              </a:rPr>
              <a:t>early</a:t>
            </a:r>
            <a:r>
              <a:rPr lang="fr-CA" sz="1000" b="0" i="0" u="none" strike="noStrike" kern="1200" baseline="0" dirty="0" smtClean="0">
                <a:solidFill>
                  <a:schemeClr val="tx1"/>
                </a:solidFill>
                <a:effectLst/>
                <a:latin typeface="+mn-lt"/>
                <a:ea typeface="+mn-ea"/>
                <a:cs typeface="+mn-cs"/>
              </a:rPr>
              <a:t> 2016.</a:t>
            </a:r>
          </a:p>
          <a:p>
            <a:pPr lvl="0"/>
            <a:r>
              <a:rPr lang="fr-CA" sz="1000" dirty="0" smtClean="0"/>
              <a:t>As</a:t>
            </a:r>
            <a:r>
              <a:rPr lang="fr-CA" sz="1000" baseline="0" dirty="0" smtClean="0"/>
              <a:t> per the </a:t>
            </a:r>
            <a:r>
              <a:rPr lang="fr-CA" sz="1000" baseline="0" dirty="0" err="1" smtClean="0"/>
              <a:t>graphic</a:t>
            </a:r>
            <a:r>
              <a:rPr lang="fr-CA" sz="1000" baseline="0" dirty="0" smtClean="0"/>
              <a:t>, the top </a:t>
            </a:r>
            <a:r>
              <a:rPr lang="fr-CA" sz="1000" baseline="0" dirty="0" err="1" smtClean="0"/>
              <a:t>blue</a:t>
            </a:r>
            <a:r>
              <a:rPr lang="fr-CA" sz="1000" baseline="0" dirty="0" smtClean="0"/>
              <a:t> line </a:t>
            </a:r>
            <a:r>
              <a:rPr lang="fr-CA" sz="1000" baseline="0" dirty="0" err="1" smtClean="0"/>
              <a:t>represent</a:t>
            </a:r>
            <a:r>
              <a:rPr lang="fr-CA" sz="1000" baseline="0" dirty="0" smtClean="0"/>
              <a:t> the </a:t>
            </a:r>
            <a:r>
              <a:rPr lang="fr-CA" sz="1000" baseline="0" dirty="0" err="1" smtClean="0"/>
              <a:t>number</a:t>
            </a:r>
            <a:r>
              <a:rPr lang="fr-CA" sz="1000" baseline="0" dirty="0" smtClean="0"/>
              <a:t> of people </a:t>
            </a:r>
            <a:r>
              <a:rPr lang="fr-CA" sz="1000" baseline="0" dirty="0" err="1" smtClean="0"/>
              <a:t>registered</a:t>
            </a:r>
            <a:r>
              <a:rPr lang="fr-CA" sz="1000" baseline="0" dirty="0" smtClean="0"/>
              <a:t> and the </a:t>
            </a:r>
            <a:r>
              <a:rPr lang="fr-CA" sz="1000" baseline="0" dirty="0" err="1" smtClean="0"/>
              <a:t>bottom</a:t>
            </a:r>
            <a:r>
              <a:rPr lang="fr-CA" sz="1000" baseline="0" dirty="0" smtClean="0"/>
              <a:t> </a:t>
            </a:r>
            <a:r>
              <a:rPr lang="fr-CA" sz="1000" baseline="0" dirty="0" err="1" smtClean="0"/>
              <a:t>red</a:t>
            </a:r>
            <a:r>
              <a:rPr lang="fr-CA" sz="1000" baseline="0" dirty="0" smtClean="0"/>
              <a:t> line how </a:t>
            </a:r>
            <a:r>
              <a:rPr lang="fr-CA" sz="1000" baseline="0" dirty="0" err="1" smtClean="0"/>
              <a:t>many</a:t>
            </a:r>
            <a:r>
              <a:rPr lang="fr-CA" sz="1000" baseline="0" dirty="0" smtClean="0"/>
              <a:t> </a:t>
            </a:r>
            <a:r>
              <a:rPr lang="fr-CA" sz="1000" baseline="0" dirty="0" err="1" smtClean="0"/>
              <a:t>completed</a:t>
            </a:r>
            <a:r>
              <a:rPr lang="fr-CA" sz="1000" baseline="0" dirty="0" smtClean="0"/>
              <a:t> the program.</a:t>
            </a:r>
            <a:endParaRPr lang="en-CA" sz="1000" dirty="0" smtClean="0"/>
          </a:p>
          <a:p>
            <a:pPr lvl="0"/>
            <a:r>
              <a:rPr lang="en-CA" sz="1000" dirty="0" smtClean="0"/>
              <a:t>An Alpha pilot 2016, and a Beta pilot 2017 where I got 25 participants</a:t>
            </a:r>
            <a:r>
              <a:rPr lang="en-CA" sz="1000" baseline="0" dirty="0" smtClean="0"/>
              <a:t> r</a:t>
            </a:r>
            <a:r>
              <a:rPr lang="en-CA" sz="1000" dirty="0" smtClean="0"/>
              <a:t>egistered and</a:t>
            </a:r>
            <a:r>
              <a:rPr lang="en-CA" sz="1000" baseline="0" dirty="0" smtClean="0"/>
              <a:t> 17 c</a:t>
            </a:r>
            <a:r>
              <a:rPr lang="en-CA" sz="1000" dirty="0" smtClean="0"/>
              <a:t>ompleted the</a:t>
            </a:r>
            <a:r>
              <a:rPr lang="en-CA" sz="1000" baseline="0" dirty="0" smtClean="0"/>
              <a:t> program</a:t>
            </a:r>
            <a:endParaRPr lang="en-CA" sz="1000" dirty="0" smtClean="0"/>
          </a:p>
          <a:p>
            <a:pPr lvl="0"/>
            <a:r>
              <a:rPr lang="en-CA" sz="1000" dirty="0" smtClean="0"/>
              <a:t>(Click) </a:t>
            </a:r>
          </a:p>
          <a:p>
            <a:pPr lvl="0"/>
            <a:r>
              <a:rPr lang="en-CA" sz="1000" dirty="0" smtClean="0"/>
              <a:t>this is where</a:t>
            </a:r>
            <a:r>
              <a:rPr lang="en-CA" sz="1000" baseline="0" dirty="0" smtClean="0"/>
              <a:t> I knew I got</a:t>
            </a:r>
            <a:r>
              <a:rPr lang="en-CA" sz="1000" dirty="0" smtClean="0"/>
              <a:t> something that</a:t>
            </a:r>
            <a:r>
              <a:rPr lang="en-CA" sz="1000" baseline="0" dirty="0" smtClean="0"/>
              <a:t> could be </a:t>
            </a:r>
            <a:r>
              <a:rPr lang="en-CA" sz="1000" dirty="0" smtClean="0"/>
              <a:t>successful,</a:t>
            </a:r>
            <a:r>
              <a:rPr lang="en-CA" sz="1000" baseline="0" dirty="0" smtClean="0"/>
              <a:t> because of the number of registrants and because of the results I obtained, on next slide</a:t>
            </a:r>
          </a:p>
          <a:p>
            <a:pPr lvl="0"/>
            <a:endParaRPr lang="fr-CA" sz="1000" baseline="0" dirty="0" smtClean="0"/>
          </a:p>
          <a:p>
            <a:pPr lvl="0"/>
            <a:r>
              <a:rPr lang="fr-CA" sz="1000" baseline="0" dirty="0" smtClean="0"/>
              <a:t>There </a:t>
            </a:r>
            <a:r>
              <a:rPr lang="fr-CA" sz="1000" baseline="0" dirty="0" err="1" smtClean="0"/>
              <a:t>is</a:t>
            </a:r>
            <a:r>
              <a:rPr lang="fr-CA" sz="1000" baseline="0" dirty="0" smtClean="0"/>
              <a:t> a gap </a:t>
            </a:r>
            <a:r>
              <a:rPr lang="fr-CA" sz="1000" baseline="0" dirty="0" err="1" smtClean="0"/>
              <a:t>here</a:t>
            </a:r>
            <a:r>
              <a:rPr lang="fr-CA" sz="1000" baseline="0" dirty="0" smtClean="0"/>
              <a:t> (point to the </a:t>
            </a:r>
            <a:r>
              <a:rPr lang="fr-CA" sz="1000" baseline="0" dirty="0" err="1" smtClean="0"/>
              <a:t>screen</a:t>
            </a:r>
            <a:r>
              <a:rPr lang="fr-CA" sz="1000" baseline="0" dirty="0" smtClean="0"/>
              <a:t> </a:t>
            </a:r>
            <a:r>
              <a:rPr lang="fr-CA" sz="1000" baseline="0" dirty="0" err="1" smtClean="0"/>
              <a:t>between</a:t>
            </a:r>
            <a:r>
              <a:rPr lang="fr-CA" sz="1000" baseline="0" dirty="0" smtClean="0"/>
              <a:t> 2017 and 2021)</a:t>
            </a:r>
            <a:endParaRPr lang="fr-CA" sz="1000" dirty="0" smtClean="0"/>
          </a:p>
          <a:p>
            <a:pPr lvl="0"/>
            <a:r>
              <a:rPr lang="fr-CA" sz="1000" dirty="0" err="1" smtClean="0"/>
              <a:t>Then</a:t>
            </a:r>
            <a:r>
              <a:rPr lang="fr-CA" sz="1000" dirty="0" smtClean="0"/>
              <a:t> in </a:t>
            </a:r>
            <a:r>
              <a:rPr lang="fr-CA" sz="1000" dirty="0" err="1" smtClean="0"/>
              <a:t>mid</a:t>
            </a:r>
            <a:r>
              <a:rPr lang="fr-CA" sz="1000" dirty="0" smtClean="0"/>
              <a:t> 2017</a:t>
            </a:r>
            <a:r>
              <a:rPr lang="fr-CA" sz="1000" baseline="0" dirty="0" smtClean="0"/>
              <a:t> I </a:t>
            </a:r>
            <a:r>
              <a:rPr lang="fr-CA" sz="1000" baseline="0" dirty="0" err="1" smtClean="0"/>
              <a:t>had</a:t>
            </a:r>
            <a:r>
              <a:rPr lang="fr-CA" sz="1000" baseline="0" dirty="0" smtClean="0"/>
              <a:t> to pause </a:t>
            </a:r>
            <a:r>
              <a:rPr lang="fr-CA" sz="1000" baseline="0" dirty="0" err="1" smtClean="0"/>
              <a:t>it</a:t>
            </a:r>
            <a:r>
              <a:rPr lang="fr-CA" sz="1000" baseline="0" dirty="0" smtClean="0"/>
              <a:t> </a:t>
            </a:r>
            <a:r>
              <a:rPr lang="fr-CA" sz="1000" baseline="0" dirty="0" err="1" smtClean="0"/>
              <a:t>because</a:t>
            </a:r>
            <a:r>
              <a:rPr lang="fr-CA" sz="1000" baseline="0" dirty="0" smtClean="0"/>
              <a:t> of « change in </a:t>
            </a:r>
            <a:r>
              <a:rPr lang="fr-CA" sz="1000" baseline="0" dirty="0" err="1" smtClean="0"/>
              <a:t>my</a:t>
            </a:r>
            <a:r>
              <a:rPr lang="fr-CA" sz="1000" baseline="0" dirty="0" smtClean="0"/>
              <a:t> </a:t>
            </a:r>
            <a:r>
              <a:rPr lang="fr-CA" sz="1000" baseline="0" dirty="0" err="1" smtClean="0"/>
              <a:t>work</a:t>
            </a:r>
            <a:r>
              <a:rPr lang="fr-CA" sz="1000" baseline="0" dirty="0" smtClean="0"/>
              <a:t> </a:t>
            </a:r>
            <a:r>
              <a:rPr lang="fr-CA" sz="1000" baseline="0" dirty="0" err="1" smtClean="0"/>
              <a:t>role</a:t>
            </a:r>
            <a:r>
              <a:rPr lang="fr-CA" sz="1000" baseline="0" dirty="0" smtClean="0"/>
              <a:t> &amp; </a:t>
            </a:r>
            <a:r>
              <a:rPr lang="fr-CA" sz="1000" baseline="0" dirty="0" err="1" smtClean="0"/>
              <a:t>priorities</a:t>
            </a:r>
            <a:r>
              <a:rPr lang="fr-CA" sz="1000" baseline="0" dirty="0" smtClean="0"/>
              <a:t> », </a:t>
            </a:r>
            <a:r>
              <a:rPr lang="fr-CA" sz="1000" baseline="0" dirty="0" err="1" smtClean="0"/>
              <a:t>so</a:t>
            </a:r>
            <a:r>
              <a:rPr lang="fr-CA" sz="1000" baseline="0" dirty="0" smtClean="0"/>
              <a:t> I </a:t>
            </a:r>
            <a:r>
              <a:rPr lang="fr-CA" sz="1000" baseline="0" dirty="0" err="1" smtClean="0"/>
              <a:t>was</a:t>
            </a:r>
            <a:r>
              <a:rPr lang="fr-CA" sz="1000" baseline="0" dirty="0" smtClean="0"/>
              <a:t> </a:t>
            </a:r>
            <a:r>
              <a:rPr lang="fr-CA" sz="1000" baseline="0" dirty="0" err="1" smtClean="0"/>
              <a:t>given</a:t>
            </a:r>
            <a:r>
              <a:rPr lang="fr-CA" sz="1000" baseline="0" dirty="0" smtClean="0"/>
              <a:t> a pause</a:t>
            </a:r>
            <a:endParaRPr lang="fr-CA" sz="1000" dirty="0" smtClean="0"/>
          </a:p>
          <a:p>
            <a:pPr lvl="0"/>
            <a:r>
              <a:rPr lang="fr-CA" sz="1000" dirty="0" smtClean="0"/>
              <a:t>(Click)</a:t>
            </a:r>
            <a:endParaRPr lang="en-CA" sz="1000" dirty="0" smtClean="0"/>
          </a:p>
          <a:p>
            <a:pPr lvl="0"/>
            <a:r>
              <a:rPr lang="en-CA" sz="1000" dirty="0" smtClean="0"/>
              <a:t>Then during 2021</a:t>
            </a:r>
            <a:r>
              <a:rPr lang="en-CA" sz="1000" baseline="0" dirty="0" smtClean="0"/>
              <a:t>, while at Indigenous Services Canada, I got the support and I led </a:t>
            </a:r>
            <a:r>
              <a:rPr lang="en-CA" sz="1000" dirty="0" smtClean="0"/>
              <a:t>an English pilot 2021,</a:t>
            </a:r>
            <a:r>
              <a:rPr lang="en-CA" sz="1000" baseline="0" dirty="0" smtClean="0"/>
              <a:t> and I created the “Cohort” in </a:t>
            </a:r>
            <a:r>
              <a:rPr lang="en-CA" sz="1000" baseline="0" dirty="0" err="1" smtClean="0"/>
              <a:t>GCCollab</a:t>
            </a:r>
            <a:r>
              <a:rPr lang="en-CA" sz="1000" baseline="0" dirty="0" smtClean="0"/>
              <a:t> platform with over 700 participants now including </a:t>
            </a:r>
            <a:r>
              <a:rPr lang="en-CA" sz="1000" baseline="0" dirty="0" err="1" smtClean="0"/>
              <a:t>CoP</a:t>
            </a:r>
            <a:r>
              <a:rPr lang="en-CA" sz="1000" baseline="0" dirty="0" smtClean="0"/>
              <a:t> &amp; </a:t>
            </a:r>
            <a:r>
              <a:rPr lang="en-CA" sz="1000" baseline="0" dirty="0" err="1" smtClean="0"/>
              <a:t>CoI</a:t>
            </a:r>
            <a:r>
              <a:rPr lang="en-CA" sz="1000" baseline="0" dirty="0" smtClean="0"/>
              <a:t>.</a:t>
            </a:r>
          </a:p>
          <a:p>
            <a:pPr lvl="0"/>
            <a:r>
              <a:rPr lang="en-CA" sz="1000" baseline="0" dirty="0" smtClean="0"/>
              <a:t>then English and French offerings 2022, and this year 2023 we delivered the English offering and are in the 4</a:t>
            </a:r>
            <a:r>
              <a:rPr lang="en-CA" sz="1000" baseline="30000" dirty="0" smtClean="0"/>
              <a:t>th</a:t>
            </a:r>
            <a:r>
              <a:rPr lang="en-CA" sz="1000" baseline="0" dirty="0" smtClean="0"/>
              <a:t> week of the French offering</a:t>
            </a:r>
            <a:r>
              <a:rPr lang="en-CA" sz="1000" dirty="0" smtClean="0"/>
              <a:t>… so in answering the question “how long did</a:t>
            </a:r>
            <a:r>
              <a:rPr lang="en-CA" sz="1000" baseline="0" dirty="0" smtClean="0"/>
              <a:t> it take to buy in/start?</a:t>
            </a:r>
            <a:r>
              <a:rPr lang="en-CA" sz="1000" dirty="0" smtClean="0"/>
              <a:t>”:</a:t>
            </a:r>
            <a:r>
              <a:rPr lang="en-CA" sz="1000" baseline="0" dirty="0" smtClean="0"/>
              <a:t> I’d say</a:t>
            </a:r>
            <a:r>
              <a:rPr lang="en-CA" sz="1000" dirty="0" smtClean="0"/>
              <a:t>, a few tries.</a:t>
            </a:r>
            <a:endParaRPr lang="en-CA" sz="1100" dirty="0" smtClean="0"/>
          </a:p>
          <a:p>
            <a:pPr lvl="0"/>
            <a:endParaRPr lang="fr-CA" dirty="0" smtClean="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hlinkClick r:id="rId3"/>
            </a:endParaRPr>
          </a:p>
          <a:p>
            <a:r>
              <a:rPr lang="en-CA" dirty="0" smtClean="0">
                <a:hlinkClick r:id="rId3"/>
              </a:rPr>
              <a:t>https://wiki.gccollab.ca/MCLD-DLCP</a:t>
            </a:r>
            <a:r>
              <a:rPr lang="en-CA" dirty="0" smtClean="0"/>
              <a:t> </a:t>
            </a:r>
          </a:p>
          <a:p>
            <a:r>
              <a:rPr lang="en-CA" u="sng" dirty="0" smtClean="0">
                <a:hlinkClick r:id="rId4" tooltip="Mindful Change Leadership Development Program Details"/>
              </a:rPr>
              <a:t>MCLD - 8 Week Program Details</a:t>
            </a:r>
            <a:r>
              <a:rPr lang="en-CA" dirty="0" smtClean="0"/>
              <a:t>. </a:t>
            </a:r>
          </a:p>
          <a:p>
            <a:r>
              <a:rPr lang="en-CA" dirty="0" smtClean="0">
                <a:hlinkClick r:id="rId5" tooltip="Mindful Change Leadership Development Program - FAQ"/>
              </a:rPr>
              <a:t>MCLD - FAQ</a:t>
            </a:r>
            <a:endParaRPr lang="en-CA" dirty="0" smtClean="0"/>
          </a:p>
          <a:p>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hlinkClick r:id="rId6"/>
              </a:rPr>
              <a:t>https://gccollab.ca/groups/profile/7978973/mcld-program-cohort-cop-coi-programme-dlcp-cohorte-cdp-et-cdi</a:t>
            </a:r>
            <a:r>
              <a:rPr lang="en-CA" dirty="0" smtClean="0"/>
              <a:t> </a:t>
            </a:r>
          </a:p>
          <a:p>
            <a:endParaRPr lang="en-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3108054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https://gcconnex.gc.ca/discussion/view/34647179/the-results-2017-mindful-leadershiping-development-program?language=en </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3889832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a:t>Alejandro</a:t>
            </a:r>
            <a:r>
              <a:rPr lang="en-US" sz="1400" i="1" dirty="0" smtClean="0"/>
              <a:t>:</a:t>
            </a:r>
          </a:p>
          <a:p>
            <a:pPr lvl="0"/>
            <a:endParaRPr lang="en-US" sz="1400" i="1" kern="1200" dirty="0" smtClean="0">
              <a:solidFill>
                <a:schemeClr val="tx1"/>
              </a:solidFill>
              <a:effectLst/>
              <a:latin typeface="Arial" charset="0"/>
              <a:ea typeface="+mn-ea"/>
              <a:cs typeface="+mn-cs"/>
            </a:endParaRPr>
          </a:p>
          <a:p>
            <a:pPr lvl="0"/>
            <a:r>
              <a:rPr lang="en-CA" sz="1400" kern="1200" dirty="0" smtClean="0">
                <a:solidFill>
                  <a:schemeClr val="tx1"/>
                </a:solidFill>
                <a:effectLst/>
                <a:latin typeface="Arial" charset="0"/>
                <a:ea typeface="+mn-ea"/>
                <a:cs typeface="+mn-cs"/>
              </a:rPr>
              <a:t>Participants completed</a:t>
            </a:r>
            <a:r>
              <a:rPr lang="en-CA" sz="1400" kern="1200" baseline="0" dirty="0" smtClean="0">
                <a:solidFill>
                  <a:schemeClr val="tx1"/>
                </a:solidFill>
                <a:effectLst/>
                <a:latin typeface="Arial" charset="0"/>
                <a:ea typeface="+mn-ea"/>
                <a:cs typeface="+mn-cs"/>
              </a:rPr>
              <a:t> s</a:t>
            </a:r>
            <a:r>
              <a:rPr lang="en-CA" sz="1400" kern="1200" dirty="0" smtClean="0">
                <a:solidFill>
                  <a:schemeClr val="tx1"/>
                </a:solidFill>
                <a:effectLst/>
                <a:latin typeface="Arial" charset="0"/>
                <a:ea typeface="+mn-ea"/>
                <a:cs typeface="+mn-cs"/>
              </a:rPr>
              <a:t>elf-assessment questionnaires at program registration and again thre</a:t>
            </a:r>
            <a:r>
              <a:rPr lang="en-CA" sz="1400" kern="1200" baseline="0" dirty="0" smtClean="0">
                <a:solidFill>
                  <a:schemeClr val="tx1"/>
                </a:solidFill>
                <a:effectLst/>
                <a:latin typeface="Arial" charset="0"/>
                <a:ea typeface="+mn-ea"/>
                <a:cs typeface="+mn-cs"/>
              </a:rPr>
              <a:t>e months after </a:t>
            </a:r>
            <a:r>
              <a:rPr lang="en-CA" sz="1400" kern="1200" dirty="0" smtClean="0">
                <a:solidFill>
                  <a:schemeClr val="tx1"/>
                </a:solidFill>
                <a:effectLst/>
                <a:latin typeface="Arial" charset="0"/>
                <a:ea typeface="+mn-ea"/>
                <a:cs typeface="+mn-cs"/>
              </a:rPr>
              <a:t>the eight-week program, and we have compiled</a:t>
            </a:r>
            <a:r>
              <a:rPr lang="en-CA" sz="1400" kern="1200" baseline="0" dirty="0" smtClean="0">
                <a:solidFill>
                  <a:schemeClr val="tx1"/>
                </a:solidFill>
                <a:effectLst/>
                <a:latin typeface="Arial" charset="0"/>
                <a:ea typeface="+mn-ea"/>
                <a:cs typeface="+mn-cs"/>
              </a:rPr>
              <a:t> the data to </a:t>
            </a:r>
            <a:r>
              <a:rPr lang="en-CA" sz="1400" kern="1200" dirty="0">
                <a:solidFill>
                  <a:schemeClr val="tx1"/>
                </a:solidFill>
                <a:effectLst/>
                <a:latin typeface="Arial" charset="0"/>
                <a:ea typeface="+mn-ea"/>
                <a:cs typeface="+mn-cs"/>
              </a:rPr>
              <a:t>evaluate the results and impacts of the Mindful Change Leadership Development program. </a:t>
            </a:r>
            <a:endParaRPr lang="en-CA" sz="1400" kern="1200" noProof="0" dirty="0">
              <a:solidFill>
                <a:schemeClr val="tx1"/>
              </a:solidFill>
              <a:effectLst/>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Arial" charset="0"/>
                <a:ea typeface="+mn-ea"/>
                <a:cs typeface="+mn-cs"/>
              </a:rPr>
              <a:t>(click)</a:t>
            </a:r>
          </a:p>
          <a:p>
            <a:pPr lvl="0"/>
            <a:r>
              <a:rPr lang="en-CA" sz="1400" kern="1200" baseline="0" noProof="0" dirty="0">
                <a:solidFill>
                  <a:schemeClr val="tx1"/>
                </a:solidFill>
                <a:effectLst/>
                <a:latin typeface="Arial" charset="0"/>
                <a:ea typeface="+mn-ea"/>
                <a:cs typeface="+mn-cs"/>
              </a:rPr>
              <a:t>T</a:t>
            </a:r>
            <a:r>
              <a:rPr lang="en-CA" sz="1400" kern="1200" noProof="0" dirty="0">
                <a:solidFill>
                  <a:schemeClr val="tx1"/>
                </a:solidFill>
                <a:effectLst/>
                <a:latin typeface="Arial" charset="0"/>
                <a:ea typeface="+mn-ea"/>
                <a:cs typeface="+mn-cs"/>
              </a:rPr>
              <a:t>he blue columns</a:t>
            </a:r>
            <a:r>
              <a:rPr lang="en-CA" sz="1400" kern="1200" baseline="0" noProof="0" dirty="0">
                <a:solidFill>
                  <a:schemeClr val="tx1"/>
                </a:solidFill>
                <a:effectLst/>
                <a:latin typeface="Arial" charset="0"/>
                <a:ea typeface="+mn-ea"/>
                <a:cs typeface="+mn-cs"/>
              </a:rPr>
              <a:t> represent the results of the self-assessment questionnaires completed at registration.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Arial" charset="0"/>
                <a:ea typeface="+mn-ea"/>
                <a:cs typeface="+mn-cs"/>
              </a:rPr>
              <a:t>(click) </a:t>
            </a:r>
          </a:p>
          <a:p>
            <a:pPr lvl="0"/>
            <a:r>
              <a:rPr lang="en-CA" sz="1400" kern="1200" noProof="0" dirty="0">
                <a:solidFill>
                  <a:schemeClr val="tx1"/>
                </a:solidFill>
                <a:effectLst/>
                <a:latin typeface="Arial" charset="0"/>
                <a:ea typeface="+mn-ea"/>
                <a:cs typeface="+mn-cs"/>
              </a:rPr>
              <a:t>The green columns represent the final </a:t>
            </a:r>
            <a:r>
              <a:rPr lang="en-CA" sz="1400" kern="1200" noProof="0" dirty="0" smtClean="0">
                <a:solidFill>
                  <a:schemeClr val="tx1"/>
                </a:solidFill>
                <a:effectLst/>
                <a:latin typeface="Arial" charset="0"/>
                <a:ea typeface="+mn-ea"/>
                <a:cs typeface="+mn-cs"/>
              </a:rPr>
              <a:t>assessment 3 months</a:t>
            </a:r>
            <a:r>
              <a:rPr lang="en-CA" sz="1400" kern="1200" baseline="0" noProof="0" dirty="0" smtClean="0">
                <a:solidFill>
                  <a:schemeClr val="tx1"/>
                </a:solidFill>
                <a:effectLst/>
                <a:latin typeface="Arial" charset="0"/>
                <a:ea typeface="+mn-ea"/>
                <a:cs typeface="+mn-cs"/>
              </a:rPr>
              <a:t> after the program ended</a:t>
            </a:r>
            <a:r>
              <a:rPr lang="en-CA" sz="1400" kern="1200" noProof="0" dirty="0" smtClean="0">
                <a:solidFill>
                  <a:schemeClr val="tx1"/>
                </a:solidFill>
                <a:effectLst/>
                <a:latin typeface="Arial" charset="0"/>
                <a:ea typeface="+mn-ea"/>
                <a:cs typeface="+mn-cs"/>
              </a:rPr>
              <a:t>, </a:t>
            </a:r>
            <a:r>
              <a:rPr lang="en-CA" sz="1400" kern="1200" noProof="0" dirty="0">
                <a:solidFill>
                  <a:schemeClr val="tx1"/>
                </a:solidFill>
                <a:effectLst/>
                <a:latin typeface="Arial" charset="0"/>
                <a:ea typeface="+mn-ea"/>
                <a:cs typeface="+mn-cs"/>
              </a:rPr>
              <a:t>and the differences between them indicate</a:t>
            </a:r>
            <a:r>
              <a:rPr lang="en-CA" sz="1400" kern="1200" baseline="0" noProof="0" dirty="0">
                <a:solidFill>
                  <a:schemeClr val="tx1"/>
                </a:solidFill>
                <a:effectLst/>
                <a:latin typeface="Arial" charset="0"/>
                <a:ea typeface="+mn-ea"/>
                <a:cs typeface="+mn-cs"/>
              </a:rPr>
              <a:t> behavioural changes.</a:t>
            </a:r>
          </a:p>
          <a:p>
            <a:pPr lvl="0"/>
            <a:r>
              <a:rPr lang="fr-CA" sz="1400" kern="1200" baseline="0" noProof="0" dirty="0" smtClean="0">
                <a:solidFill>
                  <a:schemeClr val="tx1"/>
                </a:solidFill>
                <a:effectLst/>
                <a:latin typeface="Arial" charset="0"/>
                <a:ea typeface="+mn-ea"/>
                <a:cs typeface="+mn-cs"/>
              </a:rPr>
              <a:t>(click)</a:t>
            </a:r>
          </a:p>
          <a:p>
            <a:pPr lvl="0"/>
            <a:r>
              <a:rPr lang="fr-CA" sz="1400" kern="1200" baseline="0" noProof="0" dirty="0" err="1" smtClean="0">
                <a:solidFill>
                  <a:schemeClr val="tx1"/>
                </a:solidFill>
                <a:effectLst/>
                <a:latin typeface="Arial" charset="0"/>
                <a:ea typeface="+mn-ea"/>
                <a:cs typeface="+mn-cs"/>
              </a:rPr>
              <a:t>With</a:t>
            </a:r>
            <a:r>
              <a:rPr lang="fr-CA" sz="1400" kern="1200" baseline="0" noProof="0" dirty="0" smtClean="0">
                <a:solidFill>
                  <a:schemeClr val="tx1"/>
                </a:solidFill>
                <a:effectLst/>
                <a:latin typeface="Arial" charset="0"/>
                <a:ea typeface="+mn-ea"/>
                <a:cs typeface="+mn-cs"/>
              </a:rPr>
              <a:t> </a:t>
            </a:r>
            <a:r>
              <a:rPr lang="fr-CA" sz="1400" kern="1200" baseline="0" noProof="0" dirty="0" err="1" smtClean="0">
                <a:solidFill>
                  <a:schemeClr val="tx1"/>
                </a:solidFill>
                <a:effectLst/>
                <a:latin typeface="Arial" charset="0"/>
                <a:ea typeface="+mn-ea"/>
                <a:cs typeface="+mn-cs"/>
              </a:rPr>
              <a:t>improvements</a:t>
            </a:r>
            <a:r>
              <a:rPr lang="fr-CA" sz="1400" kern="1200" baseline="0" noProof="0" dirty="0" smtClean="0">
                <a:solidFill>
                  <a:schemeClr val="tx1"/>
                </a:solidFill>
                <a:effectLst/>
                <a:latin typeface="Arial" charset="0"/>
                <a:ea typeface="+mn-ea"/>
                <a:cs typeface="+mn-cs"/>
              </a:rPr>
              <a:t> in </a:t>
            </a:r>
            <a:r>
              <a:rPr lang="fr-CA" sz="1400" kern="1200" baseline="0" noProof="0" dirty="0" err="1" smtClean="0">
                <a:solidFill>
                  <a:schemeClr val="tx1"/>
                </a:solidFill>
                <a:effectLst/>
                <a:latin typeface="Arial" charset="0"/>
                <a:ea typeface="+mn-ea"/>
                <a:cs typeface="+mn-cs"/>
              </a:rPr>
              <a:t>every</a:t>
            </a:r>
            <a:r>
              <a:rPr lang="fr-CA" sz="1400" kern="1200" baseline="0" noProof="0" dirty="0" smtClean="0">
                <a:solidFill>
                  <a:schemeClr val="tx1"/>
                </a:solidFill>
                <a:effectLst/>
                <a:latin typeface="Arial" charset="0"/>
                <a:ea typeface="+mn-ea"/>
                <a:cs typeface="+mn-cs"/>
              </a:rPr>
              <a:t> </a:t>
            </a:r>
            <a:r>
              <a:rPr lang="fr-CA" sz="1400" kern="1200" baseline="0" noProof="0" dirty="0" err="1" smtClean="0">
                <a:solidFill>
                  <a:schemeClr val="tx1"/>
                </a:solidFill>
                <a:effectLst/>
                <a:latin typeface="Arial" charset="0"/>
                <a:ea typeface="+mn-ea"/>
                <a:cs typeface="+mn-cs"/>
              </a:rPr>
              <a:t>category</a:t>
            </a:r>
            <a:r>
              <a:rPr lang="fr-CA" sz="1400" kern="1200" baseline="0" noProof="0" dirty="0" smtClean="0">
                <a:solidFill>
                  <a:schemeClr val="tx1"/>
                </a:solidFill>
                <a:effectLst/>
                <a:latin typeface="Arial" charset="0"/>
                <a:ea typeface="+mn-ea"/>
                <a:cs typeface="+mn-cs"/>
              </a:rPr>
              <a:t> as </a:t>
            </a:r>
            <a:r>
              <a:rPr lang="fr-CA" sz="1400" kern="1200" baseline="0" noProof="0" dirty="0" err="1" smtClean="0">
                <a:solidFill>
                  <a:schemeClr val="tx1"/>
                </a:solidFill>
                <a:effectLst/>
                <a:latin typeface="Arial" charset="0"/>
                <a:ea typeface="+mn-ea"/>
                <a:cs typeface="+mn-cs"/>
              </a:rPr>
              <a:t>indicated</a:t>
            </a:r>
            <a:endParaRPr lang="fr-CA" sz="1400" kern="1200" baseline="0" noProof="0" dirty="0" smtClean="0">
              <a:solidFill>
                <a:schemeClr val="tx1"/>
              </a:solidFill>
              <a:effectLst/>
              <a:latin typeface="Arial" charset="0"/>
              <a:ea typeface="+mn-ea"/>
              <a:cs typeface="+mn-cs"/>
            </a:endParaRPr>
          </a:p>
          <a:p>
            <a:pPr lvl="0"/>
            <a:endParaRPr lang="fr-CA" sz="1400" kern="1200" baseline="0" noProof="0" dirty="0" smtClean="0">
              <a:solidFill>
                <a:schemeClr val="tx1"/>
              </a:solidFill>
              <a:effectLst/>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noProof="0" dirty="0" smtClean="0"/>
              <a:t>What we heard from</a:t>
            </a:r>
            <a:r>
              <a:rPr lang="en-CA" sz="1400" baseline="0" noProof="0" dirty="0" smtClean="0"/>
              <a:t> participants was that the program was a life changing experience, it helped them increased their own sense of well-being; and gave them the tools and practices to use with their teams to support employee wellness and well-being. </a:t>
            </a:r>
          </a:p>
          <a:p>
            <a:pPr lvl="0"/>
            <a:endParaRPr lang="fr-CA" sz="1400" kern="1200" baseline="0" noProof="0" dirty="0" smtClean="0">
              <a:solidFill>
                <a:schemeClr val="tx1"/>
              </a:solidFill>
              <a:effectLst/>
              <a:latin typeface="Arial" charset="0"/>
              <a:ea typeface="+mn-ea"/>
              <a:cs typeface="+mn-cs"/>
            </a:endParaRPr>
          </a:p>
          <a:p>
            <a:pPr lvl="0"/>
            <a:r>
              <a:rPr lang="en-US" sz="1400" dirty="0" smtClean="0"/>
              <a:t>((A </a:t>
            </a:r>
            <a:r>
              <a:rPr lang="en-US" sz="1400" dirty="0"/>
              <a:t>total of 130 participants completed the program, </a:t>
            </a:r>
            <a:r>
              <a:rPr lang="en-CA" sz="1400" kern="1200" baseline="0" noProof="0" dirty="0">
                <a:solidFill>
                  <a:schemeClr val="tx1"/>
                </a:solidFill>
                <a:effectLst/>
                <a:latin typeface="Arial" charset="0"/>
                <a:ea typeface="+mn-ea"/>
                <a:cs typeface="+mn-cs"/>
              </a:rPr>
              <a:t>we received 99 final assessments (76% return on self-assessments), </a:t>
            </a:r>
            <a:r>
              <a:rPr lang="en-US" sz="1400" dirty="0"/>
              <a:t>and the</a:t>
            </a:r>
            <a:r>
              <a:rPr lang="en-US" sz="1400" baseline="0" dirty="0"/>
              <a:t> key findings per category </a:t>
            </a:r>
            <a:r>
              <a:rPr lang="en-US" sz="1400" dirty="0"/>
              <a:t>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(click on each bullet)</a:t>
            </a:r>
            <a:endParaRPr lang="en-CA" sz="1400" kern="1200" baseline="0" noProof="0" dirty="0">
              <a:solidFill>
                <a:schemeClr val="tx1"/>
              </a:solidFill>
              <a:effectLst/>
              <a:latin typeface="Arial" charset="0"/>
              <a:ea typeface="+mn-ea"/>
              <a:cs typeface="+mn-cs"/>
            </a:endParaRP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 increase of 12.6% </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Increase in Employee Engagement</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respondents show a sense of clarity of mind.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(Q2. I have difficulty distinguishing what day it is.)</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 23.0%</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Increase in Promoting Sounder Decision Making</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people reported taking time to optimize their productivity.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(Q7. I take time each day to optimize my personal productivity)</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Slightly over 20%</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decrease in Behavioural Risks</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participants </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indicated being more aware of the task at hand.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(Q13. It seems I am running on automatic, without much awareness of what I am doing.)</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Close to 21% Increase in Well-Being</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respondents feel they are more present while at work and at home.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(Q1. I notice that I am distracted by thoughts about work after working hours or about home related things when I'm working.)</a:t>
            </a:r>
            <a:endParaRPr lang="en-CA" sz="20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Wingdings" panose="05000000000000000000" pitchFamily="2" charset="2"/>
              <a:buChar char="ü"/>
            </a:pPr>
            <a:r>
              <a:rPr lang="en-CA"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And 14.0% Increase in Resiliency</a:t>
            </a: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a:t>
            </a:r>
            <a:r>
              <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people reported an improvement in their ability to be present. </a:t>
            </a:r>
            <a:endParaRPr lang="en-US" sz="2000" dirty="0"/>
          </a:p>
          <a:p>
            <a:pPr marL="742950" lvl="1" indent="-285750">
              <a:buFont typeface="Courier New" panose="02070309020205020404" pitchFamily="49" charset="0"/>
              <a:buChar char="o"/>
            </a:pP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(Q21. I find myself listening to someone with one ear, doing something else at the same time.)</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0"/>
            <a:r>
              <a:rPr lang="fr-CA" sz="1400" noProof="0" dirty="0" smtClean="0"/>
              <a:t>))</a:t>
            </a:r>
            <a:endParaRPr lang="en-CA" sz="1400" noProof="0" dirty="0"/>
          </a:p>
          <a:p>
            <a:pPr lvl="0"/>
            <a:endParaRPr lang="en-CA" sz="1400" baseline="0" noProof="0" dirty="0"/>
          </a:p>
          <a:p>
            <a:pPr lvl="0"/>
            <a:endParaRPr lang="en-CA" sz="1400" baseline="0"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8</a:t>
            </a:fld>
            <a:endParaRPr lang="en-CA"/>
          </a:p>
        </p:txBody>
      </p:sp>
    </p:spTree>
    <p:extLst>
      <p:ext uri="{BB962C8B-B14F-4D97-AF65-F5344CB8AC3E}">
        <p14:creationId xmlns:p14="http://schemas.microsoft.com/office/powerpoint/2010/main" val="1133337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CA" sz="1100" b="1" i="1" dirty="0" smtClean="0"/>
              <a:t>((Program Overview</a:t>
            </a:r>
            <a:r>
              <a:rPr lang="en-CA" sz="1100" i="1" dirty="0" smtClean="0"/>
              <a:t> </a:t>
            </a:r>
            <a:endParaRPr lang="en-CA" sz="1400" dirty="0" smtClean="0"/>
          </a:p>
          <a:p>
            <a:pPr lvl="0"/>
            <a:r>
              <a:rPr lang="en-CA" sz="1000" i="1" dirty="0" smtClean="0"/>
              <a:t>Briefly, what is the primary goal of your leadership program?  Why did you decide to create/purchase this program over and above what the CSPS offers?  </a:t>
            </a:r>
          </a:p>
          <a:p>
            <a:pPr lvl="0"/>
            <a:r>
              <a:rPr lang="fr-CA" sz="1000" i="1" dirty="0" smtClean="0"/>
              <a:t>))</a:t>
            </a:r>
          </a:p>
          <a:p>
            <a:pPr lvl="0"/>
            <a:endParaRPr lang="en-CA" sz="1100" dirty="0" smtClean="0"/>
          </a:p>
          <a:p>
            <a:pPr lvl="0"/>
            <a:r>
              <a:rPr lang="en-CA" sz="1000" b="1" i="1" dirty="0" smtClean="0"/>
              <a:t>Goal of the program / Benefits expected</a:t>
            </a:r>
            <a:r>
              <a:rPr lang="en-CA" sz="1000" i="1" dirty="0" smtClean="0"/>
              <a:t>: To increase self-awareness by developing key skills: Focus, Clarity, Creativity, and Compassion in the service of others and become a better Change Leader, with the option to start a mindfulness practice.</a:t>
            </a:r>
          </a:p>
          <a:p>
            <a:pPr lvl="0"/>
            <a:endParaRPr lang="en-CA" sz="1100" dirty="0" smtClean="0"/>
          </a:p>
          <a:p>
            <a:pPr lvl="0"/>
            <a:r>
              <a:rPr lang="en-CA" sz="1000" dirty="0" smtClean="0"/>
              <a:t>The program came to life as a grass-roots initiative, from mixed experiences and available resources, thus it was not available anywhere.</a:t>
            </a:r>
            <a:endParaRPr lang="en-CA" sz="1100" dirty="0" smtClean="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9</a:t>
            </a:fld>
            <a:endParaRPr lang="en-CA"/>
          </a:p>
        </p:txBody>
      </p:sp>
    </p:spTree>
    <p:extLst>
      <p:ext uri="{BB962C8B-B14F-4D97-AF65-F5344CB8AC3E}">
        <p14:creationId xmlns:p14="http://schemas.microsoft.com/office/powerpoint/2010/main" val="34170894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F7F01BF-F860-06F3-E326-3F7F97C631D8}"/>
              </a:ext>
            </a:extLst>
          </p:cNvPr>
          <p:cNvSpPr>
            <a:spLocks noGrp="1"/>
          </p:cNvSpPr>
          <p:nvPr>
            <p:ph type="ctrTitle"/>
          </p:nvPr>
        </p:nvSpPr>
        <p:spPr>
          <a:xfrm>
            <a:off x="806589" y="2192137"/>
            <a:ext cx="7772400" cy="2028901"/>
          </a:xfrm>
        </p:spPr>
        <p:txBody>
          <a:bodyPr/>
          <a:lstStyle/>
          <a:p>
            <a:r>
              <a:rPr lang="en-US" dirty="0"/>
              <a:t>Click to edit Master title style</a:t>
            </a:r>
            <a:endParaRPr lang="en-CA" dirty="0"/>
          </a:p>
        </p:txBody>
      </p:sp>
      <p:sp>
        <p:nvSpPr>
          <p:cNvPr id="4"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653137"/>
            <a:ext cx="6400800" cy="145363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6"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sp>
        <p:nvSpPr>
          <p:cNvPr id="18"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2023-11-09</a:t>
            </a:fld>
            <a:endParaRPr lang="en-CA"/>
          </a:p>
        </p:txBody>
      </p:sp>
      <p:sp>
        <p:nvSpPr>
          <p:cNvPr id="20" name="Rectangle 19">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stretch>
            <a:fillRect/>
          </a:stretch>
        </p:blipFill>
        <p:spPr>
          <a:xfrm>
            <a:off x="2719387" y="166466"/>
            <a:ext cx="3705225" cy="1733550"/>
          </a:xfrm>
          <a:prstGeom prst="rect">
            <a:avLst/>
          </a:prstGeom>
        </p:spPr>
      </p:pic>
    </p:spTree>
    <p:extLst>
      <p:ext uri="{BB962C8B-B14F-4D97-AF65-F5344CB8AC3E}">
        <p14:creationId xmlns:p14="http://schemas.microsoft.com/office/powerpoint/2010/main" val="26682438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21FE31-11E8-4F47-A2E8-B6F31F0A43B3}" type="datetime1">
              <a:rPr lang="en-CA" smtClean="0"/>
              <a:pPr/>
              <a:t>2023-11-09</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78183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C9CEC-BF8A-4951-913D-9E334DCEB460}" type="datetime1">
              <a:rPr lang="en-CA" smtClean="0"/>
              <a:pPr/>
              <a:t>2023-11-09</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48056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Modifiez le style du titre</a:t>
            </a:r>
            <a:endParaRPr lang="en-CA"/>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Modifier le style des sous-titres du masque</a:t>
            </a:r>
            <a:endParaRPr lang="en-CA"/>
          </a:p>
        </p:txBody>
      </p:sp>
      <p:sp>
        <p:nvSpPr>
          <p:cNvPr id="4" name="Espace réservé de la date 3"/>
          <p:cNvSpPr>
            <a:spLocks noGrp="1"/>
          </p:cNvSpPr>
          <p:nvPr>
            <p:ph type="dt" sz="half" idx="10"/>
          </p:nvPr>
        </p:nvSpPr>
        <p:spPr/>
        <p:txBody>
          <a:bodyPr/>
          <a:lstStyle/>
          <a:p>
            <a:fld id="{1BBC3517-CCCF-4967-BA90-779F8A2227BB}" type="datetimeFigureOut">
              <a:rPr lang="en-CA" smtClean="0"/>
              <a:t>2023-11-09</a:t>
            </a:fld>
            <a:endParaRPr lang="en-CA"/>
          </a:p>
        </p:txBody>
      </p:sp>
      <p:sp>
        <p:nvSpPr>
          <p:cNvPr id="5" name="Espace réservé du pied de page 4"/>
          <p:cNvSpPr>
            <a:spLocks noGrp="1"/>
          </p:cNvSpPr>
          <p:nvPr>
            <p:ph type="ftr" sz="quarter" idx="11"/>
          </p:nvPr>
        </p:nvSpPr>
        <p:spPr/>
        <p:txBody>
          <a:bodyPr/>
          <a:lstStyle/>
          <a:p>
            <a:endParaRPr lang="en-CA"/>
          </a:p>
        </p:txBody>
      </p:sp>
      <p:sp>
        <p:nvSpPr>
          <p:cNvPr id="6" name="Espace réservé du numéro de diapositive 5"/>
          <p:cNvSpPr>
            <a:spLocks noGrp="1"/>
          </p:cNvSpPr>
          <p:nvPr>
            <p:ph type="sldNum" sz="quarter" idx="12"/>
          </p:nvPr>
        </p:nvSpPr>
        <p:spPr/>
        <p:txBody>
          <a:bodyPr/>
          <a:lstStyle/>
          <a:p>
            <a:fld id="{F5605793-8C96-4224-A93E-2147C60FE868}" type="slidenum">
              <a:rPr lang="en-CA" smtClean="0"/>
              <a:t>‹#›</a:t>
            </a:fld>
            <a:endParaRPr lang="en-CA"/>
          </a:p>
        </p:txBody>
      </p:sp>
    </p:spTree>
    <p:extLst>
      <p:ext uri="{BB962C8B-B14F-4D97-AF65-F5344CB8AC3E}">
        <p14:creationId xmlns:p14="http://schemas.microsoft.com/office/powerpoint/2010/main" val="850374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solidFill>
                  <a:schemeClr val="accent1">
                    <a:lumMod val="75000"/>
                  </a:schemeClr>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FD2E5-3B4C-457C-A707-CAECF53851F3}" type="datetime1">
              <a:rPr lang="en-CA" smtClean="0"/>
              <a:pPr/>
              <a:t>2023-11-09</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253109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D4E487-5F17-4CB7-912A-9AE0C105173B}" type="datetime1">
              <a:rPr lang="en-CA" smtClean="0"/>
              <a:pPr/>
              <a:t>2023-11-09</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55840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143A4D-778D-4E1D-8883-D0D147E0B0A6}" type="datetime1">
              <a:rPr lang="en-CA" smtClean="0"/>
              <a:pPr/>
              <a:t>2023-11-09</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68724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267D0B-A901-438E-8482-72801AF4A095}" type="datetime1">
              <a:rPr lang="en-CA" smtClean="0"/>
              <a:pPr/>
              <a:t>2023-11-09</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5188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5C0E1-7BC3-43D9-A476-473612BD87C5}" type="datetime1">
              <a:rPr lang="en-CA" smtClean="0"/>
              <a:pPr/>
              <a:t>2023-11-09</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969958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C3E6A-3AA7-449B-A4A2-121D55690F32}" type="datetime1">
              <a:rPr lang="en-CA" smtClean="0"/>
              <a:pPr/>
              <a:t>2023-11-09</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43715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AA3DD4-242B-4C82-87D1-4C31A6A8B16E}" type="datetime1">
              <a:rPr lang="en-CA" smtClean="0"/>
              <a:pPr/>
              <a:t>2023-11-09</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43246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78C86D-D389-4592-B37B-4CE098C00C2C}" type="datetime1">
              <a:rPr lang="en-CA" smtClean="0"/>
              <a:pPr/>
              <a:t>2023-11-09</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87178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2023-11-09</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25083544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dt="0"/>
  <p:txStyles>
    <p:titleStyle>
      <a:lvl1pPr algn="ctr"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wiki.gccollab.ca/Mindful_Change_Leadership_Development_Program_-_FAQ"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wiki.gccollab.ca/Mindful_Change_Leadership_Development_Program_Details" TargetMode="External"/><Relationship Id="rId5" Type="http://schemas.openxmlformats.org/officeDocument/2006/relationships/hyperlink" Target="https://wiki.gccollab.ca/MCLD-DLCP" TargetMode="Externa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jpg"/><Relationship Id="rId18" Type="http://schemas.openxmlformats.org/officeDocument/2006/relationships/image" Target="../media/image36.jpg"/><Relationship Id="rId26" Type="http://schemas.openxmlformats.org/officeDocument/2006/relationships/image" Target="../media/image43.png"/><Relationship Id="rId39" Type="http://schemas.openxmlformats.org/officeDocument/2006/relationships/image" Target="../media/image56.png"/><Relationship Id="rId3" Type="http://schemas.openxmlformats.org/officeDocument/2006/relationships/tags" Target="../tags/tag5.xml"/><Relationship Id="rId21" Type="http://schemas.openxmlformats.org/officeDocument/2006/relationships/image" Target="../media/image39.png"/><Relationship Id="rId34" Type="http://schemas.openxmlformats.org/officeDocument/2006/relationships/image" Target="../media/image51.png"/><Relationship Id="rId42" Type="http://schemas.openxmlformats.org/officeDocument/2006/relationships/image" Target="../media/image59.jpe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jpeg"/><Relationship Id="rId25" Type="http://schemas.openxmlformats.org/officeDocument/2006/relationships/image" Target="../media/image42.jpg"/><Relationship Id="rId33" Type="http://schemas.openxmlformats.org/officeDocument/2006/relationships/image" Target="../media/image50.png"/><Relationship Id="rId38" Type="http://schemas.openxmlformats.org/officeDocument/2006/relationships/image" Target="../media/image55.wmf"/><Relationship Id="rId2" Type="http://schemas.openxmlformats.org/officeDocument/2006/relationships/tags" Target="../tags/tag4.xml"/><Relationship Id="rId16" Type="http://schemas.openxmlformats.org/officeDocument/2006/relationships/image" Target="../media/image34.jpg"/><Relationship Id="rId20" Type="http://schemas.openxmlformats.org/officeDocument/2006/relationships/image" Target="../media/image38.jpg"/><Relationship Id="rId29" Type="http://schemas.openxmlformats.org/officeDocument/2006/relationships/image" Target="../media/image46.png"/><Relationship Id="rId41" Type="http://schemas.openxmlformats.org/officeDocument/2006/relationships/image" Target="../media/image58.png"/><Relationship Id="rId1" Type="http://schemas.openxmlformats.org/officeDocument/2006/relationships/tags" Target="../tags/tag3.xml"/><Relationship Id="rId6" Type="http://schemas.openxmlformats.org/officeDocument/2006/relationships/notesSlide" Target="../notesSlides/notesSlide12.xml"/><Relationship Id="rId11" Type="http://schemas.openxmlformats.org/officeDocument/2006/relationships/image" Target="../media/image29.png"/><Relationship Id="rId24" Type="http://schemas.openxmlformats.org/officeDocument/2006/relationships/image" Target="../media/image41.png"/><Relationship Id="rId32" Type="http://schemas.openxmlformats.org/officeDocument/2006/relationships/image" Target="../media/image49.png"/><Relationship Id="rId37" Type="http://schemas.openxmlformats.org/officeDocument/2006/relationships/image" Target="../media/image54.wmf"/><Relationship Id="rId40" Type="http://schemas.openxmlformats.org/officeDocument/2006/relationships/image" Target="../media/image57.png"/><Relationship Id="rId45" Type="http://schemas.openxmlformats.org/officeDocument/2006/relationships/image" Target="../media/image62.jpeg"/><Relationship Id="rId5" Type="http://schemas.openxmlformats.org/officeDocument/2006/relationships/slideLayout" Target="../slideLayouts/slideLayout7.xml"/><Relationship Id="rId15" Type="http://schemas.openxmlformats.org/officeDocument/2006/relationships/image" Target="../media/image33.jpg"/><Relationship Id="rId23" Type="http://schemas.openxmlformats.org/officeDocument/2006/relationships/image" Target="../media/image40.gif"/><Relationship Id="rId28" Type="http://schemas.openxmlformats.org/officeDocument/2006/relationships/image" Target="../media/image45.png"/><Relationship Id="rId36" Type="http://schemas.openxmlformats.org/officeDocument/2006/relationships/image" Target="../media/image53.wmf"/><Relationship Id="rId10" Type="http://schemas.openxmlformats.org/officeDocument/2006/relationships/image" Target="../media/image28.png"/><Relationship Id="rId19" Type="http://schemas.openxmlformats.org/officeDocument/2006/relationships/image" Target="../media/image37.png"/><Relationship Id="rId31" Type="http://schemas.openxmlformats.org/officeDocument/2006/relationships/image" Target="../media/image48.png"/><Relationship Id="rId44" Type="http://schemas.openxmlformats.org/officeDocument/2006/relationships/image" Target="../media/image61.png"/><Relationship Id="rId4" Type="http://schemas.openxmlformats.org/officeDocument/2006/relationships/tags" Target="../tags/tag6.xml"/><Relationship Id="rId9" Type="http://schemas.openxmlformats.org/officeDocument/2006/relationships/image" Target="../media/image27.png"/><Relationship Id="rId14" Type="http://schemas.openxmlformats.org/officeDocument/2006/relationships/image" Target="../media/image32.png"/><Relationship Id="rId22" Type="http://schemas.microsoft.com/office/2007/relationships/hdphoto" Target="../media/hdphoto1.wdp"/><Relationship Id="rId27" Type="http://schemas.openxmlformats.org/officeDocument/2006/relationships/image" Target="../media/image44.jpeg"/><Relationship Id="rId30" Type="http://schemas.openxmlformats.org/officeDocument/2006/relationships/image" Target="../media/image47.png"/><Relationship Id="rId35" Type="http://schemas.openxmlformats.org/officeDocument/2006/relationships/image" Target="../media/image52.wmf"/><Relationship Id="rId43" Type="http://schemas.openxmlformats.org/officeDocument/2006/relationships/image" Target="../media/image60.jpeg"/></Relationships>
</file>

<file path=ppt/slides/_rels/slide13.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jpeg"/><Relationship Id="rId3" Type="http://schemas.openxmlformats.org/officeDocument/2006/relationships/notesSlide" Target="../notesSlides/notesSlide13.xml"/><Relationship Id="rId7" Type="http://schemas.openxmlformats.org/officeDocument/2006/relationships/image" Target="../media/image65.jpg"/><Relationship Id="rId12" Type="http://schemas.openxmlformats.org/officeDocument/2006/relationships/image" Target="../media/image70.png"/><Relationship Id="rId2" Type="http://schemas.openxmlformats.org/officeDocument/2006/relationships/slideLayout" Target="../slideLayouts/slideLayout2.xml"/><Relationship Id="rId16" Type="http://schemas.openxmlformats.org/officeDocument/2006/relationships/image" Target="../media/image74.png"/><Relationship Id="rId1" Type="http://schemas.openxmlformats.org/officeDocument/2006/relationships/tags" Target="../tags/tag7.xml"/><Relationship Id="rId6" Type="http://schemas.openxmlformats.org/officeDocument/2006/relationships/image" Target="../media/image64.png"/><Relationship Id="rId11" Type="http://schemas.openxmlformats.org/officeDocument/2006/relationships/image" Target="../media/image69.jpeg"/><Relationship Id="rId5" Type="http://schemas.openxmlformats.org/officeDocument/2006/relationships/image" Target="../media/image63.png"/><Relationship Id="rId15" Type="http://schemas.openxmlformats.org/officeDocument/2006/relationships/image" Target="../media/image73.jpeg"/><Relationship Id="rId10" Type="http://schemas.openxmlformats.org/officeDocument/2006/relationships/image" Target="../media/image68.jpeg"/><Relationship Id="rId4" Type="http://schemas.openxmlformats.org/officeDocument/2006/relationships/hyperlink" Target="https://wiki.gccollab.ca/MCLD_Program_Facilitators_Team_/_L%27%C3%A9quipe_des_animateurs_du_program_de_DLCP" TargetMode="External"/><Relationship Id="rId9" Type="http://schemas.openxmlformats.org/officeDocument/2006/relationships/image" Target="../media/image67.jpg"/><Relationship Id="rId14" Type="http://schemas.openxmlformats.org/officeDocument/2006/relationships/image" Target="../media/image72.jpeg"/></Relationships>
</file>

<file path=ppt/slides/_rels/slide1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mindful.org/mindfulness-and-learning-whats-the-connectio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1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app.sli.do/event/jy6YeaukSMNTvfJPtLHMz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gcconnex.gc.ca/discussion/view/34647179/the-results-2017-mindful-leadershiping-development-program" TargetMode="Externa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hyperlink" Target="https://wiki.gccollab.ca/MCLD-DLCP" TargetMode="Externa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CA" dirty="0" err="1" smtClean="0"/>
              <a:t>Mindful</a:t>
            </a:r>
            <a:r>
              <a:rPr lang="fr-CA" dirty="0" smtClean="0"/>
              <a:t> Change Leadership </a:t>
            </a:r>
            <a:r>
              <a:rPr lang="fr-CA" dirty="0" err="1" smtClean="0"/>
              <a:t>Development</a:t>
            </a:r>
            <a:r>
              <a:rPr lang="fr-CA" dirty="0" smtClean="0"/>
              <a:t> Program</a:t>
            </a:r>
            <a:endParaRPr lang="en-CA" dirty="0"/>
          </a:p>
        </p:txBody>
      </p:sp>
      <p:sp>
        <p:nvSpPr>
          <p:cNvPr id="3" name="Sous-titre 2"/>
          <p:cNvSpPr>
            <a:spLocks noGrp="1"/>
          </p:cNvSpPr>
          <p:nvPr>
            <p:ph type="subTitle" idx="1"/>
          </p:nvPr>
        </p:nvSpPr>
        <p:spPr>
          <a:xfrm>
            <a:off x="1371600" y="4365104"/>
            <a:ext cx="6400800" cy="1944215"/>
          </a:xfrm>
        </p:spPr>
        <p:txBody>
          <a:bodyPr>
            <a:normAutofit fontScale="92500"/>
          </a:bodyPr>
          <a:lstStyle/>
          <a:p>
            <a:r>
              <a:rPr lang="fr-CA" sz="2800" dirty="0" err="1" smtClean="0"/>
              <a:t>What’s</a:t>
            </a:r>
            <a:r>
              <a:rPr lang="fr-CA" sz="2800" dirty="0" smtClean="0"/>
              <a:t> </a:t>
            </a:r>
            <a:r>
              <a:rPr lang="fr-CA" sz="2800" dirty="0" err="1" smtClean="0"/>
              <a:t>with</a:t>
            </a:r>
            <a:r>
              <a:rPr lang="fr-CA" sz="2800" dirty="0" smtClean="0"/>
              <a:t> </a:t>
            </a:r>
            <a:r>
              <a:rPr lang="fr-CA" sz="2800" dirty="0" err="1" smtClean="0"/>
              <a:t>that</a:t>
            </a:r>
            <a:r>
              <a:rPr lang="fr-CA" sz="2800" dirty="0" smtClean="0"/>
              <a:t>?</a:t>
            </a:r>
          </a:p>
          <a:p>
            <a:r>
              <a:rPr lang="fr-CA" sz="2800" dirty="0" smtClean="0"/>
              <a:t>Do </a:t>
            </a:r>
            <a:r>
              <a:rPr lang="fr-CA" sz="2800" dirty="0" err="1" smtClean="0"/>
              <a:t>we</a:t>
            </a:r>
            <a:r>
              <a:rPr lang="fr-CA" sz="2800" dirty="0" smtClean="0"/>
              <a:t> </a:t>
            </a:r>
            <a:r>
              <a:rPr lang="fr-CA" sz="2800" dirty="0" err="1" smtClean="0"/>
              <a:t>really</a:t>
            </a:r>
            <a:r>
              <a:rPr lang="fr-CA" sz="2800" dirty="0" smtClean="0"/>
              <a:t> </a:t>
            </a:r>
            <a:r>
              <a:rPr lang="fr-CA" sz="2800" dirty="0" err="1" smtClean="0"/>
              <a:t>need</a:t>
            </a:r>
            <a:r>
              <a:rPr lang="fr-CA" sz="2800" dirty="0" smtClean="0"/>
              <a:t> one?</a:t>
            </a:r>
          </a:p>
          <a:p>
            <a:r>
              <a:rPr lang="fr-CA" sz="2800" dirty="0" err="1" smtClean="0"/>
              <a:t>Isn’t</a:t>
            </a:r>
            <a:r>
              <a:rPr lang="fr-CA" sz="2800" dirty="0" smtClean="0"/>
              <a:t> </a:t>
            </a:r>
            <a:r>
              <a:rPr lang="fr-CA" sz="2800" dirty="0" err="1" smtClean="0"/>
              <a:t>it</a:t>
            </a:r>
            <a:r>
              <a:rPr lang="fr-CA" sz="2800" dirty="0" smtClean="0"/>
              <a:t> </a:t>
            </a:r>
            <a:r>
              <a:rPr lang="fr-CA" sz="2800" dirty="0" err="1" smtClean="0"/>
              <a:t>just</a:t>
            </a:r>
            <a:r>
              <a:rPr lang="fr-CA" sz="2800" dirty="0" smtClean="0"/>
              <a:t> </a:t>
            </a:r>
            <a:r>
              <a:rPr lang="fr-CA" sz="2800" dirty="0" err="1" smtClean="0"/>
              <a:t>goofy</a:t>
            </a:r>
            <a:r>
              <a:rPr lang="fr-CA" sz="2800" dirty="0" smtClean="0"/>
              <a:t> </a:t>
            </a:r>
            <a:r>
              <a:rPr lang="fr-CA" sz="2800" dirty="0" err="1" smtClean="0"/>
              <a:t>chatty</a:t>
            </a:r>
            <a:r>
              <a:rPr lang="fr-CA" sz="2800" dirty="0" smtClean="0"/>
              <a:t> </a:t>
            </a:r>
            <a:r>
              <a:rPr lang="fr-CA" sz="2800" dirty="0" err="1" smtClean="0"/>
              <a:t>omhhhhh</a:t>
            </a:r>
            <a:r>
              <a:rPr lang="fr-CA" sz="2800" dirty="0" smtClean="0"/>
              <a:t> </a:t>
            </a:r>
            <a:r>
              <a:rPr lang="fr-CA" sz="2800" dirty="0" err="1" smtClean="0"/>
              <a:t>stuff</a:t>
            </a:r>
            <a:r>
              <a:rPr lang="fr-CA" sz="2800" dirty="0" smtClean="0"/>
              <a:t>?</a:t>
            </a:r>
          </a:p>
          <a:p>
            <a:r>
              <a:rPr lang="fr-CA" sz="2800" dirty="0" err="1" smtClean="0"/>
              <a:t>What</a:t>
            </a:r>
            <a:r>
              <a:rPr lang="fr-CA" sz="2800" dirty="0" smtClean="0"/>
              <a:t> </a:t>
            </a:r>
            <a:r>
              <a:rPr lang="fr-CA" sz="2800" dirty="0" err="1" smtClean="0"/>
              <a:t>does</a:t>
            </a:r>
            <a:r>
              <a:rPr lang="fr-CA" sz="2800" dirty="0" smtClean="0"/>
              <a:t> </a:t>
            </a:r>
            <a:r>
              <a:rPr lang="fr-CA" sz="2800" dirty="0" err="1" smtClean="0"/>
              <a:t>it</a:t>
            </a:r>
            <a:r>
              <a:rPr lang="fr-CA" sz="2800" dirty="0" smtClean="0"/>
              <a:t> </a:t>
            </a:r>
            <a:r>
              <a:rPr lang="fr-CA" sz="2800" dirty="0" err="1" smtClean="0"/>
              <a:t>even</a:t>
            </a:r>
            <a:r>
              <a:rPr lang="fr-CA" sz="2800" dirty="0" smtClean="0"/>
              <a:t> have to do </a:t>
            </a:r>
            <a:r>
              <a:rPr lang="fr-CA" sz="2800" dirty="0" err="1" smtClean="0"/>
              <a:t>with</a:t>
            </a:r>
            <a:r>
              <a:rPr lang="fr-CA" sz="2800" dirty="0" smtClean="0"/>
              <a:t> Learning?</a:t>
            </a:r>
            <a:endParaRPr lang="en-CA" sz="2800" dirty="0"/>
          </a:p>
        </p:txBody>
      </p:sp>
    </p:spTree>
    <p:extLst>
      <p:ext uri="{BB962C8B-B14F-4D97-AF65-F5344CB8AC3E}">
        <p14:creationId xmlns:p14="http://schemas.microsoft.com/office/powerpoint/2010/main" val="727164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150145" y="857250"/>
            <a:ext cx="6860680" cy="4572000"/>
          </a:xfrm>
          <a:prstGeom prst="rect">
            <a:avLst/>
          </a:prstGeom>
        </p:spPr>
      </p:pic>
      <p:sp>
        <p:nvSpPr>
          <p:cNvPr id="10" name="Rectangle 9"/>
          <p:cNvSpPr/>
          <p:nvPr/>
        </p:nvSpPr>
        <p:spPr>
          <a:xfrm>
            <a:off x="1522959" y="971551"/>
            <a:ext cx="6306592" cy="1569660"/>
          </a:xfrm>
          <a:prstGeom prst="rect">
            <a:avLst/>
          </a:prstGeom>
        </p:spPr>
        <p:txBody>
          <a:bodyPr wrap="square">
            <a:spAutoFit/>
          </a:bodyPr>
          <a:lstStyle/>
          <a:p>
            <a:r>
              <a:rPr lang="en-US" sz="2400" i="1" dirty="0">
                <a:solidFill>
                  <a:schemeClr val="accent1">
                    <a:lumMod val="75000"/>
                  </a:schemeClr>
                </a:solidFill>
                <a:latin typeface="Segoe UI Web (West European)"/>
              </a:rPr>
              <a:t>“Leadership is not a rank or a position, it is a choice - a choice to look after the person to the left of us &amp; the person to the right of us.”</a:t>
            </a:r>
            <a:r>
              <a:rPr lang="en-US" sz="2400" dirty="0">
                <a:solidFill>
                  <a:schemeClr val="accent1">
                    <a:lumMod val="75000"/>
                  </a:schemeClr>
                </a:solidFill>
                <a:latin typeface="Segoe UI Web (West European)"/>
              </a:rPr>
              <a:t> </a:t>
            </a:r>
          </a:p>
          <a:p>
            <a:pPr>
              <a:tabLst>
                <a:tab pos="4100513" algn="l"/>
              </a:tabLst>
            </a:pPr>
            <a:r>
              <a:rPr lang="en-US" sz="2400" dirty="0">
                <a:solidFill>
                  <a:schemeClr val="accent1">
                    <a:lumMod val="75000"/>
                  </a:schemeClr>
                </a:solidFill>
                <a:latin typeface="Segoe UI Web (West European)"/>
              </a:rPr>
              <a:t>	- S. Sinek </a:t>
            </a:r>
            <a:endParaRPr lang="en-CA" sz="2400" dirty="0">
              <a:solidFill>
                <a:schemeClr val="accent1">
                  <a:lumMod val="75000"/>
                </a:schemeClr>
              </a:solidFill>
            </a:endParaRPr>
          </a:p>
        </p:txBody>
      </p:sp>
    </p:spTree>
    <p:extLst>
      <p:ext uri="{BB962C8B-B14F-4D97-AF65-F5344CB8AC3E}">
        <p14:creationId xmlns:p14="http://schemas.microsoft.com/office/powerpoint/2010/main" val="261128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7589" y="86985"/>
            <a:ext cx="4208830" cy="5866261"/>
          </a:xfrm>
          <a:prstGeom prst="rect">
            <a:avLst/>
          </a:prstGeom>
        </p:spPr>
      </p:pic>
      <p:pic>
        <p:nvPicPr>
          <p:cNvPr id="3" name="Picture 2"/>
          <p:cNvPicPr>
            <a:picLocks noChangeAspect="1"/>
          </p:cNvPicPr>
          <p:nvPr/>
        </p:nvPicPr>
        <p:blipFill>
          <a:blip r:embed="rId4"/>
          <a:stretch>
            <a:fillRect/>
          </a:stretch>
        </p:blipFill>
        <p:spPr>
          <a:xfrm>
            <a:off x="4788024" y="70447"/>
            <a:ext cx="4110694" cy="5847875"/>
          </a:xfrm>
          <a:prstGeom prst="rect">
            <a:avLst/>
          </a:prstGeom>
        </p:spPr>
      </p:pic>
      <p:sp>
        <p:nvSpPr>
          <p:cNvPr id="5" name="Rectangle 4"/>
          <p:cNvSpPr/>
          <p:nvPr/>
        </p:nvSpPr>
        <p:spPr>
          <a:xfrm>
            <a:off x="1428759" y="5953246"/>
            <a:ext cx="4572000" cy="923330"/>
          </a:xfrm>
          <a:prstGeom prst="rect">
            <a:avLst/>
          </a:prstGeom>
        </p:spPr>
        <p:txBody>
          <a:bodyPr>
            <a:spAutoFit/>
          </a:bodyPr>
          <a:lstStyle/>
          <a:p>
            <a:r>
              <a:rPr lang="en-CA" dirty="0">
                <a:hlinkClick r:id="rId5"/>
              </a:rPr>
              <a:t>https://wiki.gccollab.ca/MCLD-DLCP</a:t>
            </a:r>
            <a:r>
              <a:rPr lang="en-CA" dirty="0"/>
              <a:t> </a:t>
            </a:r>
          </a:p>
          <a:p>
            <a:r>
              <a:rPr lang="en-CA" u="sng" dirty="0">
                <a:hlinkClick r:id="rId6" tooltip="Mindful Change Leadership Development Program Details"/>
              </a:rPr>
              <a:t>MCLD - 8 Week Program Details</a:t>
            </a:r>
            <a:r>
              <a:rPr lang="en-CA" dirty="0"/>
              <a:t>. </a:t>
            </a:r>
          </a:p>
          <a:p>
            <a:r>
              <a:rPr lang="en-CA" dirty="0">
                <a:hlinkClick r:id="rId7" tooltip="Mindful Change Leadership Development Program - FAQ"/>
              </a:rPr>
              <a:t>MCLD - FAQ</a:t>
            </a:r>
            <a:endParaRPr lang="en-CA" dirty="0"/>
          </a:p>
        </p:txBody>
      </p:sp>
    </p:spTree>
    <p:extLst>
      <p:ext uri="{BB962C8B-B14F-4D97-AF65-F5344CB8AC3E}">
        <p14:creationId xmlns:p14="http://schemas.microsoft.com/office/powerpoint/2010/main" val="3208138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7">
            <a:duotone>
              <a:schemeClr val="bg2">
                <a:shade val="45000"/>
                <a:satMod val="135000"/>
              </a:schemeClr>
              <a:prstClr val="white"/>
            </a:duotone>
          </a:blip>
          <a:stretch>
            <a:fillRect/>
          </a:stretch>
        </p:blipFill>
        <p:spPr>
          <a:xfrm>
            <a:off x="217589" y="86985"/>
            <a:ext cx="4208830" cy="5866261"/>
          </a:xfrm>
          <a:prstGeom prst="rect">
            <a:avLst/>
          </a:prstGeom>
        </p:spPr>
      </p:pic>
      <p:pic>
        <p:nvPicPr>
          <p:cNvPr id="3" name="Picture 2"/>
          <p:cNvPicPr>
            <a:picLocks noChangeAspect="1"/>
          </p:cNvPicPr>
          <p:nvPr/>
        </p:nvPicPr>
        <p:blipFill>
          <a:blip r:embed="rId8">
            <a:duotone>
              <a:schemeClr val="bg2">
                <a:shade val="45000"/>
                <a:satMod val="135000"/>
              </a:schemeClr>
              <a:prstClr val="white"/>
            </a:duotone>
          </a:blip>
          <a:stretch>
            <a:fillRect/>
          </a:stretch>
        </p:blipFill>
        <p:spPr>
          <a:xfrm>
            <a:off x="4788024" y="70447"/>
            <a:ext cx="4110694" cy="5847875"/>
          </a:xfrm>
          <a:prstGeom prst="rect">
            <a:avLst/>
          </a:prstGeom>
        </p:spPr>
      </p:pic>
      <p:pic>
        <p:nvPicPr>
          <p:cNvPr id="15" name="Picture 14"/>
          <p:cNvPicPr>
            <a:picLocks noChangeAspect="1"/>
          </p:cNvPicPr>
          <p:nvPr/>
        </p:nvPicPr>
        <p:blipFill rotWithShape="1">
          <a:blip r:embed="rId9">
            <a:clrChange>
              <a:clrFrom>
                <a:srgbClr val="FFFFFF"/>
              </a:clrFrom>
              <a:clrTo>
                <a:srgbClr val="FFFFFF">
                  <a:alpha val="0"/>
                </a:srgbClr>
              </a:clrTo>
            </a:clrChange>
          </a:blip>
          <a:srcRect l="24186" t="12586" r="20836" b="18188"/>
          <a:stretch/>
        </p:blipFill>
        <p:spPr>
          <a:xfrm>
            <a:off x="1010110" y="1919803"/>
            <a:ext cx="882129" cy="970342"/>
          </a:xfrm>
          <a:prstGeom prst="rect">
            <a:avLst/>
          </a:prstGeom>
          <a:solidFill>
            <a:schemeClr val="bg1"/>
          </a:solidFill>
        </p:spPr>
      </p:pic>
      <p:pic>
        <p:nvPicPr>
          <p:cNvPr id="42" name="Picture 41"/>
          <p:cNvPicPr>
            <a:picLocks noChangeAspect="1"/>
          </p:cNvPicPr>
          <p:nvPr/>
        </p:nvPicPr>
        <p:blipFill>
          <a:blip r:embed="rId10"/>
          <a:stretch>
            <a:fillRect/>
          </a:stretch>
        </p:blipFill>
        <p:spPr>
          <a:xfrm>
            <a:off x="523734" y="332656"/>
            <a:ext cx="1620243" cy="1178165"/>
          </a:xfrm>
          <a:prstGeom prst="rect">
            <a:avLst/>
          </a:prstGeom>
        </p:spPr>
      </p:pic>
      <p:pic>
        <p:nvPicPr>
          <p:cNvPr id="51" name="Picture 5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745437">
            <a:off x="2528043" y="296972"/>
            <a:ext cx="1370362" cy="1412844"/>
          </a:xfrm>
          <a:prstGeom prst="rect">
            <a:avLst/>
          </a:prstGeom>
        </p:spPr>
      </p:pic>
      <p:pic>
        <p:nvPicPr>
          <p:cNvPr id="53" name="Picture 52">
            <a:extLst>
              <a:ext uri="{FF2B5EF4-FFF2-40B4-BE49-F238E27FC236}">
                <a16:creationId xmlns:a16="http://schemas.microsoft.com/office/drawing/2014/main" id="{A595496F-14FC-CA29-176C-3510AF3277CC}"/>
              </a:ext>
            </a:extLst>
          </p:cNvPr>
          <p:cNvPicPr>
            <a:picLocks noChangeAspect="1"/>
          </p:cNvPicPr>
          <p:nvPr/>
        </p:nvPicPr>
        <p:blipFill>
          <a:blip r:embed="rId12">
            <a:duotone>
              <a:schemeClr val="accent1">
                <a:shade val="45000"/>
                <a:satMod val="135000"/>
              </a:schemeClr>
              <a:prstClr val="white"/>
            </a:duotone>
          </a:blip>
          <a:stretch>
            <a:fillRect/>
          </a:stretch>
        </p:blipFill>
        <p:spPr>
          <a:xfrm>
            <a:off x="2450867" y="1919803"/>
            <a:ext cx="1975552" cy="1138431"/>
          </a:xfrm>
          <a:prstGeom prst="rect">
            <a:avLst/>
          </a:prstGeom>
        </p:spPr>
      </p:pic>
      <p:pic>
        <p:nvPicPr>
          <p:cNvPr id="54" name="Picture 53"/>
          <p:cNvPicPr>
            <a:picLocks noChangeAspect="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6465" y="3427726"/>
            <a:ext cx="1247748" cy="993969"/>
          </a:xfrm>
          <a:prstGeom prst="rect">
            <a:avLst/>
          </a:prstGeom>
        </p:spPr>
      </p:pic>
      <p:grpSp>
        <p:nvGrpSpPr>
          <p:cNvPr id="57" name="Group 56"/>
          <p:cNvGrpSpPr/>
          <p:nvPr/>
        </p:nvGrpSpPr>
        <p:grpSpPr>
          <a:xfrm>
            <a:off x="2450867" y="3366560"/>
            <a:ext cx="1901028" cy="1310195"/>
            <a:chOff x="2450867" y="3155019"/>
            <a:chExt cx="2077945" cy="1512168"/>
          </a:xfrm>
        </p:grpSpPr>
        <p:pic>
          <p:nvPicPr>
            <p:cNvPr id="55" name="Picture 54" descr="Hand shake in heart | Free SVG">
              <a:extLst>
                <a:ext uri="{FF2B5EF4-FFF2-40B4-BE49-F238E27FC236}">
                  <a16:creationId xmlns:a16="http://schemas.microsoft.com/office/drawing/2014/main" id="{58C23079-8A0C-3BE8-E7DA-43D77C72CC0A}"/>
                </a:ext>
              </a:extLst>
            </p:cNvPr>
            <p:cNvPicPr>
              <a:picLocks noChangeAspect="1" noChangeArrowheads="1"/>
            </p:cNvPicPr>
            <p:nvPr/>
          </p:nvPicPr>
          <p:blipFill>
            <a:blip r:embed="rId1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50867" y="3215694"/>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16644" y="3155019"/>
              <a:ext cx="1512168" cy="1512168"/>
            </a:xfrm>
            <a:prstGeom prst="rect">
              <a:avLst/>
            </a:prstGeom>
          </p:spPr>
        </p:pic>
      </p:grpSp>
      <p:pic>
        <p:nvPicPr>
          <p:cNvPr id="58" name="Picture 57"/>
          <p:cNvPicPr>
            <a:picLocks noChangeAspect="1"/>
          </p:cNvPicPr>
          <p:nvPr/>
        </p:nvPicPr>
        <p:blipFill>
          <a:blip r:embed="rId16">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11087" y="3312628"/>
            <a:ext cx="1265256" cy="1224136"/>
          </a:xfrm>
          <a:prstGeom prst="ellipse">
            <a:avLst/>
          </a:prstGeom>
          <a:ln>
            <a:noFill/>
          </a:ln>
          <a:effectLst>
            <a:softEdge rad="63500"/>
          </a:effectLst>
        </p:spPr>
      </p:pic>
      <p:pic>
        <p:nvPicPr>
          <p:cNvPr id="59" name="Picture 6" descr="C:\Users\GonzalA1\AppData\Local\Microsoft\Windows\Temporary Internet Files\Content.IE5\H7G048II\촉촉한피부1[1].jpg"/>
          <p:cNvPicPr>
            <a:picLocks noChangeAspect="1" noChangeArrowheads="1"/>
          </p:cNvPicPr>
          <p:nvPr>
            <p:custDataLst>
              <p:tags r:id="rId1"/>
            </p:custDataLst>
          </p:nvPr>
        </p:nvPicPr>
        <p:blipFill>
          <a:blip r:embed="rId17">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47864" y="4805066"/>
            <a:ext cx="1368152" cy="1122577"/>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p:cNvPicPr>
            <a:picLocks noChangeAspect="1"/>
          </p:cNvPicPr>
          <p:nvPr>
            <p:custDataLst>
              <p:tags r:id="rId2"/>
            </p:custDataLst>
          </p:nvPr>
        </p:nvPicPr>
        <p:blipFill>
          <a:blip r:embed="rId18">
            <a:extLst>
              <a:ext uri="{28A0092B-C50C-407E-A947-70E740481C1C}">
                <a14:useLocalDpi xmlns:a14="http://schemas.microsoft.com/office/drawing/2010/main" val="0"/>
              </a:ext>
            </a:extLst>
          </a:blip>
          <a:stretch>
            <a:fillRect/>
          </a:stretch>
        </p:blipFill>
        <p:spPr>
          <a:xfrm>
            <a:off x="1940748" y="5005404"/>
            <a:ext cx="1045511" cy="782075"/>
          </a:xfrm>
          <a:prstGeom prst="rect">
            <a:avLst/>
          </a:prstGeom>
        </p:spPr>
      </p:pic>
      <p:grpSp>
        <p:nvGrpSpPr>
          <p:cNvPr id="63" name="Group 62"/>
          <p:cNvGrpSpPr/>
          <p:nvPr/>
        </p:nvGrpSpPr>
        <p:grpSpPr>
          <a:xfrm>
            <a:off x="336465" y="4887173"/>
            <a:ext cx="1309956" cy="1015198"/>
            <a:chOff x="46794" y="4064448"/>
            <a:chExt cx="2765181" cy="1909997"/>
          </a:xfrm>
        </p:grpSpPr>
        <p:pic>
          <p:nvPicPr>
            <p:cNvPr id="62" name="Picture 61"/>
            <p:cNvPicPr>
              <a:picLocks noChangeAspect="1"/>
            </p:cNvPicPr>
            <p:nvPr>
              <p:custDataLst>
                <p:tags r:id="rId3"/>
              </p:custDataLst>
            </p:nvPr>
          </p:nvPicPr>
          <p:blipFill>
            <a:blip r:embed="rId19"/>
            <a:stretch>
              <a:fillRect/>
            </a:stretch>
          </p:blipFill>
          <p:spPr>
            <a:xfrm>
              <a:off x="46794" y="4174245"/>
              <a:ext cx="2379285" cy="1800200"/>
            </a:xfrm>
            <a:prstGeom prst="rect">
              <a:avLst/>
            </a:prstGeom>
          </p:spPr>
        </p:pic>
        <p:pic>
          <p:nvPicPr>
            <p:cNvPr id="61" name="Picture 60"/>
            <p:cNvPicPr>
              <a:picLocks noChangeAspect="1"/>
            </p:cNvPicPr>
            <p:nvPr>
              <p:custDataLst>
                <p:tags r:id="rId4"/>
              </p:custDataLst>
            </p:nvPr>
          </p:nvPicPr>
          <p:blipFill>
            <a:blip r:embed="rId20">
              <a:extLst>
                <a:ext uri="{28A0092B-C50C-407E-A947-70E740481C1C}">
                  <a14:useLocalDpi xmlns:a14="http://schemas.microsoft.com/office/drawing/2010/main" val="0"/>
                </a:ext>
              </a:extLst>
            </a:blip>
            <a:stretch>
              <a:fillRect/>
            </a:stretch>
          </p:blipFill>
          <p:spPr>
            <a:xfrm>
              <a:off x="1589398" y="4064448"/>
              <a:ext cx="1222577" cy="1217238"/>
            </a:xfrm>
            <a:prstGeom prst="rect">
              <a:avLst/>
            </a:prstGeom>
          </p:spPr>
        </p:pic>
      </p:grpSp>
      <p:grpSp>
        <p:nvGrpSpPr>
          <p:cNvPr id="79" name="Group 78"/>
          <p:cNvGrpSpPr/>
          <p:nvPr/>
        </p:nvGrpSpPr>
        <p:grpSpPr>
          <a:xfrm>
            <a:off x="3669030" y="-108645"/>
            <a:ext cx="1669076" cy="1035731"/>
            <a:chOff x="1136644" y="2137601"/>
            <a:chExt cx="4411885" cy="2573272"/>
          </a:xfrm>
        </p:grpSpPr>
        <p:grpSp>
          <p:nvGrpSpPr>
            <p:cNvPr id="74" name="Group 73"/>
            <p:cNvGrpSpPr/>
            <p:nvPr/>
          </p:nvGrpSpPr>
          <p:grpSpPr>
            <a:xfrm>
              <a:off x="2805720" y="2309113"/>
              <a:ext cx="2742809" cy="2385298"/>
              <a:chOff x="4562475" y="2058351"/>
              <a:chExt cx="2742809" cy="2385298"/>
            </a:xfrm>
          </p:grpSpPr>
          <p:pic>
            <p:nvPicPr>
              <p:cNvPr id="75" name="Picture 11" descr="C:\Users\GonzalA1\AppData\Local\Microsoft\Windows\Temporary Internet Files\Content.IE5\NVPVLCXB\Double_spirale.svg[1].png"/>
              <p:cNvPicPr>
                <a:picLocks noChangeAspect="1" noChangeArrowheads="1"/>
              </p:cNvPicPr>
              <p:nvPr/>
            </p:nvPicPr>
            <p:blipFill>
              <a:blip r:embed="rId21">
                <a:duotone>
                  <a:schemeClr val="accent3">
                    <a:shade val="45000"/>
                    <a:satMod val="135000"/>
                  </a:schemeClr>
                  <a:prstClr val="white"/>
                </a:duotone>
                <a:extLst>
                  <a:ext uri="{BEBA8EAE-BF5A-486C-A8C5-ECC9F3942E4B}">
                    <a14:imgProps xmlns:a14="http://schemas.microsoft.com/office/drawing/2010/main">
                      <a14:imgLayer r:embed="rId22">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6" descr="C:\Users\GonzalA1\AppData\Local\Microsoft\Windows\Temporary Internet Files\Content.IE5\NVPVLCXB\blockpage[1].gif"/>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 descr="C:\Users\GonzalA1\AppData\Local\Microsoft\Windows\Temporary Internet Files\Content.IE5\K2UFS5M4\Spiral-Confetti[1].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78" name="Picture 77"/>
            <p:cNvPicPr>
              <a:picLocks noChangeAspect="1"/>
            </p:cNvPicPr>
            <p:nvPr/>
          </p:nvPicPr>
          <p:blipFill>
            <a:blip r:embed="rId2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grpSp>
      <p:pic>
        <p:nvPicPr>
          <p:cNvPr id="85" name="Picture 84"/>
          <p:cNvPicPr>
            <a:picLocks noChangeAspect="1"/>
          </p:cNvPicPr>
          <p:nvPr/>
        </p:nvPicPr>
        <p:blipFill>
          <a:blip r:embed="rId26"/>
          <a:stretch>
            <a:fillRect/>
          </a:stretch>
        </p:blipFill>
        <p:spPr>
          <a:xfrm>
            <a:off x="5799377" y="216399"/>
            <a:ext cx="818963" cy="1421373"/>
          </a:xfrm>
          <a:prstGeom prst="rect">
            <a:avLst/>
          </a:prstGeom>
        </p:spPr>
      </p:pic>
      <p:grpSp>
        <p:nvGrpSpPr>
          <p:cNvPr id="86" name="Group 85">
            <a:extLst>
              <a:ext uri="{FF2B5EF4-FFF2-40B4-BE49-F238E27FC236}">
                <a16:creationId xmlns:a16="http://schemas.microsoft.com/office/drawing/2014/main" id="{AA51E1B6-1050-8B18-A7ED-498B3AC81F94}"/>
              </a:ext>
            </a:extLst>
          </p:cNvPr>
          <p:cNvGrpSpPr/>
          <p:nvPr/>
        </p:nvGrpSpPr>
        <p:grpSpPr>
          <a:xfrm>
            <a:off x="6986972" y="386067"/>
            <a:ext cx="1012675" cy="898848"/>
            <a:chOff x="6660233" y="980728"/>
            <a:chExt cx="1296144" cy="1224135"/>
          </a:xfrm>
        </p:grpSpPr>
        <p:pic>
          <p:nvPicPr>
            <p:cNvPr id="87" name="Picture 2" descr="Blank stop sign | Free SVG">
              <a:extLst>
                <a:ext uri="{FF2B5EF4-FFF2-40B4-BE49-F238E27FC236}">
                  <a16:creationId xmlns:a16="http://schemas.microsoft.com/office/drawing/2014/main" id="{50C8897C-ADE2-4E47-7C3A-4DA520F3E488}"/>
                </a:ext>
              </a:extLst>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l="19343" t="5242" r="20178" b="37640"/>
            <a:stretch/>
          </p:blipFill>
          <p:spPr bwMode="auto">
            <a:xfrm>
              <a:off x="6660233" y="980728"/>
              <a:ext cx="1296144" cy="1224135"/>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a:extLst>
                <a:ext uri="{FF2B5EF4-FFF2-40B4-BE49-F238E27FC236}">
                  <a16:creationId xmlns:a16="http://schemas.microsoft.com/office/drawing/2014/main" id="{D3DBE6E0-595F-00B8-AFE5-DF3F4C204002}"/>
                </a:ext>
              </a:extLst>
            </p:cNvPr>
            <p:cNvSpPr txBox="1"/>
            <p:nvPr/>
          </p:nvSpPr>
          <p:spPr>
            <a:xfrm>
              <a:off x="6671283" y="1383964"/>
              <a:ext cx="1247908" cy="633458"/>
            </a:xfrm>
            <a:prstGeom prst="rect">
              <a:avLst/>
            </a:prstGeom>
            <a:noFill/>
          </p:spPr>
          <p:txBody>
            <a:bodyPr wrap="square">
              <a:spAutoFit/>
            </a:bodyPr>
            <a:lstStyle/>
            <a:p>
              <a:pPr algn="ctr"/>
              <a:r>
                <a:rPr lang="en-CA" sz="2000" dirty="0" smtClean="0">
                  <a:solidFill>
                    <a:schemeClr val="bg1"/>
                  </a:solidFill>
                </a:rPr>
                <a:t>SBN-RR</a:t>
              </a:r>
              <a:endParaRPr lang="en-US" sz="2000" dirty="0">
                <a:solidFill>
                  <a:schemeClr val="bg1"/>
                </a:solidFill>
              </a:endParaRPr>
            </a:p>
          </p:txBody>
        </p:sp>
      </p:grpSp>
      <p:pic>
        <p:nvPicPr>
          <p:cNvPr id="91" name="Picture 90"/>
          <p:cNvPicPr>
            <a:picLocks noChangeAspect="1"/>
          </p:cNvPicPr>
          <p:nvPr/>
        </p:nvPicPr>
        <p:blipFill>
          <a:blip r:embed="rId28"/>
          <a:stretch>
            <a:fillRect/>
          </a:stretch>
        </p:blipFill>
        <p:spPr>
          <a:xfrm>
            <a:off x="8234160" y="440424"/>
            <a:ext cx="736566" cy="790135"/>
          </a:xfrm>
          <a:prstGeom prst="rect">
            <a:avLst/>
          </a:prstGeom>
        </p:spPr>
      </p:pic>
      <p:pic>
        <p:nvPicPr>
          <p:cNvPr id="93" name="Picture 92"/>
          <p:cNvPicPr>
            <a:picLocks noChangeAspect="1"/>
          </p:cNvPicPr>
          <p:nvPr/>
        </p:nvPicPr>
        <p:blipFill>
          <a:blip r:embed="rId29">
            <a:clrChange>
              <a:clrFrom>
                <a:srgbClr val="FFFFFF"/>
              </a:clrFrom>
              <a:clrTo>
                <a:srgbClr val="FFFFFF">
                  <a:alpha val="0"/>
                </a:srgbClr>
              </a:clrTo>
            </a:clrChange>
          </a:blip>
          <a:stretch>
            <a:fillRect/>
          </a:stretch>
        </p:blipFill>
        <p:spPr>
          <a:xfrm>
            <a:off x="7318051" y="4887173"/>
            <a:ext cx="878262" cy="819253"/>
          </a:xfrm>
          <a:prstGeom prst="rect">
            <a:avLst/>
          </a:prstGeom>
        </p:spPr>
      </p:pic>
      <p:pic>
        <p:nvPicPr>
          <p:cNvPr id="94" name="Picture 93" descr="https://wiki.gccollab.ca/images/c/cf/Convergence-1.png"/>
          <p:cNvPicPr>
            <a:picLocks noGrp="1"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229758" y="4865528"/>
            <a:ext cx="702405" cy="713504"/>
          </a:xfrm>
          <a:prstGeom prst="rect">
            <a:avLst/>
          </a:prstGeom>
          <a:noFill/>
          <a:extLst>
            <a:ext uri="{909E8E84-426E-40DD-AFC4-6F175D3DCCD1}">
              <a14:hiddenFill xmlns:a14="http://schemas.microsoft.com/office/drawing/2010/main">
                <a:solidFill>
                  <a:srgbClr val="FFFFFF"/>
                </a:solidFill>
              </a14:hiddenFill>
            </a:ext>
          </a:extLst>
        </p:spPr>
      </p:pic>
      <p:grpSp>
        <p:nvGrpSpPr>
          <p:cNvPr id="114" name="Group 113"/>
          <p:cNvGrpSpPr/>
          <p:nvPr/>
        </p:nvGrpSpPr>
        <p:grpSpPr>
          <a:xfrm>
            <a:off x="5029625" y="5005404"/>
            <a:ext cx="1490443" cy="647657"/>
            <a:chOff x="5182185" y="5010541"/>
            <a:chExt cx="3781150" cy="1208938"/>
          </a:xfrm>
        </p:grpSpPr>
        <p:sp>
          <p:nvSpPr>
            <p:cNvPr id="115" name="Isosceles Triangle 114"/>
            <p:cNvSpPr/>
            <p:nvPr/>
          </p:nvSpPr>
          <p:spPr>
            <a:xfrm>
              <a:off x="6921376" y="5757745"/>
              <a:ext cx="280875" cy="4617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nvGrpSpPr>
            <p:cNvPr id="116" name="Group 115"/>
            <p:cNvGrpSpPr/>
            <p:nvPr/>
          </p:nvGrpSpPr>
          <p:grpSpPr>
            <a:xfrm rot="167985">
              <a:off x="5182185" y="5010541"/>
              <a:ext cx="3781150" cy="755430"/>
              <a:chOff x="5182185" y="5010541"/>
              <a:chExt cx="3781150" cy="755430"/>
            </a:xfrm>
          </p:grpSpPr>
          <p:sp>
            <p:nvSpPr>
              <p:cNvPr id="117" name="Rectangle 116"/>
              <p:cNvSpPr/>
              <p:nvPr/>
            </p:nvSpPr>
            <p:spPr>
              <a:xfrm>
                <a:off x="5182185" y="5724353"/>
                <a:ext cx="3781150" cy="416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8" name="Cross 117"/>
              <p:cNvSpPr/>
              <p:nvPr/>
            </p:nvSpPr>
            <p:spPr>
              <a:xfrm>
                <a:off x="8420176" y="5265506"/>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9" name="&quot;No&quot; Symbol 118"/>
              <p:cNvSpPr/>
              <p:nvPr/>
            </p:nvSpPr>
            <p:spPr>
              <a:xfrm>
                <a:off x="5337575" y="5265506"/>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20" name="Cross 119"/>
              <p:cNvSpPr/>
              <p:nvPr/>
            </p:nvSpPr>
            <p:spPr>
              <a:xfrm>
                <a:off x="8092127" y="5010541"/>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1" name="Cross 120"/>
              <p:cNvSpPr/>
              <p:nvPr/>
            </p:nvSpPr>
            <p:spPr>
              <a:xfrm>
                <a:off x="7810361" y="5325527"/>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2" name="&quot;No&quot; Symbol 121"/>
              <p:cNvSpPr/>
              <p:nvPr/>
            </p:nvSpPr>
            <p:spPr>
              <a:xfrm>
                <a:off x="5709751" y="5342730"/>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23" name="&quot;No&quot; Symbol 122"/>
              <p:cNvSpPr/>
              <p:nvPr/>
            </p:nvSpPr>
            <p:spPr>
              <a:xfrm>
                <a:off x="6007289" y="5094833"/>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grpSp>
      <p:pic>
        <p:nvPicPr>
          <p:cNvPr id="124" name="Picture 123"/>
          <p:cNvPicPr>
            <a:picLocks noChangeAspect="1"/>
          </p:cNvPicPr>
          <p:nvPr/>
        </p:nvPicPr>
        <p:blipFill>
          <a:blip r:embed="rId31"/>
          <a:stretch>
            <a:fillRect/>
          </a:stretch>
        </p:blipFill>
        <p:spPr>
          <a:xfrm>
            <a:off x="6537329" y="4912960"/>
            <a:ext cx="830018" cy="787086"/>
          </a:xfrm>
          <a:prstGeom prst="rect">
            <a:avLst/>
          </a:prstGeom>
        </p:spPr>
      </p:pic>
      <p:grpSp>
        <p:nvGrpSpPr>
          <p:cNvPr id="125" name="Group 124"/>
          <p:cNvGrpSpPr/>
          <p:nvPr/>
        </p:nvGrpSpPr>
        <p:grpSpPr>
          <a:xfrm>
            <a:off x="5640978" y="5787479"/>
            <a:ext cx="870296" cy="809896"/>
            <a:chOff x="3820871" y="5051099"/>
            <a:chExt cx="1634734" cy="1284367"/>
          </a:xfrm>
        </p:grpSpPr>
        <p:pic>
          <p:nvPicPr>
            <p:cNvPr id="126" name="Picture 125"/>
            <p:cNvPicPr>
              <a:picLocks noChangeAspect="1"/>
            </p:cNvPicPr>
            <p:nvPr/>
          </p:nvPicPr>
          <p:blipFill>
            <a:blip r:embed="rId32">
              <a:clrChange>
                <a:clrFrom>
                  <a:srgbClr val="FFFFFF"/>
                </a:clrFrom>
                <a:clrTo>
                  <a:srgbClr val="FFFFFF">
                    <a:alpha val="0"/>
                  </a:srgbClr>
                </a:clrTo>
              </a:clrChange>
              <a:duotone>
                <a:prstClr val="black"/>
                <a:schemeClr val="accent3">
                  <a:tint val="45000"/>
                  <a:satMod val="400000"/>
                </a:schemeClr>
              </a:duotone>
            </a:blip>
            <a:stretch>
              <a:fillRect/>
            </a:stretch>
          </p:blipFill>
          <p:spPr>
            <a:xfrm>
              <a:off x="4784502" y="5110522"/>
              <a:ext cx="671103" cy="1224944"/>
            </a:xfrm>
            <a:prstGeom prst="rect">
              <a:avLst/>
            </a:prstGeom>
          </p:spPr>
        </p:pic>
        <p:pic>
          <p:nvPicPr>
            <p:cNvPr id="127" name="Picture 126"/>
            <p:cNvPicPr>
              <a:picLocks noChangeAspect="1"/>
            </p:cNvPicPr>
            <p:nvPr/>
          </p:nvPicPr>
          <p:blipFill>
            <a:blip r:embed="rId33">
              <a:clrChange>
                <a:clrFrom>
                  <a:srgbClr val="FFFFFF"/>
                </a:clrFrom>
                <a:clrTo>
                  <a:srgbClr val="FFFFFF">
                    <a:alpha val="0"/>
                  </a:srgbClr>
                </a:clrTo>
              </a:clrChange>
              <a:duotone>
                <a:prstClr val="black"/>
                <a:schemeClr val="accent1">
                  <a:tint val="45000"/>
                  <a:satMod val="400000"/>
                </a:schemeClr>
              </a:duotone>
            </a:blip>
            <a:stretch>
              <a:fillRect/>
            </a:stretch>
          </p:blipFill>
          <p:spPr>
            <a:xfrm>
              <a:off x="3820871" y="5051099"/>
              <a:ext cx="910653" cy="1232490"/>
            </a:xfrm>
            <a:prstGeom prst="rect">
              <a:avLst/>
            </a:prstGeom>
          </p:spPr>
        </p:pic>
      </p:grpSp>
      <p:pic>
        <p:nvPicPr>
          <p:cNvPr id="128" name="Picture 127" descr="C:\Users\GonzalA1\AppData\Local\Microsoft\Windows\Temporary Internet Files\Content.IE5\3XXIV14Y\5-Free-Summer-Clipart-Illustration-Of-A-Happy-Smiling-Sun[1].pn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893408" y="5868635"/>
            <a:ext cx="1042375" cy="880807"/>
          </a:xfrm>
          <a:prstGeom prst="rect">
            <a:avLst/>
          </a:prstGeom>
          <a:noFill/>
          <a:extLst>
            <a:ext uri="{909E8E84-426E-40DD-AFC4-6F175D3DCCD1}">
              <a14:hiddenFill xmlns:a14="http://schemas.microsoft.com/office/drawing/2010/main">
                <a:solidFill>
                  <a:srgbClr val="FFFFFF"/>
                </a:solidFill>
              </a14:hiddenFill>
            </a:ext>
          </a:extLst>
        </p:spPr>
      </p:pic>
      <p:grpSp>
        <p:nvGrpSpPr>
          <p:cNvPr id="129" name="Group 128"/>
          <p:cNvGrpSpPr/>
          <p:nvPr/>
        </p:nvGrpSpPr>
        <p:grpSpPr>
          <a:xfrm>
            <a:off x="8179124" y="1919803"/>
            <a:ext cx="791602" cy="694768"/>
            <a:chOff x="6660230" y="1988839"/>
            <a:chExt cx="1582907" cy="1296145"/>
          </a:xfrm>
        </p:grpSpPr>
        <p:pic>
          <p:nvPicPr>
            <p:cNvPr id="130" name="Picture 129" descr="C:\Users\alejandro.gonzalez\AppData\Local\Microsoft\Windows\Temporary Internet Files\Content.IE5\0OAHSMHX\MC900232711[1].wmf"/>
            <p:cNvPicPr>
              <a:picLocks noChangeAspect="1" noChangeArrowheads="1"/>
            </p:cNvPicPr>
            <p:nvPr/>
          </p:nvPicPr>
          <p:blipFill>
            <a:blip r:embed="rId35" cstate="print">
              <a:lum bright="70000" contrast="-70000"/>
            </a:blip>
            <a:srcRect/>
            <a:stretch>
              <a:fillRect/>
            </a:stretch>
          </p:blipFill>
          <p:spPr bwMode="auto">
            <a:xfrm>
              <a:off x="7452315" y="1988839"/>
              <a:ext cx="603654" cy="731564"/>
            </a:xfrm>
            <a:prstGeom prst="rect">
              <a:avLst/>
            </a:prstGeom>
            <a:noFill/>
          </p:spPr>
        </p:pic>
        <p:pic>
          <p:nvPicPr>
            <p:cNvPr id="131" name="Picture 130" descr="C:\Users\alejandro.gonzalez\AppData\Local\Microsoft\Windows\Temporary Internet Files\Content.IE5\3IXNHQQP\MC900250834[1].wmf"/>
            <p:cNvPicPr>
              <a:picLocks noChangeAspect="1" noChangeArrowheads="1"/>
            </p:cNvPicPr>
            <p:nvPr/>
          </p:nvPicPr>
          <p:blipFill>
            <a:blip r:embed="rId36" cstate="print">
              <a:lum bright="70000" contrast="-70000"/>
            </a:blip>
            <a:srcRect/>
            <a:stretch>
              <a:fillRect/>
            </a:stretch>
          </p:blipFill>
          <p:spPr bwMode="auto">
            <a:xfrm>
              <a:off x="7596333" y="2204864"/>
              <a:ext cx="646804" cy="1080120"/>
            </a:xfrm>
            <a:prstGeom prst="rect">
              <a:avLst/>
            </a:prstGeom>
            <a:noFill/>
          </p:spPr>
        </p:pic>
        <p:pic>
          <p:nvPicPr>
            <p:cNvPr id="132" name="Picture 131" descr="C:\Users\alejandro.gonzalez\AppData\Local\Microsoft\Windows\Temporary Internet Files\Content.IE5\0OAHSMHX\MC900311128[1].wmf"/>
            <p:cNvPicPr>
              <a:picLocks noChangeAspect="1" noChangeArrowheads="1"/>
            </p:cNvPicPr>
            <p:nvPr/>
          </p:nvPicPr>
          <p:blipFill>
            <a:blip r:embed="rId37" cstate="print">
              <a:duotone>
                <a:schemeClr val="accent3">
                  <a:shade val="45000"/>
                  <a:satMod val="135000"/>
                </a:schemeClr>
                <a:prstClr val="white"/>
              </a:duotone>
              <a:lum bright="30000"/>
            </a:blip>
            <a:srcRect/>
            <a:stretch>
              <a:fillRect/>
            </a:stretch>
          </p:blipFill>
          <p:spPr bwMode="auto">
            <a:xfrm>
              <a:off x="6660230" y="1988840"/>
              <a:ext cx="1047171" cy="976132"/>
            </a:xfrm>
            <a:prstGeom prst="rect">
              <a:avLst/>
            </a:prstGeom>
            <a:noFill/>
          </p:spPr>
        </p:pic>
        <p:pic>
          <p:nvPicPr>
            <p:cNvPr id="133" name="Picture 132" descr="C:\Users\alejandro.gonzalez\AppData\Local\Microsoft\Windows\Temporary Internet Files\Content.IE5\6SEU5BG6\MC900359571[1].wmf"/>
            <p:cNvPicPr>
              <a:picLocks noChangeAspect="1" noChangeArrowheads="1"/>
            </p:cNvPicPr>
            <p:nvPr/>
          </p:nvPicPr>
          <p:blipFill>
            <a:blip r:embed="rId38" cstate="print">
              <a:lum bright="20000"/>
            </a:blip>
            <a:srcRect/>
            <a:stretch>
              <a:fillRect/>
            </a:stretch>
          </p:blipFill>
          <p:spPr bwMode="auto">
            <a:xfrm>
              <a:off x="7164288" y="2348880"/>
              <a:ext cx="797598" cy="869534"/>
            </a:xfrm>
            <a:prstGeom prst="rect">
              <a:avLst/>
            </a:prstGeom>
            <a:noFill/>
          </p:spPr>
        </p:pic>
      </p:grpSp>
      <p:pic>
        <p:nvPicPr>
          <p:cNvPr id="161" name="Picture 160"/>
          <p:cNvPicPr>
            <a:picLocks noChangeAspect="1"/>
          </p:cNvPicPr>
          <p:nvPr/>
        </p:nvPicPr>
        <p:blipFill rotWithShape="1">
          <a:blip r:embed="rId39"/>
          <a:srcRect b="10852"/>
          <a:stretch/>
        </p:blipFill>
        <p:spPr>
          <a:xfrm>
            <a:off x="6465938" y="1931731"/>
            <a:ext cx="1545899" cy="739601"/>
          </a:xfrm>
          <a:prstGeom prst="rect">
            <a:avLst/>
          </a:prstGeom>
        </p:spPr>
      </p:pic>
      <p:pic>
        <p:nvPicPr>
          <p:cNvPr id="163" name="Picture 162" descr="http://petercon.freeshell.org/images/sphere.gif">
            <a:extLst>
              <a:ext uri="{FF2B5EF4-FFF2-40B4-BE49-F238E27FC236}">
                <a16:creationId xmlns:a16="http://schemas.microsoft.com/office/drawing/2014/main" id="{3B10E75F-8C81-8E9D-9DF7-B456627BE7E1}"/>
              </a:ext>
            </a:extLst>
          </p:cNvPr>
          <p:cNvPicPr>
            <a:picLocks noChangeAspect="1" noChangeArrowheads="1"/>
          </p:cNvPicPr>
          <p:nvPr/>
        </p:nvPicPr>
        <p:blipFill>
          <a:blip r:embed="rId40">
            <a:duotone>
              <a:schemeClr val="accent1">
                <a:shade val="45000"/>
                <a:satMod val="135000"/>
              </a:schemeClr>
              <a:prstClr val="white"/>
            </a:duotone>
          </a:blip>
          <a:srcRect/>
          <a:stretch>
            <a:fillRect/>
          </a:stretch>
        </p:blipFill>
        <p:spPr bwMode="auto">
          <a:xfrm>
            <a:off x="5311596" y="2171340"/>
            <a:ext cx="287100" cy="281201"/>
          </a:xfrm>
          <a:prstGeom prst="rect">
            <a:avLst/>
          </a:prstGeom>
          <a:ln>
            <a:noFill/>
          </a:ln>
          <a:effectLst>
            <a:outerShdw blurRad="292100" dist="139700" dir="2700000" algn="tl" rotWithShape="0">
              <a:srgbClr val="333333">
                <a:alpha val="65000"/>
              </a:srgbClr>
            </a:outerShdw>
          </a:effectLst>
        </p:spPr>
      </p:pic>
      <p:pic>
        <p:nvPicPr>
          <p:cNvPr id="169" name="Picture 168"/>
          <p:cNvPicPr>
            <a:picLocks noChangeAspect="1"/>
          </p:cNvPicPr>
          <p:nvPr/>
        </p:nvPicPr>
        <p:blipFill>
          <a:blip r:embed="rId41"/>
          <a:stretch>
            <a:fillRect/>
          </a:stretch>
        </p:blipFill>
        <p:spPr>
          <a:xfrm>
            <a:off x="5825889" y="2048508"/>
            <a:ext cx="533849" cy="622824"/>
          </a:xfrm>
          <a:prstGeom prst="rect">
            <a:avLst/>
          </a:prstGeom>
        </p:spPr>
      </p:pic>
      <p:pic>
        <p:nvPicPr>
          <p:cNvPr id="170" name="Picture 169"/>
          <p:cNvPicPr>
            <a:picLocks noChangeAspect="1"/>
          </p:cNvPicPr>
          <p:nvPr/>
        </p:nvPicPr>
        <p:blipFill>
          <a:blip r:embed="rId4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93408" y="3618502"/>
            <a:ext cx="1022459" cy="589618"/>
          </a:xfrm>
          <a:prstGeom prst="rect">
            <a:avLst/>
          </a:prstGeom>
        </p:spPr>
      </p:pic>
      <p:pic>
        <p:nvPicPr>
          <p:cNvPr id="171" name="Picture 170" descr="Image result for Emotional intelligence: a core leadership skill"/>
          <p:cNvPicPr>
            <a:picLocks noChangeAspect="1" noChangeArrowheads="1"/>
          </p:cNvPicPr>
          <p:nvPr/>
        </p:nvPicPr>
        <p:blipFill rotWithShape="1">
          <a:blip r:embed="rId43">
            <a:extLst>
              <a:ext uri="{28A0092B-C50C-407E-A947-70E740481C1C}">
                <a14:useLocalDpi xmlns:a14="http://schemas.microsoft.com/office/drawing/2010/main" val="0"/>
              </a:ext>
            </a:extLst>
          </a:blip>
          <a:srcRect r="55520"/>
          <a:stretch/>
        </p:blipFill>
        <p:spPr bwMode="auto">
          <a:xfrm>
            <a:off x="5187792" y="3535871"/>
            <a:ext cx="536336" cy="753621"/>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171">
            <a:extLst>
              <a:ext uri="{FF2B5EF4-FFF2-40B4-BE49-F238E27FC236}">
                <a16:creationId xmlns:a16="http://schemas.microsoft.com/office/drawing/2014/main" id="{6D9B1CE2-A538-403E-A3F5-5ECA154C20AA}"/>
              </a:ext>
            </a:extLst>
          </p:cNvPr>
          <p:cNvPicPr>
            <a:picLocks noChangeAspect="1"/>
          </p:cNvPicPr>
          <p:nvPr/>
        </p:nvPicPr>
        <p:blipFill>
          <a:blip r:embed="rId44"/>
          <a:stretch>
            <a:fillRect/>
          </a:stretch>
        </p:blipFill>
        <p:spPr>
          <a:xfrm>
            <a:off x="5944833" y="3453995"/>
            <a:ext cx="859415" cy="954905"/>
          </a:xfrm>
          <a:prstGeom prst="rect">
            <a:avLst/>
          </a:prstGeom>
        </p:spPr>
      </p:pic>
      <p:pic>
        <p:nvPicPr>
          <p:cNvPr id="173" name="Picture 172"/>
          <p:cNvPicPr>
            <a:picLocks noChangeAspect="1"/>
          </p:cNvPicPr>
          <p:nvPr/>
        </p:nvPicPr>
        <p:blipFill rotWithShape="1">
          <a:blip r:embed="rId45">
            <a:extLst>
              <a:ext uri="{28A0092B-C50C-407E-A947-70E740481C1C}">
                <a14:useLocalDpi xmlns:a14="http://schemas.microsoft.com/office/drawing/2010/main" val="0"/>
              </a:ext>
            </a:extLst>
          </a:blip>
          <a:srcRect r="11612"/>
          <a:stretch/>
        </p:blipFill>
        <p:spPr>
          <a:xfrm>
            <a:off x="8078503" y="3489593"/>
            <a:ext cx="762869" cy="846175"/>
          </a:xfrm>
          <a:prstGeom prst="ellipse">
            <a:avLst/>
          </a:prstGeom>
          <a:ln>
            <a:noFill/>
          </a:ln>
          <a:effectLst>
            <a:softEdge rad="112500"/>
          </a:effectLst>
        </p:spPr>
      </p:pic>
    </p:spTree>
    <p:extLst>
      <p:ext uri="{BB962C8B-B14F-4D97-AF65-F5344CB8AC3E}">
        <p14:creationId xmlns:p14="http://schemas.microsoft.com/office/powerpoint/2010/main" val="404554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500"/>
                                        <p:tgtEl>
                                          <p:spTgt spid="53"/>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500"/>
                                        <p:tgtEl>
                                          <p:spTgt spid="54"/>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500"/>
                                        <p:tgtEl>
                                          <p:spTgt spid="58"/>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500"/>
                                        <p:tgtEl>
                                          <p:spTgt spid="57"/>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fade">
                                      <p:cBhvr>
                                        <p:cTn id="40" dur="500"/>
                                        <p:tgtEl>
                                          <p:spTgt spid="63"/>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500"/>
                                        <p:tgtEl>
                                          <p:spTgt spid="60"/>
                                        </p:tgtEl>
                                      </p:cBhvr>
                                    </p:animEffect>
                                  </p:childTnLst>
                                </p:cTn>
                              </p:par>
                            </p:childTnLst>
                          </p:cTn>
                        </p:par>
                        <p:par>
                          <p:cTn id="45" fill="hold">
                            <p:stCondLst>
                              <p:cond delay="4500"/>
                            </p:stCondLst>
                            <p:childTnLst>
                              <p:par>
                                <p:cTn id="46" presetID="10" presetClass="entr" presetSubtype="0" fill="hold" nodeType="after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fade">
                                      <p:cBhvr>
                                        <p:cTn id="48" dur="500"/>
                                        <p:tgtEl>
                                          <p:spTgt spid="59"/>
                                        </p:tgtEl>
                                      </p:cBhvr>
                                    </p:animEffect>
                                  </p:childTnLst>
                                </p:cTn>
                              </p:par>
                            </p:childTnLst>
                          </p:cTn>
                        </p:par>
                        <p:par>
                          <p:cTn id="49" fill="hold">
                            <p:stCondLst>
                              <p:cond delay="5000"/>
                            </p:stCondLst>
                            <p:childTnLst>
                              <p:par>
                                <p:cTn id="50" presetID="10" presetClass="entr" presetSubtype="0" fill="hold" nodeType="after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fade">
                                      <p:cBhvr>
                                        <p:cTn id="52" dur="500"/>
                                        <p:tgtEl>
                                          <p:spTgt spid="85"/>
                                        </p:tgtEl>
                                      </p:cBhvr>
                                    </p:animEffect>
                                  </p:childTnLst>
                                </p:cTn>
                              </p:par>
                            </p:childTnLst>
                          </p:cTn>
                        </p:par>
                        <p:par>
                          <p:cTn id="53" fill="hold">
                            <p:stCondLst>
                              <p:cond delay="5500"/>
                            </p:stCondLst>
                            <p:childTnLst>
                              <p:par>
                                <p:cTn id="54" presetID="10" presetClass="entr" presetSubtype="0" fill="hold" nodeType="afterEffect">
                                  <p:stCondLst>
                                    <p:cond delay="0"/>
                                  </p:stCondLst>
                                  <p:childTnLst>
                                    <p:set>
                                      <p:cBhvr>
                                        <p:cTn id="55" dur="1" fill="hold">
                                          <p:stCondLst>
                                            <p:cond delay="0"/>
                                          </p:stCondLst>
                                        </p:cTn>
                                        <p:tgtEl>
                                          <p:spTgt spid="86"/>
                                        </p:tgtEl>
                                        <p:attrNameLst>
                                          <p:attrName>style.visibility</p:attrName>
                                        </p:attrNameLst>
                                      </p:cBhvr>
                                      <p:to>
                                        <p:strVal val="visible"/>
                                      </p:to>
                                    </p:set>
                                    <p:animEffect transition="in" filter="fade">
                                      <p:cBhvr>
                                        <p:cTn id="56" dur="500"/>
                                        <p:tgtEl>
                                          <p:spTgt spid="86"/>
                                        </p:tgtEl>
                                      </p:cBhvr>
                                    </p:animEffect>
                                  </p:childTnLst>
                                </p:cTn>
                              </p:par>
                            </p:childTnLst>
                          </p:cTn>
                        </p:par>
                        <p:par>
                          <p:cTn id="57" fill="hold">
                            <p:stCondLst>
                              <p:cond delay="6000"/>
                            </p:stCondLst>
                            <p:childTnLst>
                              <p:par>
                                <p:cTn id="58" presetID="10" presetClass="entr" presetSubtype="0" fill="hold" nodeType="afterEffect">
                                  <p:stCondLst>
                                    <p:cond delay="0"/>
                                  </p:stCondLst>
                                  <p:childTnLst>
                                    <p:set>
                                      <p:cBhvr>
                                        <p:cTn id="59" dur="1" fill="hold">
                                          <p:stCondLst>
                                            <p:cond delay="0"/>
                                          </p:stCondLst>
                                        </p:cTn>
                                        <p:tgtEl>
                                          <p:spTgt spid="91"/>
                                        </p:tgtEl>
                                        <p:attrNameLst>
                                          <p:attrName>style.visibility</p:attrName>
                                        </p:attrNameLst>
                                      </p:cBhvr>
                                      <p:to>
                                        <p:strVal val="visible"/>
                                      </p:to>
                                    </p:set>
                                    <p:animEffect transition="in" filter="fade">
                                      <p:cBhvr>
                                        <p:cTn id="60" dur="500"/>
                                        <p:tgtEl>
                                          <p:spTgt spid="91"/>
                                        </p:tgtEl>
                                      </p:cBhvr>
                                    </p:animEffect>
                                  </p:childTnLst>
                                </p:cTn>
                              </p:par>
                            </p:childTnLst>
                          </p:cTn>
                        </p:par>
                        <p:par>
                          <p:cTn id="61" fill="hold">
                            <p:stCondLst>
                              <p:cond delay="6500"/>
                            </p:stCondLst>
                            <p:childTnLst>
                              <p:par>
                                <p:cTn id="62" presetID="10" presetClass="entr" presetSubtype="0" fill="hold" nodeType="afterEffect">
                                  <p:stCondLst>
                                    <p:cond delay="0"/>
                                  </p:stCondLst>
                                  <p:childTnLst>
                                    <p:set>
                                      <p:cBhvr>
                                        <p:cTn id="63" dur="1" fill="hold">
                                          <p:stCondLst>
                                            <p:cond delay="0"/>
                                          </p:stCondLst>
                                        </p:cTn>
                                        <p:tgtEl>
                                          <p:spTgt spid="163"/>
                                        </p:tgtEl>
                                        <p:attrNameLst>
                                          <p:attrName>style.visibility</p:attrName>
                                        </p:attrNameLst>
                                      </p:cBhvr>
                                      <p:to>
                                        <p:strVal val="visible"/>
                                      </p:to>
                                    </p:set>
                                    <p:animEffect transition="in" filter="fade">
                                      <p:cBhvr>
                                        <p:cTn id="64" dur="500"/>
                                        <p:tgtEl>
                                          <p:spTgt spid="163"/>
                                        </p:tgtEl>
                                      </p:cBhvr>
                                    </p:animEffect>
                                  </p:childTnLst>
                                </p:cTn>
                              </p:par>
                            </p:childTnLst>
                          </p:cTn>
                        </p:par>
                        <p:par>
                          <p:cTn id="65" fill="hold">
                            <p:stCondLst>
                              <p:cond delay="7000"/>
                            </p:stCondLst>
                            <p:childTnLst>
                              <p:par>
                                <p:cTn id="66" presetID="10" presetClass="entr" presetSubtype="0" fill="hold" nodeType="afterEffect">
                                  <p:stCondLst>
                                    <p:cond delay="0"/>
                                  </p:stCondLst>
                                  <p:childTnLst>
                                    <p:set>
                                      <p:cBhvr>
                                        <p:cTn id="67" dur="1" fill="hold">
                                          <p:stCondLst>
                                            <p:cond delay="0"/>
                                          </p:stCondLst>
                                        </p:cTn>
                                        <p:tgtEl>
                                          <p:spTgt spid="169"/>
                                        </p:tgtEl>
                                        <p:attrNameLst>
                                          <p:attrName>style.visibility</p:attrName>
                                        </p:attrNameLst>
                                      </p:cBhvr>
                                      <p:to>
                                        <p:strVal val="visible"/>
                                      </p:to>
                                    </p:set>
                                    <p:animEffect transition="in" filter="fade">
                                      <p:cBhvr>
                                        <p:cTn id="68" dur="500"/>
                                        <p:tgtEl>
                                          <p:spTgt spid="169"/>
                                        </p:tgtEl>
                                      </p:cBhvr>
                                    </p:animEffect>
                                  </p:childTnLst>
                                </p:cTn>
                              </p:par>
                            </p:childTnLst>
                          </p:cTn>
                        </p:par>
                        <p:par>
                          <p:cTn id="69" fill="hold">
                            <p:stCondLst>
                              <p:cond delay="7500"/>
                            </p:stCondLst>
                            <p:childTnLst>
                              <p:par>
                                <p:cTn id="70" presetID="10" presetClass="entr" presetSubtype="0" fill="hold" nodeType="afterEffect">
                                  <p:stCondLst>
                                    <p:cond delay="0"/>
                                  </p:stCondLst>
                                  <p:childTnLst>
                                    <p:set>
                                      <p:cBhvr>
                                        <p:cTn id="71" dur="1" fill="hold">
                                          <p:stCondLst>
                                            <p:cond delay="0"/>
                                          </p:stCondLst>
                                        </p:cTn>
                                        <p:tgtEl>
                                          <p:spTgt spid="161"/>
                                        </p:tgtEl>
                                        <p:attrNameLst>
                                          <p:attrName>style.visibility</p:attrName>
                                        </p:attrNameLst>
                                      </p:cBhvr>
                                      <p:to>
                                        <p:strVal val="visible"/>
                                      </p:to>
                                    </p:set>
                                    <p:animEffect transition="in" filter="fade">
                                      <p:cBhvr>
                                        <p:cTn id="72" dur="500"/>
                                        <p:tgtEl>
                                          <p:spTgt spid="161"/>
                                        </p:tgtEl>
                                      </p:cBhvr>
                                    </p:animEffect>
                                  </p:childTnLst>
                                </p:cTn>
                              </p:par>
                            </p:childTnLst>
                          </p:cTn>
                        </p:par>
                        <p:par>
                          <p:cTn id="73" fill="hold">
                            <p:stCondLst>
                              <p:cond delay="8000"/>
                            </p:stCondLst>
                            <p:childTnLst>
                              <p:par>
                                <p:cTn id="74" presetID="10" presetClass="entr" presetSubtype="0" fill="hold" nodeType="afterEffect">
                                  <p:stCondLst>
                                    <p:cond delay="0"/>
                                  </p:stCondLst>
                                  <p:childTnLst>
                                    <p:set>
                                      <p:cBhvr>
                                        <p:cTn id="75" dur="1" fill="hold">
                                          <p:stCondLst>
                                            <p:cond delay="0"/>
                                          </p:stCondLst>
                                        </p:cTn>
                                        <p:tgtEl>
                                          <p:spTgt spid="129"/>
                                        </p:tgtEl>
                                        <p:attrNameLst>
                                          <p:attrName>style.visibility</p:attrName>
                                        </p:attrNameLst>
                                      </p:cBhvr>
                                      <p:to>
                                        <p:strVal val="visible"/>
                                      </p:to>
                                    </p:set>
                                    <p:animEffect transition="in" filter="fade">
                                      <p:cBhvr>
                                        <p:cTn id="76" dur="500"/>
                                        <p:tgtEl>
                                          <p:spTgt spid="129"/>
                                        </p:tgtEl>
                                      </p:cBhvr>
                                    </p:animEffect>
                                  </p:childTnLst>
                                </p:cTn>
                              </p:par>
                            </p:childTnLst>
                          </p:cTn>
                        </p:par>
                        <p:par>
                          <p:cTn id="77" fill="hold">
                            <p:stCondLst>
                              <p:cond delay="8500"/>
                            </p:stCondLst>
                            <p:childTnLst>
                              <p:par>
                                <p:cTn id="78" presetID="10" presetClass="entr" presetSubtype="0" fill="hold" nodeType="afterEffect">
                                  <p:stCondLst>
                                    <p:cond delay="0"/>
                                  </p:stCondLst>
                                  <p:childTnLst>
                                    <p:set>
                                      <p:cBhvr>
                                        <p:cTn id="79" dur="1" fill="hold">
                                          <p:stCondLst>
                                            <p:cond delay="0"/>
                                          </p:stCondLst>
                                        </p:cTn>
                                        <p:tgtEl>
                                          <p:spTgt spid="171"/>
                                        </p:tgtEl>
                                        <p:attrNameLst>
                                          <p:attrName>style.visibility</p:attrName>
                                        </p:attrNameLst>
                                      </p:cBhvr>
                                      <p:to>
                                        <p:strVal val="visible"/>
                                      </p:to>
                                    </p:set>
                                    <p:animEffect transition="in" filter="fade">
                                      <p:cBhvr>
                                        <p:cTn id="80" dur="500"/>
                                        <p:tgtEl>
                                          <p:spTgt spid="171"/>
                                        </p:tgtEl>
                                      </p:cBhvr>
                                    </p:animEffect>
                                  </p:childTnLst>
                                </p:cTn>
                              </p:par>
                            </p:childTnLst>
                          </p:cTn>
                        </p:par>
                        <p:par>
                          <p:cTn id="81" fill="hold">
                            <p:stCondLst>
                              <p:cond delay="9000"/>
                            </p:stCondLst>
                            <p:childTnLst>
                              <p:par>
                                <p:cTn id="82" presetID="10" presetClass="entr" presetSubtype="0" fill="hold" nodeType="afterEffect">
                                  <p:stCondLst>
                                    <p:cond delay="0"/>
                                  </p:stCondLst>
                                  <p:childTnLst>
                                    <p:set>
                                      <p:cBhvr>
                                        <p:cTn id="83" dur="1" fill="hold">
                                          <p:stCondLst>
                                            <p:cond delay="0"/>
                                          </p:stCondLst>
                                        </p:cTn>
                                        <p:tgtEl>
                                          <p:spTgt spid="172"/>
                                        </p:tgtEl>
                                        <p:attrNameLst>
                                          <p:attrName>style.visibility</p:attrName>
                                        </p:attrNameLst>
                                      </p:cBhvr>
                                      <p:to>
                                        <p:strVal val="visible"/>
                                      </p:to>
                                    </p:set>
                                    <p:animEffect transition="in" filter="fade">
                                      <p:cBhvr>
                                        <p:cTn id="84" dur="500"/>
                                        <p:tgtEl>
                                          <p:spTgt spid="172"/>
                                        </p:tgtEl>
                                      </p:cBhvr>
                                    </p:animEffect>
                                  </p:childTnLst>
                                </p:cTn>
                              </p:par>
                            </p:childTnLst>
                          </p:cTn>
                        </p:par>
                        <p:par>
                          <p:cTn id="85" fill="hold">
                            <p:stCondLst>
                              <p:cond delay="9500"/>
                            </p:stCondLst>
                            <p:childTnLst>
                              <p:par>
                                <p:cTn id="86" presetID="10" presetClass="entr" presetSubtype="0" fill="hold" nodeType="afterEffect">
                                  <p:stCondLst>
                                    <p:cond delay="0"/>
                                  </p:stCondLst>
                                  <p:childTnLst>
                                    <p:set>
                                      <p:cBhvr>
                                        <p:cTn id="87" dur="1" fill="hold">
                                          <p:stCondLst>
                                            <p:cond delay="0"/>
                                          </p:stCondLst>
                                        </p:cTn>
                                        <p:tgtEl>
                                          <p:spTgt spid="170"/>
                                        </p:tgtEl>
                                        <p:attrNameLst>
                                          <p:attrName>style.visibility</p:attrName>
                                        </p:attrNameLst>
                                      </p:cBhvr>
                                      <p:to>
                                        <p:strVal val="visible"/>
                                      </p:to>
                                    </p:set>
                                    <p:animEffect transition="in" filter="fade">
                                      <p:cBhvr>
                                        <p:cTn id="88" dur="500"/>
                                        <p:tgtEl>
                                          <p:spTgt spid="170"/>
                                        </p:tgtEl>
                                      </p:cBhvr>
                                    </p:animEffect>
                                  </p:childTnLst>
                                </p:cTn>
                              </p:par>
                            </p:childTnLst>
                          </p:cTn>
                        </p:par>
                        <p:par>
                          <p:cTn id="89" fill="hold">
                            <p:stCondLst>
                              <p:cond delay="10000"/>
                            </p:stCondLst>
                            <p:childTnLst>
                              <p:par>
                                <p:cTn id="90" presetID="10" presetClass="entr" presetSubtype="0" fill="hold" nodeType="afterEffect">
                                  <p:stCondLst>
                                    <p:cond delay="0"/>
                                  </p:stCondLst>
                                  <p:childTnLst>
                                    <p:set>
                                      <p:cBhvr>
                                        <p:cTn id="91" dur="1" fill="hold">
                                          <p:stCondLst>
                                            <p:cond delay="0"/>
                                          </p:stCondLst>
                                        </p:cTn>
                                        <p:tgtEl>
                                          <p:spTgt spid="173"/>
                                        </p:tgtEl>
                                        <p:attrNameLst>
                                          <p:attrName>style.visibility</p:attrName>
                                        </p:attrNameLst>
                                      </p:cBhvr>
                                      <p:to>
                                        <p:strVal val="visible"/>
                                      </p:to>
                                    </p:set>
                                    <p:animEffect transition="in" filter="fade">
                                      <p:cBhvr>
                                        <p:cTn id="92" dur="500"/>
                                        <p:tgtEl>
                                          <p:spTgt spid="173"/>
                                        </p:tgtEl>
                                      </p:cBhvr>
                                    </p:animEffect>
                                  </p:childTnLst>
                                </p:cTn>
                              </p:par>
                            </p:childTnLst>
                          </p:cTn>
                        </p:par>
                        <p:par>
                          <p:cTn id="93" fill="hold">
                            <p:stCondLst>
                              <p:cond delay="10500"/>
                            </p:stCondLst>
                            <p:childTnLst>
                              <p:par>
                                <p:cTn id="94" presetID="10" presetClass="entr" presetSubtype="0" fill="hold" nodeType="afterEffect">
                                  <p:stCondLst>
                                    <p:cond delay="0"/>
                                  </p:stCondLst>
                                  <p:childTnLst>
                                    <p:set>
                                      <p:cBhvr>
                                        <p:cTn id="95" dur="1" fill="hold">
                                          <p:stCondLst>
                                            <p:cond delay="0"/>
                                          </p:stCondLst>
                                        </p:cTn>
                                        <p:tgtEl>
                                          <p:spTgt spid="114"/>
                                        </p:tgtEl>
                                        <p:attrNameLst>
                                          <p:attrName>style.visibility</p:attrName>
                                        </p:attrNameLst>
                                      </p:cBhvr>
                                      <p:to>
                                        <p:strVal val="visible"/>
                                      </p:to>
                                    </p:set>
                                    <p:animEffect transition="in" filter="fade">
                                      <p:cBhvr>
                                        <p:cTn id="96" dur="500"/>
                                        <p:tgtEl>
                                          <p:spTgt spid="114"/>
                                        </p:tgtEl>
                                      </p:cBhvr>
                                    </p:animEffect>
                                  </p:childTnLst>
                                </p:cTn>
                              </p:par>
                            </p:childTnLst>
                          </p:cTn>
                        </p:par>
                        <p:par>
                          <p:cTn id="97" fill="hold">
                            <p:stCondLst>
                              <p:cond delay="11000"/>
                            </p:stCondLst>
                            <p:childTnLst>
                              <p:par>
                                <p:cTn id="98" presetID="10" presetClass="entr" presetSubtype="0" fill="hold" nodeType="afterEffect">
                                  <p:stCondLst>
                                    <p:cond delay="0"/>
                                  </p:stCondLst>
                                  <p:childTnLst>
                                    <p:set>
                                      <p:cBhvr>
                                        <p:cTn id="99" dur="1" fill="hold">
                                          <p:stCondLst>
                                            <p:cond delay="0"/>
                                          </p:stCondLst>
                                        </p:cTn>
                                        <p:tgtEl>
                                          <p:spTgt spid="124"/>
                                        </p:tgtEl>
                                        <p:attrNameLst>
                                          <p:attrName>style.visibility</p:attrName>
                                        </p:attrNameLst>
                                      </p:cBhvr>
                                      <p:to>
                                        <p:strVal val="visible"/>
                                      </p:to>
                                    </p:set>
                                    <p:animEffect transition="in" filter="fade">
                                      <p:cBhvr>
                                        <p:cTn id="100" dur="500"/>
                                        <p:tgtEl>
                                          <p:spTgt spid="124"/>
                                        </p:tgtEl>
                                      </p:cBhvr>
                                    </p:animEffect>
                                  </p:childTnLst>
                                </p:cTn>
                              </p:par>
                            </p:childTnLst>
                          </p:cTn>
                        </p:par>
                        <p:par>
                          <p:cTn id="101" fill="hold">
                            <p:stCondLst>
                              <p:cond delay="11500"/>
                            </p:stCondLst>
                            <p:childTnLst>
                              <p:par>
                                <p:cTn id="102" presetID="10" presetClass="entr" presetSubtype="0" fill="hold" nodeType="afterEffect">
                                  <p:stCondLst>
                                    <p:cond delay="0"/>
                                  </p:stCondLst>
                                  <p:childTnLst>
                                    <p:set>
                                      <p:cBhvr>
                                        <p:cTn id="103" dur="1" fill="hold">
                                          <p:stCondLst>
                                            <p:cond delay="0"/>
                                          </p:stCondLst>
                                        </p:cTn>
                                        <p:tgtEl>
                                          <p:spTgt spid="93"/>
                                        </p:tgtEl>
                                        <p:attrNameLst>
                                          <p:attrName>style.visibility</p:attrName>
                                        </p:attrNameLst>
                                      </p:cBhvr>
                                      <p:to>
                                        <p:strVal val="visible"/>
                                      </p:to>
                                    </p:set>
                                    <p:animEffect transition="in" filter="fade">
                                      <p:cBhvr>
                                        <p:cTn id="104" dur="500"/>
                                        <p:tgtEl>
                                          <p:spTgt spid="93"/>
                                        </p:tgtEl>
                                      </p:cBhvr>
                                    </p:animEffect>
                                  </p:childTnLst>
                                </p:cTn>
                              </p:par>
                            </p:childTnLst>
                          </p:cTn>
                        </p:par>
                        <p:par>
                          <p:cTn id="105" fill="hold">
                            <p:stCondLst>
                              <p:cond delay="12000"/>
                            </p:stCondLst>
                            <p:childTnLst>
                              <p:par>
                                <p:cTn id="106" presetID="10" presetClass="entr" presetSubtype="0" fill="hold" nodeType="afterEffect">
                                  <p:stCondLst>
                                    <p:cond delay="0"/>
                                  </p:stCondLst>
                                  <p:childTnLst>
                                    <p:set>
                                      <p:cBhvr>
                                        <p:cTn id="107" dur="1" fill="hold">
                                          <p:stCondLst>
                                            <p:cond delay="0"/>
                                          </p:stCondLst>
                                        </p:cTn>
                                        <p:tgtEl>
                                          <p:spTgt spid="94"/>
                                        </p:tgtEl>
                                        <p:attrNameLst>
                                          <p:attrName>style.visibility</p:attrName>
                                        </p:attrNameLst>
                                      </p:cBhvr>
                                      <p:to>
                                        <p:strVal val="visible"/>
                                      </p:to>
                                    </p:set>
                                    <p:animEffect transition="in" filter="fade">
                                      <p:cBhvr>
                                        <p:cTn id="108" dur="500"/>
                                        <p:tgtEl>
                                          <p:spTgt spid="94"/>
                                        </p:tgtEl>
                                      </p:cBhvr>
                                    </p:animEffect>
                                  </p:childTnLst>
                                </p:cTn>
                              </p:par>
                            </p:childTnLst>
                          </p:cTn>
                        </p:par>
                        <p:par>
                          <p:cTn id="109" fill="hold">
                            <p:stCondLst>
                              <p:cond delay="12500"/>
                            </p:stCondLst>
                            <p:childTnLst>
                              <p:par>
                                <p:cTn id="110" presetID="10" presetClass="entr" presetSubtype="0" fill="hold" nodeType="afterEffect">
                                  <p:stCondLst>
                                    <p:cond delay="0"/>
                                  </p:stCondLst>
                                  <p:childTnLst>
                                    <p:set>
                                      <p:cBhvr>
                                        <p:cTn id="111" dur="1" fill="hold">
                                          <p:stCondLst>
                                            <p:cond delay="0"/>
                                          </p:stCondLst>
                                        </p:cTn>
                                        <p:tgtEl>
                                          <p:spTgt spid="125"/>
                                        </p:tgtEl>
                                        <p:attrNameLst>
                                          <p:attrName>style.visibility</p:attrName>
                                        </p:attrNameLst>
                                      </p:cBhvr>
                                      <p:to>
                                        <p:strVal val="visible"/>
                                      </p:to>
                                    </p:set>
                                    <p:animEffect transition="in" filter="fade">
                                      <p:cBhvr>
                                        <p:cTn id="112" dur="500"/>
                                        <p:tgtEl>
                                          <p:spTgt spid="125"/>
                                        </p:tgtEl>
                                      </p:cBhvr>
                                    </p:animEffect>
                                  </p:childTnLst>
                                </p:cTn>
                              </p:par>
                            </p:childTnLst>
                          </p:cTn>
                        </p:par>
                        <p:par>
                          <p:cTn id="113" fill="hold">
                            <p:stCondLst>
                              <p:cond delay="13000"/>
                            </p:stCondLst>
                            <p:childTnLst>
                              <p:par>
                                <p:cTn id="114" presetID="10" presetClass="entr" presetSubtype="0" fill="hold" nodeType="afterEffect">
                                  <p:stCondLst>
                                    <p:cond delay="0"/>
                                  </p:stCondLst>
                                  <p:childTnLst>
                                    <p:set>
                                      <p:cBhvr>
                                        <p:cTn id="115" dur="1" fill="hold">
                                          <p:stCondLst>
                                            <p:cond delay="0"/>
                                          </p:stCondLst>
                                        </p:cTn>
                                        <p:tgtEl>
                                          <p:spTgt spid="128"/>
                                        </p:tgtEl>
                                        <p:attrNameLst>
                                          <p:attrName>style.visibility</p:attrName>
                                        </p:attrNameLst>
                                      </p:cBhvr>
                                      <p:to>
                                        <p:strVal val="visible"/>
                                      </p:to>
                                    </p:set>
                                    <p:animEffect transition="in" filter="fade">
                                      <p:cBhvr>
                                        <p:cTn id="116"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1"/>
            </p:custDataLst>
          </p:nvPr>
        </p:nvSpPr>
        <p:spPr>
          <a:xfrm>
            <a:off x="457199" y="274638"/>
            <a:ext cx="8162773" cy="840136"/>
          </a:xfrm>
        </p:spPr>
        <p:txBody>
          <a:bodyPr>
            <a:noAutofit/>
          </a:bodyPr>
          <a:lstStyle/>
          <a:p>
            <a:r>
              <a:rPr lang="fr-FR" sz="2800" i="0" dirty="0">
                <a:solidFill>
                  <a:srgbClr val="202122"/>
                </a:solidFill>
                <a:effectLst/>
                <a:latin typeface="Arial" panose="020B0604020202020204" pitchFamily="34" charset="0"/>
              </a:rPr>
              <a:t>Livré par une équipe d'</a:t>
            </a:r>
            <a:r>
              <a:rPr lang="fr-FR" sz="2800" i="0" u="none" strike="noStrike" dirty="0">
                <a:solidFill>
                  <a:srgbClr val="0645AD"/>
                </a:solidFill>
                <a:effectLst/>
                <a:latin typeface="Arial" panose="020B0604020202020204" pitchFamily="34" charset="0"/>
                <a:hlinkClick r:id="rId4" tooltip="MCLD Program Facilitators Team / L'équipe des animateurs du program de DLCP"/>
              </a:rPr>
              <a:t>animateurs</a:t>
            </a:r>
            <a:r>
              <a:rPr lang="fr-FR" sz="2800" i="0" u="none" strike="noStrike" dirty="0">
                <a:solidFill>
                  <a:srgbClr val="0645AD"/>
                </a:solidFill>
                <a:effectLst/>
                <a:latin typeface="Arial" panose="020B0604020202020204" pitchFamily="34" charset="0"/>
              </a:rPr>
              <a:t> </a:t>
            </a:r>
            <a:r>
              <a:rPr lang="fr-FR" sz="2800" i="0" dirty="0">
                <a:solidFill>
                  <a:srgbClr val="202122"/>
                </a:solidFill>
                <a:effectLst/>
                <a:latin typeface="Arial" panose="020B0604020202020204" pitchFamily="34" charset="0"/>
              </a:rPr>
              <a:t> </a:t>
            </a:r>
            <a:r>
              <a:rPr lang="fr-FR" sz="2800" i="0" dirty="0" smtClean="0">
                <a:solidFill>
                  <a:srgbClr val="202122"/>
                </a:solidFill>
                <a:effectLst/>
                <a:latin typeface="Arial" panose="020B0604020202020204" pitchFamily="34" charset="0"/>
              </a:rPr>
              <a:t>bénévoles</a:t>
            </a:r>
            <a:endParaRPr lang="fr-CA" sz="2800" u="none" dirty="0">
              <a:solidFill>
                <a:srgbClr val="FF0000"/>
              </a:solidFill>
            </a:endParaRPr>
          </a:p>
        </p:txBody>
      </p:sp>
      <p:grpSp>
        <p:nvGrpSpPr>
          <p:cNvPr id="20" name="Group 19">
            <a:extLst>
              <a:ext uri="{FF2B5EF4-FFF2-40B4-BE49-F238E27FC236}">
                <a16:creationId xmlns:a16="http://schemas.microsoft.com/office/drawing/2014/main" id="{E4D75728-F8DA-327E-4C3B-5A954EFC1BC7}"/>
              </a:ext>
            </a:extLst>
          </p:cNvPr>
          <p:cNvGrpSpPr/>
          <p:nvPr/>
        </p:nvGrpSpPr>
        <p:grpSpPr>
          <a:xfrm>
            <a:off x="781945" y="2986185"/>
            <a:ext cx="1219254" cy="1805737"/>
            <a:chOff x="542241" y="4037588"/>
            <a:chExt cx="1468014" cy="2063420"/>
          </a:xfrm>
        </p:grpSpPr>
        <p:pic>
          <p:nvPicPr>
            <p:cNvPr id="21" name="Picture 20" descr="A person with a beard&#10;&#10;Description automatically generated with medium confidence">
              <a:extLst>
                <a:ext uri="{FF2B5EF4-FFF2-40B4-BE49-F238E27FC236}">
                  <a16:creationId xmlns:a16="http://schemas.microsoft.com/office/drawing/2014/main" id="{7C2D1DBF-E91A-4F3D-661D-25385AD753EB}"/>
                </a:ext>
              </a:extLst>
            </p:cNvPr>
            <p:cNvPicPr>
              <a:picLocks noChangeAspect="1"/>
            </p:cNvPicPr>
            <p:nvPr/>
          </p:nvPicPr>
          <p:blipFill rotWithShape="1">
            <a:blip r:embed="rId5"/>
            <a:srcRect r="8816"/>
            <a:stretch/>
          </p:blipFill>
          <p:spPr>
            <a:xfrm>
              <a:off x="542241" y="4037588"/>
              <a:ext cx="1468013" cy="1609950"/>
            </a:xfrm>
            <a:prstGeom prst="rect">
              <a:avLst/>
            </a:prstGeom>
          </p:spPr>
        </p:pic>
        <p:sp>
          <p:nvSpPr>
            <p:cNvPr id="22" name="TextBox 21">
              <a:extLst>
                <a:ext uri="{FF2B5EF4-FFF2-40B4-BE49-F238E27FC236}">
                  <a16:creationId xmlns:a16="http://schemas.microsoft.com/office/drawing/2014/main" id="{A3E6E398-1F26-B742-3423-2DAA878F9C44}"/>
                </a:ext>
              </a:extLst>
            </p:cNvPr>
            <p:cNvSpPr txBox="1"/>
            <p:nvPr/>
          </p:nvSpPr>
          <p:spPr>
            <a:xfrm>
              <a:off x="647991" y="5714141"/>
              <a:ext cx="1362264" cy="386867"/>
            </a:xfrm>
            <a:prstGeom prst="rect">
              <a:avLst/>
            </a:prstGeom>
            <a:noFill/>
          </p:spPr>
          <p:txBody>
            <a:bodyPr wrap="square">
              <a:spAutoFit/>
            </a:bodyPr>
            <a:lstStyle/>
            <a:p>
              <a:pPr algn="ctr"/>
              <a:r>
                <a:rPr lang="en-US" sz="1600" b="1" i="1" dirty="0">
                  <a:solidFill>
                    <a:srgbClr val="202122"/>
                  </a:solidFill>
                  <a:effectLst/>
                </a:rPr>
                <a:t>Alejandro </a:t>
              </a:r>
              <a:endParaRPr lang="en-US" sz="1600" dirty="0"/>
            </a:p>
          </p:txBody>
        </p:sp>
      </p:grpSp>
      <p:grpSp>
        <p:nvGrpSpPr>
          <p:cNvPr id="23" name="Group 22">
            <a:extLst>
              <a:ext uri="{FF2B5EF4-FFF2-40B4-BE49-F238E27FC236}">
                <a16:creationId xmlns:a16="http://schemas.microsoft.com/office/drawing/2014/main" id="{4D539702-559C-34CA-B20C-9E53175F7029}"/>
              </a:ext>
            </a:extLst>
          </p:cNvPr>
          <p:cNvGrpSpPr/>
          <p:nvPr/>
        </p:nvGrpSpPr>
        <p:grpSpPr>
          <a:xfrm>
            <a:off x="4874039" y="2981191"/>
            <a:ext cx="1162962" cy="1815724"/>
            <a:chOff x="4870895" y="4026175"/>
            <a:chExt cx="1400238" cy="2074833"/>
          </a:xfrm>
        </p:grpSpPr>
        <p:pic>
          <p:nvPicPr>
            <p:cNvPr id="24" name="Picture 23" descr="A person in a suit and tie&#10;&#10;Description automatically generated with medium confidence">
              <a:extLst>
                <a:ext uri="{FF2B5EF4-FFF2-40B4-BE49-F238E27FC236}">
                  <a16:creationId xmlns:a16="http://schemas.microsoft.com/office/drawing/2014/main" id="{EF2FD051-CCE5-ECB8-4417-83F2A162B1A1}"/>
                </a:ext>
              </a:extLst>
            </p:cNvPr>
            <p:cNvPicPr>
              <a:picLocks noChangeAspect="1"/>
            </p:cNvPicPr>
            <p:nvPr/>
          </p:nvPicPr>
          <p:blipFill>
            <a:blip r:embed="rId6"/>
            <a:stretch>
              <a:fillRect/>
            </a:stretch>
          </p:blipFill>
          <p:spPr>
            <a:xfrm>
              <a:off x="4880289" y="4026175"/>
              <a:ext cx="1390844" cy="1609950"/>
            </a:xfrm>
            <a:prstGeom prst="rect">
              <a:avLst/>
            </a:prstGeom>
          </p:spPr>
        </p:pic>
        <p:sp>
          <p:nvSpPr>
            <p:cNvPr id="25" name="TextBox 24">
              <a:extLst>
                <a:ext uri="{FF2B5EF4-FFF2-40B4-BE49-F238E27FC236}">
                  <a16:creationId xmlns:a16="http://schemas.microsoft.com/office/drawing/2014/main" id="{6C842E97-6ADE-E37F-71FF-40F877221EDF}"/>
                </a:ext>
              </a:extLst>
            </p:cNvPr>
            <p:cNvSpPr txBox="1"/>
            <p:nvPr/>
          </p:nvSpPr>
          <p:spPr>
            <a:xfrm>
              <a:off x="4870895" y="5714141"/>
              <a:ext cx="1362264" cy="386867"/>
            </a:xfrm>
            <a:prstGeom prst="rect">
              <a:avLst/>
            </a:prstGeom>
            <a:noFill/>
          </p:spPr>
          <p:txBody>
            <a:bodyPr wrap="square">
              <a:spAutoFit/>
            </a:bodyPr>
            <a:lstStyle/>
            <a:p>
              <a:pPr algn="ctr"/>
              <a:r>
                <a:rPr lang="en-US" sz="1600" b="1" i="1" dirty="0">
                  <a:solidFill>
                    <a:srgbClr val="202122"/>
                  </a:solidFill>
                  <a:effectLst/>
                </a:rPr>
                <a:t>Robert</a:t>
              </a:r>
              <a:endParaRPr lang="en-US" sz="1600" dirty="0"/>
            </a:p>
          </p:txBody>
        </p:sp>
      </p:grpSp>
      <p:grpSp>
        <p:nvGrpSpPr>
          <p:cNvPr id="26" name="Group 25">
            <a:extLst>
              <a:ext uri="{FF2B5EF4-FFF2-40B4-BE49-F238E27FC236}">
                <a16:creationId xmlns:a16="http://schemas.microsoft.com/office/drawing/2014/main" id="{BEBC6161-84B3-3B7F-8953-BFDEE048C571}"/>
              </a:ext>
            </a:extLst>
          </p:cNvPr>
          <p:cNvGrpSpPr/>
          <p:nvPr/>
        </p:nvGrpSpPr>
        <p:grpSpPr>
          <a:xfrm>
            <a:off x="2800053" y="2962410"/>
            <a:ext cx="1275132" cy="1853286"/>
            <a:chOff x="2655274" y="3983252"/>
            <a:chExt cx="1535294" cy="2117756"/>
          </a:xfrm>
        </p:grpSpPr>
        <p:pic>
          <p:nvPicPr>
            <p:cNvPr id="36" name="Picture 35" descr="A person wearing glasses&#10;&#10;Description automatically generated with medium confidence">
              <a:extLst>
                <a:ext uri="{FF2B5EF4-FFF2-40B4-BE49-F238E27FC236}">
                  <a16:creationId xmlns:a16="http://schemas.microsoft.com/office/drawing/2014/main" id="{AAA6761D-6A98-0D91-E1FA-7A9416B09D77}"/>
                </a:ext>
              </a:extLst>
            </p:cNvPr>
            <p:cNvPicPr>
              <a:picLocks noChangeAspect="1"/>
            </p:cNvPicPr>
            <p:nvPr/>
          </p:nvPicPr>
          <p:blipFill>
            <a:blip r:embed="rId7"/>
            <a:stretch>
              <a:fillRect/>
            </a:stretch>
          </p:blipFill>
          <p:spPr>
            <a:xfrm>
              <a:off x="2709851" y="3983252"/>
              <a:ext cx="1379913" cy="1695796"/>
            </a:xfrm>
            <a:prstGeom prst="rect">
              <a:avLst/>
            </a:prstGeom>
          </p:spPr>
        </p:pic>
        <p:sp>
          <p:nvSpPr>
            <p:cNvPr id="37" name="TextBox 36">
              <a:extLst>
                <a:ext uri="{FF2B5EF4-FFF2-40B4-BE49-F238E27FC236}">
                  <a16:creationId xmlns:a16="http://schemas.microsoft.com/office/drawing/2014/main" id="{764C828E-4EC6-9AB3-8B41-944AF3D2920E}"/>
                </a:ext>
              </a:extLst>
            </p:cNvPr>
            <p:cNvSpPr txBox="1"/>
            <p:nvPr/>
          </p:nvSpPr>
          <p:spPr>
            <a:xfrm>
              <a:off x="2655274" y="5714141"/>
              <a:ext cx="1535294" cy="386867"/>
            </a:xfrm>
            <a:prstGeom prst="rect">
              <a:avLst/>
            </a:prstGeom>
            <a:noFill/>
          </p:spPr>
          <p:txBody>
            <a:bodyPr wrap="square">
              <a:spAutoFit/>
            </a:bodyPr>
            <a:lstStyle/>
            <a:p>
              <a:pPr algn="ctr"/>
              <a:r>
                <a:rPr lang="en-US" sz="1600" b="1" i="1" dirty="0">
                  <a:solidFill>
                    <a:srgbClr val="202122"/>
                  </a:solidFill>
                  <a:effectLst/>
                </a:rPr>
                <a:t>Marie-Lyne</a:t>
              </a:r>
              <a:endParaRPr lang="en-US" sz="1600" dirty="0"/>
            </a:p>
          </p:txBody>
        </p:sp>
      </p:grpSp>
      <p:grpSp>
        <p:nvGrpSpPr>
          <p:cNvPr id="38" name="Group 37">
            <a:extLst>
              <a:ext uri="{FF2B5EF4-FFF2-40B4-BE49-F238E27FC236}">
                <a16:creationId xmlns:a16="http://schemas.microsoft.com/office/drawing/2014/main" id="{09132F27-2850-1E3D-D428-362BE040A8DD}"/>
              </a:ext>
            </a:extLst>
          </p:cNvPr>
          <p:cNvGrpSpPr/>
          <p:nvPr/>
        </p:nvGrpSpPr>
        <p:grpSpPr>
          <a:xfrm>
            <a:off x="6876256" y="1070271"/>
            <a:ext cx="1107688" cy="1757179"/>
            <a:chOff x="6012554" y="1693696"/>
            <a:chExt cx="1333686" cy="2007934"/>
          </a:xfrm>
        </p:grpSpPr>
        <p:pic>
          <p:nvPicPr>
            <p:cNvPr id="39" name="Picture 38" descr="A person with a beard&#10;&#10;Description automatically generated with low confidence">
              <a:extLst>
                <a:ext uri="{FF2B5EF4-FFF2-40B4-BE49-F238E27FC236}">
                  <a16:creationId xmlns:a16="http://schemas.microsoft.com/office/drawing/2014/main" id="{A8ED6FFF-6EDF-69E6-CEF0-D6A11CEC274F}"/>
                </a:ext>
              </a:extLst>
            </p:cNvPr>
            <p:cNvPicPr>
              <a:picLocks noChangeAspect="1"/>
            </p:cNvPicPr>
            <p:nvPr/>
          </p:nvPicPr>
          <p:blipFill>
            <a:blip r:embed="rId8"/>
            <a:stretch>
              <a:fillRect/>
            </a:stretch>
          </p:blipFill>
          <p:spPr>
            <a:xfrm>
              <a:off x="6012554" y="1693696"/>
              <a:ext cx="1333686" cy="1686160"/>
            </a:xfrm>
            <a:prstGeom prst="rect">
              <a:avLst/>
            </a:prstGeom>
          </p:spPr>
        </p:pic>
        <p:sp>
          <p:nvSpPr>
            <p:cNvPr id="40" name="TextBox 39">
              <a:extLst>
                <a:ext uri="{FF2B5EF4-FFF2-40B4-BE49-F238E27FC236}">
                  <a16:creationId xmlns:a16="http://schemas.microsoft.com/office/drawing/2014/main" id="{FD1D3FA9-C4D0-BD9A-0186-CB1005C175B2}"/>
                </a:ext>
              </a:extLst>
            </p:cNvPr>
            <p:cNvSpPr txBox="1"/>
            <p:nvPr/>
          </p:nvSpPr>
          <p:spPr>
            <a:xfrm>
              <a:off x="6012554" y="3314763"/>
              <a:ext cx="1313620" cy="386867"/>
            </a:xfrm>
            <a:prstGeom prst="rect">
              <a:avLst/>
            </a:prstGeom>
            <a:noFill/>
          </p:spPr>
          <p:txBody>
            <a:bodyPr wrap="square">
              <a:spAutoFit/>
            </a:bodyPr>
            <a:lstStyle/>
            <a:p>
              <a:pPr algn="ctr"/>
              <a:r>
                <a:rPr lang="en-US" sz="1600" b="1" i="1" dirty="0">
                  <a:solidFill>
                    <a:srgbClr val="202122"/>
                  </a:solidFill>
                  <a:effectLst/>
                </a:rPr>
                <a:t>Carmen</a:t>
              </a:r>
              <a:endParaRPr lang="en-US" sz="1600" dirty="0"/>
            </a:p>
          </p:txBody>
        </p:sp>
      </p:grpSp>
      <p:grpSp>
        <p:nvGrpSpPr>
          <p:cNvPr id="41" name="Group 40">
            <a:extLst>
              <a:ext uri="{FF2B5EF4-FFF2-40B4-BE49-F238E27FC236}">
                <a16:creationId xmlns:a16="http://schemas.microsoft.com/office/drawing/2014/main" id="{CB1AF0A5-7096-30EB-88D9-188423B38B48}"/>
              </a:ext>
            </a:extLst>
          </p:cNvPr>
          <p:cNvGrpSpPr/>
          <p:nvPr/>
        </p:nvGrpSpPr>
        <p:grpSpPr>
          <a:xfrm>
            <a:off x="736603" y="1095292"/>
            <a:ext cx="1167258" cy="1707136"/>
            <a:chOff x="457199" y="1789689"/>
            <a:chExt cx="1405411" cy="1950750"/>
          </a:xfrm>
        </p:grpSpPr>
        <p:pic>
          <p:nvPicPr>
            <p:cNvPr id="42" name="Picture 41" descr="A person smiling for the camera&#10;&#10;Description automatically generated with medium confidence">
              <a:extLst>
                <a:ext uri="{FF2B5EF4-FFF2-40B4-BE49-F238E27FC236}">
                  <a16:creationId xmlns:a16="http://schemas.microsoft.com/office/drawing/2014/main" id="{7B38EE6E-81ED-CD9B-B92D-EF2307C4B7F1}"/>
                </a:ext>
              </a:extLst>
            </p:cNvPr>
            <p:cNvPicPr>
              <a:picLocks noChangeAspect="1"/>
            </p:cNvPicPr>
            <p:nvPr/>
          </p:nvPicPr>
          <p:blipFill>
            <a:blip r:embed="rId9"/>
            <a:stretch>
              <a:fillRect/>
            </a:stretch>
          </p:blipFill>
          <p:spPr>
            <a:xfrm>
              <a:off x="511792" y="1789689"/>
              <a:ext cx="1350818" cy="1525385"/>
            </a:xfrm>
            <a:prstGeom prst="rect">
              <a:avLst/>
            </a:prstGeom>
          </p:spPr>
        </p:pic>
        <p:sp>
          <p:nvSpPr>
            <p:cNvPr id="43" name="TextBox 42">
              <a:extLst>
                <a:ext uri="{FF2B5EF4-FFF2-40B4-BE49-F238E27FC236}">
                  <a16:creationId xmlns:a16="http://schemas.microsoft.com/office/drawing/2014/main" id="{0CFF4076-7CCE-AB32-2C9D-423BBBD1CD1F}"/>
                </a:ext>
              </a:extLst>
            </p:cNvPr>
            <p:cNvSpPr txBox="1"/>
            <p:nvPr/>
          </p:nvSpPr>
          <p:spPr>
            <a:xfrm>
              <a:off x="457199" y="3353572"/>
              <a:ext cx="1220899" cy="386867"/>
            </a:xfrm>
            <a:prstGeom prst="rect">
              <a:avLst/>
            </a:prstGeom>
            <a:noFill/>
          </p:spPr>
          <p:txBody>
            <a:bodyPr wrap="square">
              <a:spAutoFit/>
            </a:bodyPr>
            <a:lstStyle/>
            <a:p>
              <a:pPr algn="ctr"/>
              <a:r>
                <a:rPr lang="en-US" sz="1600" b="1" i="1" dirty="0">
                  <a:solidFill>
                    <a:srgbClr val="202122"/>
                  </a:solidFill>
                  <a:effectLst/>
                </a:rPr>
                <a:t>Ginette</a:t>
              </a:r>
              <a:endParaRPr lang="en-US" sz="1600" dirty="0"/>
            </a:p>
          </p:txBody>
        </p:sp>
      </p:grpSp>
      <p:grpSp>
        <p:nvGrpSpPr>
          <p:cNvPr id="44" name="Group 43">
            <a:extLst>
              <a:ext uri="{FF2B5EF4-FFF2-40B4-BE49-F238E27FC236}">
                <a16:creationId xmlns:a16="http://schemas.microsoft.com/office/drawing/2014/main" id="{DA68E524-9790-23FA-284E-CAF62AAD0D7C}"/>
              </a:ext>
            </a:extLst>
          </p:cNvPr>
          <p:cNvGrpSpPr/>
          <p:nvPr/>
        </p:nvGrpSpPr>
        <p:grpSpPr>
          <a:xfrm>
            <a:off x="2757452" y="1087729"/>
            <a:ext cx="1303935" cy="1722262"/>
            <a:chOff x="2636363" y="1752215"/>
            <a:chExt cx="1569973" cy="1968033"/>
          </a:xfrm>
        </p:grpSpPr>
        <p:sp>
          <p:nvSpPr>
            <p:cNvPr id="45" name="TextBox 44">
              <a:extLst>
                <a:ext uri="{FF2B5EF4-FFF2-40B4-BE49-F238E27FC236}">
                  <a16:creationId xmlns:a16="http://schemas.microsoft.com/office/drawing/2014/main" id="{860FD9C6-BD02-D4F7-4224-2B03F15214A2}"/>
                </a:ext>
              </a:extLst>
            </p:cNvPr>
            <p:cNvSpPr txBox="1"/>
            <p:nvPr/>
          </p:nvSpPr>
          <p:spPr>
            <a:xfrm>
              <a:off x="2636363" y="3333381"/>
              <a:ext cx="1569973" cy="386867"/>
            </a:xfrm>
            <a:prstGeom prst="rect">
              <a:avLst/>
            </a:prstGeom>
            <a:noFill/>
          </p:spPr>
          <p:txBody>
            <a:bodyPr wrap="square">
              <a:spAutoFit/>
            </a:bodyPr>
            <a:lstStyle/>
            <a:p>
              <a:pPr algn="ctr"/>
              <a:r>
                <a:rPr lang="en-US" sz="1600" b="1" i="1" dirty="0">
                  <a:solidFill>
                    <a:srgbClr val="202122"/>
                  </a:solidFill>
                  <a:effectLst/>
                </a:rPr>
                <a:t>Casey-Marie</a:t>
              </a:r>
              <a:endParaRPr lang="en-US" sz="1600" dirty="0"/>
            </a:p>
          </p:txBody>
        </p:sp>
        <p:pic>
          <p:nvPicPr>
            <p:cNvPr id="46" name="Picture 2">
              <a:extLst>
                <a:ext uri="{FF2B5EF4-FFF2-40B4-BE49-F238E27FC236}">
                  <a16:creationId xmlns:a16="http://schemas.microsoft.com/office/drawing/2014/main" id="{79C92E0B-74AD-2595-E221-53556905BC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930" y="1752215"/>
              <a:ext cx="1224446" cy="16043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4724916" y="1093735"/>
            <a:ext cx="1452204" cy="1736561"/>
            <a:chOff x="4724916" y="1093735"/>
            <a:chExt cx="1452204" cy="1736561"/>
          </a:xfrm>
        </p:grpSpPr>
        <p:pic>
          <p:nvPicPr>
            <p:cNvPr id="2" name="Picture 2" descr="https://wiki.gccollab.ca/images/7/79/Annie-Claude_portrait.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81960" y="1093735"/>
              <a:ext cx="1168703" cy="1441673"/>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EB58F57C-CE78-89DE-E8B3-CBC0AF64F159}"/>
                </a:ext>
              </a:extLst>
            </p:cNvPr>
            <p:cNvSpPr txBox="1"/>
            <p:nvPr/>
          </p:nvSpPr>
          <p:spPr>
            <a:xfrm>
              <a:off x="4724916" y="2491742"/>
              <a:ext cx="1452204" cy="338554"/>
            </a:xfrm>
            <a:prstGeom prst="rect">
              <a:avLst/>
            </a:prstGeom>
            <a:noFill/>
          </p:spPr>
          <p:txBody>
            <a:bodyPr wrap="square">
              <a:spAutoFit/>
            </a:bodyPr>
            <a:lstStyle/>
            <a:p>
              <a:pPr algn="ctr"/>
              <a:r>
                <a:rPr lang="en-US" sz="1600" b="1" i="1" dirty="0" smtClean="0">
                  <a:solidFill>
                    <a:srgbClr val="202122"/>
                  </a:solidFill>
                </a:rPr>
                <a:t>Annie-Claude</a:t>
              </a:r>
              <a:endParaRPr lang="en-US" sz="1600" b="1" i="1" dirty="0">
                <a:solidFill>
                  <a:srgbClr val="202122"/>
                </a:solidFill>
              </a:endParaRPr>
            </a:p>
          </p:txBody>
        </p:sp>
      </p:grpSp>
      <p:grpSp>
        <p:nvGrpSpPr>
          <p:cNvPr id="5" name="Group 4"/>
          <p:cNvGrpSpPr/>
          <p:nvPr/>
        </p:nvGrpSpPr>
        <p:grpSpPr>
          <a:xfrm>
            <a:off x="4851204" y="4796915"/>
            <a:ext cx="1216434" cy="1820731"/>
            <a:chOff x="4851204" y="4796915"/>
            <a:chExt cx="1216434" cy="1820731"/>
          </a:xfrm>
        </p:grpSpPr>
        <p:pic>
          <p:nvPicPr>
            <p:cNvPr id="4" name="Picture 3"/>
            <p:cNvPicPr>
              <a:picLocks noChangeAspect="1"/>
            </p:cNvPicPr>
            <p:nvPr/>
          </p:nvPicPr>
          <p:blipFill>
            <a:blip r:embed="rId12"/>
            <a:stretch>
              <a:fillRect/>
            </a:stretch>
          </p:blipFill>
          <p:spPr>
            <a:xfrm>
              <a:off x="4922456" y="4796915"/>
              <a:ext cx="1087710" cy="1451005"/>
            </a:xfrm>
            <a:prstGeom prst="rect">
              <a:avLst/>
            </a:prstGeom>
          </p:spPr>
        </p:pic>
        <p:sp>
          <p:nvSpPr>
            <p:cNvPr id="51" name="TextBox 50">
              <a:extLst>
                <a:ext uri="{FF2B5EF4-FFF2-40B4-BE49-F238E27FC236}">
                  <a16:creationId xmlns:a16="http://schemas.microsoft.com/office/drawing/2014/main" id="{4951817E-36FB-C29E-8A73-3417C31E3BAE}"/>
                </a:ext>
              </a:extLst>
            </p:cNvPr>
            <p:cNvSpPr txBox="1"/>
            <p:nvPr/>
          </p:nvSpPr>
          <p:spPr>
            <a:xfrm>
              <a:off x="4851204" y="6279092"/>
              <a:ext cx="1216434" cy="338554"/>
            </a:xfrm>
            <a:prstGeom prst="rect">
              <a:avLst/>
            </a:prstGeom>
            <a:noFill/>
          </p:spPr>
          <p:txBody>
            <a:bodyPr wrap="square">
              <a:spAutoFit/>
            </a:bodyPr>
            <a:lstStyle/>
            <a:p>
              <a:pPr algn="ctr"/>
              <a:r>
                <a:rPr lang="en-US" sz="1600" b="1" i="1" dirty="0" smtClean="0">
                  <a:effectLst/>
                </a:rPr>
                <a:t>Galina</a:t>
              </a:r>
              <a:endParaRPr lang="en-US" sz="1600" i="1" dirty="0"/>
            </a:p>
          </p:txBody>
        </p:sp>
      </p:grpSp>
      <p:grpSp>
        <p:nvGrpSpPr>
          <p:cNvPr id="53" name="Group 52">
            <a:extLst>
              <a:ext uri="{FF2B5EF4-FFF2-40B4-BE49-F238E27FC236}">
                <a16:creationId xmlns:a16="http://schemas.microsoft.com/office/drawing/2014/main" id="{A22869D0-A09A-470C-3A97-F2F10237914B}"/>
              </a:ext>
            </a:extLst>
          </p:cNvPr>
          <p:cNvGrpSpPr/>
          <p:nvPr/>
        </p:nvGrpSpPr>
        <p:grpSpPr>
          <a:xfrm>
            <a:off x="6835855" y="2950041"/>
            <a:ext cx="1131423" cy="1878024"/>
            <a:chOff x="6520300" y="3966530"/>
            <a:chExt cx="1362264" cy="2146024"/>
          </a:xfrm>
        </p:grpSpPr>
        <p:pic>
          <p:nvPicPr>
            <p:cNvPr id="54" name="Picture 2">
              <a:extLst>
                <a:ext uri="{FF2B5EF4-FFF2-40B4-BE49-F238E27FC236}">
                  <a16:creationId xmlns:a16="http://schemas.microsoft.com/office/drawing/2014/main" id="{D0F394CC-3D2A-1922-8D84-24D42547CC6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20300" y="3966530"/>
              <a:ext cx="1350818" cy="1635520"/>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C918CE00-99FC-EAEA-501D-153FA2D956E5}"/>
                </a:ext>
              </a:extLst>
            </p:cNvPr>
            <p:cNvSpPr txBox="1"/>
            <p:nvPr/>
          </p:nvSpPr>
          <p:spPr>
            <a:xfrm>
              <a:off x="6520300" y="5725687"/>
              <a:ext cx="1362264" cy="386867"/>
            </a:xfrm>
            <a:prstGeom prst="rect">
              <a:avLst/>
            </a:prstGeom>
            <a:noFill/>
          </p:spPr>
          <p:txBody>
            <a:bodyPr wrap="square">
              <a:spAutoFit/>
            </a:bodyPr>
            <a:lstStyle/>
            <a:p>
              <a:pPr algn="ctr"/>
              <a:r>
                <a:rPr lang="en-US" sz="1600" b="1" i="1" dirty="0">
                  <a:solidFill>
                    <a:srgbClr val="202122"/>
                  </a:solidFill>
                  <a:effectLst/>
                </a:rPr>
                <a:t>Michelle</a:t>
              </a:r>
              <a:endParaRPr lang="en-US" sz="1600" dirty="0"/>
            </a:p>
          </p:txBody>
        </p:sp>
      </p:grpSp>
      <p:grpSp>
        <p:nvGrpSpPr>
          <p:cNvPr id="56" name="Group 55">
            <a:extLst>
              <a:ext uri="{FF2B5EF4-FFF2-40B4-BE49-F238E27FC236}">
                <a16:creationId xmlns:a16="http://schemas.microsoft.com/office/drawing/2014/main" id="{4887E83E-8F1A-DD04-B277-1A049A488A49}"/>
              </a:ext>
            </a:extLst>
          </p:cNvPr>
          <p:cNvGrpSpPr/>
          <p:nvPr/>
        </p:nvGrpSpPr>
        <p:grpSpPr>
          <a:xfrm>
            <a:off x="863790" y="4884113"/>
            <a:ext cx="1137408" cy="1715940"/>
            <a:chOff x="7388750" y="1742722"/>
            <a:chExt cx="1369470" cy="1960810"/>
          </a:xfrm>
        </p:grpSpPr>
        <p:sp>
          <p:nvSpPr>
            <p:cNvPr id="57" name="TextBox 56">
              <a:extLst>
                <a:ext uri="{FF2B5EF4-FFF2-40B4-BE49-F238E27FC236}">
                  <a16:creationId xmlns:a16="http://schemas.microsoft.com/office/drawing/2014/main" id="{BA0F8A1C-A5C7-0E5D-3F79-95E8062AEB19}"/>
                </a:ext>
              </a:extLst>
            </p:cNvPr>
            <p:cNvSpPr txBox="1"/>
            <p:nvPr/>
          </p:nvSpPr>
          <p:spPr>
            <a:xfrm>
              <a:off x="7390550" y="3316665"/>
              <a:ext cx="1333686" cy="386867"/>
            </a:xfrm>
            <a:prstGeom prst="rect">
              <a:avLst/>
            </a:prstGeom>
            <a:noFill/>
          </p:spPr>
          <p:txBody>
            <a:bodyPr wrap="square">
              <a:spAutoFit/>
            </a:bodyPr>
            <a:lstStyle/>
            <a:p>
              <a:pPr algn="ctr"/>
              <a:r>
                <a:rPr lang="en-US" sz="1600" b="1" i="1" dirty="0">
                  <a:solidFill>
                    <a:srgbClr val="202122"/>
                  </a:solidFill>
                  <a:effectLst/>
                </a:rPr>
                <a:t>Dani</a:t>
              </a:r>
              <a:endParaRPr lang="en-US" sz="1600" dirty="0"/>
            </a:p>
          </p:txBody>
        </p:sp>
        <p:pic>
          <p:nvPicPr>
            <p:cNvPr id="58" name="Picture 4">
              <a:extLst>
                <a:ext uri="{FF2B5EF4-FFF2-40B4-BE49-F238E27FC236}">
                  <a16:creationId xmlns:a16="http://schemas.microsoft.com/office/drawing/2014/main" id="{7C88C346-82C3-095D-5642-F0750277F109}"/>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13448"/>
            <a:stretch/>
          </p:blipFill>
          <p:spPr bwMode="auto">
            <a:xfrm>
              <a:off x="7388750" y="1742722"/>
              <a:ext cx="1369470" cy="15405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9" name="Group 58">
            <a:extLst>
              <a:ext uri="{FF2B5EF4-FFF2-40B4-BE49-F238E27FC236}">
                <a16:creationId xmlns:a16="http://schemas.microsoft.com/office/drawing/2014/main" id="{E7393287-836C-B0E2-7E84-EF493A9AC2EB}"/>
              </a:ext>
            </a:extLst>
          </p:cNvPr>
          <p:cNvGrpSpPr/>
          <p:nvPr/>
        </p:nvGrpSpPr>
        <p:grpSpPr>
          <a:xfrm>
            <a:off x="2779013" y="4825630"/>
            <a:ext cx="1216434" cy="1832906"/>
            <a:chOff x="7313754" y="3156251"/>
            <a:chExt cx="1216434" cy="1832906"/>
          </a:xfrm>
        </p:grpSpPr>
        <p:pic>
          <p:nvPicPr>
            <p:cNvPr id="60" name="Picture 2">
              <a:extLst>
                <a:ext uri="{FF2B5EF4-FFF2-40B4-BE49-F238E27FC236}">
                  <a16:creationId xmlns:a16="http://schemas.microsoft.com/office/drawing/2014/main" id="{6AB79AA7-8E5D-5D25-025E-5E91D52BFC48}"/>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7688" r="2889"/>
            <a:stretch/>
          </p:blipFill>
          <p:spPr bwMode="auto">
            <a:xfrm>
              <a:off x="7313754" y="3156251"/>
              <a:ext cx="1216434" cy="1419136"/>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905661B8-473E-96E1-CF6F-81EE04DF73E7}"/>
                </a:ext>
              </a:extLst>
            </p:cNvPr>
            <p:cNvSpPr txBox="1"/>
            <p:nvPr/>
          </p:nvSpPr>
          <p:spPr>
            <a:xfrm flipH="1">
              <a:off x="7369416" y="4619825"/>
              <a:ext cx="1155160" cy="369332"/>
            </a:xfrm>
            <a:prstGeom prst="rect">
              <a:avLst/>
            </a:prstGeom>
            <a:noFill/>
          </p:spPr>
          <p:txBody>
            <a:bodyPr wrap="square">
              <a:spAutoFit/>
            </a:bodyPr>
            <a:lstStyle/>
            <a:p>
              <a:pPr algn="ctr"/>
              <a:r>
                <a:rPr lang="en-US" sz="1800" b="1" i="1" dirty="0">
                  <a:effectLst/>
                </a:rPr>
                <a:t>Sonya</a:t>
              </a:r>
              <a:endParaRPr lang="en-US" dirty="0"/>
            </a:p>
          </p:txBody>
        </p:sp>
      </p:grpSp>
      <p:grpSp>
        <p:nvGrpSpPr>
          <p:cNvPr id="62" name="Group 61">
            <a:extLst>
              <a:ext uri="{FF2B5EF4-FFF2-40B4-BE49-F238E27FC236}">
                <a16:creationId xmlns:a16="http://schemas.microsoft.com/office/drawing/2014/main" id="{CC060236-86BB-CC5A-0DF6-64F8E3BC792E}"/>
              </a:ext>
            </a:extLst>
          </p:cNvPr>
          <p:cNvGrpSpPr/>
          <p:nvPr/>
        </p:nvGrpSpPr>
        <p:grpSpPr>
          <a:xfrm>
            <a:off x="6767510" y="4866521"/>
            <a:ext cx="1216434" cy="1751125"/>
            <a:chOff x="7063464" y="3978192"/>
            <a:chExt cx="1412533" cy="1923082"/>
          </a:xfrm>
        </p:grpSpPr>
        <p:sp>
          <p:nvSpPr>
            <p:cNvPr id="63" name="TextBox 62">
              <a:extLst>
                <a:ext uri="{FF2B5EF4-FFF2-40B4-BE49-F238E27FC236}">
                  <a16:creationId xmlns:a16="http://schemas.microsoft.com/office/drawing/2014/main" id="{66CCF55A-508D-EE5C-E259-FCF2D1405F9E}"/>
                </a:ext>
              </a:extLst>
            </p:cNvPr>
            <p:cNvSpPr txBox="1"/>
            <p:nvPr/>
          </p:nvSpPr>
          <p:spPr>
            <a:xfrm>
              <a:off x="7063464" y="5529475"/>
              <a:ext cx="1412533" cy="371799"/>
            </a:xfrm>
            <a:prstGeom prst="rect">
              <a:avLst/>
            </a:prstGeom>
            <a:noFill/>
          </p:spPr>
          <p:txBody>
            <a:bodyPr wrap="square">
              <a:spAutoFit/>
            </a:bodyPr>
            <a:lstStyle/>
            <a:p>
              <a:pPr algn="ctr"/>
              <a:r>
                <a:rPr lang="en-US" sz="1600" b="1" i="1" dirty="0">
                  <a:effectLst/>
                </a:rPr>
                <a:t>Leanne</a:t>
              </a:r>
              <a:endParaRPr lang="en-US" sz="1600" i="1" dirty="0"/>
            </a:p>
          </p:txBody>
        </p:sp>
        <p:pic>
          <p:nvPicPr>
            <p:cNvPr id="64" name="Picture 6">
              <a:extLst>
                <a:ext uri="{FF2B5EF4-FFF2-40B4-BE49-F238E27FC236}">
                  <a16:creationId xmlns:a16="http://schemas.microsoft.com/office/drawing/2014/main" id="{670A0AD9-D993-A935-08FD-45E7C5568A9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81113" y="3978192"/>
              <a:ext cx="1362266" cy="14533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93719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CA8DB7-A370-59CF-56B9-813309B15BF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11560" y="1263196"/>
            <a:ext cx="7560840" cy="5272564"/>
          </a:xfrm>
          <a:prstGeom prst="rect">
            <a:avLst/>
          </a:prstGeom>
        </p:spPr>
      </p:pic>
      <p:sp>
        <p:nvSpPr>
          <p:cNvPr id="4" name="Title 3"/>
          <p:cNvSpPr>
            <a:spLocks noGrp="1"/>
          </p:cNvSpPr>
          <p:nvPr>
            <p:ph type="title"/>
          </p:nvPr>
        </p:nvSpPr>
        <p:spPr>
          <a:xfrm>
            <a:off x="467544" y="404664"/>
            <a:ext cx="8280920" cy="923503"/>
          </a:xfrm>
        </p:spPr>
        <p:txBody>
          <a:bodyPr>
            <a:noAutofit/>
          </a:bodyPr>
          <a:lstStyle/>
          <a:p>
            <a:pPr>
              <a:lnSpc>
                <a:spcPct val="100000"/>
              </a:lnSpc>
            </a:pPr>
            <a:r>
              <a:rPr lang="en-US" sz="3600" dirty="0">
                <a:solidFill>
                  <a:schemeClr val="accent1">
                    <a:lumMod val="75000"/>
                  </a:schemeClr>
                </a:solidFill>
                <a:ea typeface="Times New Roman" panose="02020603050405020304" pitchFamily="18" charset="0"/>
                <a:cs typeface="Times New Roman" panose="02020603050405020304" pitchFamily="18" charset="0"/>
              </a:rPr>
              <a:t>Map of Participation, 2022  English Offering</a:t>
            </a:r>
            <a:endParaRPr lang="en-CA" sz="3600" dirty="0"/>
          </a:p>
        </p:txBody>
      </p:sp>
      <p:sp>
        <p:nvSpPr>
          <p:cNvPr id="8" name="TextBox 7">
            <a:extLst>
              <a:ext uri="{FF2B5EF4-FFF2-40B4-BE49-F238E27FC236}">
                <a16:creationId xmlns:a16="http://schemas.microsoft.com/office/drawing/2014/main" id="{CAF6077A-6052-2B2F-6E31-CF1817D77F0B}"/>
              </a:ext>
            </a:extLst>
          </p:cNvPr>
          <p:cNvSpPr txBox="1"/>
          <p:nvPr/>
        </p:nvSpPr>
        <p:spPr>
          <a:xfrm>
            <a:off x="4788024" y="1484784"/>
            <a:ext cx="715656" cy="646331"/>
          </a:xfrm>
          <a:prstGeom prst="rect">
            <a:avLst/>
          </a:prstGeom>
          <a:noFill/>
        </p:spPr>
        <p:txBody>
          <a:bodyPr wrap="square" rtlCol="0">
            <a:spAutoFit/>
          </a:bodyPr>
          <a:lstStyle/>
          <a:p>
            <a:pPr algn="ctr"/>
            <a:r>
              <a:rPr lang="fr-CA" dirty="0">
                <a:solidFill>
                  <a:schemeClr val="accent1">
                    <a:lumMod val="75000"/>
                  </a:schemeClr>
                </a:solidFill>
              </a:rPr>
              <a:t>From NCR:</a:t>
            </a:r>
            <a:endParaRPr lang="en-US" dirty="0">
              <a:solidFill>
                <a:schemeClr val="accent1">
                  <a:lumMod val="75000"/>
                </a:schemeClr>
              </a:solidFill>
            </a:endParaRPr>
          </a:p>
        </p:txBody>
      </p:sp>
      <p:sp>
        <p:nvSpPr>
          <p:cNvPr id="9" name="TextBox 8">
            <a:extLst>
              <a:ext uri="{FF2B5EF4-FFF2-40B4-BE49-F238E27FC236}">
                <a16:creationId xmlns:a16="http://schemas.microsoft.com/office/drawing/2014/main" id="{5A94A3BA-65A8-F47A-429B-C96EC31131B4}"/>
              </a:ext>
            </a:extLst>
          </p:cNvPr>
          <p:cNvSpPr txBox="1"/>
          <p:nvPr/>
        </p:nvSpPr>
        <p:spPr>
          <a:xfrm>
            <a:off x="1178733" y="1484783"/>
            <a:ext cx="2008686" cy="646331"/>
          </a:xfrm>
          <a:prstGeom prst="rect">
            <a:avLst/>
          </a:prstGeom>
          <a:noFill/>
        </p:spPr>
        <p:txBody>
          <a:bodyPr wrap="square" rtlCol="0">
            <a:spAutoFit/>
          </a:bodyPr>
          <a:lstStyle/>
          <a:p>
            <a:pPr algn="ctr"/>
            <a:r>
              <a:rPr lang="en-CA" dirty="0">
                <a:solidFill>
                  <a:schemeClr val="accent1">
                    <a:lumMod val="75000"/>
                  </a:schemeClr>
                </a:solidFill>
              </a:rPr>
              <a:t>From across Canada:</a:t>
            </a:r>
          </a:p>
        </p:txBody>
      </p:sp>
    </p:spTree>
    <p:extLst>
      <p:ext uri="{BB962C8B-B14F-4D97-AF65-F5344CB8AC3E}">
        <p14:creationId xmlns:p14="http://schemas.microsoft.com/office/powerpoint/2010/main" val="21528060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duotone>
              <a:schemeClr val="accent3">
                <a:shade val="45000"/>
                <a:satMod val="135000"/>
              </a:schemeClr>
              <a:prstClr val="white"/>
            </a:duotone>
          </a:blip>
          <a:srcRect b="5962"/>
          <a:stretch/>
        </p:blipFill>
        <p:spPr>
          <a:xfrm>
            <a:off x="7435349" y="380880"/>
            <a:ext cx="1275317" cy="1138480"/>
          </a:xfrm>
          <a:prstGeom prst="rect">
            <a:avLst/>
          </a:prstGeom>
        </p:spPr>
      </p:pic>
      <p:sp>
        <p:nvSpPr>
          <p:cNvPr id="4" name="Title 3"/>
          <p:cNvSpPr>
            <a:spLocks noGrp="1"/>
          </p:cNvSpPr>
          <p:nvPr>
            <p:ph type="title"/>
          </p:nvPr>
        </p:nvSpPr>
        <p:spPr>
          <a:xfrm>
            <a:off x="827584" y="685800"/>
            <a:ext cx="7016824" cy="685801"/>
          </a:xfrm>
        </p:spPr>
        <p:txBody>
          <a:bodyPr>
            <a:noAutofit/>
          </a:bodyPr>
          <a:lstStyle/>
          <a:p>
            <a:pPr>
              <a:lnSpc>
                <a:spcPct val="100000"/>
              </a:lnSpc>
            </a:pPr>
            <a:r>
              <a:rPr lang="en-US" dirty="0">
                <a:solidFill>
                  <a:schemeClr val="accent1">
                    <a:lumMod val="75000"/>
                  </a:schemeClr>
                </a:solidFill>
                <a:ea typeface="Times New Roman" panose="02020603050405020304" pitchFamily="18" charset="0"/>
                <a:cs typeface="Times New Roman" panose="02020603050405020304" pitchFamily="18" charset="0"/>
              </a:rPr>
              <a:t>MCLD Program Testimonials</a:t>
            </a:r>
            <a:endParaRPr lang="en-CA" dirty="0"/>
          </a:p>
        </p:txBody>
      </p:sp>
      <p:sp>
        <p:nvSpPr>
          <p:cNvPr id="3" name="Rectangle 2"/>
          <p:cNvSpPr/>
          <p:nvPr/>
        </p:nvSpPr>
        <p:spPr>
          <a:xfrm>
            <a:off x="395536" y="1667118"/>
            <a:ext cx="8424936" cy="5093702"/>
          </a:xfrm>
          <a:prstGeom prst="rect">
            <a:avLst/>
          </a:prstGeom>
        </p:spPr>
        <p:txBody>
          <a:bodyPr wrap="square">
            <a:spAutoFit/>
          </a:bodyPr>
          <a:lstStyle/>
          <a:p>
            <a:pPr marL="214313" indent="-214313">
              <a:spcBef>
                <a:spcPts val="600"/>
              </a:spcBef>
              <a:buFont typeface="Wingdings" panose="05000000000000000000" pitchFamily="2" charset="2"/>
              <a:buChar char="ü"/>
            </a:pP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 a way, your investment in </a:t>
            </a:r>
            <a:r>
              <a:rPr lang="en-US"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becoming medicine... is a very important investment</a:t>
            </a: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Elder Malcom Saulis</a:t>
            </a:r>
          </a:p>
          <a:p>
            <a:pPr marL="214313" indent="-214313">
              <a:spcBef>
                <a:spcPts val="600"/>
              </a:spcBef>
              <a:buFont typeface="Wingdings" panose="05000000000000000000" pitchFamily="2" charset="2"/>
              <a:buChar char="ü"/>
            </a:pP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 found this course to be extremely </a:t>
            </a:r>
            <a:r>
              <a:rPr lang="en-US"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powerful</a:t>
            </a: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and </a:t>
            </a:r>
            <a:r>
              <a:rPr lang="en-US"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grounding</a:t>
            </a: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this really </a:t>
            </a:r>
            <a:r>
              <a:rPr lang="en-US"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helps to shape how I look at my relationships with my staff</a:t>
            </a: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it was excellent. " </a:t>
            </a:r>
          </a:p>
          <a:p>
            <a:pPr marL="214313" indent="-214313">
              <a:spcBef>
                <a:spcPts val="600"/>
              </a:spcBef>
              <a:buFont typeface="Wingdings" panose="05000000000000000000" pitchFamily="2" charset="2"/>
              <a:buChar char="ü"/>
            </a:pPr>
            <a:r>
              <a:rPr lang="en-CA"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 was very powerful, very interesting, lots of insights. I learned a lot about myself. I found the exercises appropriate in me being more productive, </a:t>
            </a:r>
            <a:r>
              <a:rPr lang="en-CA"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more present in my relationships with my colleagues and also with my family</a:t>
            </a:r>
            <a:r>
              <a:rPr lang="en-CA"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14313" indent="-214313">
              <a:spcBef>
                <a:spcPts val="600"/>
              </a:spcBef>
              <a:buFont typeface="Wingdings" panose="05000000000000000000" pitchFamily="2" charset="2"/>
              <a:buChar char="ü"/>
            </a:pPr>
            <a:r>
              <a:rPr lang="en-US" sz="200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sz="20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This </a:t>
            </a:r>
            <a:r>
              <a:rPr lang="en-US"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series is life changing</a:t>
            </a: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 hope to participate more in the </a:t>
            </a:r>
            <a:r>
              <a:rPr lang="en-US" sz="200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future” </a:t>
            </a:r>
            <a:endPar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14313" indent="-214313">
              <a:spcBef>
                <a:spcPts val="600"/>
              </a:spcBef>
              <a:buFont typeface="Wingdings" panose="05000000000000000000" pitchFamily="2" charset="2"/>
              <a:buChar char="ü"/>
            </a:pPr>
            <a:r>
              <a:rPr lang="en-CA" sz="200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"Thank </a:t>
            </a:r>
            <a:r>
              <a:rPr lang="en-CA"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you for this valuable opportunity to grow personally and professionally. </a:t>
            </a:r>
            <a:r>
              <a:rPr lang="en-CA"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 has been an important adjunct to the transformational work we are </a:t>
            </a:r>
            <a:r>
              <a:rPr lang="en-CA" sz="20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doing</a:t>
            </a:r>
            <a:r>
              <a:rPr lang="en-CA" sz="200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endParaRPr lang="en-CA"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14313" indent="-214313">
              <a:spcBef>
                <a:spcPts val="600"/>
              </a:spcBef>
              <a:buFont typeface="Wingdings" panose="05000000000000000000" pitchFamily="2" charset="2"/>
              <a:buChar char="ü"/>
            </a:pPr>
            <a:r>
              <a:rPr lang="en-US" sz="200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 </a:t>
            </a: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wanted to also share some specific gratitude... I found the sessions incredibly helpful, useful and well structured… </a:t>
            </a:r>
            <a:r>
              <a:rPr lang="en-US"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it's already had a wonderful effect on my </a:t>
            </a:r>
            <a:r>
              <a:rPr lang="en-US" sz="20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life”</a:t>
            </a:r>
            <a:endParaRPr lang="en-CA"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0013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000" dirty="0"/>
              <a:t>Mindfulness and Learning: What’s the Connection</a:t>
            </a:r>
            <a:r>
              <a:rPr lang="en-CA" sz="3000" dirty="0" smtClean="0"/>
              <a:t>?</a:t>
            </a:r>
            <a:endParaRPr lang="en-CA" sz="3000" dirty="0"/>
          </a:p>
        </p:txBody>
      </p:sp>
      <p:sp>
        <p:nvSpPr>
          <p:cNvPr id="3" name="Content Placeholder 2"/>
          <p:cNvSpPr>
            <a:spLocks noGrp="1"/>
          </p:cNvSpPr>
          <p:nvPr>
            <p:ph idx="1"/>
          </p:nvPr>
        </p:nvSpPr>
        <p:spPr>
          <a:xfrm>
            <a:off x="2267744" y="1454988"/>
            <a:ext cx="6419056" cy="4920362"/>
          </a:xfrm>
        </p:spPr>
        <p:txBody>
          <a:bodyPr>
            <a:noAutofit/>
          </a:bodyPr>
          <a:lstStyle/>
          <a:p>
            <a:pPr marL="0" indent="0">
              <a:buNone/>
              <a:tabLst>
                <a:tab pos="7712075" algn="r"/>
              </a:tabLst>
            </a:pPr>
            <a:r>
              <a:rPr lang="en-CA" sz="2600" dirty="0" smtClean="0"/>
              <a:t>…</a:t>
            </a:r>
            <a:r>
              <a:rPr lang="en-CA" sz="2600" b="1" dirty="0" smtClean="0"/>
              <a:t>regular mindful</a:t>
            </a:r>
            <a:r>
              <a:rPr lang="en-CA" sz="2600" dirty="0" smtClean="0"/>
              <a:t> awareness </a:t>
            </a:r>
            <a:r>
              <a:rPr lang="en-CA" sz="2600" b="1" dirty="0" smtClean="0"/>
              <a:t>practice</a:t>
            </a:r>
            <a:r>
              <a:rPr lang="en-CA" sz="2600" dirty="0" smtClean="0"/>
              <a:t> changes how our body and brain respond to stress, possibly </a:t>
            </a:r>
            <a:r>
              <a:rPr lang="en-CA" sz="2600" b="1" dirty="0" smtClean="0"/>
              <a:t>strengthening connections in the prefrontal cortex </a:t>
            </a:r>
            <a:r>
              <a:rPr lang="en-CA" sz="2600" dirty="0" smtClean="0"/>
              <a:t>and reducing reactivity in our limbic system, </a:t>
            </a:r>
            <a:r>
              <a:rPr lang="en-CA" sz="2600" b="1" dirty="0" smtClean="0"/>
              <a:t>supporting</a:t>
            </a:r>
            <a:r>
              <a:rPr lang="en-CA" sz="2600" dirty="0" smtClean="0"/>
              <a:t> </a:t>
            </a:r>
            <a:r>
              <a:rPr lang="en-CA" sz="2600" b="1" dirty="0" smtClean="0"/>
              <a:t>self-reflection and self-regulation</a:t>
            </a:r>
            <a:r>
              <a:rPr lang="en-CA" sz="2600" dirty="0" smtClean="0"/>
              <a:t>. </a:t>
            </a:r>
            <a:r>
              <a:rPr lang="en-CA" sz="2600" b="1" dirty="0" smtClean="0"/>
              <a:t>These functions play a critical role in education.</a:t>
            </a:r>
            <a:r>
              <a:rPr lang="en-CA" sz="2600" dirty="0" smtClean="0"/>
              <a:t> </a:t>
            </a:r>
            <a:r>
              <a:rPr lang="en-CA" sz="2600" b="1" dirty="0" smtClean="0"/>
              <a:t>To learn, people must engage their prefrontal cortex</a:t>
            </a:r>
            <a:r>
              <a:rPr lang="en-CA" sz="2600" dirty="0" smtClean="0"/>
              <a:t> to focus and monitor their attention and to inhibit impulsive tendencies towards distraction… </a:t>
            </a:r>
            <a:r>
              <a:rPr lang="en-CA" sz="2600" dirty="0"/>
              <a:t/>
            </a:r>
            <a:br>
              <a:rPr lang="en-CA" sz="2600" dirty="0"/>
            </a:br>
            <a:endParaRPr lang="en-CA" sz="2600" dirty="0" smtClean="0"/>
          </a:p>
          <a:p>
            <a:pPr marL="0" indent="0">
              <a:buNone/>
              <a:tabLst>
                <a:tab pos="7712075" algn="r"/>
              </a:tabLst>
            </a:pPr>
            <a:r>
              <a:rPr lang="en-CA" sz="1400" dirty="0" smtClean="0"/>
              <a:t>	- </a:t>
            </a:r>
            <a:r>
              <a:rPr lang="en-CA" sz="1400" dirty="0" smtClean="0">
                <a:hlinkClick r:id="rId3"/>
              </a:rPr>
              <a:t>https</a:t>
            </a:r>
            <a:r>
              <a:rPr lang="en-CA" sz="1400" dirty="0">
                <a:hlinkClick r:id="rId3"/>
              </a:rPr>
              <a:t>://www.mindful.org/mindfulness-and-learning-whats-the-connection</a:t>
            </a:r>
            <a:r>
              <a:rPr lang="en-CA" sz="1400" dirty="0" smtClean="0">
                <a:hlinkClick r:id="rId3"/>
              </a:rPr>
              <a:t>/</a:t>
            </a:r>
            <a:r>
              <a:rPr lang="en-CA" sz="1400" dirty="0" smtClean="0"/>
              <a:t> </a:t>
            </a:r>
            <a:endParaRPr lang="en-CA" sz="1400" dirty="0"/>
          </a:p>
        </p:txBody>
      </p:sp>
      <p:pic>
        <p:nvPicPr>
          <p:cNvPr id="5" name="Picture 4"/>
          <p:cNvPicPr>
            <a:picLocks noChangeAspect="1"/>
          </p:cNvPicPr>
          <p:nvPr/>
        </p:nvPicPr>
        <p:blipFill>
          <a:blip r:embed="rId4"/>
          <a:stretch>
            <a:fillRect/>
          </a:stretch>
        </p:blipFill>
        <p:spPr>
          <a:xfrm>
            <a:off x="457200" y="1460967"/>
            <a:ext cx="1481979" cy="1481979"/>
          </a:xfrm>
          <a:prstGeom prst="rect">
            <a:avLst/>
          </a:prstGeom>
        </p:spPr>
      </p:pic>
      <p:pic>
        <p:nvPicPr>
          <p:cNvPr id="7" name="Picture 6"/>
          <p:cNvPicPr>
            <a:picLocks noChangeAspect="1"/>
          </p:cNvPicPr>
          <p:nvPr/>
        </p:nvPicPr>
        <p:blipFill>
          <a:blip r:embed="rId5"/>
          <a:stretch>
            <a:fillRect/>
          </a:stretch>
        </p:blipFill>
        <p:spPr>
          <a:xfrm>
            <a:off x="457200" y="3429000"/>
            <a:ext cx="1514475" cy="1714500"/>
          </a:xfrm>
          <a:prstGeom prst="rect">
            <a:avLst/>
          </a:prstGeom>
        </p:spPr>
      </p:pic>
    </p:spTree>
    <p:extLst>
      <p:ext uri="{BB962C8B-B14F-4D97-AF65-F5344CB8AC3E}">
        <p14:creationId xmlns:p14="http://schemas.microsoft.com/office/powerpoint/2010/main" val="12977933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424936" cy="562074"/>
          </a:xfrm>
        </p:spPr>
        <p:txBody>
          <a:bodyPr>
            <a:noAutofit/>
          </a:bodyPr>
          <a:lstStyle/>
          <a:p>
            <a:r>
              <a:rPr lang="en-CA" sz="4000" dirty="0" smtClean="0"/>
              <a:t>The Future of Learning and MCLD</a:t>
            </a:r>
            <a:endParaRPr lang="en-CA" sz="4000" dirty="0"/>
          </a:p>
        </p:txBody>
      </p:sp>
      <p:sp>
        <p:nvSpPr>
          <p:cNvPr id="3" name="Content Placeholder 2"/>
          <p:cNvSpPr>
            <a:spLocks noGrp="1"/>
          </p:cNvSpPr>
          <p:nvPr>
            <p:ph idx="1"/>
          </p:nvPr>
        </p:nvSpPr>
        <p:spPr>
          <a:xfrm>
            <a:off x="457271" y="2239672"/>
            <a:ext cx="8284077" cy="2441438"/>
          </a:xfrm>
        </p:spPr>
        <p:txBody>
          <a:bodyPr>
            <a:noAutofit/>
          </a:bodyPr>
          <a:lstStyle/>
          <a:p>
            <a:pPr marL="0" indent="0">
              <a:buNone/>
            </a:pPr>
            <a:r>
              <a:rPr lang="en-CA" sz="2400" dirty="0"/>
              <a:t>The future of learning refers to the evolving and innovative methods, technologies, and approaches that will shape how people acquire knowledge and skills in the years to come. It encompasses a shift towards personalized, technology-enhanced, and lifelong learning experiences that adapt to individual needs and the changing demands of the modern </a:t>
            </a:r>
            <a:r>
              <a:rPr lang="en-CA" sz="2400" dirty="0" smtClean="0"/>
              <a:t>world</a:t>
            </a:r>
            <a:endParaRPr lang="en-CA" sz="2400" dirty="0"/>
          </a:p>
        </p:txBody>
      </p:sp>
      <p:sp>
        <p:nvSpPr>
          <p:cNvPr id="5" name="Rectangle 4"/>
          <p:cNvSpPr/>
          <p:nvPr/>
        </p:nvSpPr>
        <p:spPr>
          <a:xfrm>
            <a:off x="449206" y="4764429"/>
            <a:ext cx="4572000" cy="1569660"/>
          </a:xfrm>
          <a:prstGeom prst="rect">
            <a:avLst/>
          </a:prstGeom>
        </p:spPr>
        <p:txBody>
          <a:bodyPr>
            <a:spAutoFit/>
          </a:bodyPr>
          <a:lstStyle/>
          <a:p>
            <a:pPr marL="342900" indent="-342900">
              <a:buFont typeface="Arial" panose="020B0604020202020204" pitchFamily="34" charset="0"/>
              <a:buChar char="•"/>
            </a:pPr>
            <a:r>
              <a:rPr lang="en-CA" sz="2400" dirty="0">
                <a:solidFill>
                  <a:schemeClr val="accent1">
                    <a:lumMod val="75000"/>
                  </a:schemeClr>
                </a:solidFill>
              </a:rPr>
              <a:t>Cultural Transformation</a:t>
            </a:r>
          </a:p>
          <a:p>
            <a:pPr marL="342900" indent="-342900">
              <a:buFont typeface="Arial" panose="020B0604020202020204" pitchFamily="34" charset="0"/>
              <a:buChar char="•"/>
            </a:pPr>
            <a:r>
              <a:rPr lang="en-CA" sz="2400" dirty="0">
                <a:solidFill>
                  <a:schemeClr val="accent1">
                    <a:lumMod val="75000"/>
                  </a:schemeClr>
                </a:solidFill>
              </a:rPr>
              <a:t>Embracing Innovation</a:t>
            </a:r>
          </a:p>
          <a:p>
            <a:pPr marL="342900" indent="-342900">
              <a:buFont typeface="Arial" panose="020B0604020202020204" pitchFamily="34" charset="0"/>
              <a:buChar char="•"/>
            </a:pPr>
            <a:r>
              <a:rPr lang="en-CA" sz="2400" dirty="0">
                <a:solidFill>
                  <a:schemeClr val="accent1">
                    <a:lumMod val="75000"/>
                  </a:schemeClr>
                </a:solidFill>
              </a:rPr>
              <a:t>Resilience and Adaptability</a:t>
            </a:r>
          </a:p>
          <a:p>
            <a:pPr marL="342900" indent="-342900">
              <a:buFont typeface="Arial" panose="020B0604020202020204" pitchFamily="34" charset="0"/>
              <a:buChar char="•"/>
            </a:pPr>
            <a:r>
              <a:rPr lang="en-CA" sz="2400" dirty="0">
                <a:solidFill>
                  <a:schemeClr val="accent1">
                    <a:lumMod val="75000"/>
                  </a:schemeClr>
                </a:solidFill>
              </a:rPr>
              <a:t>Empathy and </a:t>
            </a:r>
            <a:r>
              <a:rPr lang="en-CA" sz="2400" dirty="0" smtClean="0">
                <a:solidFill>
                  <a:schemeClr val="accent1">
                    <a:lumMod val="75000"/>
                  </a:schemeClr>
                </a:solidFill>
              </a:rPr>
              <a:t>Inclusivity</a:t>
            </a:r>
            <a:endParaRPr lang="en-CA" sz="2400" dirty="0">
              <a:solidFill>
                <a:schemeClr val="accent1">
                  <a:lumMod val="75000"/>
                </a:schemeClr>
              </a:solidFill>
            </a:endParaRPr>
          </a:p>
        </p:txBody>
      </p:sp>
      <p:sp>
        <p:nvSpPr>
          <p:cNvPr id="6" name="Rectangle 5"/>
          <p:cNvSpPr/>
          <p:nvPr/>
        </p:nvSpPr>
        <p:spPr>
          <a:xfrm>
            <a:off x="4499991" y="4764429"/>
            <a:ext cx="4462415" cy="1569660"/>
          </a:xfrm>
          <a:prstGeom prst="rect">
            <a:avLst/>
          </a:prstGeom>
        </p:spPr>
        <p:txBody>
          <a:bodyPr wrap="square">
            <a:spAutoFit/>
          </a:bodyPr>
          <a:lstStyle/>
          <a:p>
            <a:pPr marL="342900" indent="-342900">
              <a:buFont typeface="Arial" panose="020B0604020202020204" pitchFamily="34" charset="0"/>
              <a:buChar char="•"/>
            </a:pPr>
            <a:r>
              <a:rPr lang="en-CA" sz="2400" dirty="0" smtClean="0">
                <a:solidFill>
                  <a:schemeClr val="accent1">
                    <a:lumMod val="75000"/>
                  </a:schemeClr>
                </a:solidFill>
              </a:rPr>
              <a:t>Stakeholder </a:t>
            </a:r>
            <a:r>
              <a:rPr lang="en-CA" sz="2400" dirty="0">
                <a:solidFill>
                  <a:schemeClr val="accent1">
                    <a:lumMod val="75000"/>
                  </a:schemeClr>
                </a:solidFill>
              </a:rPr>
              <a:t>Engagement</a:t>
            </a:r>
          </a:p>
          <a:p>
            <a:pPr marL="342900" indent="-342900">
              <a:buFont typeface="Arial" panose="020B0604020202020204" pitchFamily="34" charset="0"/>
              <a:buChar char="•"/>
            </a:pPr>
            <a:r>
              <a:rPr lang="en-CA" sz="2400" dirty="0">
                <a:solidFill>
                  <a:schemeClr val="accent1">
                    <a:lumMod val="75000"/>
                  </a:schemeClr>
                </a:solidFill>
              </a:rPr>
              <a:t>Professional Development</a:t>
            </a:r>
          </a:p>
          <a:p>
            <a:pPr marL="342900" indent="-342900">
              <a:buFont typeface="Arial" panose="020B0604020202020204" pitchFamily="34" charset="0"/>
              <a:buChar char="•"/>
            </a:pPr>
            <a:r>
              <a:rPr lang="en-CA" sz="2400" dirty="0">
                <a:solidFill>
                  <a:schemeClr val="accent1">
                    <a:lumMod val="75000"/>
                  </a:schemeClr>
                </a:solidFill>
              </a:rPr>
              <a:t>Facilitator Well-being</a:t>
            </a:r>
          </a:p>
          <a:p>
            <a:pPr marL="342900" indent="-342900">
              <a:buFont typeface="Arial" panose="020B0604020202020204" pitchFamily="34" charset="0"/>
              <a:buChar char="•"/>
            </a:pPr>
            <a:r>
              <a:rPr lang="en-CA" sz="2400" dirty="0">
                <a:solidFill>
                  <a:schemeClr val="accent1">
                    <a:lumMod val="75000"/>
                  </a:schemeClr>
                </a:solidFill>
              </a:rPr>
              <a:t>Continuous Improvement</a:t>
            </a:r>
          </a:p>
        </p:txBody>
      </p:sp>
      <p:sp>
        <p:nvSpPr>
          <p:cNvPr id="7" name="Rectangle 6"/>
          <p:cNvSpPr/>
          <p:nvPr/>
        </p:nvSpPr>
        <p:spPr>
          <a:xfrm>
            <a:off x="449277" y="5133079"/>
            <a:ext cx="3314754" cy="461665"/>
          </a:xfrm>
          <a:prstGeom prst="rect">
            <a:avLst/>
          </a:prstGeom>
          <a:solidFill>
            <a:schemeClr val="bg1"/>
          </a:solidFill>
        </p:spPr>
        <p:txBody>
          <a:bodyPr wrap="none">
            <a:spAutoFit/>
          </a:bodyPr>
          <a:lstStyle/>
          <a:p>
            <a:pPr marL="342900" indent="-342900">
              <a:buFont typeface="Arial" panose="020B0604020202020204" pitchFamily="34" charset="0"/>
              <a:buChar char="•"/>
            </a:pPr>
            <a:r>
              <a:rPr lang="en-CA" sz="2400" b="1" dirty="0">
                <a:solidFill>
                  <a:schemeClr val="accent1">
                    <a:lumMod val="75000"/>
                  </a:schemeClr>
                </a:solidFill>
              </a:rPr>
              <a:t>Embracing Innovation</a:t>
            </a:r>
          </a:p>
        </p:txBody>
      </p:sp>
      <p:sp>
        <p:nvSpPr>
          <p:cNvPr id="8" name="Rectangle 7"/>
          <p:cNvSpPr/>
          <p:nvPr/>
        </p:nvSpPr>
        <p:spPr>
          <a:xfrm>
            <a:off x="459550" y="5853159"/>
            <a:ext cx="3568156" cy="461665"/>
          </a:xfrm>
          <a:prstGeom prst="rect">
            <a:avLst/>
          </a:prstGeom>
          <a:solidFill>
            <a:schemeClr val="bg1"/>
          </a:solidFill>
        </p:spPr>
        <p:txBody>
          <a:bodyPr wrap="none">
            <a:spAutoFit/>
          </a:bodyPr>
          <a:lstStyle/>
          <a:p>
            <a:pPr marL="342900" indent="-342900">
              <a:buFont typeface="Arial" panose="020B0604020202020204" pitchFamily="34" charset="0"/>
              <a:buChar char="•"/>
            </a:pPr>
            <a:r>
              <a:rPr lang="en-CA" sz="2400" b="1" dirty="0">
                <a:solidFill>
                  <a:schemeClr val="accent1">
                    <a:lumMod val="75000"/>
                  </a:schemeClr>
                </a:solidFill>
              </a:rPr>
              <a:t>Empathy and Inclusivity</a:t>
            </a:r>
          </a:p>
        </p:txBody>
      </p:sp>
      <p:sp>
        <p:nvSpPr>
          <p:cNvPr id="9" name="Rectangle 8"/>
          <p:cNvSpPr/>
          <p:nvPr/>
        </p:nvSpPr>
        <p:spPr>
          <a:xfrm>
            <a:off x="4499992" y="5853158"/>
            <a:ext cx="4051017" cy="461665"/>
          </a:xfrm>
          <a:prstGeom prst="rect">
            <a:avLst/>
          </a:prstGeom>
          <a:solidFill>
            <a:schemeClr val="bg1"/>
          </a:solidFill>
        </p:spPr>
        <p:txBody>
          <a:bodyPr wrap="square">
            <a:spAutoFit/>
          </a:bodyPr>
          <a:lstStyle/>
          <a:p>
            <a:pPr marL="342900" indent="-342900">
              <a:buFont typeface="Arial" panose="020B0604020202020204" pitchFamily="34" charset="0"/>
              <a:buChar char="•"/>
            </a:pPr>
            <a:r>
              <a:rPr lang="en-CA" sz="2400" b="1" dirty="0">
                <a:solidFill>
                  <a:schemeClr val="accent1">
                    <a:lumMod val="75000"/>
                  </a:schemeClr>
                </a:solidFill>
              </a:rPr>
              <a:t>Continuous Improvement</a:t>
            </a:r>
          </a:p>
        </p:txBody>
      </p:sp>
      <p:sp>
        <p:nvSpPr>
          <p:cNvPr id="10" name="Rectangle 9"/>
          <p:cNvSpPr/>
          <p:nvPr/>
        </p:nvSpPr>
        <p:spPr>
          <a:xfrm>
            <a:off x="5868144" y="6541009"/>
            <a:ext cx="1494063" cy="307777"/>
          </a:xfrm>
          <a:prstGeom prst="rect">
            <a:avLst/>
          </a:prstGeom>
        </p:spPr>
        <p:txBody>
          <a:bodyPr wrap="none">
            <a:spAutoFit/>
          </a:bodyPr>
          <a:lstStyle/>
          <a:p>
            <a:r>
              <a:rPr lang="fr-CA" sz="1400" dirty="0" smtClean="0">
                <a:solidFill>
                  <a:schemeClr val="accent1">
                    <a:lumMod val="75000"/>
                  </a:schemeClr>
                </a:solidFill>
              </a:rPr>
              <a:t>- Source: </a:t>
            </a:r>
            <a:r>
              <a:rPr lang="fr-CA" sz="1400" dirty="0" err="1" smtClean="0">
                <a:solidFill>
                  <a:schemeClr val="accent1">
                    <a:lumMod val="75000"/>
                  </a:schemeClr>
                </a:solidFill>
              </a:rPr>
              <a:t>ChatGPT</a:t>
            </a:r>
            <a:endParaRPr lang="en-CA" sz="1400" dirty="0">
              <a:solidFill>
                <a:schemeClr val="accent1">
                  <a:lumMod val="75000"/>
                </a:schemeClr>
              </a:solidFill>
            </a:endParaRPr>
          </a:p>
        </p:txBody>
      </p:sp>
      <p:pic>
        <p:nvPicPr>
          <p:cNvPr id="12" name="Picture 2" descr="https://cicintranet.ci.gc.ca/connexion/hr-rh/images/learning-academy-banner-academie-apprentiss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5044" y="947046"/>
            <a:ext cx="4866457" cy="1034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34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378298"/>
            <a:ext cx="4978896" cy="1143000"/>
          </a:xfrm>
        </p:spPr>
        <p:txBody>
          <a:bodyPr>
            <a:normAutofit fontScale="90000"/>
          </a:bodyPr>
          <a:lstStyle/>
          <a:p>
            <a:pPr algn="ctr">
              <a:lnSpc>
                <a:spcPct val="100000"/>
              </a:lnSpc>
            </a:pPr>
            <a:r>
              <a:rPr lang="en-US" dirty="0">
                <a:solidFill>
                  <a:schemeClr val="accent1">
                    <a:lumMod val="75000"/>
                  </a:schemeClr>
                </a:solidFill>
                <a:ea typeface="Times New Roman" panose="02020603050405020304" pitchFamily="18" charset="0"/>
                <a:cs typeface="Times New Roman" panose="02020603050405020304" pitchFamily="18" charset="0"/>
              </a:rPr>
              <a:t>What’s Needed For </a:t>
            </a:r>
            <a:r>
              <a:rPr lang="en-US" dirty="0" smtClean="0">
                <a:solidFill>
                  <a:schemeClr val="accent1">
                    <a:lumMod val="75000"/>
                  </a:schemeClr>
                </a:solidFill>
                <a:ea typeface="Times New Roman" panose="02020603050405020304" pitchFamily="18" charset="0"/>
                <a:cs typeface="Times New Roman" panose="02020603050405020304" pitchFamily="18" charset="0"/>
              </a:rPr>
              <a:t>Success ?</a:t>
            </a:r>
            <a:endParaRPr lang="en-CA" dirty="0"/>
          </a:p>
        </p:txBody>
      </p:sp>
      <p:sp>
        <p:nvSpPr>
          <p:cNvPr id="2" name="Content Placeholder 1"/>
          <p:cNvSpPr>
            <a:spLocks noGrp="1"/>
          </p:cNvSpPr>
          <p:nvPr>
            <p:ph idx="1"/>
          </p:nvPr>
        </p:nvSpPr>
        <p:spPr>
          <a:xfrm>
            <a:off x="3923928" y="2852936"/>
            <a:ext cx="4824536" cy="2985195"/>
          </a:xfrm>
        </p:spPr>
        <p:txBody>
          <a:bodyPr>
            <a:normAutofit fontScale="92500"/>
          </a:bodyPr>
          <a:lstStyle/>
          <a:p>
            <a:pPr marL="214313" indent="-214313">
              <a:lnSpc>
                <a:spcPct val="150000"/>
              </a:lnSpc>
              <a:buSzPct val="135000"/>
              <a:buFont typeface="Wingdings" panose="05000000000000000000" pitchFamily="2" charset="2"/>
              <a:buChar char="ü"/>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214313" indent="-214313">
              <a:lnSpc>
                <a:spcPct val="150000"/>
              </a:lnSpc>
              <a:buSzPct val="135000"/>
              <a:buFont typeface="Wingdings" panose="05000000000000000000" pitchFamily="2" charset="2"/>
              <a:buChar char="ü"/>
            </a:pPr>
            <a:r>
              <a:rPr lang="en-US" dirty="0" smtClean="0">
                <a:latin typeface="Calibri" panose="020F0502020204030204" pitchFamily="34" charset="0"/>
                <a:ea typeface="Calibri" panose="020F0502020204030204" pitchFamily="34" charset="0"/>
                <a:cs typeface="Times New Roman" panose="02020603050405020304" pitchFamily="18" charset="0"/>
              </a:rPr>
              <a:t>Voluntary </a:t>
            </a:r>
            <a:r>
              <a:rPr lang="en-US" dirty="0">
                <a:latin typeface="Calibri" panose="020F0502020204030204" pitchFamily="34" charset="0"/>
                <a:ea typeface="Calibri" panose="020F0502020204030204" pitchFamily="34" charset="0"/>
                <a:cs typeface="Times New Roman" panose="02020603050405020304" pitchFamily="18" charset="0"/>
              </a:rPr>
              <a:t>Participation</a:t>
            </a:r>
          </a:p>
          <a:p>
            <a:pPr marL="214313" indent="-214313">
              <a:lnSpc>
                <a:spcPct val="150000"/>
              </a:lnSpc>
              <a:buSzPct val="135000"/>
              <a:buFont typeface="Wingdings" panose="05000000000000000000" pitchFamily="2" charset="2"/>
              <a:buChar char="ü"/>
            </a:pPr>
            <a:r>
              <a:rPr lang="en-US" dirty="0">
                <a:latin typeface="Calibri" panose="020F0502020204030204" pitchFamily="34" charset="0"/>
                <a:ea typeface="Calibri" panose="020F0502020204030204" pitchFamily="34" charset="0"/>
                <a:cs typeface="Times New Roman" panose="02020603050405020304" pitchFamily="18" charset="0"/>
              </a:rPr>
              <a:t>Support from </a:t>
            </a:r>
            <a:r>
              <a:rPr lang="en-US" dirty="0" smtClean="0">
                <a:latin typeface="Calibri" panose="020F0502020204030204" pitchFamily="34" charset="0"/>
                <a:ea typeface="Calibri" panose="020F0502020204030204" pitchFamily="34" charset="0"/>
                <a:cs typeface="Times New Roman" panose="02020603050405020304" pitchFamily="18" charset="0"/>
              </a:rPr>
              <a:t>Management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duotone>
              <a:schemeClr val="accent3">
                <a:shade val="45000"/>
                <a:satMod val="135000"/>
              </a:schemeClr>
              <a:prstClr val="white"/>
            </a:duotone>
          </a:blip>
          <a:stretch>
            <a:fillRect/>
          </a:stretch>
        </p:blipFill>
        <p:spPr>
          <a:xfrm>
            <a:off x="5580112" y="932229"/>
            <a:ext cx="2603897" cy="2112398"/>
          </a:xfrm>
          <a:prstGeom prst="ellipse">
            <a:avLst/>
          </a:prstGeom>
          <a:ln>
            <a:noFill/>
          </a:ln>
          <a:effectLst>
            <a:softEdge rad="112500"/>
          </a:effectLst>
        </p:spPr>
      </p:pic>
      <p:grpSp>
        <p:nvGrpSpPr>
          <p:cNvPr id="11" name="Group 10"/>
          <p:cNvGrpSpPr/>
          <p:nvPr/>
        </p:nvGrpSpPr>
        <p:grpSpPr>
          <a:xfrm>
            <a:off x="827584" y="3284984"/>
            <a:ext cx="2474177" cy="1922828"/>
            <a:chOff x="511098" y="2743200"/>
            <a:chExt cx="3298902" cy="2563770"/>
          </a:xfrm>
        </p:grpSpPr>
        <p:pic>
          <p:nvPicPr>
            <p:cNvPr id="9" name="Picture 8"/>
            <p:cNvPicPr>
              <a:picLocks noChangeAspect="1"/>
            </p:cNvPicPr>
            <p:nvPr/>
          </p:nvPicPr>
          <p:blipFill rotWithShape="1">
            <a:blip r:embed="rId4">
              <a:clrChange>
                <a:clrFrom>
                  <a:srgbClr val="FFFFFF"/>
                </a:clrFrom>
                <a:clrTo>
                  <a:srgbClr val="FFFFFF">
                    <a:alpha val="0"/>
                  </a:srgbClr>
                </a:clrTo>
              </a:clrChange>
              <a:duotone>
                <a:schemeClr val="accent3">
                  <a:shade val="45000"/>
                  <a:satMod val="135000"/>
                </a:schemeClr>
                <a:prstClr val="white"/>
              </a:duotone>
            </a:blip>
            <a:srcRect r="11195"/>
            <a:stretch/>
          </p:blipFill>
          <p:spPr>
            <a:xfrm>
              <a:off x="511098" y="2868570"/>
              <a:ext cx="3298902" cy="2438400"/>
            </a:xfrm>
            <a:prstGeom prst="rect">
              <a:avLst/>
            </a:prstGeom>
          </p:spPr>
        </p:pic>
        <p:pic>
          <p:nvPicPr>
            <p:cNvPr id="8" name="Picture 7"/>
            <p:cNvPicPr>
              <a:picLocks noChangeAspect="1"/>
            </p:cNvPicPr>
            <p:nvPr/>
          </p:nvPicPr>
          <p:blipFill>
            <a:blip r:embed="rId5">
              <a:clrChange>
                <a:clrFrom>
                  <a:srgbClr val="FFFFFF"/>
                </a:clrFrom>
                <a:clrTo>
                  <a:srgbClr val="FFFFFF">
                    <a:alpha val="0"/>
                  </a:srgbClr>
                </a:clrTo>
              </a:clrChange>
              <a:duotone>
                <a:schemeClr val="accent3">
                  <a:shade val="45000"/>
                  <a:satMod val="135000"/>
                </a:schemeClr>
                <a:prstClr val="white"/>
              </a:duotone>
            </a:blip>
            <a:stretch>
              <a:fillRect/>
            </a:stretch>
          </p:blipFill>
          <p:spPr>
            <a:xfrm>
              <a:off x="1143000" y="2743200"/>
              <a:ext cx="2009775" cy="2133600"/>
            </a:xfrm>
            <a:prstGeom prst="rect">
              <a:avLst/>
            </a:prstGeom>
          </p:spPr>
        </p:pic>
      </p:grpSp>
    </p:spTree>
    <p:extLst>
      <p:ext uri="{BB962C8B-B14F-4D97-AF65-F5344CB8AC3E}">
        <p14:creationId xmlns:p14="http://schemas.microsoft.com/office/powerpoint/2010/main" val="2547134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Sli.do</a:t>
            </a:r>
            <a:endParaRPr lang="en-CA" dirty="0"/>
          </a:p>
        </p:txBody>
      </p:sp>
      <p:sp>
        <p:nvSpPr>
          <p:cNvPr id="3" name="Content Placeholder 2"/>
          <p:cNvSpPr>
            <a:spLocks noGrp="1"/>
          </p:cNvSpPr>
          <p:nvPr>
            <p:ph idx="1"/>
          </p:nvPr>
        </p:nvSpPr>
        <p:spPr>
          <a:xfrm>
            <a:off x="457200" y="1600200"/>
            <a:ext cx="8229600" cy="2332856"/>
          </a:xfrm>
        </p:spPr>
        <p:txBody>
          <a:bodyPr>
            <a:normAutofit/>
          </a:bodyPr>
          <a:lstStyle/>
          <a:p>
            <a:r>
              <a:rPr lang="en-CA" dirty="0" smtClean="0"/>
              <a:t>I would </a:t>
            </a:r>
            <a:r>
              <a:rPr lang="en-CA" dirty="0"/>
              <a:t>say my level of experience with mindfulness is</a:t>
            </a:r>
            <a:r>
              <a:rPr lang="en-CA" dirty="0" smtClean="0"/>
              <a:t>:</a:t>
            </a:r>
          </a:p>
          <a:p>
            <a:r>
              <a:rPr lang="en-CA" dirty="0"/>
              <a:t>How are you feeling right now</a:t>
            </a:r>
            <a:r>
              <a:rPr lang="en-CA" dirty="0" smtClean="0"/>
              <a:t>?</a:t>
            </a:r>
          </a:p>
        </p:txBody>
      </p:sp>
      <p:pic>
        <p:nvPicPr>
          <p:cNvPr id="6" name="Picture 5"/>
          <p:cNvPicPr>
            <a:picLocks noChangeAspect="1"/>
          </p:cNvPicPr>
          <p:nvPr/>
        </p:nvPicPr>
        <p:blipFill>
          <a:blip r:embed="rId3"/>
          <a:stretch>
            <a:fillRect/>
          </a:stretch>
        </p:blipFill>
        <p:spPr>
          <a:xfrm>
            <a:off x="7308308" y="105151"/>
            <a:ext cx="1495053" cy="1495053"/>
          </a:xfrm>
          <a:prstGeom prst="rect">
            <a:avLst/>
          </a:prstGeom>
        </p:spPr>
      </p:pic>
      <p:sp>
        <p:nvSpPr>
          <p:cNvPr id="7" name="Content Placeholder 2"/>
          <p:cNvSpPr txBox="1">
            <a:spLocks/>
          </p:cNvSpPr>
          <p:nvPr/>
        </p:nvSpPr>
        <p:spPr>
          <a:xfrm>
            <a:off x="446856" y="4941168"/>
            <a:ext cx="8229600" cy="16645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a:t>https://www.slido.com/</a:t>
            </a:r>
            <a:br>
              <a:rPr lang="en-CA" dirty="0"/>
            </a:br>
            <a:r>
              <a:rPr lang="en-CA" dirty="0"/>
              <a:t># </a:t>
            </a:r>
            <a:r>
              <a:rPr lang="en-CA" dirty="0" err="1" smtClean="0"/>
              <a:t>holf-fca</a:t>
            </a:r>
            <a:r>
              <a:rPr lang="en-CA" dirty="0"/>
              <a:t/>
            </a:r>
            <a:br>
              <a:rPr lang="en-CA" dirty="0"/>
            </a:br>
            <a:r>
              <a:rPr lang="en-CA" sz="2400" dirty="0">
                <a:hlinkClick r:id="rId4"/>
              </a:rPr>
              <a:t>https://</a:t>
            </a:r>
            <a:r>
              <a:rPr lang="en-CA" sz="2400" dirty="0" smtClean="0">
                <a:hlinkClick r:id="rId4"/>
              </a:rPr>
              <a:t>app.sli.do/event/jy6YeaukSMNTvfJPtLHMzy</a:t>
            </a:r>
            <a:r>
              <a:rPr lang="en-CA" sz="2400" dirty="0" smtClean="0"/>
              <a:t> </a:t>
            </a:r>
            <a:endParaRPr lang="en-CA" sz="240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8104" y="4058143"/>
            <a:ext cx="1862336" cy="1862336"/>
          </a:xfrm>
          <a:prstGeom prst="rect">
            <a:avLst/>
          </a:prstGeom>
        </p:spPr>
      </p:pic>
    </p:spTree>
    <p:extLst>
      <p:ext uri="{BB962C8B-B14F-4D97-AF65-F5344CB8AC3E}">
        <p14:creationId xmlns:p14="http://schemas.microsoft.com/office/powerpoint/2010/main" val="240976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nvPicPr>
        <p:blipFill>
          <a:blip r:embed="rId3" cstate="print"/>
          <a:srcRect/>
          <a:stretch>
            <a:fillRect/>
          </a:stretch>
        </p:blipFill>
        <p:spPr bwMode="auto">
          <a:xfrm flipH="1">
            <a:off x="7740352" y="639343"/>
            <a:ext cx="1098122" cy="1921714"/>
          </a:xfrm>
          <a:prstGeom prst="rect">
            <a:avLst/>
          </a:prstGeom>
          <a:noFill/>
        </p:spPr>
      </p:pic>
      <p:sp>
        <p:nvSpPr>
          <p:cNvPr id="2" name="Title 1"/>
          <p:cNvSpPr>
            <a:spLocks noGrp="1"/>
          </p:cNvSpPr>
          <p:nvPr>
            <p:ph type="title"/>
          </p:nvPr>
        </p:nvSpPr>
        <p:spPr/>
        <p:txBody>
          <a:bodyPr>
            <a:normAutofit/>
          </a:bodyPr>
          <a:lstStyle/>
          <a:p>
            <a:r>
              <a:rPr lang="en-CA" dirty="0"/>
              <a:t>Mindfulness Exercise – </a:t>
            </a:r>
            <a:r>
              <a:rPr lang="en-CA" dirty="0" smtClean="0"/>
              <a:t>Body Scan</a:t>
            </a:r>
            <a:endParaRPr lang="en-US" dirty="0"/>
          </a:p>
        </p:txBody>
      </p:sp>
      <p:sp>
        <p:nvSpPr>
          <p:cNvPr id="3" name="Content Placeholder 2"/>
          <p:cNvSpPr>
            <a:spLocks noGrp="1"/>
          </p:cNvSpPr>
          <p:nvPr>
            <p:ph idx="1"/>
          </p:nvPr>
        </p:nvSpPr>
        <p:spPr/>
        <p:txBody>
          <a:bodyPr>
            <a:normAutofit fontScale="85000" lnSpcReduction="10000"/>
          </a:bodyPr>
          <a:lstStyle/>
          <a:p>
            <a:endParaRPr lang="en-CA" dirty="0" smtClean="0"/>
          </a:p>
          <a:p>
            <a:r>
              <a:rPr lang="en-CA" dirty="0" smtClean="0"/>
              <a:t>Time required: 5 minutes</a:t>
            </a:r>
          </a:p>
          <a:p>
            <a:r>
              <a:rPr lang="en-CA" dirty="0" smtClean="0"/>
              <a:t>Take advantage of the opportunity to experience this exercise</a:t>
            </a:r>
          </a:p>
          <a:p>
            <a:r>
              <a:rPr lang="en-CA" dirty="0" smtClean="0"/>
              <a:t>Sit as comfortable as possible in a straight position</a:t>
            </a:r>
          </a:p>
          <a:p>
            <a:r>
              <a:rPr lang="en-CA" dirty="0" smtClean="0"/>
              <a:t>Feel free to close your eyes</a:t>
            </a:r>
          </a:p>
          <a:p>
            <a:endParaRPr lang="en-CA" dirty="0" smtClean="0"/>
          </a:p>
          <a:p>
            <a:r>
              <a:rPr lang="en-CA" dirty="0" smtClean="0"/>
              <a:t>Follow my voice as I lead you through the exercise</a:t>
            </a:r>
          </a:p>
          <a:p>
            <a:r>
              <a:rPr lang="en-CA" dirty="0" smtClean="0"/>
              <a:t>Then, we will do a short debrief of what you noticed.</a:t>
            </a:r>
          </a:p>
        </p:txBody>
      </p:sp>
      <p:grpSp>
        <p:nvGrpSpPr>
          <p:cNvPr id="9" name="Group 8">
            <a:extLst>
              <a:ext uri="{FF2B5EF4-FFF2-40B4-BE49-F238E27FC236}">
                <a16:creationId xmlns:a16="http://schemas.microsoft.com/office/drawing/2014/main" id="{A98F5443-DFA3-8CE7-690D-2F1DDE1D9653}"/>
              </a:ext>
            </a:extLst>
          </p:cNvPr>
          <p:cNvGrpSpPr/>
          <p:nvPr/>
        </p:nvGrpSpPr>
        <p:grpSpPr>
          <a:xfrm>
            <a:off x="6583564" y="6126165"/>
            <a:ext cx="602737" cy="613565"/>
            <a:chOff x="1691679" y="5343141"/>
            <a:chExt cx="803648" cy="818087"/>
          </a:xfrm>
        </p:grpSpPr>
        <p:pic>
          <p:nvPicPr>
            <p:cNvPr id="10" name="Picture 9">
              <a:extLst>
                <a:ext uri="{FF2B5EF4-FFF2-40B4-BE49-F238E27FC236}">
                  <a16:creationId xmlns:a16="http://schemas.microsoft.com/office/drawing/2014/main" id="{891D7C16-3D79-4DA2-C98A-976B5FA3D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79" y="5343141"/>
              <a:ext cx="803648" cy="818087"/>
            </a:xfrm>
            <a:prstGeom prst="rect">
              <a:avLst/>
            </a:prstGeom>
          </p:spPr>
        </p:pic>
        <p:sp>
          <p:nvSpPr>
            <p:cNvPr id="11" name="Oval 10">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00B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81063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Search Inside Yourself | Chade-Meng Tan | Talks at Google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08482"/>
            <a:ext cx="4600223" cy="25876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66015" y="3508265"/>
            <a:ext cx="2039584" cy="2218376"/>
          </a:xfrm>
        </p:spPr>
        <p:txBody>
          <a:bodyPr>
            <a:normAutofit fontScale="90000"/>
          </a:bodyPr>
          <a:lstStyle/>
          <a:p>
            <a:pPr algn="ctr"/>
            <a:r>
              <a:rPr lang="en-CA" sz="4000" dirty="0" smtClean="0"/>
              <a:t>A big </a:t>
            </a:r>
            <a:br>
              <a:rPr lang="en-CA" sz="4000" dirty="0" smtClean="0"/>
            </a:br>
            <a:r>
              <a:rPr lang="en-CA" sz="4000" dirty="0" smtClean="0"/>
              <a:t>“ah-ha” </a:t>
            </a:r>
            <a:br>
              <a:rPr lang="en-CA" sz="4000" dirty="0" smtClean="0"/>
            </a:br>
            <a:r>
              <a:rPr lang="en-CA" sz="4000" dirty="0" smtClean="0"/>
              <a:t>moment:</a:t>
            </a:r>
            <a:endParaRPr lang="en-CA" sz="4000" dirty="0"/>
          </a:p>
        </p:txBody>
      </p:sp>
      <p:grpSp>
        <p:nvGrpSpPr>
          <p:cNvPr id="25" name="Group 24"/>
          <p:cNvGrpSpPr/>
          <p:nvPr/>
        </p:nvGrpSpPr>
        <p:grpSpPr>
          <a:xfrm>
            <a:off x="3022697" y="3264201"/>
            <a:ext cx="4485372" cy="3086154"/>
            <a:chOff x="4248704" y="3214265"/>
            <a:chExt cx="4485372" cy="3086154"/>
          </a:xfrm>
        </p:grpSpPr>
        <p:pic>
          <p:nvPicPr>
            <p:cNvPr id="1028" name="Picture 4" descr="Image result for 3d clipart 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826" y="3634823"/>
              <a:ext cx="1688193" cy="1758408"/>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nvSpPr>
          <p:spPr>
            <a:xfrm rot="927413" flipH="1">
              <a:off x="4623189" y="3360053"/>
              <a:ext cx="1144162" cy="73011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Think</a:t>
              </a:r>
            </a:p>
          </p:txBody>
        </p:sp>
        <p:sp>
          <p:nvSpPr>
            <p:cNvPr id="9" name="Flowchart: Predefined Process 8"/>
            <p:cNvSpPr/>
            <p:nvPr/>
          </p:nvSpPr>
          <p:spPr>
            <a:xfrm>
              <a:off x="4248704" y="4368420"/>
              <a:ext cx="923036" cy="720278"/>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Do</a:t>
              </a:r>
            </a:p>
          </p:txBody>
        </p:sp>
        <p:grpSp>
          <p:nvGrpSpPr>
            <p:cNvPr id="21" name="Group 20"/>
            <p:cNvGrpSpPr/>
            <p:nvPr/>
          </p:nvGrpSpPr>
          <p:grpSpPr>
            <a:xfrm>
              <a:off x="5186354" y="3337283"/>
              <a:ext cx="2256564" cy="2850857"/>
              <a:chOff x="7495448" y="1124744"/>
              <a:chExt cx="3006535" cy="3631337"/>
            </a:xfrm>
          </p:grpSpPr>
          <p:pic>
            <p:nvPicPr>
              <p:cNvPr id="20" name="Picture 19"/>
              <p:cNvPicPr>
                <a:picLocks noChangeAspect="1"/>
              </p:cNvPicPr>
              <p:nvPr/>
            </p:nvPicPr>
            <p:blipFill>
              <a:blip r:embed="rId5"/>
              <a:stretch>
                <a:fillRect/>
              </a:stretch>
            </p:blipFill>
            <p:spPr>
              <a:xfrm>
                <a:off x="8396958" y="1124744"/>
                <a:ext cx="2105025" cy="2914650"/>
              </a:xfrm>
              <a:prstGeom prst="rect">
                <a:avLst/>
              </a:prstGeom>
            </p:spPr>
          </p:pic>
          <p:pic>
            <p:nvPicPr>
              <p:cNvPr id="24" name="Picture 23"/>
              <p:cNvPicPr>
                <a:picLocks noChangeAspect="1"/>
              </p:cNvPicPr>
              <p:nvPr/>
            </p:nvPicPr>
            <p:blipFill>
              <a:blip r:embed="rId6">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sp>
          <p:nvSpPr>
            <p:cNvPr id="11" name="Double Wave 10"/>
            <p:cNvSpPr/>
            <p:nvPr/>
          </p:nvSpPr>
          <p:spPr>
            <a:xfrm rot="20677385">
              <a:off x="7267509" y="3214265"/>
              <a:ext cx="1025596" cy="694364"/>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smtClean="0"/>
            </a:p>
            <a:p>
              <a:pPr algn="ctr"/>
              <a:r>
                <a:rPr lang="fr-CA" dirty="0" err="1" smtClean="0"/>
                <a:t>Feel</a:t>
              </a:r>
              <a:endParaRPr lang="fr-CA" dirty="0" smtClean="0"/>
            </a:p>
            <a:p>
              <a:pPr algn="ctr"/>
              <a:endParaRPr lang="en-CA" dirty="0"/>
            </a:p>
          </p:txBody>
        </p:sp>
        <p:sp>
          <p:nvSpPr>
            <p:cNvPr id="10" name="Oval 9"/>
            <p:cNvSpPr/>
            <p:nvPr/>
          </p:nvSpPr>
          <p:spPr>
            <a:xfrm rot="613333">
              <a:off x="7448819" y="5322733"/>
              <a:ext cx="871757" cy="8500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Believe</a:t>
              </a:r>
            </a:p>
          </p:txBody>
        </p:sp>
        <p:grpSp>
          <p:nvGrpSpPr>
            <p:cNvPr id="5" name="Group 4"/>
            <p:cNvGrpSpPr/>
            <p:nvPr/>
          </p:nvGrpSpPr>
          <p:grpSpPr>
            <a:xfrm>
              <a:off x="7589222" y="4324465"/>
              <a:ext cx="1144854" cy="543199"/>
              <a:chOff x="6281118" y="4617857"/>
              <a:chExt cx="1607624" cy="732311"/>
            </a:xfrm>
          </p:grpSpPr>
          <p:sp>
            <p:nvSpPr>
              <p:cNvPr id="6" name="Oval Callout 5"/>
              <p:cNvSpPr/>
              <p:nvPr/>
            </p:nvSpPr>
            <p:spPr>
              <a:xfrm rot="5400000">
                <a:off x="6718774" y="4180201"/>
                <a:ext cx="732311" cy="160762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p:cNvSpPr/>
              <p:nvPr/>
            </p:nvSpPr>
            <p:spPr>
              <a:xfrm>
                <a:off x="6834443" y="4772197"/>
                <a:ext cx="500971" cy="369332"/>
              </a:xfrm>
              <a:prstGeom prst="rect">
                <a:avLst/>
              </a:prstGeom>
            </p:spPr>
            <p:txBody>
              <a:bodyPr wrap="none">
                <a:spAutoFit/>
              </a:bodyPr>
              <a:lstStyle/>
              <a:p>
                <a:r>
                  <a:rPr lang="en-CA" dirty="0">
                    <a:solidFill>
                      <a:schemeClr val="bg1"/>
                    </a:solidFill>
                  </a:rPr>
                  <a:t>Say</a:t>
                </a:r>
              </a:p>
            </p:txBody>
          </p:sp>
        </p:grpSp>
        <p:sp>
          <p:nvSpPr>
            <p:cNvPr id="8" name="Explosion 2 7"/>
            <p:cNvSpPr/>
            <p:nvPr/>
          </p:nvSpPr>
          <p:spPr>
            <a:xfrm rot="20979072">
              <a:off x="4331550" y="5173493"/>
              <a:ext cx="1511219" cy="112692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Express</a:t>
              </a:r>
              <a:endParaRPr lang="en-CA" dirty="0"/>
            </a:p>
          </p:txBody>
        </p:sp>
      </p:grpSp>
      <p:pic>
        <p:nvPicPr>
          <p:cNvPr id="2064" name="Picture 16" descr="Pink heart clipart, Valentine's celebration | Free PSD - rawpixel"/>
          <p:cNvPicPr>
            <a:picLocks noChangeAspect="1" noChangeArrowheads="1"/>
          </p:cNvPicPr>
          <p:nvPr/>
        </p:nvPicPr>
        <p:blipFill>
          <a:blip r:embed="rId7">
            <a:clrChange>
              <a:clrFrom>
                <a:srgbClr val="F7F6F4"/>
              </a:clrFrom>
              <a:clrTo>
                <a:srgbClr val="F7F6F4">
                  <a:alpha val="0"/>
                </a:srgbClr>
              </a:clrTo>
            </a:clrChange>
            <a:extLst>
              <a:ext uri="{28A0092B-C50C-407E-A947-70E740481C1C}">
                <a14:useLocalDpi xmlns:a14="http://schemas.microsoft.com/office/drawing/2010/main" val="0"/>
              </a:ext>
            </a:extLst>
          </a:blip>
          <a:srcRect/>
          <a:stretch>
            <a:fillRect/>
          </a:stretch>
        </p:blipFill>
        <p:spPr bwMode="auto">
          <a:xfrm>
            <a:off x="5059141" y="4061171"/>
            <a:ext cx="394484" cy="41089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8">
            <a:clrChange>
              <a:clrFrom>
                <a:srgbClr val="FFFFFF"/>
              </a:clrFrom>
              <a:clrTo>
                <a:srgbClr val="FFFFFF">
                  <a:alpha val="0"/>
                </a:srgbClr>
              </a:clrTo>
            </a:clrChange>
          </a:blip>
          <a:stretch>
            <a:fillRect/>
          </a:stretch>
        </p:blipFill>
        <p:spPr>
          <a:xfrm rot="756938" flipH="1">
            <a:off x="5155327" y="3451371"/>
            <a:ext cx="459960" cy="359318"/>
          </a:xfrm>
          <a:prstGeom prst="rect">
            <a:avLst/>
          </a:prstGeom>
        </p:spPr>
      </p:pic>
      <p:pic>
        <p:nvPicPr>
          <p:cNvPr id="19" name="Picture 18"/>
          <p:cNvPicPr>
            <a:picLocks noChangeAspect="1"/>
          </p:cNvPicPr>
          <p:nvPr/>
        </p:nvPicPr>
        <p:blipFill>
          <a:blip r:embed="rId9"/>
          <a:stretch>
            <a:fillRect/>
          </a:stretch>
        </p:blipFill>
        <p:spPr>
          <a:xfrm>
            <a:off x="4570861" y="404663"/>
            <a:ext cx="4437783" cy="2593007"/>
          </a:xfrm>
          <a:prstGeom prst="rect">
            <a:avLst/>
          </a:prstGeom>
        </p:spPr>
      </p:pic>
      <p:pic>
        <p:nvPicPr>
          <p:cNvPr id="13" name="Picture 12"/>
          <p:cNvPicPr>
            <a:picLocks noChangeAspect="1"/>
          </p:cNvPicPr>
          <p:nvPr/>
        </p:nvPicPr>
        <p:blipFill>
          <a:blip r:embed="rId10"/>
          <a:stretch>
            <a:fillRect/>
          </a:stretch>
        </p:blipFill>
        <p:spPr>
          <a:xfrm>
            <a:off x="2247455" y="486649"/>
            <a:ext cx="1520967" cy="1139257"/>
          </a:xfrm>
          <a:prstGeom prst="rect">
            <a:avLst/>
          </a:prstGeom>
        </p:spPr>
      </p:pic>
      <p:pic>
        <p:nvPicPr>
          <p:cNvPr id="16" name="Picture 15"/>
          <p:cNvPicPr>
            <a:picLocks noChangeAspect="1"/>
          </p:cNvPicPr>
          <p:nvPr/>
        </p:nvPicPr>
        <p:blipFill>
          <a:blip r:embed="rId11"/>
          <a:stretch>
            <a:fillRect/>
          </a:stretch>
        </p:blipFill>
        <p:spPr>
          <a:xfrm>
            <a:off x="3211266" y="1636513"/>
            <a:ext cx="1359595" cy="1359595"/>
          </a:xfrm>
          <a:prstGeom prst="rect">
            <a:avLst/>
          </a:prstGeom>
        </p:spPr>
      </p:pic>
      <p:pic>
        <p:nvPicPr>
          <p:cNvPr id="17" name="Picture 16"/>
          <p:cNvPicPr>
            <a:picLocks noChangeAspect="1"/>
          </p:cNvPicPr>
          <p:nvPr/>
        </p:nvPicPr>
        <p:blipFill rotWithShape="1">
          <a:blip r:embed="rId12"/>
          <a:srcRect l="18339" t="15397" r="18623" b="2759"/>
          <a:stretch/>
        </p:blipFill>
        <p:spPr>
          <a:xfrm>
            <a:off x="1483074" y="1625906"/>
            <a:ext cx="1728192" cy="1368152"/>
          </a:xfrm>
          <a:prstGeom prst="rect">
            <a:avLst/>
          </a:prstGeom>
        </p:spPr>
      </p:pic>
      <p:pic>
        <p:nvPicPr>
          <p:cNvPr id="1032" name="Picture 8" descr="http://www.rcsc.gov.bt/wp-content/uploads/2017/11/banner.jpe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4566" y="318459"/>
            <a:ext cx="4283457" cy="2677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86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32"/>
                                        </p:tgtEl>
                                        <p:attrNameLst>
                                          <p:attrName>style.visibility</p:attrName>
                                        </p:attrNameLst>
                                      </p:cBhvr>
                                      <p:to>
                                        <p:strVal val="visible"/>
                                      </p:to>
                                    </p:set>
                                    <p:animEffect transition="in" filter="fade">
                                      <p:cBhvr>
                                        <p:cTn id="20" dur="500"/>
                                        <p:tgtEl>
                                          <p:spTgt spid="1032"/>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64"/>
                                        </p:tgtEl>
                                        <p:attrNameLst>
                                          <p:attrName>style.visibility</p:attrName>
                                        </p:attrNameLst>
                                      </p:cBhvr>
                                      <p:to>
                                        <p:strVal val="visible"/>
                                      </p:to>
                                    </p:set>
                                    <p:animEffect transition="in" filter="fade">
                                      <p:cBhvr>
                                        <p:cTn id="39" dur="500"/>
                                        <p:tgtEl>
                                          <p:spTgt spid="2064"/>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AGzz Mindfulness water drop round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50" y="149001"/>
            <a:ext cx="1028700" cy="104775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a:xfrm>
            <a:off x="1259632" y="274638"/>
            <a:ext cx="7128792" cy="1143000"/>
          </a:xfrm>
        </p:spPr>
        <p:txBody>
          <a:bodyPr>
            <a:normAutofit/>
          </a:bodyPr>
          <a:lstStyle/>
          <a:p>
            <a:pPr algn="ctr"/>
            <a:r>
              <a:rPr lang="fr-CA" dirty="0"/>
              <a:t>Short Sessions </a:t>
            </a:r>
            <a:r>
              <a:rPr lang="fr-CA" dirty="0" smtClean="0"/>
              <a:t>Participation</a:t>
            </a:r>
            <a:endParaRPr lang="en-CA" dirty="0"/>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289989231"/>
              </p:ext>
            </p:extLst>
          </p:nvPr>
        </p:nvGraphicFramePr>
        <p:xfrm>
          <a:off x="179512" y="1484784"/>
          <a:ext cx="8712968" cy="4896544"/>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394486" y="1048306"/>
            <a:ext cx="1154227" cy="369332"/>
          </a:xfrm>
          <a:prstGeom prst="rect">
            <a:avLst/>
          </a:prstGeom>
        </p:spPr>
        <p:txBody>
          <a:bodyPr wrap="none">
            <a:spAutoFit/>
          </a:bodyPr>
          <a:lstStyle/>
          <a:p>
            <a:r>
              <a:rPr lang="fr-CA" dirty="0"/>
              <a:t>GCConnex</a:t>
            </a:r>
            <a:endParaRPr lang="en-CA" dirty="0"/>
          </a:p>
        </p:txBody>
      </p:sp>
      <p:graphicFrame>
        <p:nvGraphicFramePr>
          <p:cNvPr id="6" name="Chart 5"/>
          <p:cNvGraphicFramePr>
            <a:graphicFrameLocks/>
          </p:cNvGraphicFramePr>
          <p:nvPr>
            <p:extLst>
              <p:ext uri="{D42A27DB-BD31-4B8C-83A1-F6EECF244321}">
                <p14:modId xmlns:p14="http://schemas.microsoft.com/office/powerpoint/2010/main" val="9314454"/>
              </p:ext>
            </p:extLst>
          </p:nvPr>
        </p:nvGraphicFramePr>
        <p:xfrm>
          <a:off x="827584" y="1543275"/>
          <a:ext cx="3312368" cy="2893837"/>
        </p:xfrm>
        <a:graphic>
          <a:graphicData uri="http://schemas.openxmlformats.org/drawingml/2006/chart">
            <c:chart xmlns:c="http://schemas.openxmlformats.org/drawingml/2006/chart" xmlns:r="http://schemas.openxmlformats.org/officeDocument/2006/relationships" r:id="rId5"/>
          </a:graphicData>
        </a:graphic>
      </p:graphicFrame>
      <p:sp>
        <p:nvSpPr>
          <p:cNvPr id="2" name="Oval 1"/>
          <p:cNvSpPr/>
          <p:nvPr/>
        </p:nvSpPr>
        <p:spPr>
          <a:xfrm>
            <a:off x="1187624" y="5229200"/>
            <a:ext cx="1728192" cy="864096"/>
          </a:xfrm>
          <a:prstGeom prst="ellipse">
            <a:avLst/>
          </a:prstGeom>
          <a:solidFill>
            <a:srgbClr val="4F81BD">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6" name="Picture 2" descr="Change Management to Mindful Change Leadership's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679" y="73594"/>
            <a:ext cx="1087271" cy="1087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26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Graphic spid="6" grpId="0">
        <p:bldAsOne/>
      </p:bldGraphic>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71625" y="332224"/>
            <a:ext cx="6000750" cy="4495800"/>
          </a:xfrm>
          <a:prstGeom prst="rect">
            <a:avLst/>
          </a:prstGeom>
          <a:ln>
            <a:noFill/>
          </a:ln>
          <a:effectLst>
            <a:outerShdw blurRad="190500" algn="tl" rotWithShape="0">
              <a:srgbClr val="000000">
                <a:alpha val="70000"/>
              </a:srgbClr>
            </a:outerShdw>
          </a:effectLst>
        </p:spPr>
      </p:pic>
      <p:sp>
        <p:nvSpPr>
          <p:cNvPr id="2" name="Oval 1"/>
          <p:cNvSpPr/>
          <p:nvPr/>
        </p:nvSpPr>
        <p:spPr>
          <a:xfrm>
            <a:off x="3131840" y="2905891"/>
            <a:ext cx="720080" cy="13681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2" name="Picture 11"/>
          <p:cNvPicPr>
            <a:picLocks noChangeAspect="1"/>
          </p:cNvPicPr>
          <p:nvPr/>
        </p:nvPicPr>
        <p:blipFill>
          <a:blip r:embed="rId4"/>
          <a:stretch>
            <a:fillRect/>
          </a:stretch>
        </p:blipFill>
        <p:spPr>
          <a:xfrm>
            <a:off x="1322207" y="5011074"/>
            <a:ext cx="6499586" cy="1689547"/>
          </a:xfrm>
          <a:prstGeom prst="rect">
            <a:avLst/>
          </a:prstGeom>
          <a:ln>
            <a:noFill/>
          </a:ln>
          <a:effectLst>
            <a:outerShdw blurRad="190500" algn="tl" rotWithShape="0">
              <a:srgbClr val="000000">
                <a:alpha val="70000"/>
              </a:srgbClr>
            </a:outerShdw>
          </a:effectLst>
        </p:spPr>
      </p:pic>
      <p:sp>
        <p:nvSpPr>
          <p:cNvPr id="3" name="Striped Right Arrow 2"/>
          <p:cNvSpPr/>
          <p:nvPr/>
        </p:nvSpPr>
        <p:spPr>
          <a:xfrm rot="5400000">
            <a:off x="3069283" y="3176972"/>
            <a:ext cx="2664296" cy="1152128"/>
          </a:xfrm>
          <a:prstGeom prst="stripedRightArrow">
            <a:avLst>
              <a:gd name="adj1" fmla="val 71593"/>
              <a:gd name="adj2" fmla="val 34788"/>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9173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e:AGzz Results - Mindful Leadershiping Development 8 week program - English Pilot - Delivered Apr - Jun 20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692696"/>
            <a:ext cx="7620000" cy="54006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27100" y="6278037"/>
            <a:ext cx="7704856" cy="369332"/>
          </a:xfrm>
          <a:prstGeom prst="rect">
            <a:avLst/>
          </a:prstGeom>
        </p:spPr>
        <p:txBody>
          <a:bodyPr wrap="square">
            <a:spAutoFit/>
          </a:bodyPr>
          <a:lstStyle/>
          <a:p>
            <a:pPr fontAlgn="base"/>
            <a:r>
              <a:rPr lang="en-CA" b="1" dirty="0">
                <a:solidFill>
                  <a:srgbClr val="137991"/>
                </a:solidFill>
                <a:latin typeface="inherit"/>
                <a:hlinkClick r:id="rId4"/>
              </a:rPr>
              <a:t>The results - 2017 Mindful </a:t>
            </a:r>
            <a:r>
              <a:rPr lang="en-CA" b="1" dirty="0" err="1">
                <a:solidFill>
                  <a:srgbClr val="137991"/>
                </a:solidFill>
                <a:latin typeface="inherit"/>
                <a:hlinkClick r:id="rId4"/>
              </a:rPr>
              <a:t>Leadershiping</a:t>
            </a:r>
            <a:r>
              <a:rPr lang="en-CA" b="1" dirty="0">
                <a:solidFill>
                  <a:srgbClr val="137991"/>
                </a:solidFill>
                <a:latin typeface="inherit"/>
                <a:hlinkClick r:id="rId4"/>
              </a:rPr>
              <a:t> Development program</a:t>
            </a:r>
            <a:endParaRPr lang="en-CA" b="1" i="0" dirty="0">
              <a:solidFill>
                <a:srgbClr val="333333"/>
              </a:solidFill>
              <a:effectLst/>
              <a:latin typeface="Helvetica" panose="020B0604020202020204" pitchFamily="34" charset="0"/>
            </a:endParaRPr>
          </a:p>
        </p:txBody>
      </p:sp>
    </p:spTree>
    <p:extLst>
      <p:ext uri="{BB962C8B-B14F-4D97-AF65-F5344CB8AC3E}">
        <p14:creationId xmlns:p14="http://schemas.microsoft.com/office/powerpoint/2010/main" val="1352659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Key Findings - MCLD English Program </a:t>
            </a:r>
            <a:r>
              <a:rPr lang="en-US" sz="3200"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2022</a:t>
            </a:r>
            <a:endParaRPr lang="en-CA" sz="3200" dirty="0"/>
          </a:p>
        </p:txBody>
      </p:sp>
      <p:sp>
        <p:nvSpPr>
          <p:cNvPr id="16" name="TextBox 7"/>
          <p:cNvSpPr txBox="1"/>
          <p:nvPr/>
        </p:nvSpPr>
        <p:spPr>
          <a:xfrm>
            <a:off x="4931821" y="6222303"/>
            <a:ext cx="3200400" cy="43110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p>
            <a:pPr algn="ctr">
              <a:lnSpc>
                <a:spcPct val="107000"/>
              </a:lnSpc>
            </a:pPr>
            <a:r>
              <a:rPr lang="en-US" sz="1100" dirty="0">
                <a:solidFill>
                  <a:srgbClr val="7F7F7F"/>
                </a:solidFill>
                <a:ea typeface="Calibri" panose="020F0502020204030204" pitchFamily="34" charset="0"/>
                <a:cs typeface="Times New Roman" panose="02020603050405020304" pitchFamily="18" charset="0"/>
              </a:rPr>
              <a:t>* People who </a:t>
            </a:r>
            <a:r>
              <a:rPr lang="en-US" sz="1100" dirty="0">
                <a:solidFill>
                  <a:srgbClr val="7F7F7F"/>
                </a:solidFill>
                <a:cs typeface="Times New Roman" panose="02020603050405020304" pitchFamily="18" charset="0"/>
              </a:rPr>
              <a:t>answered "Almost Always", "Very Frequently", and "Somewhat Frequently"</a:t>
            </a:r>
          </a:p>
        </p:txBody>
      </p:sp>
      <p:graphicFrame>
        <p:nvGraphicFramePr>
          <p:cNvPr id="2" name="Chart 1">
            <a:extLst>
              <a:ext uri="{FF2B5EF4-FFF2-40B4-BE49-F238E27FC236}">
                <a16:creationId xmlns:a16="http://schemas.microsoft.com/office/drawing/2014/main" id="{7A0545B1-5A0E-7BD2-A713-8088C08D6FD1}"/>
              </a:ext>
            </a:extLst>
          </p:cNvPr>
          <p:cNvGraphicFramePr/>
          <p:nvPr>
            <p:extLst/>
          </p:nvPr>
        </p:nvGraphicFramePr>
        <p:xfrm>
          <a:off x="971601" y="1605752"/>
          <a:ext cx="7200800" cy="43382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D19ECABE-3DA8-638F-B819-E8C9C90B297D}"/>
              </a:ext>
            </a:extLst>
          </p:cNvPr>
          <p:cNvGraphicFramePr/>
          <p:nvPr>
            <p:extLst/>
          </p:nvPr>
        </p:nvGraphicFramePr>
        <p:xfrm>
          <a:off x="971601" y="1611020"/>
          <a:ext cx="7200800" cy="433826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2">
            <a:extLst>
              <a:ext uri="{FF2B5EF4-FFF2-40B4-BE49-F238E27FC236}">
                <a16:creationId xmlns:a16="http://schemas.microsoft.com/office/drawing/2014/main" id="{2E09AC2D-C8B5-4F90-0167-C2CBB965C23A}"/>
              </a:ext>
            </a:extLst>
          </p:cNvPr>
          <p:cNvSpPr txBox="1"/>
          <p:nvPr/>
        </p:nvSpPr>
        <p:spPr>
          <a:xfrm rot="16200000">
            <a:off x="1828116" y="4044194"/>
            <a:ext cx="1124324" cy="47000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12.6%</a:t>
            </a:r>
            <a:endParaRPr lang="en-US" sz="2400" dirty="0">
              <a:ea typeface="Calibri" panose="020F0502020204030204" pitchFamily="34" charset="0"/>
              <a:cs typeface="Times New Roman" panose="02020603050405020304" pitchFamily="18" charset="0"/>
            </a:endParaRPr>
          </a:p>
        </p:txBody>
      </p:sp>
      <p:sp>
        <p:nvSpPr>
          <p:cNvPr id="17" name="TextBox 3">
            <a:extLst>
              <a:ext uri="{FF2B5EF4-FFF2-40B4-BE49-F238E27FC236}">
                <a16:creationId xmlns:a16="http://schemas.microsoft.com/office/drawing/2014/main" id="{8F636A6F-4744-53F3-8B3E-0B52E0499427}"/>
              </a:ext>
            </a:extLst>
          </p:cNvPr>
          <p:cNvSpPr txBox="1"/>
          <p:nvPr/>
        </p:nvSpPr>
        <p:spPr>
          <a:xfrm rot="16200000">
            <a:off x="3134983" y="2252345"/>
            <a:ext cx="1124327"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23.0%</a:t>
            </a:r>
            <a:endParaRPr lang="en-US" sz="2400" dirty="0">
              <a:ea typeface="Calibri" panose="020F0502020204030204" pitchFamily="34" charset="0"/>
              <a:cs typeface="Times New Roman" panose="02020603050405020304" pitchFamily="18" charset="0"/>
            </a:endParaRPr>
          </a:p>
        </p:txBody>
      </p:sp>
      <p:sp>
        <p:nvSpPr>
          <p:cNvPr id="18" name="TextBox 4">
            <a:extLst>
              <a:ext uri="{FF2B5EF4-FFF2-40B4-BE49-F238E27FC236}">
                <a16:creationId xmlns:a16="http://schemas.microsoft.com/office/drawing/2014/main" id="{B6D5E61F-B083-B962-D006-0916FC2885C6}"/>
              </a:ext>
            </a:extLst>
          </p:cNvPr>
          <p:cNvSpPr txBox="1"/>
          <p:nvPr/>
        </p:nvSpPr>
        <p:spPr>
          <a:xfrm rot="16200000">
            <a:off x="4430546" y="3023343"/>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20.5%</a:t>
            </a:r>
            <a:endParaRPr lang="en-US" sz="2400" dirty="0">
              <a:ea typeface="Calibri" panose="020F0502020204030204" pitchFamily="34" charset="0"/>
              <a:cs typeface="Times New Roman" panose="02020603050405020304" pitchFamily="18" charset="0"/>
            </a:endParaRPr>
          </a:p>
        </p:txBody>
      </p:sp>
      <p:sp>
        <p:nvSpPr>
          <p:cNvPr id="19" name="TextBox 5">
            <a:extLst>
              <a:ext uri="{FF2B5EF4-FFF2-40B4-BE49-F238E27FC236}">
                <a16:creationId xmlns:a16="http://schemas.microsoft.com/office/drawing/2014/main" id="{66BD5C59-9E2B-70CA-27AD-2EF744208364}"/>
              </a:ext>
            </a:extLst>
          </p:cNvPr>
          <p:cNvSpPr txBox="1"/>
          <p:nvPr/>
        </p:nvSpPr>
        <p:spPr>
          <a:xfrm rot="16200000">
            <a:off x="5726107" y="2032911"/>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20.8%</a:t>
            </a:r>
            <a:endParaRPr lang="en-US" sz="2400" dirty="0">
              <a:ea typeface="Calibri" panose="020F0502020204030204" pitchFamily="34" charset="0"/>
              <a:cs typeface="Times New Roman" panose="02020603050405020304" pitchFamily="18" charset="0"/>
            </a:endParaRPr>
          </a:p>
        </p:txBody>
      </p:sp>
      <p:sp>
        <p:nvSpPr>
          <p:cNvPr id="20" name="TextBox 6">
            <a:extLst>
              <a:ext uri="{FF2B5EF4-FFF2-40B4-BE49-F238E27FC236}">
                <a16:creationId xmlns:a16="http://schemas.microsoft.com/office/drawing/2014/main" id="{CC5073FD-A822-2B37-6E6F-4654A714D84C}"/>
              </a:ext>
            </a:extLst>
          </p:cNvPr>
          <p:cNvSpPr txBox="1"/>
          <p:nvPr/>
        </p:nvSpPr>
        <p:spPr>
          <a:xfrm rot="16200000">
            <a:off x="7041611" y="2667288"/>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14.0%</a:t>
            </a:r>
            <a:endParaRPr lang="en-US" sz="2400" dirty="0">
              <a:ea typeface="Calibri" panose="020F0502020204030204" pitchFamily="34" charset="0"/>
              <a:cs typeface="Times New Roman" panose="02020603050405020304" pitchFamily="18" charset="0"/>
            </a:endParaRPr>
          </a:p>
        </p:txBody>
      </p:sp>
      <p:sp>
        <p:nvSpPr>
          <p:cNvPr id="5" name="Rectangle 4"/>
          <p:cNvSpPr/>
          <p:nvPr/>
        </p:nvSpPr>
        <p:spPr>
          <a:xfrm>
            <a:off x="5601132" y="5476754"/>
            <a:ext cx="1490934" cy="253916"/>
          </a:xfrm>
          <a:prstGeom prst="rect">
            <a:avLst/>
          </a:prstGeom>
        </p:spPr>
        <p:txBody>
          <a:bodyPr wrap="square">
            <a:spAutoFit/>
          </a:bodyPr>
          <a:lstStyle/>
          <a:p>
            <a:r>
              <a:rPr lang="en-US" sz="1050" b="1" dirty="0">
                <a:solidFill>
                  <a:schemeClr val="tx1">
                    <a:lumMod val="65000"/>
                    <a:lumOff val="35000"/>
                  </a:schemeClr>
                </a:solidFill>
                <a:latin typeface="+mj-lt"/>
                <a:ea typeface="Calibri" panose="020F0502020204030204" pitchFamily="34" charset="0"/>
                <a:cs typeface="Times New Roman" panose="02020603050405020304" pitchFamily="18" charset="0"/>
              </a:rPr>
              <a:t>, 3 months after</a:t>
            </a:r>
            <a:endParaRPr lang="en-CA" sz="1050" b="1" dirty="0">
              <a:latin typeface="+mj-lt"/>
            </a:endParaRPr>
          </a:p>
        </p:txBody>
      </p:sp>
      <p:sp>
        <p:nvSpPr>
          <p:cNvPr id="12" name="Rectangle 11"/>
          <p:cNvSpPr/>
          <p:nvPr/>
        </p:nvSpPr>
        <p:spPr>
          <a:xfrm>
            <a:off x="644948" y="6222303"/>
            <a:ext cx="4117892" cy="430887"/>
          </a:xfrm>
          <a:prstGeom prst="rect">
            <a:avLst/>
          </a:prstGeom>
        </p:spPr>
        <p:txBody>
          <a:bodyPr wrap="square">
            <a:spAutoFit/>
          </a:bodyPr>
          <a:lstStyle/>
          <a:p>
            <a:pPr algn="ctr"/>
            <a:r>
              <a:rPr lang="en-CA" sz="1100" dirty="0">
                <a:solidFill>
                  <a:schemeClr val="accent1">
                    <a:lumMod val="75000"/>
                  </a:schemeClr>
                </a:solidFill>
                <a:ea typeface="Times New Roman" panose="02020603050405020304" pitchFamily="18" charset="0"/>
                <a:cs typeface="Times New Roman" panose="02020603050405020304" pitchFamily="18" charset="0"/>
              </a:rPr>
              <a:t>**76% success rate for self-assessments: 99 responses were received out of the 130 participants who completed the program.</a:t>
            </a:r>
          </a:p>
        </p:txBody>
      </p:sp>
    </p:spTree>
    <p:extLst>
      <p:ext uri="{BB962C8B-B14F-4D97-AF65-F5344CB8AC3E}">
        <p14:creationId xmlns:p14="http://schemas.microsoft.com/office/powerpoint/2010/main" val="47078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10" grpId="0">
        <p:bldAsOne/>
      </p:bldGraphic>
      <p:bldP spid="11" grpId="0"/>
      <p:bldP spid="17" grpId="0"/>
      <p:bldP spid="18" grpId="0"/>
      <p:bldP spid="19" grpId="0"/>
      <p:bldP spid="20" grpId="0"/>
      <p:bldP spid="5"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8210" y="404665"/>
            <a:ext cx="8277446" cy="1309838"/>
          </a:xfrm>
        </p:spPr>
        <p:txBody>
          <a:bodyPr>
            <a:noAutofit/>
          </a:bodyPr>
          <a:lstStyle/>
          <a:p>
            <a:pPr algn="ctr">
              <a:lnSpc>
                <a:spcPct val="100000"/>
              </a:lnSpc>
            </a:pPr>
            <a:r>
              <a:rPr lang="en-US" sz="40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Mindful Change Leadership Development (MCLD) Program Goal</a:t>
            </a:r>
            <a:endParaRPr lang="en-CA" sz="4000" dirty="0"/>
          </a:p>
        </p:txBody>
      </p:sp>
      <p:sp>
        <p:nvSpPr>
          <p:cNvPr id="5" name="Content Placeholder 4"/>
          <p:cNvSpPr>
            <a:spLocks noGrp="1"/>
          </p:cNvSpPr>
          <p:nvPr>
            <p:ph idx="1"/>
          </p:nvPr>
        </p:nvSpPr>
        <p:spPr>
          <a:xfrm>
            <a:off x="827584" y="2224980"/>
            <a:ext cx="7632847" cy="2997477"/>
          </a:xfrm>
        </p:spPr>
        <p:txBody>
          <a:bodyPr>
            <a:noAutofit/>
          </a:bodyPr>
          <a:lstStyle/>
          <a:p>
            <a:pPr marL="0" indent="0">
              <a:spcBef>
                <a:spcPts val="975"/>
              </a:spcBef>
              <a:buNone/>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To increase </a:t>
            </a:r>
            <a:r>
              <a:rPr lang="en-US" sz="24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self-awareness</a:t>
            </a: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by developing key skills: </a:t>
            </a:r>
          </a:p>
          <a:p>
            <a:pPr marL="348854" indent="-233363">
              <a:spcBef>
                <a:spcPts val="975"/>
              </a:spcBef>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Focus,</a:t>
            </a:r>
          </a:p>
          <a:p>
            <a:pPr marL="348854" indent="-233363">
              <a:spcBef>
                <a:spcPts val="975"/>
              </a:spcBef>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Clarity,</a:t>
            </a:r>
          </a:p>
          <a:p>
            <a:pPr marL="348854" indent="-233363">
              <a:spcBef>
                <a:spcPts val="975"/>
              </a:spcBef>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Creativity, and</a:t>
            </a:r>
          </a:p>
          <a:p>
            <a:pPr marL="348854" indent="-233363">
              <a:spcBef>
                <a:spcPts val="975"/>
              </a:spcBef>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Compassion in the service of others</a:t>
            </a:r>
          </a:p>
          <a:p>
            <a:pPr marL="0" indent="0">
              <a:spcBef>
                <a:spcPts val="975"/>
              </a:spcBef>
              <a:buNone/>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with a positive impact on well-being and resiliency.</a:t>
            </a:r>
          </a:p>
        </p:txBody>
      </p:sp>
      <p:pic>
        <p:nvPicPr>
          <p:cNvPr id="8" name="Picture 12" descr="https://wiki.gccollab.ca/images/e/e5/AGzz_MCL_Program_logo.jpg">
            <a:extLst>
              <a:ext uri="{FF2B5EF4-FFF2-40B4-BE49-F238E27FC236}">
                <a16:creationId xmlns:a16="http://schemas.microsoft.com/office/drawing/2014/main" id="{9DA7DB24-26FB-4FB8-A498-594B8232B034}"/>
              </a:ext>
            </a:extLst>
          </p:cNvPr>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2708920"/>
            <a:ext cx="2457450" cy="1747391"/>
          </a:xfrm>
          <a:prstGeom prst="rect">
            <a:avLst/>
          </a:prstGeom>
          <a:noFill/>
          <a:ln>
            <a:noFill/>
          </a:ln>
        </p:spPr>
      </p:pic>
      <p:sp>
        <p:nvSpPr>
          <p:cNvPr id="2" name="TextBox 1"/>
          <p:cNvSpPr txBox="1"/>
          <p:nvPr/>
        </p:nvSpPr>
        <p:spPr>
          <a:xfrm>
            <a:off x="1475656" y="6299049"/>
            <a:ext cx="6158224" cy="369332"/>
          </a:xfrm>
          <a:prstGeom prst="rect">
            <a:avLst/>
          </a:prstGeom>
          <a:noFill/>
        </p:spPr>
        <p:txBody>
          <a:bodyPr wrap="none" rtlCol="0">
            <a:spAutoFit/>
          </a:bodyPr>
          <a:lstStyle/>
          <a:p>
            <a:r>
              <a:rPr lang="fr-CA" dirty="0" smtClean="0"/>
              <a:t>Invitation page and </a:t>
            </a:r>
            <a:r>
              <a:rPr lang="fr-CA" dirty="0" err="1" smtClean="0"/>
              <a:t>details</a:t>
            </a:r>
            <a:r>
              <a:rPr lang="fr-CA" dirty="0"/>
              <a:t>: </a:t>
            </a:r>
            <a:r>
              <a:rPr lang="fr-CA" dirty="0">
                <a:hlinkClick r:id="rId5"/>
              </a:rPr>
              <a:t>https://</a:t>
            </a:r>
            <a:r>
              <a:rPr lang="fr-CA" dirty="0" smtClean="0">
                <a:hlinkClick r:id="rId5"/>
              </a:rPr>
              <a:t>wiki.gccollab.ca/MCLD-DLCP</a:t>
            </a:r>
            <a:r>
              <a:rPr lang="fr-CA" dirty="0" smtClean="0"/>
              <a:t> </a:t>
            </a:r>
            <a:endParaRPr lang="en-CA" dirty="0"/>
          </a:p>
        </p:txBody>
      </p:sp>
    </p:spTree>
    <p:extLst>
      <p:ext uri="{BB962C8B-B14F-4D97-AF65-F5344CB8AC3E}">
        <p14:creationId xmlns:p14="http://schemas.microsoft.com/office/powerpoint/2010/main" val="640790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461612f4638320d4c902d5a&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12691</TotalTime>
  <Words>3755</Words>
  <Application>Microsoft Office PowerPoint</Application>
  <PresentationFormat>On-screen Show (4:3)</PresentationFormat>
  <Paragraphs>362</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Courier New</vt:lpstr>
      <vt:lpstr>Helvetica</vt:lpstr>
      <vt:lpstr>inherit</vt:lpstr>
      <vt:lpstr>Segoe UI Web (West European)</vt:lpstr>
      <vt:lpstr>Times New Roman</vt:lpstr>
      <vt:lpstr>Wingdings</vt:lpstr>
      <vt:lpstr>1_Office Theme</vt:lpstr>
      <vt:lpstr>Mindful Change Leadership Development Program</vt:lpstr>
      <vt:lpstr>Sli.do</vt:lpstr>
      <vt:lpstr>Mindfulness Exercise – Body Scan</vt:lpstr>
      <vt:lpstr>A big  “ah-ha”  moment:</vt:lpstr>
      <vt:lpstr>Short Sessions Participation</vt:lpstr>
      <vt:lpstr>PowerPoint Presentation</vt:lpstr>
      <vt:lpstr>PowerPoint Presentation</vt:lpstr>
      <vt:lpstr>Key Findings - MCLD English Program 2022</vt:lpstr>
      <vt:lpstr>Mindful Change Leadership Development (MCLD) Program Goal</vt:lpstr>
      <vt:lpstr>PowerPoint Presentation</vt:lpstr>
      <vt:lpstr>PowerPoint Presentation</vt:lpstr>
      <vt:lpstr>PowerPoint Presentation</vt:lpstr>
      <vt:lpstr>Livré par une équipe d'animateurs  bénévoles</vt:lpstr>
      <vt:lpstr>Map of Participation, 2022  English Offering</vt:lpstr>
      <vt:lpstr>MCLD Program Testimonials</vt:lpstr>
      <vt:lpstr>Mindfulness and Learning: What’s the Connection?</vt:lpstr>
      <vt:lpstr>The Future of Learning and MCLD</vt:lpstr>
      <vt:lpstr>What’s Needed For Success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Gonzalez.Alejandro</cp:lastModifiedBy>
  <cp:revision>629</cp:revision>
  <cp:lastPrinted>2016-05-02T17:15:08Z</cp:lastPrinted>
  <dcterms:created xsi:type="dcterms:W3CDTF">2015-04-14T20:39:51Z</dcterms:created>
  <dcterms:modified xsi:type="dcterms:W3CDTF">2023-11-09T20:24:36Z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15d617-256d-4284-aedb-1064be1c4b48_Enabled">
    <vt:lpwstr>true</vt:lpwstr>
  </property>
  <property fmtid="{D5CDD505-2E9C-101B-9397-08002B2CF9AE}" pid="3" name="MSIP_Label_3515d617-256d-4284-aedb-1064be1c4b48_SetDate">
    <vt:lpwstr>2023-05-11T11:09:15Z</vt:lpwstr>
  </property>
  <property fmtid="{D5CDD505-2E9C-101B-9397-08002B2CF9AE}" pid="4" name="MSIP_Label_3515d617-256d-4284-aedb-1064be1c4b48_Method">
    <vt:lpwstr>Privileged</vt:lpwstr>
  </property>
  <property fmtid="{D5CDD505-2E9C-101B-9397-08002B2CF9AE}" pid="5" name="MSIP_Label_3515d617-256d-4284-aedb-1064be1c4b48_Name">
    <vt:lpwstr>3515d617-256d-4284-aedb-1064be1c4b48</vt:lpwstr>
  </property>
  <property fmtid="{D5CDD505-2E9C-101B-9397-08002B2CF9AE}" pid="6" name="MSIP_Label_3515d617-256d-4284-aedb-1064be1c4b48_SiteId">
    <vt:lpwstr>6397df10-4595-4047-9c4f-03311282152b</vt:lpwstr>
  </property>
  <property fmtid="{D5CDD505-2E9C-101B-9397-08002B2CF9AE}" pid="7" name="MSIP_Label_3515d617-256d-4284-aedb-1064be1c4b48_ActionId">
    <vt:lpwstr>f3b5e098-090d-485b-b3da-6ee8248e222d</vt:lpwstr>
  </property>
  <property fmtid="{D5CDD505-2E9C-101B-9397-08002B2CF9AE}" pid="8" name="MSIP_Label_3515d617-256d-4284-aedb-1064be1c4b48_ContentBits">
    <vt:lpwstr>0</vt:lpwstr>
  </property>
</Properties>
</file>