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04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49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87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7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3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06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5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26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20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43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C7BF-4A5B-4BF5-87AA-CF7925F78776}" type="datetimeFigureOut">
              <a:rPr lang="en-CA" smtClean="0"/>
              <a:t>2019-12-16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467C-3D3F-49E6-8BCF-A5AA272713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58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214101" y="108065"/>
            <a:ext cx="7193470" cy="6613464"/>
          </a:xfrm>
          <a:prstGeom prst="rect">
            <a:avLst/>
          </a:prstGeom>
          <a:solidFill>
            <a:schemeClr val="accent6">
              <a:lumMod val="20000"/>
              <a:lumOff val="80000"/>
              <a:alpha val="58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Rectangle 138"/>
          <p:cNvSpPr/>
          <p:nvPr/>
        </p:nvSpPr>
        <p:spPr>
          <a:xfrm>
            <a:off x="8864590" y="108065"/>
            <a:ext cx="1028877" cy="65836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Rectangle 139"/>
          <p:cNvSpPr/>
          <p:nvPr/>
        </p:nvSpPr>
        <p:spPr>
          <a:xfrm>
            <a:off x="10026884" y="108065"/>
            <a:ext cx="1357284" cy="65817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4" name="Rectangle 273"/>
          <p:cNvSpPr/>
          <p:nvPr/>
        </p:nvSpPr>
        <p:spPr>
          <a:xfrm>
            <a:off x="7764087" y="108065"/>
            <a:ext cx="974449" cy="6583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-2041" y="-14691"/>
            <a:ext cx="2125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CCDIC Publications SOP</a:t>
            </a:r>
            <a:endParaRPr lang="en-C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443119" y="3132444"/>
            <a:ext cx="1064409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Publication Project in PMR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2320" y="4646617"/>
            <a:ext cx="997280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Sponsor Submits Publication for approval by Director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1645400" y="3761608"/>
            <a:ext cx="682865" cy="536879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6995" y="3929177"/>
            <a:ext cx="71365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Approved? 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Elbow Connector 10"/>
          <p:cNvCxnSpPr>
            <a:stCxn id="7" idx="0"/>
            <a:endCxn id="8" idx="2"/>
          </p:cNvCxnSpPr>
          <p:nvPr/>
        </p:nvCxnSpPr>
        <p:spPr>
          <a:xfrm rot="16200000" flipV="1">
            <a:off x="1814832" y="4470488"/>
            <a:ext cx="348130" cy="412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3"/>
            <a:endCxn id="7" idx="3"/>
          </p:cNvCxnSpPr>
          <p:nvPr/>
        </p:nvCxnSpPr>
        <p:spPr>
          <a:xfrm>
            <a:off x="2328265" y="4030048"/>
            <a:ext cx="161335" cy="908957"/>
          </a:xfrm>
          <a:prstGeom prst="bentConnector3">
            <a:avLst>
              <a:gd name="adj1" fmla="val 241693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3"/>
            <a:endCxn id="89" idx="1"/>
          </p:cNvCxnSpPr>
          <p:nvPr/>
        </p:nvCxnSpPr>
        <p:spPr>
          <a:xfrm>
            <a:off x="3916270" y="4575808"/>
            <a:ext cx="368429" cy="388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6" idx="3"/>
            <a:endCxn id="58" idx="1"/>
          </p:cNvCxnSpPr>
          <p:nvPr/>
        </p:nvCxnSpPr>
        <p:spPr>
          <a:xfrm flipV="1">
            <a:off x="6746958" y="6203972"/>
            <a:ext cx="130276" cy="133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95551" y="3673193"/>
            <a:ext cx="3626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75617" y="4070592"/>
            <a:ext cx="3161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0836" y="4350778"/>
            <a:ext cx="852651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pulls 30 – 60 – 90 Day 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Look Ahead 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Report.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34352" y="3578384"/>
            <a:ext cx="11832190" cy="9228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178867" y="419609"/>
            <a:ext cx="14938" cy="6330495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1847" y="971550"/>
            <a:ext cx="11802053" cy="678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37952" y="5562600"/>
            <a:ext cx="11815948" cy="966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1946" y="117717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DG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7677" y="6206673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err="1" smtClean="0"/>
              <a:t>Comms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234499" y="5973756"/>
            <a:ext cx="1106348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err="1" smtClean="0"/>
              <a:t>Comms</a:t>
            </a:r>
            <a:r>
              <a:rPr lang="en-CA" sz="800" dirty="0" smtClean="0"/>
              <a:t> informed in time to include CCDIC Pubs in it’s work plan</a:t>
            </a:r>
            <a:endParaRPr lang="en-CA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5583294" y="6036033"/>
            <a:ext cx="1163664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err="1" smtClean="0"/>
              <a:t>Comms</a:t>
            </a:r>
            <a:r>
              <a:rPr lang="en-CA" sz="800" dirty="0" smtClean="0"/>
              <a:t> includes CCDIC Pubs in it’s work plan </a:t>
            </a:r>
            <a:endParaRPr lang="en-CA" sz="8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355453" y="2439395"/>
            <a:ext cx="11798447" cy="5650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77234" y="6034695"/>
            <a:ext cx="783046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Development Proceeds</a:t>
            </a:r>
            <a:endParaRPr lang="en-CA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8856421" y="4821662"/>
            <a:ext cx="1034452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Final Document sent to 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for layout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3023" y="4185011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Division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2887991" y="4221865"/>
            <a:ext cx="1028279" cy="70788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ensures PMR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timelines are correct and data 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up-to-date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9" name="Straight Connector 198"/>
          <p:cNvCxnSpPr/>
          <p:nvPr/>
        </p:nvCxnSpPr>
        <p:spPr>
          <a:xfrm>
            <a:off x="412997" y="419325"/>
            <a:ext cx="11740903" cy="16897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9023860" y="6036033"/>
            <a:ext cx="708173" cy="338554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Layout performed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1478492" y="6037585"/>
            <a:ext cx="676194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Publication Released</a:t>
            </a:r>
            <a:endParaRPr lang="en-CA" sz="800" dirty="0"/>
          </a:p>
        </p:txBody>
      </p:sp>
      <p:cxnSp>
        <p:nvCxnSpPr>
          <p:cNvPr id="222" name="Elbow Connector 221"/>
          <p:cNvCxnSpPr>
            <a:stCxn id="58" idx="3"/>
            <a:endCxn id="213" idx="1"/>
          </p:cNvCxnSpPr>
          <p:nvPr/>
        </p:nvCxnSpPr>
        <p:spPr>
          <a:xfrm>
            <a:off x="7660280" y="6203972"/>
            <a:ext cx="1363580" cy="133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213" idx="3"/>
            <a:endCxn id="173" idx="1"/>
          </p:cNvCxnSpPr>
          <p:nvPr/>
        </p:nvCxnSpPr>
        <p:spPr>
          <a:xfrm flipV="1">
            <a:off x="9732033" y="6200746"/>
            <a:ext cx="264047" cy="456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>
            <a:stCxn id="61" idx="2"/>
            <a:endCxn id="213" idx="0"/>
          </p:cNvCxnSpPr>
          <p:nvPr/>
        </p:nvCxnSpPr>
        <p:spPr>
          <a:xfrm rot="16200000" flipH="1">
            <a:off x="8999444" y="5657530"/>
            <a:ext cx="752706" cy="430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29"/>
          <p:cNvSpPr/>
          <p:nvPr/>
        </p:nvSpPr>
        <p:spPr>
          <a:xfrm>
            <a:off x="422509" y="41396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VP</a:t>
            </a:r>
            <a:endParaRPr lang="en-CA" dirty="0"/>
          </a:p>
        </p:txBody>
      </p:sp>
      <p:sp>
        <p:nvSpPr>
          <p:cNvPr id="244" name="TextBox 243"/>
          <p:cNvSpPr txBox="1"/>
          <p:nvPr/>
        </p:nvSpPr>
        <p:spPr>
          <a:xfrm>
            <a:off x="11413889" y="483847"/>
            <a:ext cx="752653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 FYI (Inform)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5" name="Elbow Connector 254"/>
          <p:cNvCxnSpPr>
            <a:stCxn id="89" idx="2"/>
            <a:endCxn id="41" idx="0"/>
          </p:cNvCxnSpPr>
          <p:nvPr/>
        </p:nvCxnSpPr>
        <p:spPr>
          <a:xfrm rot="16200000" flipH="1">
            <a:off x="4172805" y="5358887"/>
            <a:ext cx="1224789" cy="494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>
            <a:stCxn id="41" idx="3"/>
            <a:endCxn id="46" idx="1"/>
          </p:cNvCxnSpPr>
          <p:nvPr/>
        </p:nvCxnSpPr>
        <p:spPr>
          <a:xfrm>
            <a:off x="5340847" y="6204589"/>
            <a:ext cx="242447" cy="721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70330" y="1638300"/>
            <a:ext cx="11783570" cy="8520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12997" y="1871611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CMT</a:t>
            </a:r>
            <a:endParaRPr lang="en-CA" dirty="0"/>
          </a:p>
        </p:txBody>
      </p:sp>
      <p:sp>
        <p:nvSpPr>
          <p:cNvPr id="77" name="Rectangle 76"/>
          <p:cNvSpPr/>
          <p:nvPr/>
        </p:nvSpPr>
        <p:spPr>
          <a:xfrm>
            <a:off x="307147" y="2861869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PPMG</a:t>
            </a:r>
            <a:endParaRPr lang="en-CA" dirty="0"/>
          </a:p>
        </p:txBody>
      </p:sp>
      <p:sp>
        <p:nvSpPr>
          <p:cNvPr id="92" name="TextBox 91"/>
          <p:cNvSpPr txBox="1"/>
          <p:nvPr/>
        </p:nvSpPr>
        <p:spPr>
          <a:xfrm>
            <a:off x="2999607" y="3128385"/>
            <a:ext cx="777603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PMR inputs are validated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2" name="Straight Arrow Connector 251"/>
          <p:cNvCxnSpPr>
            <a:stCxn id="6" idx="3"/>
            <a:endCxn id="92" idx="1"/>
          </p:cNvCxnSpPr>
          <p:nvPr/>
        </p:nvCxnSpPr>
        <p:spPr>
          <a:xfrm flipV="1">
            <a:off x="2507528" y="3297662"/>
            <a:ext cx="492079" cy="40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0314500" y="157550"/>
            <a:ext cx="783046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30 Day</a:t>
            </a:r>
            <a:endParaRPr lang="en-CA" sz="800" dirty="0"/>
          </a:p>
        </p:txBody>
      </p:sp>
      <p:sp>
        <p:nvSpPr>
          <p:cNvPr id="142" name="TextBox 141"/>
          <p:cNvSpPr txBox="1"/>
          <p:nvPr/>
        </p:nvSpPr>
        <p:spPr>
          <a:xfrm>
            <a:off x="8989870" y="161028"/>
            <a:ext cx="783046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60 Day</a:t>
            </a:r>
            <a:endParaRPr lang="en-CA" sz="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7853612" y="159264"/>
            <a:ext cx="783046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/>
              <a:t>9</a:t>
            </a:r>
            <a:r>
              <a:rPr lang="en-CA" sz="800" dirty="0" smtClean="0"/>
              <a:t>0 Day</a:t>
            </a:r>
            <a:endParaRPr lang="en-CA" sz="800" dirty="0"/>
          </a:p>
        </p:txBody>
      </p:sp>
      <p:cxnSp>
        <p:nvCxnSpPr>
          <p:cNvPr id="67" name="Straight Arrow Connector 66"/>
          <p:cNvCxnSpPr>
            <a:stCxn id="216" idx="0"/>
            <a:endCxn id="244" idx="2"/>
          </p:cNvCxnSpPr>
          <p:nvPr/>
        </p:nvCxnSpPr>
        <p:spPr>
          <a:xfrm flipH="1" flipV="1">
            <a:off x="11790216" y="822401"/>
            <a:ext cx="26373" cy="52151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1458489" y="141870"/>
            <a:ext cx="600161" cy="22361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Release</a:t>
            </a:r>
            <a:endParaRPr lang="en-CA" sz="800" dirty="0"/>
          </a:p>
        </p:txBody>
      </p:sp>
      <p:cxnSp>
        <p:nvCxnSpPr>
          <p:cNvPr id="90" name="Straight Arrow Connector 89"/>
          <p:cNvCxnSpPr>
            <a:stCxn id="8" idx="0"/>
            <a:endCxn id="6" idx="2"/>
          </p:cNvCxnSpPr>
          <p:nvPr/>
        </p:nvCxnSpPr>
        <p:spPr>
          <a:xfrm flipH="1" flipV="1">
            <a:off x="1975324" y="3470998"/>
            <a:ext cx="11509" cy="2906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46" idx="0"/>
            <a:endCxn id="91" idx="2"/>
          </p:cNvCxnSpPr>
          <p:nvPr/>
        </p:nvCxnSpPr>
        <p:spPr>
          <a:xfrm flipV="1">
            <a:off x="6165126" y="5467930"/>
            <a:ext cx="3838" cy="56810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67123" y="168107"/>
            <a:ext cx="904483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12 Month Plan</a:t>
            </a:r>
            <a:endParaRPr lang="en-CA" sz="800" dirty="0"/>
          </a:p>
        </p:txBody>
      </p:sp>
      <p:sp>
        <p:nvSpPr>
          <p:cNvPr id="2" name="Rectangle 1"/>
          <p:cNvSpPr/>
          <p:nvPr/>
        </p:nvSpPr>
        <p:spPr>
          <a:xfrm>
            <a:off x="276976" y="4847176"/>
            <a:ext cx="854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(Director, Program, Sponsor)</a:t>
            </a:r>
            <a:endParaRPr lang="en-CA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69543" y="2528337"/>
            <a:ext cx="1396372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PPMG prepares the 12 Month Report</a:t>
            </a:r>
            <a:endParaRPr lang="en-CA" sz="800" dirty="0"/>
          </a:p>
        </p:txBody>
      </p:sp>
      <p:cxnSp>
        <p:nvCxnSpPr>
          <p:cNvPr id="28" name="Straight Arrow Connector 27"/>
          <p:cNvCxnSpPr>
            <a:stCxn id="92" idx="2"/>
            <a:endCxn id="64" idx="0"/>
          </p:cNvCxnSpPr>
          <p:nvPr/>
        </p:nvCxnSpPr>
        <p:spPr>
          <a:xfrm>
            <a:off x="3388409" y="3466939"/>
            <a:ext cx="13722" cy="754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tangle 257"/>
          <p:cNvSpPr/>
          <p:nvPr/>
        </p:nvSpPr>
        <p:spPr>
          <a:xfrm rot="19621491">
            <a:off x="1637743" y="1034146"/>
            <a:ext cx="2044149" cy="923330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CA" sz="5400" dirty="0" smtClean="0">
                <a:solidFill>
                  <a:schemeClr val="bg1">
                    <a:lumMod val="95000"/>
                  </a:schemeClr>
                </a:solidFill>
              </a:rPr>
              <a:t>DRAFT</a:t>
            </a:r>
            <a:endParaRPr lang="en-CA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820593" y="2993609"/>
            <a:ext cx="833369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PPMG prepares the 30-60-90 day Look Ahead </a:t>
            </a:r>
            <a:r>
              <a:rPr lang="en-CA" sz="800" dirty="0"/>
              <a:t>R</a:t>
            </a:r>
            <a:r>
              <a:rPr lang="en-CA" sz="800" dirty="0" smtClean="0"/>
              <a:t>eport</a:t>
            </a:r>
            <a:endParaRPr lang="en-CA" sz="800" dirty="0"/>
          </a:p>
        </p:txBody>
      </p:sp>
      <p:cxnSp>
        <p:nvCxnSpPr>
          <p:cNvPr id="160" name="Straight Arrow Connector 159"/>
          <p:cNvCxnSpPr>
            <a:stCxn id="92" idx="3"/>
            <a:endCxn id="132" idx="1"/>
          </p:cNvCxnSpPr>
          <p:nvPr/>
        </p:nvCxnSpPr>
        <p:spPr>
          <a:xfrm flipV="1">
            <a:off x="3777210" y="3285997"/>
            <a:ext cx="4043383" cy="116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5402035" y="1187069"/>
            <a:ext cx="904483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Brief DG</a:t>
            </a:r>
            <a:endParaRPr lang="en-CA" sz="800" dirty="0"/>
          </a:p>
        </p:txBody>
      </p:sp>
      <p:cxnSp>
        <p:nvCxnSpPr>
          <p:cNvPr id="167" name="Straight Arrow Connector 166"/>
          <p:cNvCxnSpPr>
            <a:stCxn id="132" idx="0"/>
          </p:cNvCxnSpPr>
          <p:nvPr/>
        </p:nvCxnSpPr>
        <p:spPr>
          <a:xfrm flipH="1" flipV="1">
            <a:off x="8237162" y="2120071"/>
            <a:ext cx="116" cy="87353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0525547" y="1112266"/>
            <a:ext cx="767001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DG receives Oral Briefing</a:t>
            </a:r>
            <a:endParaRPr lang="en-CA" sz="800" dirty="0"/>
          </a:p>
        </p:txBody>
      </p:sp>
      <p:sp>
        <p:nvSpPr>
          <p:cNvPr id="173" name="Rectangle 172"/>
          <p:cNvSpPr/>
          <p:nvPr/>
        </p:nvSpPr>
        <p:spPr>
          <a:xfrm>
            <a:off x="9996080" y="5969913"/>
            <a:ext cx="542165" cy="46166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Draft Sent to Division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2" name="Elbow Connector 181"/>
          <p:cNvCxnSpPr>
            <a:stCxn id="208" idx="0"/>
            <a:endCxn id="172" idx="2"/>
          </p:cNvCxnSpPr>
          <p:nvPr/>
        </p:nvCxnSpPr>
        <p:spPr>
          <a:xfrm rot="5400000" flipH="1" flipV="1">
            <a:off x="9762163" y="2595326"/>
            <a:ext cx="2291391" cy="238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0610723" y="5616583"/>
            <a:ext cx="601037" cy="46166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Final  Changes Made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10524047" y="588740"/>
            <a:ext cx="767001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DG Briefs VP</a:t>
            </a:r>
            <a:endParaRPr lang="en-CA" sz="800" dirty="0"/>
          </a:p>
        </p:txBody>
      </p:sp>
      <p:cxnSp>
        <p:nvCxnSpPr>
          <p:cNvPr id="197" name="Elbow Connector 196"/>
          <p:cNvCxnSpPr>
            <a:stCxn id="172" idx="0"/>
            <a:endCxn id="196" idx="2"/>
          </p:cNvCxnSpPr>
          <p:nvPr/>
        </p:nvCxnSpPr>
        <p:spPr>
          <a:xfrm rot="16200000" flipV="1">
            <a:off x="10754257" y="957475"/>
            <a:ext cx="308082" cy="1500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Diamond 207"/>
          <p:cNvSpPr/>
          <p:nvPr/>
        </p:nvSpPr>
        <p:spPr>
          <a:xfrm>
            <a:off x="10489635" y="3742211"/>
            <a:ext cx="834066" cy="868679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0280761" y="3624794"/>
            <a:ext cx="6559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 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0604446" y="3880514"/>
            <a:ext cx="6192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Division Reviews for DG Briefings</a:t>
            </a:r>
          </a:p>
        </p:txBody>
      </p:sp>
      <p:cxnSp>
        <p:nvCxnSpPr>
          <p:cNvPr id="288" name="Elbow Connector 287"/>
          <p:cNvCxnSpPr>
            <a:stCxn id="208" idx="2"/>
            <a:endCxn id="195" idx="0"/>
          </p:cNvCxnSpPr>
          <p:nvPr/>
        </p:nvCxnSpPr>
        <p:spPr>
          <a:xfrm rot="16200000" flipH="1">
            <a:off x="10406109" y="5111449"/>
            <a:ext cx="1005693" cy="457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10324586" y="4541981"/>
            <a:ext cx="759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Required 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0" name="Elbow Connector 289"/>
          <p:cNvCxnSpPr>
            <a:stCxn id="195" idx="2"/>
            <a:endCxn id="216" idx="1"/>
          </p:cNvCxnSpPr>
          <p:nvPr/>
        </p:nvCxnSpPr>
        <p:spPr>
          <a:xfrm rot="16200000" flipH="1">
            <a:off x="11130560" y="5858930"/>
            <a:ext cx="128614" cy="56725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/>
          <p:cNvCxnSpPr>
            <a:stCxn id="173" idx="0"/>
            <a:endCxn id="208" idx="1"/>
          </p:cNvCxnSpPr>
          <p:nvPr/>
        </p:nvCxnSpPr>
        <p:spPr>
          <a:xfrm rot="5400000" flipH="1" flipV="1">
            <a:off x="9481718" y="4961996"/>
            <a:ext cx="1793362" cy="22247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Elbow Connector 291"/>
          <p:cNvCxnSpPr>
            <a:stCxn id="27" idx="0"/>
            <a:endCxn id="132" idx="2"/>
          </p:cNvCxnSpPr>
          <p:nvPr/>
        </p:nvCxnSpPr>
        <p:spPr>
          <a:xfrm rot="5400000" flipH="1" flipV="1">
            <a:off x="7851023" y="3964523"/>
            <a:ext cx="772394" cy="11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882196" y="1904627"/>
            <a:ext cx="324879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CMT discusses 30 – 60 – 90 Day Look Ahead 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eport from PRM when needed.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74180" y="3875445"/>
            <a:ext cx="997581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Sponsor  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 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PMR: with 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Timeline info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Arrow Connector 83"/>
          <p:cNvCxnSpPr>
            <a:stCxn id="91" idx="0"/>
            <a:endCxn id="83" idx="2"/>
          </p:cNvCxnSpPr>
          <p:nvPr/>
        </p:nvCxnSpPr>
        <p:spPr>
          <a:xfrm flipV="1">
            <a:off x="6168964" y="4460220"/>
            <a:ext cx="4007" cy="4229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92" idx="0"/>
            <a:endCxn id="80" idx="1"/>
          </p:cNvCxnSpPr>
          <p:nvPr/>
        </p:nvCxnSpPr>
        <p:spPr>
          <a:xfrm rot="5400000" flipH="1" flipV="1">
            <a:off x="3613591" y="2472433"/>
            <a:ext cx="430771" cy="88113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284699" y="4410413"/>
            <a:ext cx="996051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submits </a:t>
            </a:r>
            <a:r>
              <a:rPr lang="en-CA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CSR part 1 </a:t>
            </a:r>
            <a:endParaRPr lang="en-C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70173" y="4883155"/>
            <a:ext cx="997581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CSR part 2</a:t>
            </a:r>
          </a:p>
          <a:p>
            <a:pPr algn="ctr"/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CCDIC, “It’s all in the work plan”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2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189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69</cp:revision>
  <cp:lastPrinted>2019-12-12T19:13:55Z</cp:lastPrinted>
  <dcterms:created xsi:type="dcterms:W3CDTF">2019-12-04T19:34:18Z</dcterms:created>
  <dcterms:modified xsi:type="dcterms:W3CDTF">2019-12-16T15:50:24Z</dcterms:modified>
</cp:coreProperties>
</file>