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6A_C4355AF7.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C6_9E1F5016.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86_6CB7E1ED.xml" ContentType="application/vnd.ms-powerpoint.comments+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15"/>
  </p:notesMasterIdLst>
  <p:handoutMasterIdLst>
    <p:handoutMasterId r:id="rId16"/>
  </p:handoutMasterIdLst>
  <p:sldIdLst>
    <p:sldId id="384" r:id="rId5"/>
    <p:sldId id="4970" r:id="rId6"/>
    <p:sldId id="4998" r:id="rId7"/>
    <p:sldId id="5061" r:id="rId8"/>
    <p:sldId id="5062" r:id="rId9"/>
    <p:sldId id="5060" r:id="rId10"/>
    <p:sldId id="5016" r:id="rId11"/>
    <p:sldId id="389" r:id="rId12"/>
    <p:sldId id="390" r:id="rId13"/>
    <p:sldId id="393"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A5D7D1F5-9CC7-4968-ADAF-C19A0885A6DA}">
          <p14:sldIdLst>
            <p14:sldId id="384"/>
            <p14:sldId id="4970"/>
            <p14:sldId id="4998"/>
            <p14:sldId id="5061"/>
            <p14:sldId id="5062"/>
            <p14:sldId id="5060"/>
            <p14:sldId id="5016"/>
            <p14:sldId id="389"/>
            <p14:sldId id="390"/>
            <p14:sldId id="3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34A31841-5869-0A34-11AD-50B439177F3F}" name="Caya, Marie-Pierre (SPAC/PSPC) (elle-la / she-her)" initials="CMP((l/sh" userId="S::Marie-Pierre.Caya@tpsgc-pwgsc.gc.ca::6e3667ce-97a1-44d3-936c-001348de0840" providerId="AD"/>
  <p188:author id="{B82E8466-83BB-6317-73B9-A51F2FE0BC10}" name="Pare, Carine (SPAC/PSPC)" initials="PC(" userId="S::Carine.Pare@tpsgc-pwgsc.gc.ca::71f88b2f-db4c-4269-9577-1025f7fc6543" providerId="AD"/>
  <p188:author id="{685D0F8D-5798-DA56-B0ED-0D6E00F4CB73}" name="Dion3, Alain (SPAC/PSPC) (il-lui / he-him)" initials="DA((l/hh" userId="S::alain.dion3@tpsgc-pwgsc.gc.ca::b5972ad0-fee1-4393-9fd4-8bc589782ac7" providerId="AD"/>
  <p188:author id="{0725D58D-19FC-2C41-5C3A-CFBED0122820}" name="Genereux, Sophie (SPAC/PSPC) (elle-la / she-her)" initials="GS((l/sh" userId="S::Sophie.Genereux@tpsgc-pwgsc.gc.ca::fb217e55-5cbd-4b07-9ec1-a590548adf68" providerId="AD"/>
  <p188:author id="{D120488E-A3DC-4D48-3727-0BB5501A1CE5}" name="Genereux, Sophie (SPAC/PSPC) (elle-la / she-her)" initials="Gs"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82"/>
    <a:srgbClr val="7CB430"/>
    <a:srgbClr val="A8CE75"/>
    <a:srgbClr val="4CB6A0"/>
    <a:srgbClr val="D0FAC0"/>
    <a:srgbClr val="A2F682"/>
    <a:srgbClr val="BA84D7"/>
    <a:srgbClr val="FCEED2"/>
    <a:srgbClr val="000000"/>
    <a:srgbClr val="8B8B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6247" autoAdjust="0"/>
  </p:normalViewPr>
  <p:slideViewPr>
    <p:cSldViewPr snapToGrid="0">
      <p:cViewPr varScale="1">
        <p:scale>
          <a:sx n="106" d="100"/>
          <a:sy n="106" d="100"/>
        </p:scale>
        <p:origin x="756"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A53245B0-7C7A-4542-BCDC-376641BA59E9}"/>
    <pc:docChg chg="undo redo custSel modSld modMainMaster">
      <pc:chgData name="Dion3, Alain (SPAC/PSPC) (il-lui / he-him)" userId="b5972ad0-fee1-4393-9fd4-8bc589782ac7" providerId="ADAL" clId="{A53245B0-7C7A-4542-BCDC-376641BA59E9}" dt="2024-09-25T22:16:05.274" v="1574" actId="13926"/>
      <pc:docMkLst>
        <pc:docMk/>
      </pc:docMkLst>
      <pc:sldChg chg="modSp mod">
        <pc:chgData name="Dion3, Alain (SPAC/PSPC) (il-lui / he-him)" userId="b5972ad0-fee1-4393-9fd4-8bc589782ac7" providerId="ADAL" clId="{A53245B0-7C7A-4542-BCDC-376641BA59E9}" dt="2024-09-25T18:54:18.713" v="1" actId="14826"/>
        <pc:sldMkLst>
          <pc:docMk/>
          <pc:sldMk cId="1739606208" sldId="384"/>
        </pc:sldMkLst>
        <pc:picChg chg="mod">
          <ac:chgData name="Dion3, Alain (SPAC/PSPC) (il-lui / he-him)" userId="b5972ad0-fee1-4393-9fd4-8bc589782ac7" providerId="ADAL" clId="{A53245B0-7C7A-4542-BCDC-376641BA59E9}" dt="2024-09-25T18:54:09.779" v="0" actId="14826"/>
          <ac:picMkLst>
            <pc:docMk/>
            <pc:sldMk cId="1739606208" sldId="384"/>
            <ac:picMk id="13" creationId="{00000000-0000-0000-0000-000000000000}"/>
          </ac:picMkLst>
        </pc:picChg>
        <pc:picChg chg="mod">
          <ac:chgData name="Dion3, Alain (SPAC/PSPC) (il-lui / he-him)" userId="b5972ad0-fee1-4393-9fd4-8bc589782ac7" providerId="ADAL" clId="{A53245B0-7C7A-4542-BCDC-376641BA59E9}" dt="2024-09-25T18:54:18.713" v="1" actId="14826"/>
          <ac:picMkLst>
            <pc:docMk/>
            <pc:sldMk cId="1739606208" sldId="384"/>
            <ac:picMk id="17" creationId="{89CA9733-78EF-5F49-81C1-064DE89D5260}"/>
          </ac:picMkLst>
        </pc:picChg>
      </pc:sldChg>
      <pc:sldChg chg="modSp mod">
        <pc:chgData name="Dion3, Alain (SPAC/PSPC) (il-lui / he-him)" userId="b5972ad0-fee1-4393-9fd4-8bc589782ac7" providerId="ADAL" clId="{A53245B0-7C7A-4542-BCDC-376641BA59E9}" dt="2024-09-25T22:06:54.894" v="1573" actId="20577"/>
        <pc:sldMkLst>
          <pc:docMk/>
          <pc:sldMk cId="621575543" sldId="389"/>
        </pc:sldMkLst>
        <pc:spChg chg="mod">
          <ac:chgData name="Dion3, Alain (SPAC/PSPC) (il-lui / he-him)" userId="b5972ad0-fee1-4393-9fd4-8bc589782ac7" providerId="ADAL" clId="{A53245B0-7C7A-4542-BCDC-376641BA59E9}" dt="2024-09-25T21:34:00.885" v="1356" actId="13926"/>
          <ac:spMkLst>
            <pc:docMk/>
            <pc:sldMk cId="621575543" sldId="389"/>
            <ac:spMk id="4" creationId="{91FD0EF9-4680-80A3-3B8A-33B608C3E7D4}"/>
          </ac:spMkLst>
        </pc:spChg>
        <pc:spChg chg="mod">
          <ac:chgData name="Dion3, Alain (SPAC/PSPC) (il-lui / he-him)" userId="b5972ad0-fee1-4393-9fd4-8bc589782ac7" providerId="ADAL" clId="{A53245B0-7C7A-4542-BCDC-376641BA59E9}" dt="2024-09-25T21:33:03.646" v="1344" actId="790"/>
          <ac:spMkLst>
            <pc:docMk/>
            <pc:sldMk cId="621575543" sldId="389"/>
            <ac:spMk id="5" creationId="{83BE5AB3-C201-7BE9-7FD9-63D00F5CBE1B}"/>
          </ac:spMkLst>
        </pc:spChg>
        <pc:spChg chg="mod">
          <ac:chgData name="Dion3, Alain (SPAC/PSPC) (il-lui / he-him)" userId="b5972ad0-fee1-4393-9fd4-8bc589782ac7" providerId="ADAL" clId="{A53245B0-7C7A-4542-BCDC-376641BA59E9}" dt="2024-09-25T22:06:54.894" v="1573" actId="20577"/>
          <ac:spMkLst>
            <pc:docMk/>
            <pc:sldMk cId="621575543" sldId="389"/>
            <ac:spMk id="15" creationId="{696C218D-B1B9-AA98-13FE-D540131B65FB}"/>
          </ac:spMkLst>
        </pc:spChg>
        <pc:spChg chg="mod">
          <ac:chgData name="Dion3, Alain (SPAC/PSPC) (il-lui / he-him)" userId="b5972ad0-fee1-4393-9fd4-8bc589782ac7" providerId="ADAL" clId="{A53245B0-7C7A-4542-BCDC-376641BA59E9}" dt="2024-09-25T21:33:03.646" v="1344" actId="790"/>
          <ac:spMkLst>
            <pc:docMk/>
            <pc:sldMk cId="621575543" sldId="389"/>
            <ac:spMk id="16" creationId="{A3E038A0-2322-E5A5-3EB8-57875E878E25}"/>
          </ac:spMkLst>
        </pc:spChg>
        <pc:spChg chg="mod">
          <ac:chgData name="Dion3, Alain (SPAC/PSPC) (il-lui / he-him)" userId="b5972ad0-fee1-4393-9fd4-8bc589782ac7" providerId="ADAL" clId="{A53245B0-7C7A-4542-BCDC-376641BA59E9}" dt="2024-09-25T21:38:15.992" v="1486" actId="20577"/>
          <ac:spMkLst>
            <pc:docMk/>
            <pc:sldMk cId="621575543" sldId="389"/>
            <ac:spMk id="17" creationId="{4AA18EC0-379A-FCD2-6ADD-25D28AD73193}"/>
          </ac:spMkLst>
        </pc:spChg>
        <pc:spChg chg="mod">
          <ac:chgData name="Dion3, Alain (SPAC/PSPC) (il-lui / he-him)" userId="b5972ad0-fee1-4393-9fd4-8bc589782ac7" providerId="ADAL" clId="{A53245B0-7C7A-4542-BCDC-376641BA59E9}" dt="2024-09-25T21:33:03.646" v="1344" actId="790"/>
          <ac:spMkLst>
            <pc:docMk/>
            <pc:sldMk cId="621575543" sldId="389"/>
            <ac:spMk id="18" creationId="{6A134DED-6493-2D18-ABEA-AF59087FB2B0}"/>
          </ac:spMkLst>
        </pc:spChg>
        <pc:spChg chg="mod">
          <ac:chgData name="Dion3, Alain (SPAC/PSPC) (il-lui / he-him)" userId="b5972ad0-fee1-4393-9fd4-8bc589782ac7" providerId="ADAL" clId="{A53245B0-7C7A-4542-BCDC-376641BA59E9}" dt="2024-09-25T21:34:41.721" v="1379" actId="20577"/>
          <ac:spMkLst>
            <pc:docMk/>
            <pc:sldMk cId="621575543" sldId="389"/>
            <ac:spMk id="20" creationId="{0FB801EC-6F62-71FB-4351-07A4C2FE2321}"/>
          </ac:spMkLst>
        </pc:spChg>
        <pc:spChg chg="mod">
          <ac:chgData name="Dion3, Alain (SPAC/PSPC) (il-lui / he-him)" userId="b5972ad0-fee1-4393-9fd4-8bc589782ac7" providerId="ADAL" clId="{A53245B0-7C7A-4542-BCDC-376641BA59E9}" dt="2024-09-25T21:35:04.946" v="1412" actId="13926"/>
          <ac:spMkLst>
            <pc:docMk/>
            <pc:sldMk cId="621575543" sldId="389"/>
            <ac:spMk id="21" creationId="{DA2DF944-9475-117C-CD61-0106198CF624}"/>
          </ac:spMkLst>
        </pc:spChg>
        <pc:spChg chg="mod">
          <ac:chgData name="Dion3, Alain (SPAC/PSPC) (il-lui / he-him)" userId="b5972ad0-fee1-4393-9fd4-8bc589782ac7" providerId="ADAL" clId="{A53245B0-7C7A-4542-BCDC-376641BA59E9}" dt="2024-09-25T21:37:28.213" v="1465" actId="404"/>
          <ac:spMkLst>
            <pc:docMk/>
            <pc:sldMk cId="621575543" sldId="389"/>
            <ac:spMk id="22" creationId="{20888C1D-ED77-F509-5180-A4331346DB3D}"/>
          </ac:spMkLst>
        </pc:spChg>
        <pc:spChg chg="mod">
          <ac:chgData name="Dion3, Alain (SPAC/PSPC) (il-lui / he-him)" userId="b5972ad0-fee1-4393-9fd4-8bc589782ac7" providerId="ADAL" clId="{A53245B0-7C7A-4542-BCDC-376641BA59E9}" dt="2024-09-25T21:37:35.822" v="1470" actId="404"/>
          <ac:spMkLst>
            <pc:docMk/>
            <pc:sldMk cId="621575543" sldId="389"/>
            <ac:spMk id="23" creationId="{DBBEE66C-BB9E-98F8-942A-A15A38953FCE}"/>
          </ac:spMkLst>
        </pc:spChg>
        <pc:spChg chg="mod">
          <ac:chgData name="Dion3, Alain (SPAC/PSPC) (il-lui / he-him)" userId="b5972ad0-fee1-4393-9fd4-8bc589782ac7" providerId="ADAL" clId="{A53245B0-7C7A-4542-BCDC-376641BA59E9}" dt="2024-09-25T21:33:03.646" v="1344" actId="790"/>
          <ac:spMkLst>
            <pc:docMk/>
            <pc:sldMk cId="621575543" sldId="389"/>
            <ac:spMk id="29" creationId="{4865470F-31B2-773B-7960-3BBF3FC6EF7C}"/>
          </ac:spMkLst>
        </pc:spChg>
        <pc:spChg chg="mod">
          <ac:chgData name="Dion3, Alain (SPAC/PSPC) (il-lui / he-him)" userId="b5972ad0-fee1-4393-9fd4-8bc589782ac7" providerId="ADAL" clId="{A53245B0-7C7A-4542-BCDC-376641BA59E9}" dt="2024-09-25T21:33:03.646" v="1344" actId="790"/>
          <ac:spMkLst>
            <pc:docMk/>
            <pc:sldMk cId="621575543" sldId="389"/>
            <ac:spMk id="30" creationId="{65535B19-7201-9F00-32CC-7B871B5B23FA}"/>
          </ac:spMkLst>
        </pc:spChg>
        <pc:spChg chg="mod">
          <ac:chgData name="Dion3, Alain (SPAC/PSPC) (il-lui / he-him)" userId="b5972ad0-fee1-4393-9fd4-8bc589782ac7" providerId="ADAL" clId="{A53245B0-7C7A-4542-BCDC-376641BA59E9}" dt="2024-09-25T22:06:22.073" v="1542" actId="20577"/>
          <ac:spMkLst>
            <pc:docMk/>
            <pc:sldMk cId="621575543" sldId="389"/>
            <ac:spMk id="33" creationId="{C72DFD05-707B-D307-5170-BB05074815CB}"/>
          </ac:spMkLst>
        </pc:spChg>
        <pc:spChg chg="mod">
          <ac:chgData name="Dion3, Alain (SPAC/PSPC) (il-lui / he-him)" userId="b5972ad0-fee1-4393-9fd4-8bc589782ac7" providerId="ADAL" clId="{A53245B0-7C7A-4542-BCDC-376641BA59E9}" dt="2024-09-25T22:06:44.893" v="1561" actId="20577"/>
          <ac:spMkLst>
            <pc:docMk/>
            <pc:sldMk cId="621575543" sldId="389"/>
            <ac:spMk id="34" creationId="{F64D4048-3FC3-D764-02ED-0AF04B96B5A1}"/>
          </ac:spMkLst>
        </pc:spChg>
      </pc:sldChg>
      <pc:sldChg chg="modSp mod">
        <pc:chgData name="Dion3, Alain (SPAC/PSPC) (il-lui / he-him)" userId="b5972ad0-fee1-4393-9fd4-8bc589782ac7" providerId="ADAL" clId="{A53245B0-7C7A-4542-BCDC-376641BA59E9}" dt="2024-09-25T22:16:05.274" v="1574" actId="13926"/>
        <pc:sldMkLst>
          <pc:docMk/>
          <pc:sldMk cId="1823990253" sldId="390"/>
        </pc:sldMkLst>
        <pc:spChg chg="mod">
          <ac:chgData name="Dion3, Alain (SPAC/PSPC) (il-lui / he-him)" userId="b5972ad0-fee1-4393-9fd4-8bc589782ac7" providerId="ADAL" clId="{A53245B0-7C7A-4542-BCDC-376641BA59E9}" dt="2024-09-25T22:16:05.274" v="1574" actId="13926"/>
          <ac:spMkLst>
            <pc:docMk/>
            <pc:sldMk cId="1823990253" sldId="390"/>
            <ac:spMk id="5" creationId="{83BE5AB3-C201-7BE9-7FD9-63D00F5CBE1B}"/>
          </ac:spMkLst>
        </pc:spChg>
      </pc:sldChg>
      <pc:sldChg chg="modSp mod addCm">
        <pc:chgData name="Dion3, Alain (SPAC/PSPC) (il-lui / he-him)" userId="b5972ad0-fee1-4393-9fd4-8bc589782ac7" providerId="ADAL" clId="{A53245B0-7C7A-4542-BCDC-376641BA59E9}" dt="2024-09-25T19:33:49.774" v="109" actId="20577"/>
        <pc:sldMkLst>
          <pc:docMk/>
          <pc:sldMk cId="3291831031" sldId="4970"/>
        </pc:sldMkLst>
        <pc:spChg chg="mod">
          <ac:chgData name="Dion3, Alain (SPAC/PSPC) (il-lui / he-him)" userId="b5972ad0-fee1-4393-9fd4-8bc589782ac7" providerId="ADAL" clId="{A53245B0-7C7A-4542-BCDC-376641BA59E9}" dt="2024-09-25T19:02:13.467" v="9" actId="790"/>
          <ac:spMkLst>
            <pc:docMk/>
            <pc:sldMk cId="3291831031" sldId="4970"/>
            <ac:spMk id="2" creationId="{C74025A8-BF11-4E8B-9432-F1A9787EEC2E}"/>
          </ac:spMkLst>
        </pc:spChg>
        <pc:spChg chg="mod">
          <ac:chgData name="Dion3, Alain (SPAC/PSPC) (il-lui / he-him)" userId="b5972ad0-fee1-4393-9fd4-8bc589782ac7" providerId="ADAL" clId="{A53245B0-7C7A-4542-BCDC-376641BA59E9}" dt="2024-09-25T19:02:13.467" v="9" actId="790"/>
          <ac:spMkLst>
            <pc:docMk/>
            <pc:sldMk cId="3291831031" sldId="4970"/>
            <ac:spMk id="4" creationId="{590A75F6-EC1D-D760-3A6C-128E8CCDE0F9}"/>
          </ac:spMkLst>
        </pc:spChg>
        <pc:spChg chg="mod">
          <ac:chgData name="Dion3, Alain (SPAC/PSPC) (il-lui / he-him)" userId="b5972ad0-fee1-4393-9fd4-8bc589782ac7" providerId="ADAL" clId="{A53245B0-7C7A-4542-BCDC-376641BA59E9}" dt="2024-09-25T19:33:49.774" v="109" actId="20577"/>
          <ac:spMkLst>
            <pc:docMk/>
            <pc:sldMk cId="3291831031" sldId="4970"/>
            <ac:spMk id="5" creationId="{01D17C2E-1874-EFC6-7AB4-17907C26FC55}"/>
          </ac:spMkLst>
        </pc:spChg>
        <pc:extLst>
          <p:ext xmlns:p="http://schemas.openxmlformats.org/presentationml/2006/main" uri="{D6D511B9-2390-475A-947B-AFAB55BFBCF1}">
            <pc226:cmChg xmlns:pc226="http://schemas.microsoft.com/office/powerpoint/2022/06/main/command" chg="add">
              <pc226:chgData name="Dion3, Alain (SPAC/PSPC) (il-lui / he-him)" userId="b5972ad0-fee1-4393-9fd4-8bc589782ac7" providerId="ADAL" clId="{A53245B0-7C7A-4542-BCDC-376641BA59E9}" dt="2024-09-25T19:01:22.743" v="8"/>
              <pc2:cmMkLst xmlns:pc2="http://schemas.microsoft.com/office/powerpoint/2019/9/main/command">
                <pc:docMk/>
                <pc:sldMk cId="3291831031" sldId="4970"/>
                <pc2:cmMk id="{148E6AED-EA4C-40AE-BCC6-7C71AF551114}"/>
              </pc2:cmMkLst>
            </pc226:cmChg>
          </p:ext>
        </pc:extLst>
      </pc:sldChg>
      <pc:sldChg chg="modSp mod">
        <pc:chgData name="Dion3, Alain (SPAC/PSPC) (il-lui / he-him)" userId="b5972ad0-fee1-4393-9fd4-8bc589782ac7" providerId="ADAL" clId="{A53245B0-7C7A-4542-BCDC-376641BA59E9}" dt="2024-09-25T19:35:37.072" v="149" actId="20577"/>
        <pc:sldMkLst>
          <pc:docMk/>
          <pc:sldMk cId="2980739466" sldId="4998"/>
        </pc:sldMkLst>
        <pc:spChg chg="mod">
          <ac:chgData name="Dion3, Alain (SPAC/PSPC) (il-lui / he-him)" userId="b5972ad0-fee1-4393-9fd4-8bc589782ac7" providerId="ADAL" clId="{A53245B0-7C7A-4542-BCDC-376641BA59E9}" dt="2024-09-25T19:34:27.451" v="110" actId="790"/>
          <ac:spMkLst>
            <pc:docMk/>
            <pc:sldMk cId="2980739466" sldId="4998"/>
            <ac:spMk id="7" creationId="{015D9283-7D1D-1769-8F7A-450D2F5E2911}"/>
          </ac:spMkLst>
        </pc:spChg>
        <pc:spChg chg="mod">
          <ac:chgData name="Dion3, Alain (SPAC/PSPC) (il-lui / he-him)" userId="b5972ad0-fee1-4393-9fd4-8bc589782ac7" providerId="ADAL" clId="{A53245B0-7C7A-4542-BCDC-376641BA59E9}" dt="2024-09-25T19:35:37.072" v="149" actId="20577"/>
          <ac:spMkLst>
            <pc:docMk/>
            <pc:sldMk cId="2980739466" sldId="4998"/>
            <ac:spMk id="11" creationId="{1BE9B03C-C28B-BD02-C127-CBB7B5D2A142}"/>
          </ac:spMkLst>
        </pc:spChg>
      </pc:sldChg>
      <pc:sldChg chg="modSp mod">
        <pc:chgData name="Dion3, Alain (SPAC/PSPC) (il-lui / he-him)" userId="b5972ad0-fee1-4393-9fd4-8bc589782ac7" providerId="ADAL" clId="{A53245B0-7C7A-4542-BCDC-376641BA59E9}" dt="2024-09-25T21:30:37.754" v="1253" actId="20577"/>
        <pc:sldMkLst>
          <pc:docMk/>
          <pc:sldMk cId="1220858445" sldId="5016"/>
        </pc:sldMkLst>
        <pc:spChg chg="mod">
          <ac:chgData name="Dion3, Alain (SPAC/PSPC) (il-lui / he-him)" userId="b5972ad0-fee1-4393-9fd4-8bc589782ac7" providerId="ADAL" clId="{A53245B0-7C7A-4542-BCDC-376641BA59E9}" dt="2024-09-25T21:26:00.061" v="967" actId="20577"/>
          <ac:spMkLst>
            <pc:docMk/>
            <pc:sldMk cId="1220858445" sldId="5016"/>
            <ac:spMk id="3" creationId="{B73860A1-321B-9DD5-7752-B0EA73B18609}"/>
          </ac:spMkLst>
        </pc:spChg>
        <pc:spChg chg="mod">
          <ac:chgData name="Dion3, Alain (SPAC/PSPC) (il-lui / he-him)" userId="b5972ad0-fee1-4393-9fd4-8bc589782ac7" providerId="ADAL" clId="{A53245B0-7C7A-4542-BCDC-376641BA59E9}" dt="2024-09-25T21:22:54.521" v="942" actId="790"/>
          <ac:spMkLst>
            <pc:docMk/>
            <pc:sldMk cId="1220858445" sldId="5016"/>
            <ac:spMk id="5" creationId="{12B58CA1-5CA5-A2BC-76D1-EE8C851A02FF}"/>
          </ac:spMkLst>
        </pc:spChg>
        <pc:spChg chg="mod">
          <ac:chgData name="Dion3, Alain (SPAC/PSPC) (il-lui / he-him)" userId="b5972ad0-fee1-4393-9fd4-8bc589782ac7" providerId="ADAL" clId="{A53245B0-7C7A-4542-BCDC-376641BA59E9}" dt="2024-09-25T21:22:54.521" v="942" actId="790"/>
          <ac:spMkLst>
            <pc:docMk/>
            <pc:sldMk cId="1220858445" sldId="5016"/>
            <ac:spMk id="8" creationId="{31EA1FBF-5572-869A-B722-8711B853CB24}"/>
          </ac:spMkLst>
        </pc:spChg>
        <pc:spChg chg="mod">
          <ac:chgData name="Dion3, Alain (SPAC/PSPC) (il-lui / he-him)" userId="b5972ad0-fee1-4393-9fd4-8bc589782ac7" providerId="ADAL" clId="{A53245B0-7C7A-4542-BCDC-376641BA59E9}" dt="2024-09-25T21:22:54.521" v="942" actId="790"/>
          <ac:spMkLst>
            <pc:docMk/>
            <pc:sldMk cId="1220858445" sldId="5016"/>
            <ac:spMk id="25" creationId="{C01C5633-6C1A-E727-E5B3-3D2B4D0786EE}"/>
          </ac:spMkLst>
        </pc:spChg>
        <pc:spChg chg="mod">
          <ac:chgData name="Dion3, Alain (SPAC/PSPC) (il-lui / he-him)" userId="b5972ad0-fee1-4393-9fd4-8bc589782ac7" providerId="ADAL" clId="{A53245B0-7C7A-4542-BCDC-376641BA59E9}" dt="2024-09-25T21:22:54.521" v="942" actId="790"/>
          <ac:spMkLst>
            <pc:docMk/>
            <pc:sldMk cId="1220858445" sldId="5016"/>
            <ac:spMk id="27" creationId="{9FDE7EC0-4341-FE7E-20EB-52F56F2C3063}"/>
          </ac:spMkLst>
        </pc:spChg>
        <pc:spChg chg="mod">
          <ac:chgData name="Dion3, Alain (SPAC/PSPC) (il-lui / he-him)" userId="b5972ad0-fee1-4393-9fd4-8bc589782ac7" providerId="ADAL" clId="{A53245B0-7C7A-4542-BCDC-376641BA59E9}" dt="2024-09-25T21:22:54.521" v="942" actId="790"/>
          <ac:spMkLst>
            <pc:docMk/>
            <pc:sldMk cId="1220858445" sldId="5016"/>
            <ac:spMk id="28" creationId="{0CE26AB2-71BB-0F7D-DDEE-86C7C000DA4D}"/>
          </ac:spMkLst>
        </pc:spChg>
        <pc:spChg chg="mod">
          <ac:chgData name="Dion3, Alain (SPAC/PSPC) (il-lui / he-him)" userId="b5972ad0-fee1-4393-9fd4-8bc589782ac7" providerId="ADAL" clId="{A53245B0-7C7A-4542-BCDC-376641BA59E9}" dt="2024-09-25T21:22:54.521" v="942" actId="790"/>
          <ac:spMkLst>
            <pc:docMk/>
            <pc:sldMk cId="1220858445" sldId="5016"/>
            <ac:spMk id="29" creationId="{CCB8B64C-0B55-1D76-4458-72ACE59AEB0B}"/>
          </ac:spMkLst>
        </pc:spChg>
        <pc:spChg chg="mod">
          <ac:chgData name="Dion3, Alain (SPAC/PSPC) (il-lui / he-him)" userId="b5972ad0-fee1-4393-9fd4-8bc589782ac7" providerId="ADAL" clId="{A53245B0-7C7A-4542-BCDC-376641BA59E9}" dt="2024-09-25T21:29:23.815" v="1132" actId="20577"/>
          <ac:spMkLst>
            <pc:docMk/>
            <pc:sldMk cId="1220858445" sldId="5016"/>
            <ac:spMk id="34" creationId="{EFFFA833-93A9-F97F-8D6B-64677A61D568}"/>
          </ac:spMkLst>
        </pc:spChg>
        <pc:spChg chg="mod">
          <ac:chgData name="Dion3, Alain (SPAC/PSPC) (il-lui / he-him)" userId="b5972ad0-fee1-4393-9fd4-8bc589782ac7" providerId="ADAL" clId="{A53245B0-7C7A-4542-BCDC-376641BA59E9}" dt="2024-09-25T21:27:33.533" v="1013" actId="20577"/>
          <ac:spMkLst>
            <pc:docMk/>
            <pc:sldMk cId="1220858445" sldId="5016"/>
            <ac:spMk id="42" creationId="{235FB59F-BB37-6651-9A6C-A54C71F57CB7}"/>
          </ac:spMkLst>
        </pc:spChg>
        <pc:spChg chg="mod">
          <ac:chgData name="Dion3, Alain (SPAC/PSPC) (il-lui / he-him)" userId="b5972ad0-fee1-4393-9fd4-8bc589782ac7" providerId="ADAL" clId="{A53245B0-7C7A-4542-BCDC-376641BA59E9}" dt="2024-09-25T21:22:54.521" v="942" actId="790"/>
          <ac:spMkLst>
            <pc:docMk/>
            <pc:sldMk cId="1220858445" sldId="5016"/>
            <ac:spMk id="43" creationId="{137D0302-C00D-80A8-0BA8-495BCBD3088C}"/>
          </ac:spMkLst>
        </pc:spChg>
        <pc:spChg chg="mod">
          <ac:chgData name="Dion3, Alain (SPAC/PSPC) (il-lui / he-him)" userId="b5972ad0-fee1-4393-9fd4-8bc589782ac7" providerId="ADAL" clId="{A53245B0-7C7A-4542-BCDC-376641BA59E9}" dt="2024-09-25T21:22:54.521" v="942" actId="790"/>
          <ac:spMkLst>
            <pc:docMk/>
            <pc:sldMk cId="1220858445" sldId="5016"/>
            <ac:spMk id="44" creationId="{395E788A-C85F-3294-1BE3-86087511C811}"/>
          </ac:spMkLst>
        </pc:spChg>
        <pc:spChg chg="mod">
          <ac:chgData name="Dion3, Alain (SPAC/PSPC) (il-lui / he-him)" userId="b5972ad0-fee1-4393-9fd4-8bc589782ac7" providerId="ADAL" clId="{A53245B0-7C7A-4542-BCDC-376641BA59E9}" dt="2024-09-25T21:29:56.104" v="1165" actId="20577"/>
          <ac:spMkLst>
            <pc:docMk/>
            <pc:sldMk cId="1220858445" sldId="5016"/>
            <ac:spMk id="46" creationId="{D50D573C-52F8-9B57-708B-F76FCFBB3962}"/>
          </ac:spMkLst>
        </pc:spChg>
        <pc:spChg chg="mod">
          <ac:chgData name="Dion3, Alain (SPAC/PSPC) (il-lui / he-him)" userId="b5972ad0-fee1-4393-9fd4-8bc589782ac7" providerId="ADAL" clId="{A53245B0-7C7A-4542-BCDC-376641BA59E9}" dt="2024-09-25T21:22:54.521" v="942" actId="790"/>
          <ac:spMkLst>
            <pc:docMk/>
            <pc:sldMk cId="1220858445" sldId="5016"/>
            <ac:spMk id="48" creationId="{556DD48B-77CC-67E1-776E-83A5286320D7}"/>
          </ac:spMkLst>
        </pc:spChg>
        <pc:spChg chg="mod">
          <ac:chgData name="Dion3, Alain (SPAC/PSPC) (il-lui / he-him)" userId="b5972ad0-fee1-4393-9fd4-8bc589782ac7" providerId="ADAL" clId="{A53245B0-7C7A-4542-BCDC-376641BA59E9}" dt="2024-09-25T21:22:54.521" v="942" actId="790"/>
          <ac:spMkLst>
            <pc:docMk/>
            <pc:sldMk cId="1220858445" sldId="5016"/>
            <ac:spMk id="60" creationId="{B27F3007-7C46-6821-8674-A4C6281790B9}"/>
          </ac:spMkLst>
        </pc:spChg>
        <pc:spChg chg="mod">
          <ac:chgData name="Dion3, Alain (SPAC/PSPC) (il-lui / he-him)" userId="b5972ad0-fee1-4393-9fd4-8bc589782ac7" providerId="ADAL" clId="{A53245B0-7C7A-4542-BCDC-376641BA59E9}" dt="2024-09-25T21:22:54.521" v="942" actId="790"/>
          <ac:spMkLst>
            <pc:docMk/>
            <pc:sldMk cId="1220858445" sldId="5016"/>
            <ac:spMk id="62" creationId="{DC1C99D3-1983-C0B6-9693-759F2D8C0714}"/>
          </ac:spMkLst>
        </pc:spChg>
        <pc:spChg chg="mod">
          <ac:chgData name="Dion3, Alain (SPAC/PSPC) (il-lui / he-him)" userId="b5972ad0-fee1-4393-9fd4-8bc589782ac7" providerId="ADAL" clId="{A53245B0-7C7A-4542-BCDC-376641BA59E9}" dt="2024-09-25T21:22:54.521" v="942" actId="790"/>
          <ac:spMkLst>
            <pc:docMk/>
            <pc:sldMk cId="1220858445" sldId="5016"/>
            <ac:spMk id="73" creationId="{4C128CE9-FA30-B6C7-D689-64646465EB45}"/>
          </ac:spMkLst>
        </pc:spChg>
        <pc:spChg chg="mod">
          <ac:chgData name="Dion3, Alain (SPAC/PSPC) (il-lui / he-him)" userId="b5972ad0-fee1-4393-9fd4-8bc589782ac7" providerId="ADAL" clId="{A53245B0-7C7A-4542-BCDC-376641BA59E9}" dt="2024-09-25T21:30:37.754" v="1253" actId="20577"/>
          <ac:spMkLst>
            <pc:docMk/>
            <pc:sldMk cId="1220858445" sldId="5016"/>
            <ac:spMk id="77" creationId="{3349D71F-BC45-4E7E-1746-85E9FE109D4A}"/>
          </ac:spMkLst>
        </pc:spChg>
        <pc:spChg chg="mod">
          <ac:chgData name="Dion3, Alain (SPAC/PSPC) (il-lui / he-him)" userId="b5972ad0-fee1-4393-9fd4-8bc589782ac7" providerId="ADAL" clId="{A53245B0-7C7A-4542-BCDC-376641BA59E9}" dt="2024-09-25T21:22:54.521" v="942" actId="790"/>
          <ac:spMkLst>
            <pc:docMk/>
            <pc:sldMk cId="1220858445" sldId="5016"/>
            <ac:spMk id="83" creationId="{F56852E2-572B-31A3-3E35-9D37B6267995}"/>
          </ac:spMkLst>
        </pc:spChg>
        <pc:spChg chg="mod">
          <ac:chgData name="Dion3, Alain (SPAC/PSPC) (il-lui / he-him)" userId="b5972ad0-fee1-4393-9fd4-8bc589782ac7" providerId="ADAL" clId="{A53245B0-7C7A-4542-BCDC-376641BA59E9}" dt="2024-09-25T21:22:54.521" v="942" actId="790"/>
          <ac:spMkLst>
            <pc:docMk/>
            <pc:sldMk cId="1220858445" sldId="5016"/>
            <ac:spMk id="84" creationId="{0F2EAC7C-6F0B-3C24-C05D-7776238E2C90}"/>
          </ac:spMkLst>
        </pc:spChg>
      </pc:sldChg>
      <pc:sldChg chg="modSp mod">
        <pc:chgData name="Dion3, Alain (SPAC/PSPC) (il-lui / he-him)" userId="b5972ad0-fee1-4393-9fd4-8bc589782ac7" providerId="ADAL" clId="{A53245B0-7C7A-4542-BCDC-376641BA59E9}" dt="2024-09-25T21:21:51.826" v="911" actId="20577"/>
        <pc:sldMkLst>
          <pc:docMk/>
          <pc:sldMk cId="3424531690" sldId="5060"/>
        </pc:sldMkLst>
        <pc:spChg chg="mod">
          <ac:chgData name="Dion3, Alain (SPAC/PSPC) (il-lui / he-him)" userId="b5972ad0-fee1-4393-9fd4-8bc589782ac7" providerId="ADAL" clId="{A53245B0-7C7A-4542-BCDC-376641BA59E9}" dt="2024-09-25T21:21:51.826" v="911" actId="20577"/>
          <ac:spMkLst>
            <pc:docMk/>
            <pc:sldMk cId="3424531690" sldId="5060"/>
            <ac:spMk id="8" creationId="{FAFE59C0-349C-44E5-A1A8-8C9F5C87EA5F}"/>
          </ac:spMkLst>
        </pc:spChg>
        <pc:spChg chg="mod">
          <ac:chgData name="Dion3, Alain (SPAC/PSPC) (il-lui / he-him)" userId="b5972ad0-fee1-4393-9fd4-8bc589782ac7" providerId="ADAL" clId="{A53245B0-7C7A-4542-BCDC-376641BA59E9}" dt="2024-09-25T21:18:20.246" v="783" actId="790"/>
          <ac:spMkLst>
            <pc:docMk/>
            <pc:sldMk cId="3424531690" sldId="5060"/>
            <ac:spMk id="10" creationId="{25CFE93E-8130-4F92-AFD4-1446252E65E8}"/>
          </ac:spMkLst>
        </pc:spChg>
        <pc:spChg chg="mod">
          <ac:chgData name="Dion3, Alain (SPAC/PSPC) (il-lui / he-him)" userId="b5972ad0-fee1-4393-9fd4-8bc589782ac7" providerId="ADAL" clId="{A53245B0-7C7A-4542-BCDC-376641BA59E9}" dt="2024-09-25T21:18:20.246" v="783" actId="790"/>
          <ac:spMkLst>
            <pc:docMk/>
            <pc:sldMk cId="3424531690" sldId="5060"/>
            <ac:spMk id="11" creationId="{00000000-0000-0000-0000-000000000000}"/>
          </ac:spMkLst>
        </pc:spChg>
      </pc:sldChg>
      <pc:sldChg chg="modSp mod">
        <pc:chgData name="Dion3, Alain (SPAC/PSPC) (il-lui / he-him)" userId="b5972ad0-fee1-4393-9fd4-8bc589782ac7" providerId="ADAL" clId="{A53245B0-7C7A-4542-BCDC-376641BA59E9}" dt="2024-09-25T19:36:27.140" v="169" actId="313"/>
        <pc:sldMkLst>
          <pc:docMk/>
          <pc:sldMk cId="3791562407" sldId="5061"/>
        </pc:sldMkLst>
        <pc:spChg chg="mod">
          <ac:chgData name="Dion3, Alain (SPAC/PSPC) (il-lui / he-him)" userId="b5972ad0-fee1-4393-9fd4-8bc589782ac7" providerId="ADAL" clId="{A53245B0-7C7A-4542-BCDC-376641BA59E9}" dt="2024-09-25T19:35:52.654" v="152" actId="20577"/>
          <ac:spMkLst>
            <pc:docMk/>
            <pc:sldMk cId="3791562407" sldId="5061"/>
            <ac:spMk id="2" creationId="{0259C494-6DF3-7969-0F3B-E4C0F8007D88}"/>
          </ac:spMkLst>
        </pc:spChg>
        <pc:spChg chg="mod">
          <ac:chgData name="Dion3, Alain (SPAC/PSPC) (il-lui / he-him)" userId="b5972ad0-fee1-4393-9fd4-8bc589782ac7" providerId="ADAL" clId="{A53245B0-7C7A-4542-BCDC-376641BA59E9}" dt="2024-09-25T19:36:27.140" v="169" actId="313"/>
          <ac:spMkLst>
            <pc:docMk/>
            <pc:sldMk cId="3791562407" sldId="5061"/>
            <ac:spMk id="4" creationId="{40C9B5F2-0397-0689-679E-191EE1B7F4D0}"/>
          </ac:spMkLst>
        </pc:spChg>
      </pc:sldChg>
      <pc:sldChg chg="modSp mod addCm">
        <pc:chgData name="Dion3, Alain (SPAC/PSPC) (il-lui / he-him)" userId="b5972ad0-fee1-4393-9fd4-8bc589782ac7" providerId="ADAL" clId="{A53245B0-7C7A-4542-BCDC-376641BA59E9}" dt="2024-09-25T21:17:07.706" v="767"/>
        <pc:sldMkLst>
          <pc:docMk/>
          <pc:sldMk cId="2652852246" sldId="5062"/>
        </pc:sldMkLst>
        <pc:spChg chg="mod">
          <ac:chgData name="Dion3, Alain (SPAC/PSPC) (il-lui / he-him)" userId="b5972ad0-fee1-4393-9fd4-8bc589782ac7" providerId="ADAL" clId="{A53245B0-7C7A-4542-BCDC-376641BA59E9}" dt="2024-09-25T20:11:59.656" v="206" actId="20577"/>
          <ac:spMkLst>
            <pc:docMk/>
            <pc:sldMk cId="2652852246" sldId="5062"/>
            <ac:spMk id="2" creationId="{066639F4-7E4D-C66A-5DC7-634229A201E3}"/>
          </ac:spMkLst>
        </pc:spChg>
        <pc:spChg chg="mod">
          <ac:chgData name="Dion3, Alain (SPAC/PSPC) (il-lui / he-him)" userId="b5972ad0-fee1-4393-9fd4-8bc589782ac7" providerId="ADAL" clId="{A53245B0-7C7A-4542-BCDC-376641BA59E9}" dt="2024-09-25T21:16:14.397" v="766" actId="20577"/>
          <ac:spMkLst>
            <pc:docMk/>
            <pc:sldMk cId="2652852246" sldId="5062"/>
            <ac:spMk id="3" creationId="{1A34FDBA-C0F3-D78C-A88F-948FBA9C481C}"/>
          </ac:spMkLst>
        </pc:spChg>
        <pc:extLst>
          <p:ext xmlns:p="http://schemas.openxmlformats.org/presentationml/2006/main" uri="{D6D511B9-2390-475A-947B-AFAB55BFBCF1}">
            <pc226:cmChg xmlns:pc226="http://schemas.microsoft.com/office/powerpoint/2022/06/main/command" chg="add">
              <pc226:chgData name="Dion3, Alain (SPAC/PSPC) (il-lui / he-him)" userId="b5972ad0-fee1-4393-9fd4-8bc589782ac7" providerId="ADAL" clId="{A53245B0-7C7A-4542-BCDC-376641BA59E9}" dt="2024-09-25T21:17:07.706" v="767"/>
              <pc2:cmMkLst xmlns:pc2="http://schemas.microsoft.com/office/powerpoint/2019/9/main/command">
                <pc:docMk/>
                <pc:sldMk cId="2652852246" sldId="5062"/>
                <pc2:cmMk id="{C91416D4-00B5-40A5-8C0E-5E55DA00F322}"/>
              </pc2:cmMkLst>
            </pc226:cmChg>
          </p:ext>
        </pc:extLst>
      </pc:sldChg>
      <pc:sldMasterChg chg="modSp mod">
        <pc:chgData name="Dion3, Alain (SPAC/PSPC) (il-lui / he-him)" userId="b5972ad0-fee1-4393-9fd4-8bc589782ac7" providerId="ADAL" clId="{A53245B0-7C7A-4542-BCDC-376641BA59E9}" dt="2024-09-25T18:55:04.180" v="3" actId="14826"/>
        <pc:sldMasterMkLst>
          <pc:docMk/>
          <pc:sldMasterMk cId="792885655" sldId="2147483675"/>
        </pc:sldMasterMkLst>
        <pc:picChg chg="mod">
          <ac:chgData name="Dion3, Alain (SPAC/PSPC) (il-lui / he-him)" userId="b5972ad0-fee1-4393-9fd4-8bc589782ac7" providerId="ADAL" clId="{A53245B0-7C7A-4542-BCDC-376641BA59E9}" dt="2024-09-25T18:55:04.180" v="3" actId="14826"/>
          <ac:picMkLst>
            <pc:docMk/>
            <pc:sldMasterMk cId="792885655" sldId="2147483675"/>
            <ac:picMk id="8" creationId="{89CA9733-78EF-5F49-81C1-064DE89D5260}"/>
          </ac:picMkLst>
        </pc:picChg>
        <pc:picChg chg="mod">
          <ac:chgData name="Dion3, Alain (SPAC/PSPC) (il-lui / he-him)" userId="b5972ad0-fee1-4393-9fd4-8bc589782ac7" providerId="ADAL" clId="{A53245B0-7C7A-4542-BCDC-376641BA59E9}" dt="2024-09-25T18:54:55.267" v="2" actId="14826"/>
          <ac:picMkLst>
            <pc:docMk/>
            <pc:sldMasterMk cId="792885655" sldId="2147483675"/>
            <ac:picMk id="12" creationId="{00000000-0000-0000-0000-000000000000}"/>
          </ac:picMkLst>
        </pc:picChg>
      </pc:sldMasterChg>
    </pc:docChg>
  </pc:docChgLst>
</pc:chgInfo>
</file>

<file path=ppt/comments/modernComment_136A_C4355AF7.xml><?xml version="1.0" encoding="utf-8"?>
<p188:cmLst xmlns:a="http://schemas.openxmlformats.org/drawingml/2006/main" xmlns:r="http://schemas.openxmlformats.org/officeDocument/2006/relationships" xmlns:p188="http://schemas.microsoft.com/office/powerpoint/2018/8/main">
  <p188:cm id="{148E6AED-EA4C-40AE-BCC6-7C71AF551114}" authorId="{685D0F8D-5798-DA56-B0ED-0D6E00F4CB73}" created="2024-09-25T19:01:22.700">
    <ac:txMkLst xmlns:ac="http://schemas.microsoft.com/office/drawing/2013/main/command">
      <pc:docMk xmlns:pc="http://schemas.microsoft.com/office/powerpoint/2013/main/command"/>
      <pc:sldMk xmlns:pc="http://schemas.microsoft.com/office/powerpoint/2013/main/command" cId="3291831031" sldId="4970"/>
      <ac:spMk id="4" creationId="{590A75F6-EC1D-D760-3A6C-128E8CCDE0F9}"/>
      <ac:txMk cp="59" len="10">
        <ac:context len="70" hash="359607015"/>
      </ac:txMk>
    </ac:txMkLst>
    <p188:pos x="3936221" y="262059"/>
    <p188:txBody>
      <a:bodyPr/>
      <a:lstStyle/>
      <a:p>
        <a:r>
          <a:rPr lang="en-CA"/>
          <a:t>Add link to EN Gccollab document</a:t>
        </a:r>
      </a:p>
    </p188:txBody>
  </p188:cm>
</p188:cmLst>
</file>

<file path=ppt/comments/modernComment_13C6_9E1F5016.xml><?xml version="1.0" encoding="utf-8"?>
<p188:cmLst xmlns:a="http://schemas.openxmlformats.org/drawingml/2006/main" xmlns:r="http://schemas.openxmlformats.org/officeDocument/2006/relationships" xmlns:p188="http://schemas.microsoft.com/office/powerpoint/2018/8/main">
  <p188:cm id="{C91416D4-00B5-40A5-8C0E-5E55DA00F322}" authorId="{685D0F8D-5798-DA56-B0ED-0D6E00F4CB73}" created="2024-09-25T21:17:07.655">
    <ac:txMkLst xmlns:ac="http://schemas.microsoft.com/office/drawing/2013/main/command">
      <pc:docMk xmlns:pc="http://schemas.microsoft.com/office/powerpoint/2013/main/command"/>
      <pc:sldMk xmlns:pc="http://schemas.microsoft.com/office/powerpoint/2013/main/command" cId="2652852246" sldId="5062"/>
      <ac:spMk id="3" creationId="{1A34FDBA-C0F3-D78C-A88F-948FBA9C481C}"/>
      <ac:txMk cp="1356" len="41">
        <ac:context len="1431" hash="98828684"/>
      </ac:txMk>
    </ac:txMkLst>
    <p188:pos x="4369197" y="5163406"/>
    <p188:txBody>
      <a:bodyPr/>
      <a:lstStyle/>
      <a:p>
        <a:r>
          <a:rPr lang="en-CA"/>
          <a:t>Add link to Gccollab document</a:t>
        </a:r>
      </a:p>
    </p188:txBody>
  </p188:cm>
</p188:cmLst>
</file>

<file path=ppt/comments/modernComment_186_6CB7E1ED.xml><?xml version="1.0" encoding="utf-8"?>
<p188:cmLst xmlns:a="http://schemas.openxmlformats.org/drawingml/2006/main" xmlns:r="http://schemas.openxmlformats.org/officeDocument/2006/relationships" xmlns:p188="http://schemas.microsoft.com/office/powerpoint/2018/8/main">
  <p188:cm id="{BB551F73-E267-4DB2-B663-575C906BC166}" authorId="{685D0F8D-5798-DA56-B0ED-0D6E00F4CB73}" created="2024-09-25T22:57:17.577">
    <ac:txMkLst xmlns:ac="http://schemas.microsoft.com/office/drawing/2013/main/command">
      <pc:docMk xmlns:pc="http://schemas.microsoft.com/office/powerpoint/2013/main/command"/>
      <pc:sldMk xmlns:pc="http://schemas.microsoft.com/office/powerpoint/2013/main/command" cId="1823990253" sldId="390"/>
      <ac:spMk id="3" creationId="{333BBC45-A3E2-D2F3-0E86-B93600DB7EA8}"/>
      <ac:txMk cp="144" len="33">
        <ac:context len="1037" hash="658620628"/>
      </ac:txMk>
    </ac:txMkLst>
    <p188:pos x="5808036" y="577321"/>
    <p188:txBody>
      <a:bodyPr/>
      <a:lstStyle/>
      <a:p>
        <a:r>
          <a:rPr lang="en-CA"/>
          <a:t>Add link to gccollab document</a:t>
        </a:r>
      </a:p>
    </p188:txBody>
  </p188:cm>
  <p188:cm id="{F75A80B0-4DFB-4A2A-8751-694982AEBF1F}" authorId="{685D0F8D-5798-DA56-B0ED-0D6E00F4CB73}" created="2024-09-25T22:57:35.130">
    <ac:txMkLst xmlns:ac="http://schemas.microsoft.com/office/drawing/2013/main/command">
      <pc:docMk xmlns:pc="http://schemas.microsoft.com/office/powerpoint/2013/main/command"/>
      <pc:sldMk xmlns:pc="http://schemas.microsoft.com/office/powerpoint/2013/main/command" cId="1823990253" sldId="390"/>
      <ac:spMk id="3" creationId="{333BBC45-A3E2-D2F3-0E86-B93600DB7EA8}"/>
      <ac:txMk cp="183" len="28">
        <ac:context len="1037" hash="658620628"/>
      </ac:txMk>
    </ac:txMkLst>
    <p188:pos x="8455543" y="577321"/>
    <p188:txBody>
      <a:bodyPr/>
      <a:lstStyle/>
      <a:p>
        <a:r>
          <a:rPr lang="en-CA"/>
          <a:t>Add link to gccollab document</a:t>
        </a:r>
      </a:p>
    </p188:txBody>
  </p188:cm>
  <p188:cm id="{D071CE9F-132B-4326-A6FB-9B1FE37DF243}" authorId="{685D0F8D-5798-DA56-B0ED-0D6E00F4CB73}" created="2024-09-25T23:01:28.706">
    <ac:txMkLst xmlns:ac="http://schemas.microsoft.com/office/drawing/2013/main/command">
      <pc:docMk xmlns:pc="http://schemas.microsoft.com/office/powerpoint/2013/main/command"/>
      <pc:sldMk xmlns:pc="http://schemas.microsoft.com/office/powerpoint/2013/main/command" cId="1823990253" sldId="390"/>
      <ac:spMk id="3" creationId="{333BBC45-A3E2-D2F3-0E86-B93600DB7EA8}"/>
      <ac:txMk cp="335" len="21">
        <ac:context len="1037" hash="658620628"/>
      </ac:txMk>
    </ac:txMkLst>
    <p188:pos x="10624585" y="843135"/>
    <p188:txBody>
      <a:bodyPr/>
      <a:lstStyle/>
      <a:p>
        <a:r>
          <a:rPr lang="en-CA"/>
          <a:t>Add link to gccollab document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a:p>
            <a:pPr lvl="1"/>
            <a:endParaRPr lang="en-CA" sz="1200" b="1" dirty="0">
              <a:solidFill>
                <a:schemeClr val="accent5"/>
              </a:solidFill>
            </a:endParaRP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63526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94604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159893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375036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214873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4208788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317288"/>
            <a:ext cx="11006345" cy="539708"/>
          </a:xfrm>
          <a:prstGeom prst="rect">
            <a:avLst/>
          </a:prstGeom>
        </p:spPr>
        <p:txBody>
          <a:bodyPr/>
          <a:lstStyle>
            <a:lvl1pPr>
              <a:defRPr>
                <a:solidFill>
                  <a:schemeClr val="accent5"/>
                </a:solidFill>
                <a:latin typeface="Arial Rounded MT Bold" panose="020F070403050403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
        <p:nvSpPr>
          <p:cNvPr id="2" name="Text Placeholder 2">
            <a:extLst>
              <a:ext uri="{FF2B5EF4-FFF2-40B4-BE49-F238E27FC236}">
                <a16:creationId xmlns:a16="http://schemas.microsoft.com/office/drawing/2014/main" id="{E97DF7DF-8EDC-55CF-BD4C-D3A26E0F916D}"/>
              </a:ext>
            </a:extLst>
          </p:cNvPr>
          <p:cNvSpPr>
            <a:spLocks noGrp="1"/>
          </p:cNvSpPr>
          <p:nvPr>
            <p:ph type="body" idx="13" hasCustomPrompt="1"/>
          </p:nvPr>
        </p:nvSpPr>
        <p:spPr>
          <a:xfrm>
            <a:off x="508759" y="1229826"/>
            <a:ext cx="11006345" cy="4659246"/>
          </a:xfrm>
          <a:prstGeom prst="rect">
            <a:avLst/>
          </a:prstGeom>
        </p:spPr>
        <p:txBody>
          <a:bodyPr anchor="t">
            <a:noAutofit/>
          </a:bodyPr>
          <a:lstStyle>
            <a:lvl1pPr marL="0" indent="0">
              <a:lnSpc>
                <a:spcPct val="100000"/>
              </a:lnSpc>
              <a:buNone/>
              <a:defRPr sz="1200" b="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49368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473" imgH="473" progId="TCLayout.ActiveDocument.1">
                  <p:embed/>
                </p:oleObj>
              </mc:Choice>
              <mc:Fallback>
                <p:oleObj name="think-cell Slide" r:id="rId27" imgW="473" imgH="473" progId="TCLayout.ActiveDocument.1">
                  <p:embed/>
                  <p:pic>
                    <p:nvPicPr>
                      <p:cNvPr id="4" name="Object 3" hidden="1"/>
                      <p:cNvPicPr/>
                      <p:nvPr/>
                    </p:nvPicPr>
                    <p:blipFill>
                      <a:blip r:embed="rId28"/>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p:blipFill>
        <p:spPr>
          <a:xfrm>
            <a:off x="552450" y="6402628"/>
            <a:ext cx="2036645" cy="195127"/>
          </a:xfrm>
          <a:prstGeom prst="rect">
            <a:avLst/>
          </a:prstGeom>
        </p:spPr>
      </p:pic>
      <p:pic>
        <p:nvPicPr>
          <p:cNvPr id="12" name="Picture 11"/>
          <p:cNvPicPr>
            <a:picLocks noChangeAspect="1"/>
          </p:cNvPicPr>
          <p:nvPr userDrawn="1"/>
        </p:nvPicPr>
        <p:blipFill>
          <a:blip r:embed="rId32">
            <a:extLst>
              <a:ext uri="{28A0092B-C50C-407E-A947-70E740481C1C}">
                <a14:useLocalDpi xmlns:a14="http://schemas.microsoft.com/office/drawing/2010/main" val="0"/>
              </a:ext>
            </a:extLst>
          </a:blip>
          <a:srcRect/>
          <a:stretch/>
        </p:blipFill>
        <p:spPr>
          <a:xfrm>
            <a:off x="10355854" y="215228"/>
            <a:ext cx="1392143" cy="256447"/>
          </a:xfrm>
          <a:prstGeom prst="rect">
            <a:avLst/>
          </a:prstGeom>
        </p:spPr>
      </p:pic>
      <p:pic>
        <p:nvPicPr>
          <p:cNvPr id="5" name="Image 9">
            <a:extLst>
              <a:ext uri="{FF2B5EF4-FFF2-40B4-BE49-F238E27FC236}">
                <a16:creationId xmlns:a16="http://schemas.microsoft.com/office/drawing/2014/main" id="{958AD4E7-D7FF-13DE-66B0-495D7316B489}"/>
              </a:ext>
              <a:ext uri="{C183D7F6-B498-43B3-948B-1728B52AA6E4}">
                <adec:decorative xmlns:adec="http://schemas.microsoft.com/office/drawing/2017/decorative" val="1"/>
              </a:ext>
            </a:extLst>
          </p:cNvPr>
          <p:cNvPicPr>
            <a:picLocks noChangeAspect="1"/>
          </p:cNvPicPr>
          <p:nvPr userDrawn="1"/>
        </p:nvPicPr>
        <p:blipFill rotWithShape="1">
          <a:blip r:embed="rId33" cstate="screen">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png"/><Relationship Id="rId4" Type="http://schemas.openxmlformats.org/officeDocument/2006/relationships/image" Target="../media/image6.jpe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gcdocs.gc.ca/tpsgc-pwgscdav/nodes/450130550/C%3A%5CUsers%5CDionA4%5CAppData%5CRoaming%5COpenText%5COTEdit%5CEC_tpsgc-pwgsc%5Cc450130550%5Crr____" TargetMode="External"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microsoft.com/office/2018/10/relationships/comments" Target="../comments/modernComment_136A_C4355AF7.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3C6_9E1F5016.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view.officeapps.live.com/op/view.aspx?src=https%3A%2F%2Fwiki.gccollab.ca%2Fimages%2F5%2F51%2FWTP_-_CM_Workbook_EN.xlsm&amp;wdOrigin=BROWSELIN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6.xml"/><Relationship Id="rId16"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86_6CB7E1ED.xml"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hyperlink" Target="https://gcdocs.gc.ca/tpsgc-pwgscdav/nodes/450130550/C%3A%5CUsers%5CDionA4%5CAppData%5CRoaming%5COpenText%5COTEdit%5CEC_tpsgc-pwgsc%5Cc450130550%5Crr____" TargetMode="External" /><Relationship Id="rId5" Type="http://schemas.openxmlformats.org/officeDocument/2006/relationships/hyperlink" Target="https://wiki.gccollab.ca/images/d/d0/Change_Management_Activity_Journal_EN.docx" TargetMode="External" /><Relationship Id="rId4" Type="http://schemas.openxmlformats.org/officeDocument/2006/relationships/hyperlink" Target="https://wiki.gccollab.ca/images/1/1a/WTP_-_CM_Monitoring_Questionnaire_EN.xlsx"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63399" y="404039"/>
            <a:ext cx="2316367" cy="451081"/>
          </a:xfrm>
          <a:prstGeom prst="rect">
            <a:avLst/>
          </a:prstGeom>
        </p:spPr>
      </p:pic>
      <p:sp>
        <p:nvSpPr>
          <p:cNvPr id="2" name="Title 1"/>
          <p:cNvSpPr>
            <a:spLocks noGrp="1"/>
          </p:cNvSpPr>
          <p:nvPr>
            <p:ph type="ctrTitle"/>
          </p:nvPr>
        </p:nvSpPr>
        <p:spPr>
          <a:xfrm>
            <a:off x="511883" y="2087217"/>
            <a:ext cx="4704551" cy="1587701"/>
          </a:xfrm>
        </p:spPr>
        <p:txBody>
          <a:bodyPr>
            <a:noAutofit/>
          </a:bodyPr>
          <a:lstStyle/>
          <a:p>
            <a:r>
              <a:rPr lang="en-CA" sz="3200" b="0" dirty="0">
                <a:solidFill>
                  <a:schemeClr val="bg1"/>
                </a:solidFill>
                <a:latin typeface="Arial Rounded MT Bold" panose="020F0704030504030204" pitchFamily="34" charset="0"/>
              </a:rPr>
              <a:t>Rapport final sur la gestion du changement</a:t>
            </a:r>
          </a:p>
        </p:txBody>
      </p:sp>
      <p:sp>
        <p:nvSpPr>
          <p:cNvPr id="3" name="Subtitle 2"/>
          <p:cNvSpPr>
            <a:spLocks noGrp="1"/>
          </p:cNvSpPr>
          <p:nvPr>
            <p:ph type="subTitle" idx="1"/>
          </p:nvPr>
        </p:nvSpPr>
        <p:spPr>
          <a:xfrm>
            <a:off x="545307" y="3657327"/>
            <a:ext cx="5077280" cy="678352"/>
          </a:xfrm>
        </p:spPr>
        <p:txBody>
          <a:bodyPr>
            <a:normAutofit/>
          </a:bodyPr>
          <a:lstStyle/>
          <a:p>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xxx</a:t>
            </a:r>
          </a:p>
        </p:txBody>
      </p:sp>
      <p:sp>
        <p:nvSpPr>
          <p:cNvPr id="7" name="Text Placeholder 6"/>
          <p:cNvSpPr>
            <a:spLocks noGrp="1"/>
          </p:cNvSpPr>
          <p:nvPr>
            <p:ph type="body" sz="quarter" idx="13"/>
          </p:nvPr>
        </p:nvSpPr>
        <p:spPr>
          <a:xfrm>
            <a:off x="545307" y="4188370"/>
            <a:ext cx="3494087" cy="526957"/>
          </a:xfrm>
        </p:spPr>
        <p:txBody>
          <a:bodyPr/>
          <a:lstStyle/>
          <a:p>
            <a:r>
              <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SEPTEMBRE 2024</a:t>
            </a: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85681" y="6402766"/>
            <a:ext cx="2036645" cy="195127"/>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B58CA1-5CA5-A2BC-76D1-EE8C851A02FF}"/>
              </a:ext>
            </a:extLst>
          </p:cNvPr>
          <p:cNvSpPr txBox="1">
            <a:spLocks noGrp="1"/>
          </p:cNvSpPr>
          <p:nvPr>
            <p:ph type="title" idx="4294967295"/>
          </p:nvPr>
        </p:nvSpPr>
        <p:spPr>
          <a:xfrm>
            <a:off x="219850" y="171846"/>
            <a:ext cx="9324199" cy="64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noProof="0" dirty="0">
                <a:ln>
                  <a:noFill/>
                </a:ln>
                <a:solidFill>
                  <a:schemeClr val="accent5"/>
                </a:solidFill>
                <a:effectLst/>
                <a:uLnTx/>
                <a:uFillTx/>
                <a:latin typeface="Arial Rounded MT Bold" panose="020F0704030504030204" pitchFamily="34" charset="0"/>
                <a:ea typeface="+mj-ea"/>
                <a:cs typeface="Arial" panose="020B0604020202020204" pitchFamily="34" charset="0"/>
              </a:rPr>
              <a:t>Plan de maintien et de renforcement du changement</a:t>
            </a:r>
          </a:p>
        </p:txBody>
      </p:sp>
      <p:sp>
        <p:nvSpPr>
          <p:cNvPr id="9" name="TextBox 8">
            <a:extLst>
              <a:ext uri="{FF2B5EF4-FFF2-40B4-BE49-F238E27FC236}">
                <a16:creationId xmlns:a16="http://schemas.microsoft.com/office/drawing/2014/main" id="{E70276DB-F651-A97C-F8EC-51E814574817}"/>
              </a:ext>
            </a:extLst>
          </p:cNvPr>
          <p:cNvSpPr txBox="1"/>
          <p:nvPr/>
        </p:nvSpPr>
        <p:spPr>
          <a:xfrm>
            <a:off x="600719" y="1092538"/>
            <a:ext cx="10819756" cy="3970318"/>
          </a:xfrm>
          <a:prstGeom prst="rect">
            <a:avLst/>
          </a:prstGeom>
          <a:noFill/>
        </p:spPr>
        <p:txBody>
          <a:bodyPr wrap="square">
            <a:spAutoFit/>
          </a:bodyPr>
          <a:lstStyle/>
          <a:p>
            <a:r>
              <a:rPr lang="fr-CA" sz="1800" b="0" i="0" dirty="0">
                <a:solidFill>
                  <a:srgbClr val="111111"/>
                </a:solidFill>
                <a:effectLst/>
                <a:highlight>
                  <a:srgbClr val="FFFF00"/>
                </a:highlight>
                <a:latin typeface="+mj-lt"/>
              </a:rPr>
              <a:t>Incluez vos stratégies pour maintenir les changements à long terme ainsi que le soutien continu et les ressources nécessaires. </a:t>
            </a:r>
          </a:p>
          <a:p>
            <a:endParaRPr lang="fr-CA" dirty="0">
              <a:solidFill>
                <a:srgbClr val="111111"/>
              </a:solidFill>
              <a:highlight>
                <a:srgbClr val="FFFF00"/>
              </a:highlight>
              <a:latin typeface="+mj-lt"/>
            </a:endParaRPr>
          </a:p>
          <a:p>
            <a:r>
              <a:rPr lang="fr-CA" dirty="0">
                <a:highlight>
                  <a:srgbClr val="FFFF00"/>
                </a:highlight>
                <a:latin typeface="+mj-lt"/>
              </a:rPr>
              <a:t>Travaillez avec vos collègues de l'équipe du projet intégré pour proposer un plan d'action. </a:t>
            </a:r>
          </a:p>
          <a:p>
            <a:endParaRPr lang="fr-CA" dirty="0">
              <a:highlight>
                <a:srgbClr val="FFFF00"/>
              </a:highlight>
              <a:latin typeface="+mj-lt"/>
            </a:endParaRPr>
          </a:p>
          <a:p>
            <a:r>
              <a:rPr lang="fr-CA" dirty="0">
                <a:highlight>
                  <a:srgbClr val="FFFF00"/>
                </a:highlight>
                <a:latin typeface="+mj-lt"/>
              </a:rPr>
              <a:t>Vous pouvez utilisé l’information recueillie dans le cadre de la collecte de la rétroaction des employés comme point de départ.</a:t>
            </a:r>
          </a:p>
          <a:p>
            <a:endParaRPr lang="fr-CA" dirty="0">
              <a:highlight>
                <a:srgbClr val="FFFF00"/>
              </a:highlight>
              <a:latin typeface="+mj-lt"/>
            </a:endParaRPr>
          </a:p>
          <a:p>
            <a:r>
              <a:rPr lang="fr-CA" dirty="0">
                <a:highlight>
                  <a:srgbClr val="FFFF00"/>
                </a:highlight>
                <a:latin typeface="+mj-lt"/>
              </a:rPr>
              <a:t>Si vous utilisez ce document pour obtenir l'approbation de vos cadres supérieurs quant à la voie à suivre, veillez à inclure les coûts approximatifs relatifs au maintien et au renforcement du changement. </a:t>
            </a:r>
          </a:p>
          <a:p>
            <a:endParaRPr lang="fr-CA" dirty="0">
              <a:highlight>
                <a:srgbClr val="FFFF00"/>
              </a:highlight>
              <a:latin typeface="+mj-lt"/>
            </a:endParaRPr>
          </a:p>
          <a:p>
            <a:r>
              <a:rPr lang="fr-CA" dirty="0">
                <a:highlight>
                  <a:srgbClr val="FFFF00"/>
                </a:highlight>
                <a:latin typeface="+mj-lt"/>
              </a:rPr>
              <a:t>Reportez-vous à la </a:t>
            </a:r>
            <a:r>
              <a:rPr lang="fr-FR" dirty="0">
                <a:highlight>
                  <a:srgbClr val="FFFF00"/>
                </a:highlight>
                <a:latin typeface="+mj-lt"/>
                <a:hlinkClick r:id="rId3" action="ppaction://hlinkfile"/>
              </a:rPr>
              <a:t>liste de vérification pour le maintien du changement</a:t>
            </a:r>
            <a:r>
              <a:rPr lang="fr-CA" dirty="0">
                <a:highlight>
                  <a:srgbClr val="FFFF00"/>
                </a:highlight>
                <a:latin typeface="+mj-lt"/>
              </a:rPr>
              <a:t>et au </a:t>
            </a:r>
            <a:r>
              <a:rPr lang="fr-FR" dirty="0">
                <a:highlight>
                  <a:srgbClr val="FFFF00"/>
                </a:highlight>
                <a:latin typeface="+mj-lt"/>
                <a:hlinkClick r:id="rId3" action="ppaction://hlinkfile"/>
              </a:rPr>
              <a:t>plan de communication pour le maintien et le renforcement</a:t>
            </a:r>
            <a:r>
              <a:rPr lang="fr-CA" dirty="0">
                <a:highlight>
                  <a:srgbClr val="FFFF00"/>
                </a:highlight>
                <a:latin typeface="+mj-lt"/>
              </a:rPr>
              <a:t>.  </a:t>
            </a:r>
            <a:endParaRPr lang="fr-CA" dirty="0">
              <a:highlight>
                <a:srgbClr val="FFFF00"/>
              </a:highlight>
              <a:latin typeface="+mj-lt"/>
              <a:ea typeface="Calibri"/>
              <a:cs typeface="Calibri"/>
            </a:endParaRPr>
          </a:p>
          <a:p>
            <a:pPr algn="l">
              <a:buFont typeface="Arial" panose="020B0604020202020204" pitchFamily="34" charset="0"/>
              <a:buChar char="•"/>
            </a:pPr>
            <a:endParaRPr lang="fr-CA" sz="1800" b="0" i="0" dirty="0">
              <a:solidFill>
                <a:srgbClr val="111111"/>
              </a:solidFill>
              <a:effectLst/>
              <a:highlight>
                <a:srgbClr val="FFFF00"/>
              </a:highlight>
              <a:latin typeface="-apple-system"/>
            </a:endParaRPr>
          </a:p>
        </p:txBody>
      </p:sp>
    </p:spTree>
    <p:extLst>
      <p:ext uri="{BB962C8B-B14F-4D97-AF65-F5344CB8AC3E}">
        <p14:creationId xmlns:p14="http://schemas.microsoft.com/office/powerpoint/2010/main" val="70239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fr-CA" dirty="0">
                <a:solidFill>
                  <a:schemeClr val="accent5"/>
                </a:solidFill>
                <a:latin typeface="Arial Rounded MT Bold" panose="020F0704030504030204" pitchFamily="34" charset="0"/>
              </a:rPr>
              <a:t>Comment utiliser ce document</a:t>
            </a:r>
          </a:p>
        </p:txBody>
      </p:sp>
      <p:sp>
        <p:nvSpPr>
          <p:cNvPr id="4" name="TextBox 3">
            <a:extLst>
              <a:ext uri="{FF2B5EF4-FFF2-40B4-BE49-F238E27FC236}">
                <a16:creationId xmlns:a16="http://schemas.microsoft.com/office/drawing/2014/main" id="{590A75F6-EC1D-D760-3A6C-128E8CCDE0F9}"/>
              </a:ext>
            </a:extLst>
          </p:cNvPr>
          <p:cNvSpPr txBox="1"/>
          <p:nvPr/>
        </p:nvSpPr>
        <p:spPr>
          <a:xfrm>
            <a:off x="7770004" y="595191"/>
            <a:ext cx="4233998" cy="261610"/>
          </a:xfrm>
          <a:prstGeom prst="rect">
            <a:avLst/>
          </a:prstGeom>
          <a:noFill/>
        </p:spPr>
        <p:txBody>
          <a:bodyPr wrap="square">
            <a:spAutoFit/>
          </a:bodyPr>
          <a:lstStyle/>
          <a:p>
            <a:r>
              <a:rPr lang="fr-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La version française de ce document est disponible ici : </a:t>
            </a:r>
            <a:r>
              <a:rPr lang="fr-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rPr>
              <a:t>Version EN</a:t>
            </a:r>
          </a:p>
        </p:txBody>
      </p:sp>
      <p:sp>
        <p:nvSpPr>
          <p:cNvPr id="5" name="TextBox 4">
            <a:extLst>
              <a:ext uri="{FF2B5EF4-FFF2-40B4-BE49-F238E27FC236}">
                <a16:creationId xmlns:a16="http://schemas.microsoft.com/office/drawing/2014/main" id="{01D17C2E-1874-EFC6-7AB4-17907C26FC55}"/>
              </a:ext>
            </a:extLst>
          </p:cNvPr>
          <p:cNvSpPr txBox="1"/>
          <p:nvPr/>
        </p:nvSpPr>
        <p:spPr>
          <a:xfrm>
            <a:off x="529244" y="1213008"/>
            <a:ext cx="11133512" cy="3231654"/>
          </a:xfrm>
          <a:prstGeom prst="rect">
            <a:avLst/>
          </a:prstGeom>
          <a:noFill/>
        </p:spPr>
        <p:txBody>
          <a:bodyPr wrap="square" lIns="91440" tIns="45720" rIns="91440" bIns="45720" anchor="t">
            <a:spAutoFit/>
          </a:bodyPr>
          <a:lstStyle/>
          <a:p>
            <a:pPr algn="l"/>
            <a:endParaRPr lang="fr-CA" sz="1200" dirty="0">
              <a:solidFill>
                <a:schemeClr val="accent5"/>
              </a:solidFill>
            </a:endParaRPr>
          </a:p>
          <a:p>
            <a:r>
              <a:rPr lang="fr-CA" sz="1400" dirty="0">
                <a:solidFill>
                  <a:schemeClr val="accent5"/>
                </a:solidFill>
                <a:latin typeface="+mj-lt"/>
                <a:ea typeface="Calibri"/>
                <a:cs typeface="Calibri"/>
              </a:rPr>
              <a:t>Ce document peut être utilisé de multiples façons :</a:t>
            </a:r>
          </a:p>
          <a:p>
            <a:pPr marL="628650" lvl="1" indent="-171450">
              <a:buFont typeface="Arial" panose="020B0604020202020204" pitchFamily="34" charset="0"/>
              <a:buChar char="•"/>
            </a:pPr>
            <a:r>
              <a:rPr lang="fr-CA" sz="1400" dirty="0">
                <a:solidFill>
                  <a:schemeClr val="accent5"/>
                </a:solidFill>
                <a:latin typeface="+mj-lt"/>
                <a:ea typeface="Calibri"/>
                <a:cs typeface="Calibri"/>
              </a:rPr>
              <a:t>Préparer un rapport final complet sur la gestion du changement afin de faire le point sur l'adoption du changement, les compétences et la satisfaction.</a:t>
            </a:r>
            <a:endParaRPr lang="fr-CA" sz="2000" dirty="0">
              <a:solidFill>
                <a:schemeClr val="accent5"/>
              </a:solidFill>
              <a:latin typeface="+mj-lt"/>
            </a:endParaRPr>
          </a:p>
          <a:p>
            <a:pPr marL="628650" lvl="1" indent="-171450">
              <a:buFont typeface="Arial" panose="020B0604020202020204" pitchFamily="34" charset="0"/>
              <a:buChar char="•"/>
            </a:pPr>
            <a:r>
              <a:rPr lang="fr-CA" sz="1400" dirty="0">
                <a:solidFill>
                  <a:schemeClr val="accent5"/>
                </a:solidFill>
                <a:latin typeface="+mj-lt"/>
                <a:ea typeface="Calibri"/>
                <a:cs typeface="Calibri"/>
              </a:rPr>
              <a:t>Présenter à l'équipe de projet et/ou à la direction générale le programme de gestion du changement qui a été mis en œuvre, ses résultats, les données, les conclusions et le plan d'action pour soutenir et renforcer le changement.</a:t>
            </a:r>
          </a:p>
          <a:p>
            <a:pPr algn="l"/>
            <a:endParaRPr lang="fr-CA" sz="1400" dirty="0">
              <a:solidFill>
                <a:schemeClr val="accent5"/>
              </a:solidFill>
              <a:latin typeface="+mj-lt"/>
            </a:endParaRPr>
          </a:p>
          <a:p>
            <a:pPr algn="l"/>
            <a:r>
              <a:rPr lang="fr-CA" sz="1400" dirty="0">
                <a:solidFill>
                  <a:schemeClr val="accent5"/>
                </a:solidFill>
                <a:latin typeface="+mj-lt"/>
              </a:rPr>
              <a:t>Ce document contient des </a:t>
            </a:r>
            <a:r>
              <a:rPr lang="fr-CA" sz="1400" b="1" dirty="0">
                <a:solidFill>
                  <a:schemeClr val="accent5"/>
                </a:solidFill>
                <a:latin typeface="+mj-lt"/>
              </a:rPr>
              <a:t>indications </a:t>
            </a:r>
            <a:r>
              <a:rPr lang="fr-CA" sz="1400" dirty="0">
                <a:solidFill>
                  <a:schemeClr val="accent5"/>
                </a:solidFill>
                <a:latin typeface="+mj-lt"/>
              </a:rPr>
              <a:t>qui doivent être supprimées avant d'utiliser le modèle. Tout au long du document, des </a:t>
            </a:r>
            <a:r>
              <a:rPr lang="fr-CA" sz="1400" b="1" dirty="0">
                <a:solidFill>
                  <a:schemeClr val="accent5"/>
                </a:solidFill>
                <a:highlight>
                  <a:srgbClr val="FFFF00"/>
                </a:highlight>
                <a:latin typeface="+mj-lt"/>
              </a:rPr>
              <a:t>textes surlignés en jaune </a:t>
            </a:r>
            <a:r>
              <a:rPr lang="fr-CA" sz="1400" dirty="0">
                <a:solidFill>
                  <a:schemeClr val="accent5"/>
                </a:solidFill>
                <a:latin typeface="+mj-lt"/>
              </a:rPr>
              <a:t>doivent être personnalisés.</a:t>
            </a:r>
          </a:p>
          <a:p>
            <a:pPr algn="l"/>
            <a:endParaRPr lang="fr-CA" sz="1400" dirty="0">
              <a:solidFill>
                <a:schemeClr val="accent5"/>
              </a:solidFill>
              <a:latin typeface="+mj-lt"/>
              <a:ea typeface="Calibri"/>
              <a:cs typeface="Calibri"/>
            </a:endParaRPr>
          </a:p>
          <a:p>
            <a:r>
              <a:rPr lang="fr-CA" sz="1400" dirty="0">
                <a:solidFill>
                  <a:schemeClr val="accent5"/>
                </a:solidFill>
                <a:latin typeface="+mj-lt"/>
              </a:rPr>
              <a:t>N'oubliez pas d'utiliser des éléments visuels tels que des tableaux, des graphiques et des images pour rendre votre présentation attrayante. Incluez également des citations réelles, des témoignages d'employés ou d’intervenants pour ajouter une touche personnelle à l'histoire du programme de gestion du changement. </a:t>
            </a:r>
            <a:endParaRPr lang="fr-CA" sz="1400" dirty="0">
              <a:solidFill>
                <a:schemeClr val="accent5"/>
              </a:solidFill>
              <a:latin typeface="+mj-lt"/>
              <a:ea typeface="Calibri"/>
              <a:cs typeface="Calibri"/>
            </a:endParaRPr>
          </a:p>
          <a:p>
            <a:r>
              <a:rPr lang="fr-CA" sz="1200" dirty="0">
                <a:solidFill>
                  <a:schemeClr val="accent5"/>
                </a:solidFill>
                <a:latin typeface="+mj-lt"/>
              </a:rPr>
              <a:t>  </a:t>
            </a:r>
            <a:endParaRPr lang="fr-CA" sz="1200" dirty="0">
              <a:solidFill>
                <a:schemeClr val="accent5"/>
              </a:solidFill>
              <a:latin typeface="+mj-lt"/>
              <a:ea typeface="Calibri"/>
              <a:cs typeface="Calibri"/>
            </a:endParaRPr>
          </a:p>
          <a:p>
            <a:pPr algn="l"/>
            <a:endParaRPr lang="fr-CA" sz="1200" dirty="0">
              <a:solidFill>
                <a:schemeClr val="accent5"/>
              </a:solidFill>
            </a:endParaRPr>
          </a:p>
        </p:txBody>
      </p:sp>
    </p:spTree>
    <p:extLst>
      <p:ext uri="{BB962C8B-B14F-4D97-AF65-F5344CB8AC3E}">
        <p14:creationId xmlns:p14="http://schemas.microsoft.com/office/powerpoint/2010/main" val="329183103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D9283-7D1D-1769-8F7A-450D2F5E2911}"/>
              </a:ext>
            </a:extLst>
          </p:cNvPr>
          <p:cNvSpPr txBox="1">
            <a:spLocks noGrp="1"/>
          </p:cNvSpPr>
          <p:nvPr>
            <p:ph type="title" idx="4294967295"/>
          </p:nvPr>
        </p:nvSpPr>
        <p:spPr>
          <a:xfrm>
            <a:off x="210326" y="136187"/>
            <a:ext cx="9040678" cy="64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noProof="0" dirty="0">
                <a:ln>
                  <a:noFill/>
                </a:ln>
                <a:solidFill>
                  <a:schemeClr val="accent5"/>
                </a:solidFill>
                <a:effectLst/>
                <a:uLnTx/>
                <a:uFillTx/>
                <a:latin typeface="Arial Rounded MT Bold" panose="020F0704030504030204" pitchFamily="34" charset="0"/>
                <a:ea typeface="+mj-ea"/>
                <a:cs typeface="Arial" panose="020B0604020202020204" pitchFamily="34" charset="0"/>
              </a:rPr>
              <a:t>Objectif</a:t>
            </a:r>
          </a:p>
        </p:txBody>
      </p:sp>
      <p:sp>
        <p:nvSpPr>
          <p:cNvPr id="11" name="TextBox 10">
            <a:extLst>
              <a:ext uri="{FF2B5EF4-FFF2-40B4-BE49-F238E27FC236}">
                <a16:creationId xmlns:a16="http://schemas.microsoft.com/office/drawing/2014/main" id="{1BE9B03C-C28B-BD02-C127-CBB7B5D2A142}"/>
              </a:ext>
            </a:extLst>
          </p:cNvPr>
          <p:cNvSpPr txBox="1"/>
          <p:nvPr/>
        </p:nvSpPr>
        <p:spPr>
          <a:xfrm>
            <a:off x="520700" y="1217136"/>
            <a:ext cx="9423400" cy="369332"/>
          </a:xfrm>
          <a:prstGeom prst="rect">
            <a:avLst/>
          </a:prstGeom>
          <a:noFill/>
        </p:spPr>
        <p:txBody>
          <a:bodyPr wrap="square">
            <a:spAutoFit/>
          </a:bodyPr>
          <a:lstStyle/>
          <a:p>
            <a:r>
              <a:rPr lang="fr-CA" dirty="0">
                <a:highlight>
                  <a:srgbClr val="FFFF00"/>
                </a:highlight>
                <a:latin typeface="+mj-lt"/>
              </a:rPr>
              <a:t>Intégrez les </a:t>
            </a:r>
            <a:r>
              <a:rPr lang="fr-CA" noProof="0" dirty="0">
                <a:highlight>
                  <a:srgbClr val="FFFF00"/>
                </a:highlight>
                <a:latin typeface="+mj-lt"/>
              </a:rPr>
              <a:t>principaux objectifs du rapport en tenant compte des destinataires.</a:t>
            </a:r>
            <a:endParaRPr lang="fr-CA" sz="1800" noProof="0" dirty="0">
              <a:solidFill>
                <a:schemeClr val="accent5"/>
              </a:solidFill>
              <a:highlight>
                <a:srgbClr val="FFFF00"/>
              </a:highlight>
              <a:latin typeface="+mj-lt"/>
            </a:endParaRPr>
          </a:p>
        </p:txBody>
      </p:sp>
    </p:spTree>
    <p:extLst>
      <p:ext uri="{BB962C8B-B14F-4D97-AF65-F5344CB8AC3E}">
        <p14:creationId xmlns:p14="http://schemas.microsoft.com/office/powerpoint/2010/main" val="298073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C494-6DF3-7969-0F3B-E4C0F8007D88}"/>
              </a:ext>
            </a:extLst>
          </p:cNvPr>
          <p:cNvSpPr>
            <a:spLocks noGrp="1"/>
          </p:cNvSpPr>
          <p:nvPr>
            <p:ph type="title"/>
          </p:nvPr>
        </p:nvSpPr>
        <p:spPr/>
        <p:txBody>
          <a:bodyPr/>
          <a:lstStyle/>
          <a:p>
            <a:r>
              <a:rPr lang="fr-CA" b="0" dirty="0">
                <a:solidFill>
                  <a:schemeClr val="accent5"/>
                </a:solidFill>
                <a:latin typeface="Arial Rounded MT Bold" panose="020F0704030504030204" pitchFamily="34" charset="0"/>
              </a:rPr>
              <a:t>Aperçu du projet de modernisation du milieu de travail</a:t>
            </a:r>
          </a:p>
        </p:txBody>
      </p:sp>
      <p:sp>
        <p:nvSpPr>
          <p:cNvPr id="4" name="TextBox 3">
            <a:extLst>
              <a:ext uri="{FF2B5EF4-FFF2-40B4-BE49-F238E27FC236}">
                <a16:creationId xmlns:a16="http://schemas.microsoft.com/office/drawing/2014/main" id="{40C9B5F2-0397-0689-679E-191EE1B7F4D0}"/>
              </a:ext>
            </a:extLst>
          </p:cNvPr>
          <p:cNvSpPr txBox="1"/>
          <p:nvPr/>
        </p:nvSpPr>
        <p:spPr>
          <a:xfrm>
            <a:off x="845380" y="1868716"/>
            <a:ext cx="10333101" cy="646331"/>
          </a:xfrm>
          <a:prstGeom prst="rect">
            <a:avLst/>
          </a:prstGeom>
          <a:noFill/>
        </p:spPr>
        <p:txBody>
          <a:bodyPr wrap="square">
            <a:spAutoFit/>
          </a:bodyPr>
          <a:lstStyle/>
          <a:p>
            <a:pPr algn="l"/>
            <a:r>
              <a:rPr lang="fr-CA" sz="1800" b="0" i="0" dirty="0">
                <a:solidFill>
                  <a:srgbClr val="111111"/>
                </a:solidFill>
                <a:effectLst/>
                <a:highlight>
                  <a:srgbClr val="FFFF00"/>
                </a:highlight>
                <a:latin typeface="+mj-lt"/>
              </a:rPr>
              <a:t>Inclure un bref aperçu du projet mis en œuvre - étage, édifice, nombre d'ETP, avant et après, etc.  - collaborez avec votre équipe de projet pour recueillir les informations. </a:t>
            </a:r>
          </a:p>
        </p:txBody>
      </p:sp>
    </p:spTree>
    <p:extLst>
      <p:ext uri="{BB962C8B-B14F-4D97-AF65-F5344CB8AC3E}">
        <p14:creationId xmlns:p14="http://schemas.microsoft.com/office/powerpoint/2010/main" val="379156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39F4-7E4D-C66A-5DC7-634229A201E3}"/>
              </a:ext>
            </a:extLst>
          </p:cNvPr>
          <p:cNvSpPr>
            <a:spLocks noGrp="1"/>
          </p:cNvSpPr>
          <p:nvPr>
            <p:ph type="title"/>
          </p:nvPr>
        </p:nvSpPr>
        <p:spPr>
          <a:xfrm>
            <a:off x="130691" y="184356"/>
            <a:ext cx="11006345" cy="835027"/>
          </a:xfrm>
        </p:spPr>
        <p:txBody>
          <a:bodyPr/>
          <a:lstStyle/>
          <a:p>
            <a:r>
              <a:rPr lang="fr-CA" b="0" dirty="0">
                <a:solidFill>
                  <a:schemeClr val="accent5"/>
                </a:solidFill>
                <a:latin typeface="Arial Rounded MT Bold" panose="020F0704030504030204" pitchFamily="34" charset="0"/>
              </a:rPr>
              <a:t>Portée et ampleur des changements mis en œuvre</a:t>
            </a:r>
            <a:br>
              <a:rPr lang="fr-CA" dirty="0">
                <a:solidFill>
                  <a:schemeClr val="accent5"/>
                </a:solidFill>
                <a:latin typeface="Arial Rounded MT Bold" panose="020F0704030504030204" pitchFamily="34" charset="0"/>
              </a:rPr>
            </a:br>
            <a:endParaRPr lang="fr-CA" dirty="0">
              <a:solidFill>
                <a:schemeClr val="accent5"/>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1A34FDBA-C0F3-D78C-A88F-948FBA9C481C}"/>
              </a:ext>
            </a:extLst>
          </p:cNvPr>
          <p:cNvSpPr txBox="1"/>
          <p:nvPr/>
        </p:nvSpPr>
        <p:spPr>
          <a:xfrm>
            <a:off x="479250" y="950315"/>
            <a:ext cx="10309225" cy="5262979"/>
          </a:xfrm>
          <a:prstGeom prst="rect">
            <a:avLst/>
          </a:prstGeom>
          <a:noFill/>
        </p:spPr>
        <p:txBody>
          <a:bodyPr wrap="square" rtlCol="0">
            <a:spAutoFit/>
          </a:bodyPr>
          <a:lstStyle/>
          <a:p>
            <a:r>
              <a:rPr lang="fr-CA" sz="1600" dirty="0">
                <a:highlight>
                  <a:srgbClr val="FFFF00"/>
                </a:highlight>
                <a:latin typeface="+mj-lt"/>
              </a:rPr>
              <a:t>Indiquez la portée des changements mis en œuvre dans le cadre de ce projet de modernisation du milieu de travail. </a:t>
            </a:r>
            <a:r>
              <a:rPr lang="fr-CA" sz="1600" dirty="0">
                <a:highlight>
                  <a:srgbClr val="FFFF00"/>
                </a:highlight>
                <a:uFill>
                  <a:solidFill>
                    <a:srgbClr val="000000"/>
                  </a:solidFill>
                </a:uFill>
                <a:latin typeface="+mj-lt"/>
                <a:ea typeface="Calibri Light" panose="020F0302020204030204" pitchFamily="34" charset="0"/>
                <a:cs typeface="Calibri Light" panose="020F0302020204030204" pitchFamily="34" charset="0"/>
              </a:rPr>
              <a:t>Examinez et ajustez les </a:t>
            </a:r>
            <a:r>
              <a:rPr lang="fr-CA" sz="1600" u="none" strike="noStrike" dirty="0">
                <a:effectLst/>
                <a:highlight>
                  <a:srgbClr val="FFFF00"/>
                </a:highlight>
                <a:uFill>
                  <a:solidFill>
                    <a:srgbClr val="000000"/>
                  </a:solidFill>
                </a:uFill>
                <a:latin typeface="+mj-lt"/>
                <a:ea typeface="Calibri Light" panose="020F0302020204030204" pitchFamily="34" charset="0"/>
                <a:cs typeface="Calibri Light" panose="020F0302020204030204" pitchFamily="34" charset="0"/>
              </a:rPr>
              <a:t>changements proposés ci-dessous ou ajoutez des changements supplémentaires </a:t>
            </a:r>
            <a:r>
              <a:rPr lang="fr-CA" sz="1600" dirty="0">
                <a:highlight>
                  <a:srgbClr val="FFFF00"/>
                </a:highlight>
                <a:uFill>
                  <a:solidFill>
                    <a:srgbClr val="000000"/>
                  </a:solidFill>
                </a:uFill>
                <a:latin typeface="+mj-lt"/>
                <a:ea typeface="Calibri Light" panose="020F0302020204030204" pitchFamily="34" charset="0"/>
                <a:cs typeface="Calibri Light" panose="020F0302020204030204" pitchFamily="34" charset="0"/>
              </a:rPr>
              <a:t>en fonction de la portée de la modernisation de votre milieu de travail</a:t>
            </a:r>
            <a:r>
              <a:rPr lang="fr-CA" sz="1600" u="none" strike="noStrike" dirty="0">
                <a:effectLst/>
                <a:highlight>
                  <a:srgbClr val="FFFF00"/>
                </a:highlight>
                <a:uFill>
                  <a:solidFill>
                    <a:srgbClr val="000000"/>
                  </a:solidFill>
                </a:uFill>
                <a:latin typeface="+mj-lt"/>
                <a:ea typeface="Calibri Light" panose="020F0302020204030204" pitchFamily="34" charset="0"/>
                <a:cs typeface="Calibri Light" panose="020F0302020204030204" pitchFamily="34" charset="0"/>
              </a:rPr>
              <a:t>.</a:t>
            </a:r>
          </a:p>
          <a:p>
            <a:endParaRPr lang="fr-CA" sz="1600" dirty="0">
              <a:highlight>
                <a:srgbClr val="FFFF00"/>
              </a:highlight>
              <a:latin typeface="+mj-lt"/>
            </a:endParaRPr>
          </a:p>
          <a:p>
            <a:pPr marL="285750" indent="-285750">
              <a:buFont typeface="Arial" panose="020B0604020202020204" pitchFamily="34" charset="0"/>
              <a:buChar char="•"/>
            </a:pPr>
            <a:r>
              <a:rPr lang="fr-CA" sz="1600" b="1" dirty="0">
                <a:latin typeface="+mj-lt"/>
              </a:rPr>
              <a:t>Transition vers un modèle de postes de travail non attribués : </a:t>
            </a:r>
            <a:r>
              <a:rPr lang="fr-CA" sz="1600" dirty="0">
                <a:latin typeface="+mj-lt"/>
                <a:ea typeface="Calibri" panose="020F0502020204030204" pitchFamily="34" charset="0"/>
                <a:cs typeface="Calibri" panose="020F0502020204030204" pitchFamily="34" charset="0"/>
              </a:rPr>
              <a:t>L</a:t>
            </a:r>
            <a:r>
              <a:rPr lang="fr-CA" sz="1600" dirty="0">
                <a:effectLst/>
                <a:latin typeface="+mj-lt"/>
                <a:ea typeface="Calibri" panose="020F0502020204030204" pitchFamily="34" charset="0"/>
                <a:cs typeface="Calibri" panose="020F0502020204030204" pitchFamily="34" charset="0"/>
              </a:rPr>
              <a:t>es postes de travail et les bureaux fermés sont des ressources partagées, accessibles à tous. Les postes de travail ne sont plus attribués à un employé.</a:t>
            </a:r>
          </a:p>
          <a:p>
            <a:endParaRPr lang="fr-CA" sz="1600" i="0" dirty="0">
              <a:solidFill>
                <a:srgbClr val="111111"/>
              </a:solidFill>
              <a:effectLst/>
              <a:latin typeface="+mj-lt"/>
            </a:endParaRPr>
          </a:p>
          <a:p>
            <a:pPr marL="285750" indent="-285750">
              <a:buFont typeface="Arial" panose="020B0604020202020204" pitchFamily="34" charset="0"/>
              <a:buChar char="•"/>
            </a:pPr>
            <a:r>
              <a:rPr lang="fr-CA" sz="1600" b="1" dirty="0">
                <a:solidFill>
                  <a:srgbClr val="111111"/>
                </a:solidFill>
                <a:latin typeface="+mj-lt"/>
              </a:rPr>
              <a:t>Offre d’espace de stockage pour les effets personnels et les biens organisationnels </a:t>
            </a:r>
            <a:r>
              <a:rPr lang="fr-CA" sz="1600" dirty="0">
                <a:solidFill>
                  <a:srgbClr val="111111"/>
                </a:solidFill>
                <a:latin typeface="+mj-lt"/>
              </a:rPr>
              <a:t>: Un espace de stockage personnel quotidien est mis à la disposition des employés pour qu'ils puissent y ranger leurs effets personnels qu'ils ramènent chez eux à la fin de la journée de travail. Les employés ne peuvent pas conserver de dossiers ni de biens opérationnels à leur poste de travail.</a:t>
            </a:r>
            <a:endParaRPr lang="fr-CA" sz="1600" i="0" dirty="0">
              <a:solidFill>
                <a:srgbClr val="111111"/>
              </a:solidFill>
              <a:effectLst/>
              <a:latin typeface="+mj-lt"/>
            </a:endParaRPr>
          </a:p>
          <a:p>
            <a:endParaRPr lang="fr-CA" sz="1600" dirty="0">
              <a:latin typeface="+mj-lt"/>
            </a:endParaRPr>
          </a:p>
          <a:p>
            <a:pPr marL="285750" indent="-285750">
              <a:buFont typeface="Arial" panose="020B0604020202020204" pitchFamily="34" charset="0"/>
              <a:buChar char="•"/>
            </a:pPr>
            <a:r>
              <a:rPr lang="fr-CA" sz="1600" b="1" dirty="0">
                <a:latin typeface="+mj-lt"/>
              </a:rPr>
              <a:t>Mise en place de voisinages : </a:t>
            </a:r>
            <a:r>
              <a:rPr lang="fr-CA" sz="1600" dirty="0">
                <a:latin typeface="+mj-lt"/>
              </a:rPr>
              <a:t>Des étages qui servent de bureau principal</a:t>
            </a:r>
            <a:r>
              <a:rPr lang="fr-CA" sz="1600" dirty="0">
                <a:solidFill>
                  <a:srgbClr val="000000"/>
                </a:solidFill>
                <a:effectLst/>
                <a:latin typeface="+mj-lt"/>
                <a:ea typeface="Calibri" panose="020F0502020204030204" pitchFamily="34" charset="0"/>
                <a:cs typeface="Calibri" panose="020F0502020204030204" pitchFamily="34" charset="0"/>
              </a:rPr>
              <a:t> pour une </a:t>
            </a:r>
            <a:r>
              <a:rPr lang="fr-CA" sz="1600" dirty="0">
                <a:solidFill>
                  <a:srgbClr val="000000"/>
                </a:solidFill>
                <a:effectLst/>
                <a:highlight>
                  <a:srgbClr val="FFFF00"/>
                </a:highlight>
                <a:latin typeface="+mj-lt"/>
                <a:ea typeface="Calibri" panose="020F0502020204030204" pitchFamily="34" charset="0"/>
                <a:cs typeface="Calibri" panose="020F0502020204030204" pitchFamily="34" charset="0"/>
              </a:rPr>
              <a:t>direction générale, une région ou un secteur</a:t>
            </a:r>
            <a:r>
              <a:rPr lang="fr-CA" sz="1600" dirty="0">
                <a:solidFill>
                  <a:srgbClr val="000000"/>
                </a:solidFill>
                <a:effectLst/>
                <a:latin typeface="+mj-lt"/>
                <a:ea typeface="Calibri" panose="020F0502020204030204" pitchFamily="34" charset="0"/>
                <a:cs typeface="Calibri" panose="020F0502020204030204" pitchFamily="34" charset="0"/>
              </a:rPr>
              <a:t>, où les employés peuvent se retrouver pour échanger et collaborer.</a:t>
            </a:r>
          </a:p>
          <a:p>
            <a:endParaRPr lang="fr-CA" sz="1600" b="1" dirty="0">
              <a:latin typeface="+mj-lt"/>
            </a:endParaRPr>
          </a:p>
          <a:p>
            <a:pPr marL="285750" indent="-285750">
              <a:buFont typeface="Arial" panose="020B0604020202020204" pitchFamily="34" charset="0"/>
              <a:buChar char="•"/>
            </a:pPr>
            <a:r>
              <a:rPr lang="fr-CA" sz="1600" b="1" dirty="0">
                <a:latin typeface="+mj-lt"/>
              </a:rPr>
              <a:t>Création de zones tranquilles : </a:t>
            </a:r>
            <a:r>
              <a:rPr lang="fr-CA" sz="1600" dirty="0">
                <a:latin typeface="+mj-lt"/>
              </a:rPr>
              <a:t>Il s'agit d</a:t>
            </a:r>
            <a:r>
              <a:rPr lang="fr-CA" sz="1600" dirty="0">
                <a:effectLst/>
                <a:latin typeface="+mj-lt"/>
                <a:ea typeface="Calibri" panose="020F0502020204030204" pitchFamily="34" charset="0"/>
                <a:cs typeface="Calibri" panose="020F0502020204030204" pitchFamily="34" charset="0"/>
              </a:rPr>
              <a:t>'espaces délimités visant à favoriser le travail individuel et à répondre au besoin de tranquillité.</a:t>
            </a:r>
            <a:endParaRPr lang="fr-CA" sz="1600" b="1" dirty="0">
              <a:latin typeface="+mj-lt"/>
            </a:endParaRPr>
          </a:p>
          <a:p>
            <a:pPr marL="285750" indent="-285750">
              <a:buFont typeface="Arial" panose="020B0604020202020204" pitchFamily="34" charset="0"/>
              <a:buChar char="•"/>
            </a:pPr>
            <a:endParaRPr lang="fr-CA" sz="1600" dirty="0">
              <a:latin typeface="+mj-lt"/>
            </a:endParaRPr>
          </a:p>
          <a:p>
            <a:pPr marL="285750" indent="-285750">
              <a:buFont typeface="Arial" panose="020B0604020202020204" pitchFamily="34" charset="0"/>
              <a:buChar char="•"/>
            </a:pPr>
            <a:r>
              <a:rPr lang="fr-CA" sz="1600" b="1" dirty="0">
                <a:latin typeface="+mj-lt"/>
              </a:rPr>
              <a:t>Mise en place d’un système de réservation : </a:t>
            </a:r>
            <a:r>
              <a:rPr lang="fr-CA" sz="1600" dirty="0">
                <a:latin typeface="+mj-lt"/>
              </a:rPr>
              <a:t>Les employés doivent réserver leur poste de travail et leur espace fermé.</a:t>
            </a:r>
          </a:p>
          <a:p>
            <a:endParaRPr lang="fr-CA" sz="1600" dirty="0">
              <a:highlight>
                <a:srgbClr val="FFFF00"/>
              </a:highlight>
              <a:latin typeface="+mj-lt"/>
            </a:endParaRPr>
          </a:p>
          <a:p>
            <a:r>
              <a:rPr lang="fr-CA" sz="1600" dirty="0">
                <a:highlight>
                  <a:srgbClr val="FFFF00"/>
                </a:highlight>
                <a:latin typeface="+mj-lt"/>
              </a:rPr>
              <a:t>Consultez l'</a:t>
            </a:r>
            <a:r>
              <a:rPr lang="fr-CA" sz="1600" dirty="0">
                <a:highlight>
                  <a:srgbClr val="FFFF00"/>
                </a:highlight>
                <a:latin typeface="+mj-lt"/>
                <a:hlinkClick r:id="rId4"/>
              </a:rPr>
              <a:t>évaluation de l'impact des changements </a:t>
            </a:r>
            <a:r>
              <a:rPr lang="fr-CA" sz="1600" dirty="0">
                <a:highlight>
                  <a:srgbClr val="FFFF00"/>
                </a:highlight>
                <a:latin typeface="+mj-lt"/>
              </a:rPr>
              <a:t>dans le Cahier de travail en </a:t>
            </a:r>
            <a:r>
              <a:rPr lang="fr-CA" sz="1600" dirty="0" err="1">
                <a:highlight>
                  <a:srgbClr val="FFFF00"/>
                </a:highlight>
                <a:latin typeface="+mj-lt"/>
              </a:rPr>
              <a:t>GdC</a:t>
            </a:r>
            <a:r>
              <a:rPr lang="fr-CA" sz="1600" dirty="0">
                <a:highlight>
                  <a:srgbClr val="FFFF00"/>
                </a:highlight>
                <a:latin typeface="+mj-lt"/>
              </a:rPr>
              <a:t>.</a:t>
            </a:r>
            <a:endParaRPr lang="fr-CA" sz="2000" dirty="0">
              <a:highlight>
                <a:srgbClr val="FFFF00"/>
              </a:highlight>
              <a:latin typeface="+mj-lt"/>
            </a:endParaRPr>
          </a:p>
        </p:txBody>
      </p:sp>
    </p:spTree>
    <p:extLst>
      <p:ext uri="{BB962C8B-B14F-4D97-AF65-F5344CB8AC3E}">
        <p14:creationId xmlns:p14="http://schemas.microsoft.com/office/powerpoint/2010/main" val="265285224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CA" b="0" dirty="0"/>
              <a:t>Objectifs de la stratégie de gestion du changement</a:t>
            </a:r>
          </a:p>
        </p:txBody>
      </p:sp>
      <p:sp>
        <p:nvSpPr>
          <p:cNvPr id="8" name="TextBox 7">
            <a:extLst>
              <a:ext uri="{FF2B5EF4-FFF2-40B4-BE49-F238E27FC236}">
                <a16:creationId xmlns:a16="http://schemas.microsoft.com/office/drawing/2014/main" id="{FAFE59C0-349C-44E5-A1A8-8C9F5C87EA5F}"/>
              </a:ext>
            </a:extLst>
          </p:cNvPr>
          <p:cNvSpPr txBox="1"/>
          <p:nvPr/>
        </p:nvSpPr>
        <p:spPr>
          <a:xfrm>
            <a:off x="508759" y="1376742"/>
            <a:ext cx="11006344" cy="4547783"/>
          </a:xfrm>
          <a:prstGeom prst="rect">
            <a:avLst/>
          </a:prstGeom>
          <a:noFill/>
        </p:spPr>
        <p:txBody>
          <a:bodyPr wrap="square">
            <a:spAutoFit/>
          </a:bodyPr>
          <a:lstStyle/>
          <a:p>
            <a:pPr lvl="0" algn="just" fontAlgn="base">
              <a:lnSpc>
                <a:spcPct val="107000"/>
              </a:lnSpc>
              <a:buClr>
                <a:srgbClr val="000000"/>
              </a:buClr>
              <a:buSzPts val="1100"/>
            </a:pPr>
            <a:r>
              <a:rPr lang="fr-CA" sz="1600"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Informer</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r>
              <a:rPr lang="fr-CA" sz="1600" b="1"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engager</a:t>
            </a:r>
            <a:r>
              <a:rPr lang="fr-CA" sz="1600"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et </a:t>
            </a:r>
            <a:r>
              <a:rPr lang="fr-CA" sz="1600"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équiper </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les employés touchés, puis </a:t>
            </a:r>
            <a:r>
              <a:rPr lang="fr-CA" sz="1600"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renforcer </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la nouvelle approche et les nouveaux comportements pour l'avenir.</a:t>
            </a:r>
          </a:p>
          <a:p>
            <a:pPr lvl="0" algn="just" fontAlgn="base">
              <a:lnSpc>
                <a:spcPct val="105000"/>
              </a:lnSpc>
              <a:buClr>
                <a:srgbClr val="000000"/>
              </a:buClr>
              <a:buSzPts val="1100"/>
            </a:pPr>
            <a:endPar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fontAlgn="base">
              <a:lnSpc>
                <a:spcPct val="107000"/>
              </a:lnSpc>
              <a:buClr>
                <a:srgbClr val="000000"/>
              </a:buClr>
              <a:buSzPct val="100000"/>
              <a:buFont typeface="Wingdings" panose="05000000000000000000" pitchFamily="2" charset="2"/>
              <a:buChar char="ü"/>
            </a:pP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Veiller à ce que les employés se sentent informés et soutenus pendant le changement</a:t>
            </a:r>
            <a:r>
              <a:rPr lang="fr-CA" sz="16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Démontrer la nécessité du changement, ainsi que l'impact et les avantages que </a:t>
            </a:r>
            <a:r>
              <a:rPr lang="fr-CA" sz="16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les </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nouvelles méthodes de travail auront sur le travail quotidien des </a:t>
            </a:r>
            <a:r>
              <a:rPr lang="fr-CA" sz="16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employés</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p>
          <a:p>
            <a:pPr marL="800100" lvl="1" indent="-342900" algn="just" fontAlgn="base">
              <a:lnSpc>
                <a:spcPct val="107000"/>
              </a:lnSpc>
              <a:buClr>
                <a:srgbClr val="000000"/>
              </a:buClr>
              <a:buSzPct val="100000"/>
              <a:buFont typeface="Wingdings" panose="05000000000000000000" pitchFamily="2" charset="2"/>
              <a:buChar char="ü"/>
            </a:pPr>
            <a:endPar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fontAlgn="base">
              <a:lnSpc>
                <a:spcPct val="107000"/>
              </a:lnSpc>
              <a:buClr>
                <a:srgbClr val="000000"/>
              </a:buClr>
              <a:buSzPct val="100000"/>
              <a:buFont typeface="Wingdings" panose="05000000000000000000" pitchFamily="2" charset="2"/>
              <a:buChar char="ü"/>
            </a:pP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Susciter chez les gestionnaires du personnel, les cadres supérieurs et tous les employés le désir de participer activement au changement qui a un impact sur leur milieu de travail</a:t>
            </a:r>
            <a:r>
              <a:rPr lang="fr-CA" sz="16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Développer un sentiment d'appropriation qui garantira le maintien de la </a:t>
            </a:r>
            <a:r>
              <a:rPr lang="fr-CA" sz="16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nouvelle approche</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et des </a:t>
            </a:r>
            <a:r>
              <a:rPr lang="fr-CA" sz="16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nouveaux </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comportements. </a:t>
            </a:r>
          </a:p>
          <a:p>
            <a:pPr marL="800100" lvl="1" indent="-342900" algn="just" fontAlgn="base">
              <a:lnSpc>
                <a:spcPct val="106000"/>
              </a:lnSpc>
              <a:buClr>
                <a:srgbClr val="000000"/>
              </a:buClr>
              <a:buSzPct val="100000"/>
              <a:buFont typeface="Wingdings" panose="05000000000000000000" pitchFamily="2" charset="2"/>
              <a:buChar char="ü"/>
            </a:pPr>
            <a:endPar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fontAlgn="base">
              <a:lnSpc>
                <a:spcPct val="107000"/>
              </a:lnSpc>
              <a:buClr>
                <a:srgbClr val="000000"/>
              </a:buClr>
              <a:buSzPct val="100000"/>
              <a:buFont typeface="Wingdings" panose="05000000000000000000" pitchFamily="2" charset="2"/>
              <a:buChar char="ü"/>
            </a:pP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Fournir aux employés les ressources, la formation et les guides nécessaires pour changer leur façon de travailler</a:t>
            </a:r>
            <a:r>
              <a:rPr lang="fr-CA" sz="16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Veiller à ce que les employés </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se sentent en confiance </a:t>
            </a:r>
            <a:r>
              <a:rPr lang="fr-CA" sz="16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pour effectuer leur </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travail </a:t>
            </a:r>
            <a:r>
              <a:rPr lang="fr-CA" sz="16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de </a:t>
            </a: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manière efficace et productive dans le nouvel espace.</a:t>
            </a:r>
          </a:p>
          <a:p>
            <a:pPr marL="800100" lvl="1" indent="-342900" algn="just" fontAlgn="base">
              <a:lnSpc>
                <a:spcPct val="107000"/>
              </a:lnSpc>
              <a:buClr>
                <a:srgbClr val="000000"/>
              </a:buClr>
              <a:buSzPct val="100000"/>
              <a:buFont typeface="Wingdings" panose="05000000000000000000" pitchFamily="2" charset="2"/>
              <a:buChar char="ü"/>
            </a:pPr>
            <a:endPar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fontAlgn="base">
              <a:lnSpc>
                <a:spcPct val="106000"/>
              </a:lnSpc>
              <a:spcAft>
                <a:spcPts val="800"/>
              </a:spcAft>
              <a:buClr>
                <a:srgbClr val="000000"/>
              </a:buClr>
              <a:buSzPct val="100000"/>
              <a:buFont typeface="Wingdings" panose="05000000000000000000" pitchFamily="2" charset="2"/>
              <a:buChar char="ü"/>
            </a:pPr>
            <a:r>
              <a:rPr lang="fr-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Renforcer le changement par l'intermédiaire des gestionnaires du personnel et des cadres supérieurs, afin de s'assurer que les employés adoptent et maintiennent la nouvelle approche et les nouveaux comportements.</a:t>
            </a:r>
          </a:p>
        </p:txBody>
      </p:sp>
      <p:sp>
        <p:nvSpPr>
          <p:cNvPr id="10" name="TextBox 9">
            <a:extLst>
              <a:ext uri="{FF2B5EF4-FFF2-40B4-BE49-F238E27FC236}">
                <a16:creationId xmlns:a16="http://schemas.microsoft.com/office/drawing/2014/main" id="{25CFE93E-8130-4F92-AFD4-1446252E65E8}"/>
              </a:ext>
            </a:extLst>
          </p:cNvPr>
          <p:cNvSpPr txBox="1"/>
          <p:nvPr/>
        </p:nvSpPr>
        <p:spPr>
          <a:xfrm>
            <a:off x="0" y="856996"/>
            <a:ext cx="12192000" cy="312650"/>
          </a:xfrm>
          <a:prstGeom prst="rect">
            <a:avLst/>
          </a:prstGeom>
          <a:solidFill>
            <a:srgbClr val="FFFF00"/>
          </a:solidFill>
        </p:spPr>
        <p:txBody>
          <a:bodyPr wrap="square">
            <a:spAutoFit/>
          </a:bodyPr>
          <a:lstStyle/>
          <a:p>
            <a:pPr lvl="0" algn="ctr" fontAlgn="base">
              <a:lnSpc>
                <a:spcPct val="107000"/>
              </a:lnSpc>
              <a:buClr>
                <a:srgbClr val="000000"/>
              </a:buClr>
              <a:buSzPts val="1100"/>
            </a:pPr>
            <a:r>
              <a:rPr lang="fr-CA" sz="1400"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Objectifs proposés dans le cadre de la stratégie </a:t>
            </a:r>
            <a:r>
              <a:rPr lang="fr-CA" sz="1400" b="1"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de </a:t>
            </a:r>
            <a:r>
              <a:rPr lang="fr-CA" sz="1400" b="1" dirty="0" err="1">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GdC</a:t>
            </a:r>
            <a:r>
              <a:rPr lang="fr-CA" sz="1400"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r>
              <a:rPr lang="fr-CA" sz="1400" b="1"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Si vous avez d'autres </a:t>
            </a:r>
            <a:r>
              <a:rPr lang="fr-CA" sz="1400"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objectifs </a:t>
            </a:r>
            <a:r>
              <a:rPr lang="fr-CA" sz="1400" b="1"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ou des </a:t>
            </a:r>
            <a:r>
              <a:rPr lang="fr-CA" sz="1400"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objectifs supplémentaires, vous pouvez les inclure ici.</a:t>
            </a:r>
          </a:p>
        </p:txBody>
      </p:sp>
    </p:spTree>
    <p:extLst>
      <p:ext uri="{BB962C8B-B14F-4D97-AF65-F5344CB8AC3E}">
        <p14:creationId xmlns:p14="http://schemas.microsoft.com/office/powerpoint/2010/main" val="342453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B58CA1-5CA5-A2BC-76D1-EE8C851A02FF}"/>
              </a:ext>
            </a:extLst>
          </p:cNvPr>
          <p:cNvSpPr txBox="1">
            <a:spLocks noGrp="1"/>
          </p:cNvSpPr>
          <p:nvPr>
            <p:ph type="title" idx="4294967295"/>
          </p:nvPr>
        </p:nvSpPr>
        <p:spPr>
          <a:xfrm>
            <a:off x="261652" y="178324"/>
            <a:ext cx="11353041" cy="64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nSpc>
                <a:spcPct val="90000"/>
              </a:lnSpc>
              <a:spcBef>
                <a:spcPct val="0"/>
              </a:spcBef>
              <a:buNone/>
              <a:defRPr sz="2800" b="1">
                <a:solidFill>
                  <a:schemeClr val="accent5"/>
                </a:solidFill>
                <a:latin typeface="Arial Rounded MT Bold" panose="020F070403050403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noProof="0" dirty="0">
                <a:ln>
                  <a:noFill/>
                </a:ln>
                <a:solidFill>
                  <a:schemeClr val="accent5"/>
                </a:solidFill>
                <a:effectLst/>
                <a:uLnTx/>
                <a:uFillTx/>
                <a:latin typeface="Arial Rounded MT Bold" panose="020F0704030504030204" pitchFamily="34" charset="0"/>
                <a:ea typeface="+mj-ea"/>
                <a:cs typeface="Arial" panose="020B0604020202020204" pitchFamily="34" charset="0"/>
              </a:rPr>
              <a:t>Programme de gestion du changement - Notre parcours!</a:t>
            </a:r>
          </a:p>
        </p:txBody>
      </p:sp>
      <p:sp>
        <p:nvSpPr>
          <p:cNvPr id="3" name="TextBox 2">
            <a:extLst>
              <a:ext uri="{FF2B5EF4-FFF2-40B4-BE49-F238E27FC236}">
                <a16:creationId xmlns:a16="http://schemas.microsoft.com/office/drawing/2014/main" id="{B73860A1-321B-9DD5-7752-B0EA73B18609}"/>
              </a:ext>
            </a:extLst>
          </p:cNvPr>
          <p:cNvSpPr txBox="1"/>
          <p:nvPr/>
        </p:nvSpPr>
        <p:spPr>
          <a:xfrm>
            <a:off x="442339" y="720606"/>
            <a:ext cx="10224132" cy="923330"/>
          </a:xfrm>
          <a:prstGeom prst="rect">
            <a:avLst/>
          </a:prstGeom>
          <a:noFill/>
        </p:spPr>
        <p:txBody>
          <a:bodyPr wrap="square">
            <a:spAutoFit/>
          </a:bodyPr>
          <a:lstStyle/>
          <a:p>
            <a:r>
              <a:rPr lang="fr-CA" dirty="0">
                <a:highlight>
                  <a:srgbClr val="FFFF00"/>
                </a:highlight>
                <a:latin typeface="+mj-lt"/>
              </a:rPr>
              <a:t>Présentez une chronologie des principales activités du programme de gestion du changement que vous avez réalisées tout au long du projet. Remplacez les activités soulignées ci-dessous en jaune par vos propres activités.</a:t>
            </a:r>
          </a:p>
        </p:txBody>
      </p:sp>
      <p:sp>
        <p:nvSpPr>
          <p:cNvPr id="83" name="TextBox 82">
            <a:extLst>
              <a:ext uri="{FF2B5EF4-FFF2-40B4-BE49-F238E27FC236}">
                <a16:creationId xmlns:a16="http://schemas.microsoft.com/office/drawing/2014/main" id="{F56852E2-572B-31A3-3E35-9D37B6267995}"/>
              </a:ext>
            </a:extLst>
          </p:cNvPr>
          <p:cNvSpPr txBox="1"/>
          <p:nvPr/>
        </p:nvSpPr>
        <p:spPr>
          <a:xfrm>
            <a:off x="10090" y="5178234"/>
            <a:ext cx="1000708" cy="646331"/>
          </a:xfrm>
          <a:prstGeom prst="rect">
            <a:avLst/>
          </a:prstGeom>
          <a:noFill/>
        </p:spPr>
        <p:txBody>
          <a:bodyPr wrap="square">
            <a:spAutoFit/>
          </a:bodyPr>
          <a:lstStyle/>
          <a:p>
            <a:pPr algn="ctr"/>
            <a:r>
              <a:rPr lang="fr-CA" sz="1800" dirty="0">
                <a:solidFill>
                  <a:schemeClr val="accent5"/>
                </a:solidFill>
                <a:effectLst/>
                <a:highlight>
                  <a:srgbClr val="FFFF00"/>
                </a:highlight>
                <a:ea typeface="Calibri Light" panose="020F0302020204030204" pitchFamily="34" charset="0"/>
                <a:cs typeface="Calibri Light" panose="020F0302020204030204" pitchFamily="34" charset="0"/>
              </a:rPr>
              <a:t>Mois Année</a:t>
            </a:r>
            <a:endParaRPr lang="fr-CA" dirty="0">
              <a:highlight>
                <a:srgbClr val="FFFF00"/>
              </a:highlight>
            </a:endParaRPr>
          </a:p>
        </p:txBody>
      </p:sp>
      <p:sp>
        <p:nvSpPr>
          <p:cNvPr id="62" name="TextBox 61">
            <a:extLst>
              <a:ext uri="{FF2B5EF4-FFF2-40B4-BE49-F238E27FC236}">
                <a16:creationId xmlns:a16="http://schemas.microsoft.com/office/drawing/2014/main" id="{DC1C99D3-1983-C0B6-9693-759F2D8C0714}"/>
              </a:ext>
            </a:extLst>
          </p:cNvPr>
          <p:cNvSpPr txBox="1"/>
          <p:nvPr/>
        </p:nvSpPr>
        <p:spPr>
          <a:xfrm>
            <a:off x="468276" y="2055459"/>
            <a:ext cx="2114216" cy="646331"/>
          </a:xfrm>
          <a:prstGeom prst="rect">
            <a:avLst/>
          </a:prstGeom>
          <a:noFill/>
        </p:spPr>
        <p:txBody>
          <a:bodyPr wrap="square">
            <a:spAutoFit/>
          </a:bodyPr>
          <a:lstStyle/>
          <a:p>
            <a:pPr algn="ctr"/>
            <a:r>
              <a:rPr lang="fr-CA" sz="1200" b="1" dirty="0">
                <a:solidFill>
                  <a:schemeClr val="accent5"/>
                </a:solidFill>
                <a:effectLst/>
                <a:highlight>
                  <a:srgbClr val="FFFF00"/>
                </a:highlight>
                <a:latin typeface="+mj-lt"/>
                <a:ea typeface="Calibri Light" panose="020F0302020204030204" pitchFamily="34" charset="0"/>
                <a:cs typeface="Calibri Light" panose="020F0302020204030204" pitchFamily="34" charset="0"/>
              </a:rPr>
              <a:t>Printemps 2023</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Lancement du projet</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Annonce du projet</a:t>
            </a:r>
          </a:p>
        </p:txBody>
      </p:sp>
      <p:pic>
        <p:nvPicPr>
          <p:cNvPr id="90" name="Graphic 89" descr="Rocket with solid fill">
            <a:extLst>
              <a:ext uri="{FF2B5EF4-FFF2-40B4-BE49-F238E27FC236}">
                <a16:creationId xmlns:a16="http://schemas.microsoft.com/office/drawing/2014/main" id="{C1CB4A20-67C3-4C33-F351-434099FC4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303" y="3682872"/>
            <a:ext cx="914400" cy="914400"/>
          </a:xfrm>
          <a:prstGeom prst="rect">
            <a:avLst/>
          </a:prstGeom>
        </p:spPr>
      </p:pic>
      <p:sp>
        <p:nvSpPr>
          <p:cNvPr id="34" name="TextBox 33">
            <a:extLst>
              <a:ext uri="{FF2B5EF4-FFF2-40B4-BE49-F238E27FC236}">
                <a16:creationId xmlns:a16="http://schemas.microsoft.com/office/drawing/2014/main" id="{EFFFA833-93A9-F97F-8D6B-64677A61D568}"/>
              </a:ext>
            </a:extLst>
          </p:cNvPr>
          <p:cNvSpPr txBox="1"/>
          <p:nvPr/>
        </p:nvSpPr>
        <p:spPr>
          <a:xfrm>
            <a:off x="1789520" y="3814746"/>
            <a:ext cx="2055319" cy="1015663"/>
          </a:xfrm>
          <a:prstGeom prst="rect">
            <a:avLst/>
          </a:prstGeom>
          <a:noFill/>
        </p:spPr>
        <p:txBody>
          <a:bodyPr wrap="square">
            <a:spAutoFit/>
          </a:bodyPr>
          <a:lstStyle/>
          <a:p>
            <a:pPr algn="ctr"/>
            <a:r>
              <a:rPr lang="fr-CA" sz="1200" b="1" dirty="0">
                <a:solidFill>
                  <a:schemeClr val="accent5"/>
                </a:solidFill>
                <a:effectLst/>
                <a:highlight>
                  <a:srgbClr val="FFFF00"/>
                </a:highlight>
                <a:latin typeface="+mj-lt"/>
                <a:ea typeface="Calibri Light" panose="020F0302020204030204" pitchFamily="34" charset="0"/>
                <a:cs typeface="Calibri Light" panose="020F0302020204030204" pitchFamily="34" charset="0"/>
              </a:rPr>
              <a:t>Été 2023</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Séance d’information ouverte avec les employés</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Élaboration d’un sondage sur la conception</a:t>
            </a:r>
            <a:endParaRPr lang="fr-CA" sz="1200" dirty="0">
              <a:highlight>
                <a:srgbClr val="FFFF00"/>
              </a:highlight>
              <a:latin typeface="+mj-lt"/>
            </a:endParaRPr>
          </a:p>
        </p:txBody>
      </p:sp>
      <p:pic>
        <p:nvPicPr>
          <p:cNvPr id="92" name="Graphic 91" descr="Architecture with solid fill">
            <a:extLst>
              <a:ext uri="{FF2B5EF4-FFF2-40B4-BE49-F238E27FC236}">
                <a16:creationId xmlns:a16="http://schemas.microsoft.com/office/drawing/2014/main" id="{A15EF12F-5A06-0BCB-07B7-C4D717EB15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48676" y="1895598"/>
            <a:ext cx="914400" cy="914400"/>
          </a:xfrm>
          <a:prstGeom prst="rect">
            <a:avLst/>
          </a:prstGeom>
        </p:spPr>
      </p:pic>
      <p:sp>
        <p:nvSpPr>
          <p:cNvPr id="42" name="TextBox 41">
            <a:extLst>
              <a:ext uri="{FF2B5EF4-FFF2-40B4-BE49-F238E27FC236}">
                <a16:creationId xmlns:a16="http://schemas.microsoft.com/office/drawing/2014/main" id="{235FB59F-BB37-6651-9A6C-A54C71F57CB7}"/>
              </a:ext>
            </a:extLst>
          </p:cNvPr>
          <p:cNvSpPr txBox="1"/>
          <p:nvPr/>
        </p:nvSpPr>
        <p:spPr>
          <a:xfrm>
            <a:off x="3248031" y="1985256"/>
            <a:ext cx="2055319" cy="830997"/>
          </a:xfrm>
          <a:prstGeom prst="rect">
            <a:avLst/>
          </a:prstGeom>
          <a:noFill/>
        </p:spPr>
        <p:txBody>
          <a:bodyPr wrap="square">
            <a:spAutoFit/>
          </a:bodyPr>
          <a:lstStyle/>
          <a:p>
            <a:pPr algn="ctr"/>
            <a:r>
              <a:rPr lang="fr-CA" sz="1200" b="1" dirty="0">
                <a:solidFill>
                  <a:schemeClr val="accent5"/>
                </a:solidFill>
                <a:effectLst/>
                <a:highlight>
                  <a:srgbClr val="FFFF00"/>
                </a:highlight>
                <a:latin typeface="+mj-lt"/>
                <a:ea typeface="Calibri Light" panose="020F0302020204030204" pitchFamily="34" charset="0"/>
                <a:cs typeface="Calibri Light" panose="020F0302020204030204" pitchFamily="34" charset="0"/>
              </a:rPr>
              <a:t>Automne 2023</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Sélection d'un tableau des tendances</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Sélection d’un mur-décor</a:t>
            </a:r>
            <a:endParaRPr lang="fr-CA" sz="1200" dirty="0">
              <a:highlight>
                <a:srgbClr val="FFFF00"/>
              </a:highlight>
              <a:latin typeface="+mj-lt"/>
            </a:endParaRPr>
          </a:p>
        </p:txBody>
      </p:sp>
      <p:pic>
        <p:nvPicPr>
          <p:cNvPr id="94" name="Graphic 93" descr="Checkmark with solid fill">
            <a:extLst>
              <a:ext uri="{FF2B5EF4-FFF2-40B4-BE49-F238E27FC236}">
                <a16:creationId xmlns:a16="http://schemas.microsoft.com/office/drawing/2014/main" id="{7D1C4D89-B0E7-362B-FCA5-F2A5C1FD2C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8042" y="3571808"/>
            <a:ext cx="914400" cy="914400"/>
          </a:xfrm>
          <a:prstGeom prst="rect">
            <a:avLst/>
          </a:prstGeom>
        </p:spPr>
      </p:pic>
      <p:sp>
        <p:nvSpPr>
          <p:cNvPr id="46" name="TextBox 45">
            <a:extLst>
              <a:ext uri="{FF2B5EF4-FFF2-40B4-BE49-F238E27FC236}">
                <a16:creationId xmlns:a16="http://schemas.microsoft.com/office/drawing/2014/main" id="{D50D573C-52F8-9B57-708B-F76FCFBB3962}"/>
              </a:ext>
            </a:extLst>
          </p:cNvPr>
          <p:cNvSpPr txBox="1"/>
          <p:nvPr/>
        </p:nvSpPr>
        <p:spPr>
          <a:xfrm>
            <a:off x="4766467" y="3839877"/>
            <a:ext cx="2055319" cy="830997"/>
          </a:xfrm>
          <a:prstGeom prst="rect">
            <a:avLst/>
          </a:prstGeom>
          <a:noFill/>
        </p:spPr>
        <p:txBody>
          <a:bodyPr wrap="square">
            <a:spAutoFit/>
          </a:bodyPr>
          <a:lstStyle/>
          <a:p>
            <a:pPr algn="ctr"/>
            <a:r>
              <a:rPr lang="fr-CA" sz="1200" b="1" dirty="0">
                <a:solidFill>
                  <a:schemeClr val="accent5"/>
                </a:solidFill>
                <a:highlight>
                  <a:srgbClr val="FFFF00"/>
                </a:highlight>
                <a:latin typeface="+mj-lt"/>
                <a:ea typeface="Calibri Light" panose="020F0302020204030204" pitchFamily="34" charset="0"/>
                <a:cs typeface="Calibri Light" panose="020F0302020204030204" pitchFamily="34" charset="0"/>
              </a:rPr>
              <a:t>Hiver </a:t>
            </a:r>
            <a:r>
              <a:rPr lang="fr-CA" sz="1200" b="1" dirty="0">
                <a:solidFill>
                  <a:schemeClr val="accent5"/>
                </a:solidFill>
                <a:effectLst/>
                <a:highlight>
                  <a:srgbClr val="FFFF00"/>
                </a:highlight>
                <a:latin typeface="+mj-lt"/>
                <a:ea typeface="Calibri Light" panose="020F0302020204030204" pitchFamily="34" charset="0"/>
                <a:cs typeface="Calibri Light" panose="020F0302020204030204" pitchFamily="34" charset="0"/>
              </a:rPr>
              <a:t>2024</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Nettoyage des planchers</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Retrait des biens personnels</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Annonce du plan d'étage</a:t>
            </a:r>
            <a:endParaRPr lang="fr-CA" sz="1200" dirty="0">
              <a:highlight>
                <a:srgbClr val="FFFF00"/>
              </a:highlight>
              <a:latin typeface="+mj-lt"/>
            </a:endParaRPr>
          </a:p>
        </p:txBody>
      </p:sp>
      <p:pic>
        <p:nvPicPr>
          <p:cNvPr id="96" name="Graphic 95" descr="Mop and bucket with solid fill">
            <a:extLst>
              <a:ext uri="{FF2B5EF4-FFF2-40B4-BE49-F238E27FC236}">
                <a16:creationId xmlns:a16="http://schemas.microsoft.com/office/drawing/2014/main" id="{1EE4825B-127F-DC5C-5344-A2A9FBA152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32259" y="1781625"/>
            <a:ext cx="914400" cy="914400"/>
          </a:xfrm>
          <a:prstGeom prst="rect">
            <a:avLst/>
          </a:prstGeom>
        </p:spPr>
      </p:pic>
      <p:sp>
        <p:nvSpPr>
          <p:cNvPr id="48" name="TextBox 47">
            <a:extLst>
              <a:ext uri="{FF2B5EF4-FFF2-40B4-BE49-F238E27FC236}">
                <a16:creationId xmlns:a16="http://schemas.microsoft.com/office/drawing/2014/main" id="{556DD48B-77CC-67E1-776E-83A5286320D7}"/>
              </a:ext>
            </a:extLst>
          </p:cNvPr>
          <p:cNvSpPr txBox="1"/>
          <p:nvPr/>
        </p:nvSpPr>
        <p:spPr>
          <a:xfrm>
            <a:off x="6223741" y="1803777"/>
            <a:ext cx="2055319" cy="1200329"/>
          </a:xfrm>
          <a:prstGeom prst="rect">
            <a:avLst/>
          </a:prstGeom>
          <a:noFill/>
        </p:spPr>
        <p:txBody>
          <a:bodyPr wrap="square">
            <a:spAutoFit/>
          </a:bodyPr>
          <a:lstStyle/>
          <a:p>
            <a:pPr algn="ctr"/>
            <a:r>
              <a:rPr lang="fr-CA" sz="1200" b="1" dirty="0">
                <a:solidFill>
                  <a:schemeClr val="accent5"/>
                </a:solidFill>
                <a:highlight>
                  <a:srgbClr val="FFFF00"/>
                </a:highlight>
                <a:latin typeface="+mj-lt"/>
                <a:ea typeface="Calibri Light" panose="020F0302020204030204" pitchFamily="34" charset="0"/>
                <a:cs typeface="Calibri Light" panose="020F0302020204030204" pitchFamily="34" charset="0"/>
              </a:rPr>
              <a:t>Printemps 2024</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Présentation d'une journée dans la vie</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Chartes d'équipe</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Boîte à outils pour les employés</a:t>
            </a:r>
          </a:p>
        </p:txBody>
      </p:sp>
      <p:pic>
        <p:nvPicPr>
          <p:cNvPr id="98" name="Graphic 97" descr="Cheers outline">
            <a:extLst>
              <a:ext uri="{FF2B5EF4-FFF2-40B4-BE49-F238E27FC236}">
                <a16:creationId xmlns:a16="http://schemas.microsoft.com/office/drawing/2014/main" id="{39920532-5E11-B249-BD3A-4B8827175E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82755" y="3705843"/>
            <a:ext cx="914400" cy="914400"/>
          </a:xfrm>
          <a:prstGeom prst="rect">
            <a:avLst/>
          </a:prstGeom>
        </p:spPr>
      </p:pic>
      <p:sp>
        <p:nvSpPr>
          <p:cNvPr id="73" name="TextBox 72">
            <a:extLst>
              <a:ext uri="{FF2B5EF4-FFF2-40B4-BE49-F238E27FC236}">
                <a16:creationId xmlns:a16="http://schemas.microsoft.com/office/drawing/2014/main" id="{4C128CE9-FA30-B6C7-D689-64646465EB45}"/>
              </a:ext>
            </a:extLst>
          </p:cNvPr>
          <p:cNvSpPr txBox="1"/>
          <p:nvPr/>
        </p:nvSpPr>
        <p:spPr>
          <a:xfrm>
            <a:off x="7649108" y="3865662"/>
            <a:ext cx="2055319" cy="1200329"/>
          </a:xfrm>
          <a:prstGeom prst="rect">
            <a:avLst/>
          </a:prstGeom>
          <a:noFill/>
        </p:spPr>
        <p:txBody>
          <a:bodyPr wrap="square">
            <a:spAutoFit/>
          </a:bodyPr>
          <a:lstStyle/>
          <a:p>
            <a:pPr algn="ctr"/>
            <a:r>
              <a:rPr lang="fr-CA" sz="1200" b="1" dirty="0">
                <a:solidFill>
                  <a:schemeClr val="accent5"/>
                </a:solidFill>
                <a:highlight>
                  <a:srgbClr val="FFFF00"/>
                </a:highlight>
                <a:latin typeface="+mj-lt"/>
                <a:ea typeface="Calibri Light" panose="020F0302020204030204" pitchFamily="34" charset="0"/>
                <a:cs typeface="Calibri Light" panose="020F0302020204030204" pitchFamily="34" charset="0"/>
              </a:rPr>
              <a:t>Été 2024</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Formation des employés </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Visites du nouvel espace de travail</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Semaine d'ouverture</a:t>
            </a:r>
          </a:p>
          <a:p>
            <a:pPr algn="ctr"/>
            <a:endParaRPr lang="fr-CA" sz="1200" dirty="0">
              <a:solidFill>
                <a:schemeClr val="accent5"/>
              </a:solidFill>
              <a:latin typeface="+mj-lt"/>
              <a:ea typeface="Calibri Light" panose="020F0302020204030204" pitchFamily="34" charset="0"/>
              <a:cs typeface="Calibri Light" panose="020F0302020204030204" pitchFamily="34" charset="0"/>
            </a:endParaRPr>
          </a:p>
        </p:txBody>
      </p:sp>
      <p:pic>
        <p:nvPicPr>
          <p:cNvPr id="100" name="Graphic 99" descr="Door Open with solid fill">
            <a:extLst>
              <a:ext uri="{FF2B5EF4-FFF2-40B4-BE49-F238E27FC236}">
                <a16:creationId xmlns:a16="http://schemas.microsoft.com/office/drawing/2014/main" id="{FB31B200-F987-A819-8E75-EFEF5080FB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99575" y="1856174"/>
            <a:ext cx="914400" cy="914400"/>
          </a:xfrm>
          <a:prstGeom prst="rect">
            <a:avLst/>
          </a:prstGeom>
        </p:spPr>
      </p:pic>
      <p:sp>
        <p:nvSpPr>
          <p:cNvPr id="77" name="TextBox 76">
            <a:extLst>
              <a:ext uri="{FF2B5EF4-FFF2-40B4-BE49-F238E27FC236}">
                <a16:creationId xmlns:a16="http://schemas.microsoft.com/office/drawing/2014/main" id="{3349D71F-BC45-4E7E-1746-85E9FE109D4A}"/>
              </a:ext>
            </a:extLst>
          </p:cNvPr>
          <p:cNvSpPr txBox="1"/>
          <p:nvPr/>
        </p:nvSpPr>
        <p:spPr>
          <a:xfrm>
            <a:off x="9083229" y="2052997"/>
            <a:ext cx="2240230" cy="830997"/>
          </a:xfrm>
          <a:prstGeom prst="rect">
            <a:avLst/>
          </a:prstGeom>
          <a:noFill/>
        </p:spPr>
        <p:txBody>
          <a:bodyPr wrap="square">
            <a:spAutoFit/>
          </a:bodyPr>
          <a:lstStyle/>
          <a:p>
            <a:pPr algn="ctr"/>
            <a:r>
              <a:rPr lang="fr-CA" sz="1200" b="1" dirty="0">
                <a:solidFill>
                  <a:schemeClr val="accent5"/>
                </a:solidFill>
                <a:highlight>
                  <a:srgbClr val="FFFF00"/>
                </a:highlight>
                <a:latin typeface="+mj-lt"/>
                <a:ea typeface="Calibri Light" panose="020F0302020204030204" pitchFamily="34" charset="0"/>
                <a:cs typeface="Calibri Light" panose="020F0302020204030204" pitchFamily="34" charset="0"/>
              </a:rPr>
              <a:t>Automne 2024</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Collecte de la rétroaction sur l'expérience des employés</a:t>
            </a:r>
          </a:p>
          <a:p>
            <a:pPr algn="ctr"/>
            <a:r>
              <a:rPr lang="fr-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Récit de notre projet</a:t>
            </a:r>
          </a:p>
        </p:txBody>
      </p:sp>
      <p:pic>
        <p:nvPicPr>
          <p:cNvPr id="102" name="Graphic 101" descr="Customer review with solid fill">
            <a:extLst>
              <a:ext uri="{FF2B5EF4-FFF2-40B4-BE49-F238E27FC236}">
                <a16:creationId xmlns:a16="http://schemas.microsoft.com/office/drawing/2014/main" id="{B09A5FB4-3E36-033B-4008-61B57DCFF89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752071" y="3679825"/>
            <a:ext cx="914400" cy="914400"/>
          </a:xfrm>
          <a:prstGeom prst="rect">
            <a:avLst/>
          </a:prstGeom>
        </p:spPr>
      </p:pic>
      <p:sp>
        <p:nvSpPr>
          <p:cNvPr id="84" name="TextBox 83">
            <a:extLst>
              <a:ext uri="{FF2B5EF4-FFF2-40B4-BE49-F238E27FC236}">
                <a16:creationId xmlns:a16="http://schemas.microsoft.com/office/drawing/2014/main" id="{0F2EAC7C-6F0B-3C24-C05D-7776238E2C90}"/>
              </a:ext>
            </a:extLst>
          </p:cNvPr>
          <p:cNvSpPr txBox="1"/>
          <p:nvPr/>
        </p:nvSpPr>
        <p:spPr>
          <a:xfrm>
            <a:off x="11114339" y="5178234"/>
            <a:ext cx="1000708" cy="646331"/>
          </a:xfrm>
          <a:prstGeom prst="rect">
            <a:avLst/>
          </a:prstGeom>
          <a:noFill/>
        </p:spPr>
        <p:txBody>
          <a:bodyPr wrap="square">
            <a:spAutoFit/>
          </a:bodyPr>
          <a:lstStyle/>
          <a:p>
            <a:pPr algn="ctr"/>
            <a:r>
              <a:rPr lang="fr-CA" sz="1800" dirty="0">
                <a:solidFill>
                  <a:schemeClr val="accent5"/>
                </a:solidFill>
                <a:effectLst/>
                <a:highlight>
                  <a:srgbClr val="FFFF00"/>
                </a:highlight>
                <a:ea typeface="Calibri Light" panose="020F0302020204030204" pitchFamily="34" charset="0"/>
                <a:cs typeface="Calibri Light" panose="020F0302020204030204" pitchFamily="34" charset="0"/>
              </a:rPr>
              <a:t>Mois Année</a:t>
            </a:r>
            <a:endParaRPr lang="fr-CA" dirty="0">
              <a:highlight>
                <a:srgbClr val="FFFF00"/>
              </a:highlight>
            </a:endParaRPr>
          </a:p>
        </p:txBody>
      </p:sp>
      <p:cxnSp>
        <p:nvCxnSpPr>
          <p:cNvPr id="76" name="Straight Connector 75">
            <a:extLst>
              <a:ext uri="{FF2B5EF4-FFF2-40B4-BE49-F238E27FC236}">
                <a16:creationId xmlns:a16="http://schemas.microsoft.com/office/drawing/2014/main" id="{F442D7BC-D623-7C4B-26EE-FA93C5B5CDB0}"/>
              </a:ext>
              <a:ext uri="{C183D7F6-B498-43B3-948B-1728B52AA6E4}">
                <adec:decorative xmlns:adec="http://schemas.microsoft.com/office/drawing/2017/decorative" val="1"/>
              </a:ext>
            </a:extLst>
          </p:cNvPr>
          <p:cNvCxnSpPr>
            <a:cxnSpLocks/>
          </p:cNvCxnSpPr>
          <p:nvPr/>
        </p:nvCxnSpPr>
        <p:spPr>
          <a:xfrm flipV="1">
            <a:off x="11653715" y="1594690"/>
            <a:ext cx="0" cy="355703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E3EDB4B-CEA7-3417-1C9C-D84C04A491AE}"/>
              </a:ext>
              <a:ext uri="{C183D7F6-B498-43B3-948B-1728B52AA6E4}">
                <adec:decorative xmlns:adec="http://schemas.microsoft.com/office/drawing/2017/decorative" val="1"/>
              </a:ext>
            </a:extLst>
          </p:cNvPr>
          <p:cNvCxnSpPr>
            <a:cxnSpLocks/>
          </p:cNvCxnSpPr>
          <p:nvPr/>
        </p:nvCxnSpPr>
        <p:spPr>
          <a:xfrm flipV="1">
            <a:off x="468276" y="1561334"/>
            <a:ext cx="3144" cy="355703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726C987-3FDD-284F-65FA-18C79348EACB}"/>
              </a:ext>
              <a:ext uri="{C183D7F6-B498-43B3-948B-1728B52AA6E4}">
                <adec:decorative xmlns:adec="http://schemas.microsoft.com/office/drawing/2017/decorative" val="1"/>
              </a:ext>
            </a:extLst>
          </p:cNvPr>
          <p:cNvCxnSpPr>
            <a:cxnSpLocks/>
          </p:cNvCxnSpPr>
          <p:nvPr/>
        </p:nvCxnSpPr>
        <p:spPr>
          <a:xfrm>
            <a:off x="471422" y="5118370"/>
            <a:ext cx="11182293" cy="3335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31EA1FBF-5572-869A-B722-8711B853CB24}"/>
              </a:ext>
              <a:ext uri="{C183D7F6-B498-43B3-948B-1728B52AA6E4}">
                <adec:decorative xmlns:adec="http://schemas.microsoft.com/office/drawing/2017/decorative" val="1"/>
              </a:ext>
            </a:extLst>
          </p:cNvPr>
          <p:cNvSpPr/>
          <p:nvPr/>
        </p:nvSpPr>
        <p:spPr>
          <a:xfrm>
            <a:off x="609603" y="2701791"/>
            <a:ext cx="10953741" cy="11380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0" name="Oval 59">
            <a:extLst>
              <a:ext uri="{FF2B5EF4-FFF2-40B4-BE49-F238E27FC236}">
                <a16:creationId xmlns:a16="http://schemas.microsoft.com/office/drawing/2014/main" id="{B27F3007-7C46-6821-8674-A4C6281790B9}"/>
              </a:ext>
              <a:ext uri="{C183D7F6-B498-43B3-948B-1728B52AA6E4}">
                <adec:decorative xmlns:adec="http://schemas.microsoft.com/office/drawing/2017/decorative" val="1"/>
              </a:ext>
            </a:extLst>
          </p:cNvPr>
          <p:cNvSpPr/>
          <p:nvPr/>
        </p:nvSpPr>
        <p:spPr>
          <a:xfrm>
            <a:off x="1308375" y="3095652"/>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5" name="Oval 24">
            <a:extLst>
              <a:ext uri="{FF2B5EF4-FFF2-40B4-BE49-F238E27FC236}">
                <a16:creationId xmlns:a16="http://schemas.microsoft.com/office/drawing/2014/main" id="{C01C5633-6C1A-E727-E5B3-3D2B4D0786EE}"/>
              </a:ext>
              <a:ext uri="{C183D7F6-B498-43B3-948B-1728B52AA6E4}">
                <adec:decorative xmlns:adec="http://schemas.microsoft.com/office/drawing/2017/decorative" val="1"/>
              </a:ext>
            </a:extLst>
          </p:cNvPr>
          <p:cNvSpPr/>
          <p:nvPr/>
        </p:nvSpPr>
        <p:spPr>
          <a:xfrm>
            <a:off x="2633448" y="3100274"/>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26" name="Straight Connector 25">
            <a:extLst>
              <a:ext uri="{FF2B5EF4-FFF2-40B4-BE49-F238E27FC236}">
                <a16:creationId xmlns:a16="http://schemas.microsoft.com/office/drawing/2014/main" id="{0008920E-4E58-0A7C-647E-AADB6104242A}"/>
              </a:ext>
              <a:ext uri="{C183D7F6-B498-43B3-948B-1728B52AA6E4}">
                <adec:decorative xmlns:adec="http://schemas.microsoft.com/office/drawing/2017/decorative" val="1"/>
              </a:ext>
            </a:extLst>
          </p:cNvPr>
          <p:cNvCxnSpPr>
            <a:cxnSpLocks/>
          </p:cNvCxnSpPr>
          <p:nvPr/>
        </p:nvCxnSpPr>
        <p:spPr>
          <a:xfrm flipV="1">
            <a:off x="2817180" y="3429000"/>
            <a:ext cx="0" cy="39311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9FDE7EC0-4341-FE7E-20EB-52F56F2C3063}"/>
              </a:ext>
              <a:ext uri="{C183D7F6-B498-43B3-948B-1728B52AA6E4}">
                <adec:decorative xmlns:adec="http://schemas.microsoft.com/office/drawing/2017/decorative" val="1"/>
              </a:ext>
            </a:extLst>
          </p:cNvPr>
          <p:cNvSpPr/>
          <p:nvPr/>
        </p:nvSpPr>
        <p:spPr>
          <a:xfrm>
            <a:off x="4111659" y="3097589"/>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Oval 27">
            <a:extLst>
              <a:ext uri="{FF2B5EF4-FFF2-40B4-BE49-F238E27FC236}">
                <a16:creationId xmlns:a16="http://schemas.microsoft.com/office/drawing/2014/main" id="{0CE26AB2-71BB-0F7D-DDEE-86C7C000DA4D}"/>
              </a:ext>
              <a:ext uri="{C183D7F6-B498-43B3-948B-1728B52AA6E4}">
                <adec:decorative xmlns:adec="http://schemas.microsoft.com/office/drawing/2017/decorative" val="1"/>
              </a:ext>
            </a:extLst>
          </p:cNvPr>
          <p:cNvSpPr/>
          <p:nvPr/>
        </p:nvSpPr>
        <p:spPr>
          <a:xfrm>
            <a:off x="7065195" y="3097589"/>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9" name="Oval 28">
            <a:extLst>
              <a:ext uri="{FF2B5EF4-FFF2-40B4-BE49-F238E27FC236}">
                <a16:creationId xmlns:a16="http://schemas.microsoft.com/office/drawing/2014/main" id="{CCB8B64C-0B55-1D76-4458-72ACE59AEB0B}"/>
              </a:ext>
              <a:ext uri="{C183D7F6-B498-43B3-948B-1728B52AA6E4}">
                <adec:decorative xmlns:adec="http://schemas.microsoft.com/office/drawing/2017/decorative" val="1"/>
              </a:ext>
            </a:extLst>
          </p:cNvPr>
          <p:cNvSpPr/>
          <p:nvPr/>
        </p:nvSpPr>
        <p:spPr>
          <a:xfrm>
            <a:off x="5594877" y="3109284"/>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35" name="Straight Connector 34">
            <a:extLst>
              <a:ext uri="{FF2B5EF4-FFF2-40B4-BE49-F238E27FC236}">
                <a16:creationId xmlns:a16="http://schemas.microsoft.com/office/drawing/2014/main" id="{C12D1D2A-A248-9F42-555B-918E972F5B53}"/>
              </a:ext>
              <a:ext uri="{C183D7F6-B498-43B3-948B-1728B52AA6E4}">
                <adec:decorative xmlns:adec="http://schemas.microsoft.com/office/drawing/2017/decorative" val="1"/>
              </a:ext>
            </a:extLst>
          </p:cNvPr>
          <p:cNvCxnSpPr>
            <a:cxnSpLocks/>
          </p:cNvCxnSpPr>
          <p:nvPr/>
        </p:nvCxnSpPr>
        <p:spPr>
          <a:xfrm flipV="1">
            <a:off x="4275691" y="2701791"/>
            <a:ext cx="0" cy="4081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37D0302-C00D-80A8-0BA8-495BCBD3088C}"/>
              </a:ext>
              <a:ext uri="{C183D7F6-B498-43B3-948B-1728B52AA6E4}">
                <adec:decorative xmlns:adec="http://schemas.microsoft.com/office/drawing/2017/decorative" val="1"/>
              </a:ext>
            </a:extLst>
          </p:cNvPr>
          <p:cNvSpPr/>
          <p:nvPr/>
        </p:nvSpPr>
        <p:spPr>
          <a:xfrm>
            <a:off x="8533260" y="3113646"/>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4" name="Oval 43">
            <a:extLst>
              <a:ext uri="{FF2B5EF4-FFF2-40B4-BE49-F238E27FC236}">
                <a16:creationId xmlns:a16="http://schemas.microsoft.com/office/drawing/2014/main" id="{395E788A-C85F-3294-1BE3-86087511C811}"/>
              </a:ext>
              <a:ext uri="{C183D7F6-B498-43B3-948B-1728B52AA6E4}">
                <adec:decorative xmlns:adec="http://schemas.microsoft.com/office/drawing/2017/decorative" val="1"/>
              </a:ext>
            </a:extLst>
          </p:cNvPr>
          <p:cNvSpPr/>
          <p:nvPr/>
        </p:nvSpPr>
        <p:spPr>
          <a:xfrm>
            <a:off x="10019612" y="3109284"/>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45" name="Straight Connector 44">
            <a:extLst>
              <a:ext uri="{FF2B5EF4-FFF2-40B4-BE49-F238E27FC236}">
                <a16:creationId xmlns:a16="http://schemas.microsoft.com/office/drawing/2014/main" id="{23498DFD-9DE4-61B1-D3D5-B0716B35B157}"/>
              </a:ext>
              <a:ext uri="{C183D7F6-B498-43B3-948B-1728B52AA6E4}">
                <adec:decorative xmlns:adec="http://schemas.microsoft.com/office/drawing/2017/decorative" val="1"/>
              </a:ext>
            </a:extLst>
          </p:cNvPr>
          <p:cNvCxnSpPr>
            <a:cxnSpLocks/>
          </p:cNvCxnSpPr>
          <p:nvPr/>
        </p:nvCxnSpPr>
        <p:spPr>
          <a:xfrm flipV="1">
            <a:off x="5790726" y="3455774"/>
            <a:ext cx="0" cy="4081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BC67C13-E8FB-8FB9-142C-52C3C6B9B282}"/>
              </a:ext>
              <a:ext uri="{C183D7F6-B498-43B3-948B-1728B52AA6E4}">
                <adec:decorative xmlns:adec="http://schemas.microsoft.com/office/drawing/2017/decorative" val="1"/>
              </a:ext>
            </a:extLst>
          </p:cNvPr>
          <p:cNvCxnSpPr>
            <a:cxnSpLocks/>
          </p:cNvCxnSpPr>
          <p:nvPr/>
        </p:nvCxnSpPr>
        <p:spPr>
          <a:xfrm flipV="1">
            <a:off x="7243008" y="2701791"/>
            <a:ext cx="0" cy="4081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08BDB9E-515A-A0AA-D3BF-93A0497FB367}"/>
              </a:ext>
              <a:ext uri="{C183D7F6-B498-43B3-948B-1728B52AA6E4}">
                <adec:decorative xmlns:adec="http://schemas.microsoft.com/office/drawing/2017/decorative" val="1"/>
              </a:ext>
            </a:extLst>
          </p:cNvPr>
          <p:cNvCxnSpPr>
            <a:cxnSpLocks/>
          </p:cNvCxnSpPr>
          <p:nvPr/>
        </p:nvCxnSpPr>
        <p:spPr>
          <a:xfrm flipV="1">
            <a:off x="1492107" y="2702539"/>
            <a:ext cx="0" cy="39311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11FCB09-7D1D-912E-0F7C-3B3C5DE1CA6A}"/>
              </a:ext>
              <a:ext uri="{C183D7F6-B498-43B3-948B-1728B52AA6E4}">
                <adec:decorative xmlns:adec="http://schemas.microsoft.com/office/drawing/2017/decorative" val="1"/>
              </a:ext>
            </a:extLst>
          </p:cNvPr>
          <p:cNvCxnSpPr>
            <a:cxnSpLocks/>
          </p:cNvCxnSpPr>
          <p:nvPr/>
        </p:nvCxnSpPr>
        <p:spPr>
          <a:xfrm flipV="1">
            <a:off x="8716992" y="3455774"/>
            <a:ext cx="0" cy="4081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89D4E6D-BD11-454B-3251-978972EE1E34}"/>
              </a:ext>
              <a:ext uri="{C183D7F6-B498-43B3-948B-1728B52AA6E4}">
                <adec:decorative xmlns:adec="http://schemas.microsoft.com/office/drawing/2017/decorative" val="1"/>
              </a:ext>
            </a:extLst>
          </p:cNvPr>
          <p:cNvCxnSpPr>
            <a:cxnSpLocks/>
          </p:cNvCxnSpPr>
          <p:nvPr/>
        </p:nvCxnSpPr>
        <p:spPr>
          <a:xfrm flipV="1">
            <a:off x="10203344" y="2721978"/>
            <a:ext cx="0" cy="4081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85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BE5AB3-C201-7BE9-7FD9-63D00F5CBE1B}"/>
              </a:ext>
            </a:extLst>
          </p:cNvPr>
          <p:cNvSpPr txBox="1">
            <a:spLocks noGrp="1"/>
          </p:cNvSpPr>
          <p:nvPr>
            <p:ph type="title" idx="4294967295"/>
          </p:nvPr>
        </p:nvSpPr>
        <p:spPr>
          <a:xfrm>
            <a:off x="210326" y="136187"/>
            <a:ext cx="10126854" cy="64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noProof="0" dirty="0">
                <a:ln>
                  <a:noFill/>
                </a:ln>
                <a:solidFill>
                  <a:schemeClr val="accent5"/>
                </a:solidFill>
                <a:effectLst/>
                <a:uLnTx/>
                <a:uFillTx/>
                <a:latin typeface="Arial Rounded MT Bold" panose="020F0704030504030204" pitchFamily="34" charset="0"/>
                <a:ea typeface="+mj-ea"/>
                <a:cs typeface="Arial" panose="020B0604020202020204" pitchFamily="34" charset="0"/>
              </a:rPr>
              <a:t>Méthodologie de collecte des données</a:t>
            </a:r>
          </a:p>
        </p:txBody>
      </p:sp>
      <p:sp>
        <p:nvSpPr>
          <p:cNvPr id="4" name="TextBox 3">
            <a:extLst>
              <a:ext uri="{FF2B5EF4-FFF2-40B4-BE49-F238E27FC236}">
                <a16:creationId xmlns:a16="http://schemas.microsoft.com/office/drawing/2014/main" id="{91FD0EF9-4680-80A3-3B8A-33B608C3E7D4}"/>
              </a:ext>
            </a:extLst>
          </p:cNvPr>
          <p:cNvSpPr txBox="1"/>
          <p:nvPr/>
        </p:nvSpPr>
        <p:spPr>
          <a:xfrm>
            <a:off x="286696" y="945597"/>
            <a:ext cx="11547951" cy="646331"/>
          </a:xfrm>
          <a:prstGeom prst="rect">
            <a:avLst/>
          </a:prstGeom>
          <a:noFill/>
        </p:spPr>
        <p:txBody>
          <a:bodyPr wrap="square">
            <a:spAutoFit/>
          </a:bodyPr>
          <a:lstStyle/>
          <a:p>
            <a:r>
              <a:rPr lang="fr-CA" dirty="0">
                <a:solidFill>
                  <a:schemeClr val="accent5"/>
                </a:solidFill>
                <a:latin typeface="+mj-lt"/>
              </a:rPr>
              <a:t>Un ensemble de méthodes a été utilisé pendant le projet, de </a:t>
            </a:r>
            <a:r>
              <a:rPr lang="fr-CA" dirty="0">
                <a:solidFill>
                  <a:schemeClr val="accent5"/>
                </a:solidFill>
                <a:highlight>
                  <a:srgbClr val="FFFF00"/>
                </a:highlight>
                <a:latin typeface="+mj-lt"/>
              </a:rPr>
              <a:t>mois/année</a:t>
            </a:r>
            <a:r>
              <a:rPr lang="fr-CA" dirty="0">
                <a:solidFill>
                  <a:schemeClr val="accent5"/>
                </a:solidFill>
                <a:latin typeface="+mj-lt"/>
              </a:rPr>
              <a:t> à </a:t>
            </a:r>
            <a:r>
              <a:rPr lang="fr-CA" dirty="0">
                <a:solidFill>
                  <a:schemeClr val="accent5"/>
                </a:solidFill>
                <a:highlight>
                  <a:srgbClr val="FFFF00"/>
                </a:highlight>
                <a:latin typeface="+mj-lt"/>
              </a:rPr>
              <a:t>mois/année</a:t>
            </a:r>
            <a:r>
              <a:rPr lang="fr-CA" dirty="0">
                <a:solidFill>
                  <a:schemeClr val="accent5"/>
                </a:solidFill>
                <a:latin typeface="+mj-lt"/>
              </a:rPr>
              <a:t>, et </a:t>
            </a:r>
            <a:r>
              <a:rPr lang="fr-CA" dirty="0">
                <a:solidFill>
                  <a:schemeClr val="accent5"/>
                </a:solidFill>
                <a:highlight>
                  <a:srgbClr val="FFFF00"/>
                </a:highlight>
                <a:latin typeface="+mj-lt"/>
              </a:rPr>
              <a:t>après l’emménagement, de mois/année</a:t>
            </a:r>
            <a:r>
              <a:rPr lang="fr-CA" dirty="0">
                <a:solidFill>
                  <a:schemeClr val="accent5"/>
                </a:solidFill>
                <a:latin typeface="+mj-lt"/>
              </a:rPr>
              <a:t> à </a:t>
            </a:r>
            <a:r>
              <a:rPr lang="fr-CA" dirty="0">
                <a:solidFill>
                  <a:schemeClr val="accent5"/>
                </a:solidFill>
                <a:highlight>
                  <a:srgbClr val="FFFF00"/>
                </a:highlight>
                <a:latin typeface="+mj-lt"/>
              </a:rPr>
              <a:t>mois/année</a:t>
            </a:r>
            <a:r>
              <a:rPr lang="fr-CA" dirty="0">
                <a:solidFill>
                  <a:schemeClr val="accent5"/>
                </a:solidFill>
                <a:latin typeface="+mj-lt"/>
              </a:rPr>
              <a:t>, pour recueillir des données sur l'adoption et la satisfaction des employés. </a:t>
            </a:r>
          </a:p>
        </p:txBody>
      </p:sp>
      <p:sp>
        <p:nvSpPr>
          <p:cNvPr id="29" name="TextBox 28">
            <a:extLst>
              <a:ext uri="{FF2B5EF4-FFF2-40B4-BE49-F238E27FC236}">
                <a16:creationId xmlns:a16="http://schemas.microsoft.com/office/drawing/2014/main" id="{4865470F-31B2-773B-7960-3BBF3FC6EF7C}"/>
              </a:ext>
            </a:extLst>
          </p:cNvPr>
          <p:cNvSpPr txBox="1"/>
          <p:nvPr/>
        </p:nvSpPr>
        <p:spPr>
          <a:xfrm>
            <a:off x="600858" y="1758274"/>
            <a:ext cx="2538381" cy="369332"/>
          </a:xfrm>
          <a:prstGeom prst="rect">
            <a:avLst/>
          </a:prstGeom>
          <a:noFill/>
        </p:spPr>
        <p:txBody>
          <a:bodyPr wrap="square">
            <a:spAutoFit/>
          </a:bodyPr>
          <a:lstStyle/>
          <a:p>
            <a:pPr algn="ctr"/>
            <a:r>
              <a:rPr lang="fr-CA" b="1" u="sng" dirty="0">
                <a:solidFill>
                  <a:schemeClr val="accent5"/>
                </a:solidFill>
                <a:latin typeface="+mj-lt"/>
              </a:rPr>
              <a:t>Pendant le projet</a:t>
            </a:r>
            <a:endParaRPr lang="fr-CA" b="1" u="sng" dirty="0"/>
          </a:p>
        </p:txBody>
      </p:sp>
      <p:sp>
        <p:nvSpPr>
          <p:cNvPr id="33" name="TextBox 32">
            <a:extLst>
              <a:ext uri="{FF2B5EF4-FFF2-40B4-BE49-F238E27FC236}">
                <a16:creationId xmlns:a16="http://schemas.microsoft.com/office/drawing/2014/main" id="{C72DFD05-707B-D307-5170-BB05074815CB}"/>
              </a:ext>
            </a:extLst>
          </p:cNvPr>
          <p:cNvSpPr txBox="1"/>
          <p:nvPr/>
        </p:nvSpPr>
        <p:spPr>
          <a:xfrm>
            <a:off x="817565" y="3225250"/>
            <a:ext cx="2087873" cy="738664"/>
          </a:xfrm>
          <a:prstGeom prst="rect">
            <a:avLst/>
          </a:prstGeom>
          <a:noFill/>
        </p:spPr>
        <p:txBody>
          <a:bodyPr wrap="square" lIns="91440" tIns="45720" rIns="91440" bIns="45720" anchor="t">
            <a:spAutoFit/>
          </a:bodyPr>
          <a:lstStyle/>
          <a:p>
            <a:pPr algn="ctr"/>
            <a:r>
              <a:rPr lang="fr-CA" sz="1400" b="1" dirty="0">
                <a:solidFill>
                  <a:schemeClr val="accent5"/>
                </a:solidFill>
                <a:latin typeface="+mj-lt"/>
              </a:rPr>
              <a:t>Questionnaire de suivi de la </a:t>
            </a:r>
            <a:r>
              <a:rPr lang="fr-CA" sz="1400" b="1" dirty="0" err="1">
                <a:solidFill>
                  <a:schemeClr val="accent5"/>
                </a:solidFill>
                <a:latin typeface="+mj-lt"/>
              </a:rPr>
              <a:t>GdC</a:t>
            </a:r>
            <a:endParaRPr lang="fr-CA" sz="1400" b="1" dirty="0">
              <a:solidFill>
                <a:schemeClr val="accent5"/>
              </a:solidFill>
              <a:latin typeface="+mj-lt"/>
            </a:endParaRPr>
          </a:p>
          <a:p>
            <a:pPr algn="ctr"/>
            <a:r>
              <a:rPr lang="fr-CA" sz="1400" dirty="0">
                <a:solidFill>
                  <a:schemeClr val="accent5"/>
                </a:solidFill>
                <a:latin typeface="+mj-lt"/>
              </a:rPr>
              <a:t>(</a:t>
            </a:r>
            <a:r>
              <a:rPr lang="fr-CA" sz="1400" dirty="0">
                <a:solidFill>
                  <a:schemeClr val="accent5"/>
                </a:solidFill>
                <a:highlight>
                  <a:srgbClr val="FFFF00"/>
                </a:highlight>
                <a:latin typeface="+mj-lt"/>
              </a:rPr>
              <a:t>x </a:t>
            </a:r>
            <a:r>
              <a:rPr lang="fr-CA" sz="1400" dirty="0">
                <a:solidFill>
                  <a:schemeClr val="accent5"/>
                </a:solidFill>
                <a:latin typeface="+mj-lt"/>
              </a:rPr>
              <a:t>répondants)</a:t>
            </a:r>
            <a:endParaRPr lang="fr-CA" sz="1400" dirty="0">
              <a:solidFill>
                <a:schemeClr val="accent5"/>
              </a:solidFill>
              <a:latin typeface="+mj-lt"/>
              <a:ea typeface="Calibri Light"/>
              <a:cs typeface="Calibri Light"/>
            </a:endParaRPr>
          </a:p>
        </p:txBody>
      </p:sp>
      <p:sp>
        <p:nvSpPr>
          <p:cNvPr id="34" name="TextBox 33">
            <a:extLst>
              <a:ext uri="{FF2B5EF4-FFF2-40B4-BE49-F238E27FC236}">
                <a16:creationId xmlns:a16="http://schemas.microsoft.com/office/drawing/2014/main" id="{F64D4048-3FC3-D764-02ED-0AF04B96B5A1}"/>
              </a:ext>
            </a:extLst>
          </p:cNvPr>
          <p:cNvSpPr txBox="1"/>
          <p:nvPr/>
        </p:nvSpPr>
        <p:spPr>
          <a:xfrm>
            <a:off x="891174" y="5155396"/>
            <a:ext cx="1906078" cy="738664"/>
          </a:xfrm>
          <a:prstGeom prst="rect">
            <a:avLst/>
          </a:prstGeom>
          <a:noFill/>
        </p:spPr>
        <p:txBody>
          <a:bodyPr wrap="square" lIns="91440" tIns="45720" rIns="91440" bIns="45720" anchor="t">
            <a:spAutoFit/>
          </a:bodyPr>
          <a:lstStyle/>
          <a:p>
            <a:pPr algn="ctr"/>
            <a:r>
              <a:rPr lang="fr-CA" sz="1400" b="1" dirty="0">
                <a:solidFill>
                  <a:schemeClr val="accent5"/>
                </a:solidFill>
                <a:latin typeface="+mj-lt"/>
              </a:rPr>
              <a:t>Rétroaction sur les activités de </a:t>
            </a:r>
            <a:r>
              <a:rPr lang="fr-CA" sz="1400" b="1" dirty="0" err="1">
                <a:solidFill>
                  <a:schemeClr val="accent5"/>
                </a:solidFill>
                <a:latin typeface="+mj-lt"/>
              </a:rPr>
              <a:t>GdC</a:t>
            </a:r>
            <a:endParaRPr lang="fr-CA" sz="1400" b="1" dirty="0">
              <a:solidFill>
                <a:schemeClr val="accent5"/>
              </a:solidFill>
              <a:latin typeface="+mj-lt"/>
            </a:endParaRPr>
          </a:p>
          <a:p>
            <a:pPr algn="ctr"/>
            <a:r>
              <a:rPr lang="fr-CA" sz="1400" dirty="0">
                <a:solidFill>
                  <a:schemeClr val="accent5"/>
                </a:solidFill>
                <a:latin typeface="+mj-lt"/>
              </a:rPr>
              <a:t>(</a:t>
            </a:r>
            <a:r>
              <a:rPr lang="fr-CA" sz="1400" dirty="0">
                <a:solidFill>
                  <a:schemeClr val="accent5"/>
                </a:solidFill>
                <a:highlight>
                  <a:srgbClr val="FFFF00"/>
                </a:highlight>
                <a:latin typeface="+mj-lt"/>
              </a:rPr>
              <a:t>x </a:t>
            </a:r>
            <a:r>
              <a:rPr lang="fr-CA" sz="1400" dirty="0">
                <a:solidFill>
                  <a:schemeClr val="accent5"/>
                </a:solidFill>
                <a:latin typeface="+mj-lt"/>
              </a:rPr>
              <a:t>répondants)</a:t>
            </a:r>
            <a:endParaRPr lang="fr-CA" sz="1400" dirty="0">
              <a:solidFill>
                <a:schemeClr val="accent5"/>
              </a:solidFill>
              <a:latin typeface="+mj-lt"/>
              <a:ea typeface="Calibri Light"/>
              <a:cs typeface="Calibri Light"/>
            </a:endParaRPr>
          </a:p>
        </p:txBody>
      </p:sp>
      <p:sp>
        <p:nvSpPr>
          <p:cNvPr id="30" name="TextBox 29">
            <a:extLst>
              <a:ext uri="{FF2B5EF4-FFF2-40B4-BE49-F238E27FC236}">
                <a16:creationId xmlns:a16="http://schemas.microsoft.com/office/drawing/2014/main" id="{65535B19-7201-9F00-32CC-7B871B5B23FA}"/>
              </a:ext>
            </a:extLst>
          </p:cNvPr>
          <p:cNvSpPr txBox="1"/>
          <p:nvPr/>
        </p:nvSpPr>
        <p:spPr>
          <a:xfrm>
            <a:off x="4538448" y="1774223"/>
            <a:ext cx="2538381" cy="369332"/>
          </a:xfrm>
          <a:prstGeom prst="rect">
            <a:avLst/>
          </a:prstGeom>
          <a:noFill/>
        </p:spPr>
        <p:txBody>
          <a:bodyPr wrap="square">
            <a:spAutoFit/>
          </a:bodyPr>
          <a:lstStyle/>
          <a:p>
            <a:pPr algn="ctr"/>
            <a:r>
              <a:rPr lang="fr-CA" b="1" u="sng" dirty="0">
                <a:solidFill>
                  <a:schemeClr val="accent5"/>
                </a:solidFill>
                <a:latin typeface="+mj-lt"/>
              </a:rPr>
              <a:t>Après l’emménagement</a:t>
            </a:r>
            <a:endParaRPr lang="fr-CA" b="1" u="sng" dirty="0"/>
          </a:p>
        </p:txBody>
      </p:sp>
      <p:sp>
        <p:nvSpPr>
          <p:cNvPr id="15" name="TextBox 14">
            <a:extLst>
              <a:ext uri="{FF2B5EF4-FFF2-40B4-BE49-F238E27FC236}">
                <a16:creationId xmlns:a16="http://schemas.microsoft.com/office/drawing/2014/main" id="{696C218D-B1B9-AA98-13FE-D540131B65FB}"/>
              </a:ext>
            </a:extLst>
          </p:cNvPr>
          <p:cNvSpPr txBox="1"/>
          <p:nvPr/>
        </p:nvSpPr>
        <p:spPr>
          <a:xfrm>
            <a:off x="3522119" y="3225250"/>
            <a:ext cx="2087873" cy="954107"/>
          </a:xfrm>
          <a:prstGeom prst="rect">
            <a:avLst/>
          </a:prstGeom>
          <a:noFill/>
        </p:spPr>
        <p:txBody>
          <a:bodyPr wrap="square" lIns="91440" tIns="45720" rIns="91440" bIns="45720" anchor="t">
            <a:spAutoFit/>
          </a:bodyPr>
          <a:lstStyle/>
          <a:p>
            <a:pPr algn="ctr"/>
            <a:r>
              <a:rPr lang="fr-CA" sz="1400" b="1" dirty="0">
                <a:solidFill>
                  <a:schemeClr val="accent5"/>
                </a:solidFill>
                <a:latin typeface="+mj-lt"/>
              </a:rPr>
              <a:t>Questionnaire sur l'expérience des employés en milieu de travail</a:t>
            </a:r>
          </a:p>
          <a:p>
            <a:pPr algn="ctr"/>
            <a:r>
              <a:rPr lang="fr-CA" sz="1400" dirty="0">
                <a:solidFill>
                  <a:schemeClr val="accent5"/>
                </a:solidFill>
                <a:latin typeface="+mj-lt"/>
              </a:rPr>
              <a:t>(</a:t>
            </a:r>
            <a:r>
              <a:rPr lang="fr-CA" sz="1400" dirty="0">
                <a:solidFill>
                  <a:schemeClr val="accent5"/>
                </a:solidFill>
                <a:highlight>
                  <a:srgbClr val="FFFF00"/>
                </a:highlight>
                <a:latin typeface="+mj-lt"/>
              </a:rPr>
              <a:t>x </a:t>
            </a:r>
            <a:r>
              <a:rPr lang="fr-CA" sz="1400" dirty="0">
                <a:solidFill>
                  <a:schemeClr val="accent5"/>
                </a:solidFill>
                <a:latin typeface="+mj-lt"/>
              </a:rPr>
              <a:t>répondants)</a:t>
            </a:r>
            <a:endParaRPr lang="fr-CA" sz="1400" dirty="0">
              <a:solidFill>
                <a:schemeClr val="accent5"/>
              </a:solidFill>
              <a:latin typeface="+mj-lt"/>
              <a:ea typeface="Calibri Light"/>
              <a:cs typeface="Calibri Light"/>
            </a:endParaRPr>
          </a:p>
        </p:txBody>
      </p:sp>
      <p:sp>
        <p:nvSpPr>
          <p:cNvPr id="16" name="TextBox 15">
            <a:extLst>
              <a:ext uri="{FF2B5EF4-FFF2-40B4-BE49-F238E27FC236}">
                <a16:creationId xmlns:a16="http://schemas.microsoft.com/office/drawing/2014/main" id="{A3E038A0-2322-E5A5-3EB8-57875E878E25}"/>
              </a:ext>
            </a:extLst>
          </p:cNvPr>
          <p:cNvSpPr txBox="1"/>
          <p:nvPr/>
        </p:nvSpPr>
        <p:spPr>
          <a:xfrm>
            <a:off x="6097199" y="3225250"/>
            <a:ext cx="1431050" cy="954107"/>
          </a:xfrm>
          <a:prstGeom prst="rect">
            <a:avLst/>
          </a:prstGeom>
          <a:noFill/>
        </p:spPr>
        <p:txBody>
          <a:bodyPr wrap="square">
            <a:spAutoFit/>
          </a:bodyPr>
          <a:lstStyle/>
          <a:p>
            <a:pPr algn="ctr"/>
            <a:r>
              <a:rPr lang="fr-CA" sz="1400" b="1" dirty="0">
                <a:solidFill>
                  <a:schemeClr val="accent5"/>
                </a:solidFill>
                <a:latin typeface="+mj-lt"/>
              </a:rPr>
              <a:t>Discussions informelles en groupe</a:t>
            </a:r>
          </a:p>
          <a:p>
            <a:pPr algn="ctr"/>
            <a:r>
              <a:rPr lang="fr-CA" sz="1400" dirty="0">
                <a:solidFill>
                  <a:schemeClr val="accent5"/>
                </a:solidFill>
                <a:latin typeface="+mj-lt"/>
              </a:rPr>
              <a:t>(</a:t>
            </a:r>
            <a:r>
              <a:rPr lang="fr-CA" sz="1400" dirty="0">
                <a:solidFill>
                  <a:schemeClr val="accent5"/>
                </a:solidFill>
                <a:highlight>
                  <a:srgbClr val="FFFF00"/>
                </a:highlight>
                <a:latin typeface="+mj-lt"/>
              </a:rPr>
              <a:t>x </a:t>
            </a:r>
            <a:r>
              <a:rPr lang="fr-CA" sz="1400" dirty="0">
                <a:solidFill>
                  <a:schemeClr val="accent5"/>
                </a:solidFill>
                <a:latin typeface="+mj-lt"/>
              </a:rPr>
              <a:t>participants)</a:t>
            </a:r>
          </a:p>
        </p:txBody>
      </p:sp>
      <p:sp>
        <p:nvSpPr>
          <p:cNvPr id="17" name="TextBox 16">
            <a:extLst>
              <a:ext uri="{FF2B5EF4-FFF2-40B4-BE49-F238E27FC236}">
                <a16:creationId xmlns:a16="http://schemas.microsoft.com/office/drawing/2014/main" id="{4AA18EC0-379A-FCD2-6ADD-25D28AD73193}"/>
              </a:ext>
            </a:extLst>
          </p:cNvPr>
          <p:cNvSpPr txBox="1"/>
          <p:nvPr/>
        </p:nvSpPr>
        <p:spPr>
          <a:xfrm>
            <a:off x="3803350" y="5164170"/>
            <a:ext cx="1431050" cy="954107"/>
          </a:xfrm>
          <a:prstGeom prst="rect">
            <a:avLst/>
          </a:prstGeom>
          <a:noFill/>
        </p:spPr>
        <p:txBody>
          <a:bodyPr wrap="square">
            <a:spAutoFit/>
          </a:bodyPr>
          <a:lstStyle/>
          <a:p>
            <a:pPr algn="ctr"/>
            <a:r>
              <a:rPr lang="fr-CA" sz="1400" b="1" dirty="0">
                <a:solidFill>
                  <a:schemeClr val="accent5"/>
                </a:solidFill>
                <a:latin typeface="+mj-lt"/>
              </a:rPr>
              <a:t>Dialogues informels individuels</a:t>
            </a:r>
          </a:p>
          <a:p>
            <a:pPr algn="ctr"/>
            <a:r>
              <a:rPr lang="fr-CA" sz="1400" dirty="0">
                <a:solidFill>
                  <a:schemeClr val="accent5"/>
                </a:solidFill>
                <a:latin typeface="+mj-lt"/>
              </a:rPr>
              <a:t>(</a:t>
            </a:r>
            <a:r>
              <a:rPr lang="fr-CA" sz="1400" dirty="0">
                <a:solidFill>
                  <a:schemeClr val="accent5"/>
                </a:solidFill>
                <a:highlight>
                  <a:srgbClr val="FFFF00"/>
                </a:highlight>
                <a:latin typeface="+mj-lt"/>
              </a:rPr>
              <a:t>x </a:t>
            </a:r>
            <a:r>
              <a:rPr lang="fr-CA" sz="1400" dirty="0">
                <a:solidFill>
                  <a:schemeClr val="accent5"/>
                </a:solidFill>
                <a:latin typeface="+mj-lt"/>
              </a:rPr>
              <a:t>participants)</a:t>
            </a:r>
          </a:p>
        </p:txBody>
      </p:sp>
      <p:sp>
        <p:nvSpPr>
          <p:cNvPr id="18" name="TextBox 17">
            <a:extLst>
              <a:ext uri="{FF2B5EF4-FFF2-40B4-BE49-F238E27FC236}">
                <a16:creationId xmlns:a16="http://schemas.microsoft.com/office/drawing/2014/main" id="{6A134DED-6493-2D18-ABEA-AF59087FB2B0}"/>
              </a:ext>
            </a:extLst>
          </p:cNvPr>
          <p:cNvSpPr txBox="1"/>
          <p:nvPr/>
        </p:nvSpPr>
        <p:spPr>
          <a:xfrm>
            <a:off x="6050018" y="5164170"/>
            <a:ext cx="1431050" cy="523220"/>
          </a:xfrm>
          <a:prstGeom prst="rect">
            <a:avLst/>
          </a:prstGeom>
          <a:noFill/>
        </p:spPr>
        <p:txBody>
          <a:bodyPr wrap="square">
            <a:spAutoFit/>
          </a:bodyPr>
          <a:lstStyle/>
          <a:p>
            <a:pPr algn="ctr"/>
            <a:r>
              <a:rPr lang="fr-CA" sz="1400" b="1" dirty="0">
                <a:solidFill>
                  <a:schemeClr val="accent5"/>
                </a:solidFill>
                <a:latin typeface="+mj-lt"/>
              </a:rPr>
              <a:t>Observation</a:t>
            </a:r>
          </a:p>
          <a:p>
            <a:pPr algn="ctr"/>
            <a:r>
              <a:rPr lang="fr-CA" sz="1400" dirty="0">
                <a:solidFill>
                  <a:schemeClr val="accent5"/>
                </a:solidFill>
                <a:latin typeface="+mj-lt"/>
              </a:rPr>
              <a:t>(</a:t>
            </a:r>
            <a:r>
              <a:rPr lang="fr-CA" sz="1400" dirty="0">
                <a:solidFill>
                  <a:schemeClr val="accent5"/>
                </a:solidFill>
                <a:highlight>
                  <a:srgbClr val="FFFF00"/>
                </a:highlight>
                <a:latin typeface="+mj-lt"/>
              </a:rPr>
              <a:t>x </a:t>
            </a:r>
            <a:r>
              <a:rPr lang="fr-CA" sz="1400" dirty="0">
                <a:solidFill>
                  <a:schemeClr val="accent5"/>
                </a:solidFill>
                <a:latin typeface="+mj-lt"/>
              </a:rPr>
              <a:t>sessions)</a:t>
            </a:r>
          </a:p>
        </p:txBody>
      </p:sp>
      <p:sp>
        <p:nvSpPr>
          <p:cNvPr id="20" name="TextBox 19">
            <a:extLst>
              <a:ext uri="{FF2B5EF4-FFF2-40B4-BE49-F238E27FC236}">
                <a16:creationId xmlns:a16="http://schemas.microsoft.com/office/drawing/2014/main" id="{0FB801EC-6F62-71FB-4351-07A4C2FE2321}"/>
              </a:ext>
            </a:extLst>
          </p:cNvPr>
          <p:cNvSpPr txBox="1"/>
          <p:nvPr/>
        </p:nvSpPr>
        <p:spPr>
          <a:xfrm>
            <a:off x="9314597" y="3005445"/>
            <a:ext cx="1431050" cy="523220"/>
          </a:xfrm>
          <a:prstGeom prst="rect">
            <a:avLst/>
          </a:prstGeom>
          <a:noFill/>
        </p:spPr>
        <p:txBody>
          <a:bodyPr wrap="square" lIns="91440" tIns="45720" rIns="91440" bIns="45720" anchor="t">
            <a:spAutoFit/>
          </a:bodyPr>
          <a:lstStyle/>
          <a:p>
            <a:pPr algn="ctr"/>
            <a:r>
              <a:rPr lang="fr-CA" sz="1400" b="1" dirty="0">
                <a:solidFill>
                  <a:schemeClr val="accent5"/>
                </a:solidFill>
                <a:highlight>
                  <a:srgbClr val="FFFF00"/>
                </a:highlight>
                <a:latin typeface="+mj-lt"/>
              </a:rPr>
              <a:t>x  </a:t>
            </a:r>
            <a:r>
              <a:rPr lang="fr-CA" sz="1400" b="1" dirty="0">
                <a:solidFill>
                  <a:schemeClr val="accent5"/>
                </a:solidFill>
                <a:latin typeface="+mj-lt"/>
              </a:rPr>
              <a:t>employés touchés</a:t>
            </a:r>
            <a:endParaRPr lang="fr-CA" sz="1400" b="1" dirty="0">
              <a:solidFill>
                <a:schemeClr val="accent5"/>
              </a:solidFill>
              <a:latin typeface="+mj-lt"/>
              <a:ea typeface="Calibri Light"/>
              <a:cs typeface="Calibri Light"/>
            </a:endParaRPr>
          </a:p>
        </p:txBody>
      </p:sp>
      <p:sp>
        <p:nvSpPr>
          <p:cNvPr id="21" name="TextBox 20">
            <a:extLst>
              <a:ext uri="{FF2B5EF4-FFF2-40B4-BE49-F238E27FC236}">
                <a16:creationId xmlns:a16="http://schemas.microsoft.com/office/drawing/2014/main" id="{DA2DF944-9475-117C-CD61-0106198CF624}"/>
              </a:ext>
            </a:extLst>
          </p:cNvPr>
          <p:cNvSpPr txBox="1"/>
          <p:nvPr/>
        </p:nvSpPr>
        <p:spPr>
          <a:xfrm>
            <a:off x="8706671" y="4666291"/>
            <a:ext cx="2789909" cy="307777"/>
          </a:xfrm>
          <a:prstGeom prst="rect">
            <a:avLst/>
          </a:prstGeom>
          <a:noFill/>
        </p:spPr>
        <p:txBody>
          <a:bodyPr wrap="square">
            <a:spAutoFit/>
          </a:bodyPr>
          <a:lstStyle/>
          <a:p>
            <a:pPr algn="ctr"/>
            <a:r>
              <a:rPr lang="fr-CA" sz="1400" b="1" dirty="0">
                <a:solidFill>
                  <a:schemeClr val="accent5"/>
                </a:solidFill>
                <a:highlight>
                  <a:srgbClr val="FFFF00"/>
                </a:highlight>
                <a:latin typeface="+mj-lt"/>
              </a:rPr>
              <a:t>x directions générales/secteurs</a:t>
            </a:r>
          </a:p>
        </p:txBody>
      </p:sp>
      <p:sp>
        <p:nvSpPr>
          <p:cNvPr id="22" name="TextBox 21">
            <a:extLst>
              <a:ext uri="{FF2B5EF4-FFF2-40B4-BE49-F238E27FC236}">
                <a16:creationId xmlns:a16="http://schemas.microsoft.com/office/drawing/2014/main" id="{20888C1D-ED77-F509-5180-A4331346DB3D}"/>
              </a:ext>
            </a:extLst>
          </p:cNvPr>
          <p:cNvSpPr txBox="1"/>
          <p:nvPr/>
        </p:nvSpPr>
        <p:spPr>
          <a:xfrm>
            <a:off x="8562463" y="5010281"/>
            <a:ext cx="1648895" cy="584775"/>
          </a:xfrm>
          <a:prstGeom prst="rect">
            <a:avLst/>
          </a:prstGeom>
          <a:noFill/>
        </p:spPr>
        <p:txBody>
          <a:bodyPr wrap="square">
            <a:spAutoFit/>
          </a:bodyPr>
          <a:lstStyle/>
          <a:p>
            <a:pPr marL="285750" indent="-285750">
              <a:buFont typeface="Arial" panose="020B0604020202020204" pitchFamily="34" charset="0"/>
              <a:buChar char="•"/>
            </a:pPr>
            <a:r>
              <a:rPr lang="fr-CA" sz="800" dirty="0">
                <a:solidFill>
                  <a:schemeClr val="accent5"/>
                </a:solidFill>
                <a:highlight>
                  <a:srgbClr val="FFFF00"/>
                </a:highlight>
                <a:latin typeface="+mj-lt"/>
              </a:rPr>
              <a:t>Direction générale/secteur 1</a:t>
            </a:r>
          </a:p>
          <a:p>
            <a:pPr marL="285750" indent="-285750">
              <a:buFont typeface="Arial" panose="020B0604020202020204" pitchFamily="34" charset="0"/>
              <a:buChar char="•"/>
            </a:pPr>
            <a:r>
              <a:rPr lang="fr-CA" sz="800" dirty="0">
                <a:solidFill>
                  <a:schemeClr val="accent5"/>
                </a:solidFill>
                <a:highlight>
                  <a:srgbClr val="FFFF00"/>
                </a:highlight>
                <a:latin typeface="+mj-lt"/>
              </a:rPr>
              <a:t>Direction générale/secteur 2</a:t>
            </a:r>
          </a:p>
          <a:p>
            <a:pPr marL="285750" indent="-285750">
              <a:buFont typeface="Arial" panose="020B0604020202020204" pitchFamily="34" charset="0"/>
              <a:buChar char="•"/>
            </a:pPr>
            <a:r>
              <a:rPr lang="fr-CA" sz="800" dirty="0">
                <a:solidFill>
                  <a:schemeClr val="accent5"/>
                </a:solidFill>
                <a:highlight>
                  <a:srgbClr val="FFFF00"/>
                </a:highlight>
                <a:latin typeface="+mj-lt"/>
              </a:rPr>
              <a:t>Direction générale/secteur 3</a:t>
            </a:r>
          </a:p>
          <a:p>
            <a:pPr marL="285750" indent="-285750">
              <a:buFont typeface="Arial" panose="020B0604020202020204" pitchFamily="34" charset="0"/>
              <a:buChar char="•"/>
            </a:pPr>
            <a:r>
              <a:rPr lang="fr-CA" sz="800" dirty="0">
                <a:solidFill>
                  <a:schemeClr val="accent5"/>
                </a:solidFill>
                <a:highlight>
                  <a:srgbClr val="FFFF00"/>
                </a:highlight>
                <a:latin typeface="+mj-lt"/>
              </a:rPr>
              <a:t>Direction générale/secteur 4</a:t>
            </a:r>
          </a:p>
        </p:txBody>
      </p:sp>
      <p:sp>
        <p:nvSpPr>
          <p:cNvPr id="23" name="TextBox 22">
            <a:extLst>
              <a:ext uri="{FF2B5EF4-FFF2-40B4-BE49-F238E27FC236}">
                <a16:creationId xmlns:a16="http://schemas.microsoft.com/office/drawing/2014/main" id="{DBBEE66C-BB9E-98F8-942A-A15A38953FCE}"/>
              </a:ext>
            </a:extLst>
          </p:cNvPr>
          <p:cNvSpPr txBox="1"/>
          <p:nvPr/>
        </p:nvSpPr>
        <p:spPr>
          <a:xfrm>
            <a:off x="10127754" y="5010281"/>
            <a:ext cx="1648895" cy="584775"/>
          </a:xfrm>
          <a:prstGeom prst="rect">
            <a:avLst/>
          </a:prstGeom>
          <a:noFill/>
        </p:spPr>
        <p:txBody>
          <a:bodyPr wrap="square">
            <a:spAutoFit/>
          </a:bodyPr>
          <a:lstStyle/>
          <a:p>
            <a:pPr marL="285750" indent="-285750">
              <a:buFont typeface="Arial" panose="020B0604020202020204" pitchFamily="34" charset="0"/>
              <a:buChar char="•"/>
            </a:pPr>
            <a:r>
              <a:rPr lang="fr-CA" sz="800" dirty="0">
                <a:solidFill>
                  <a:schemeClr val="accent5"/>
                </a:solidFill>
                <a:highlight>
                  <a:srgbClr val="FFFF00"/>
                </a:highlight>
                <a:latin typeface="+mj-lt"/>
              </a:rPr>
              <a:t>Direction générale/secteur 5</a:t>
            </a:r>
          </a:p>
          <a:p>
            <a:pPr marL="285750" indent="-285750">
              <a:buFont typeface="Arial" panose="020B0604020202020204" pitchFamily="34" charset="0"/>
              <a:buChar char="•"/>
            </a:pPr>
            <a:r>
              <a:rPr lang="fr-CA" sz="800" dirty="0">
                <a:solidFill>
                  <a:schemeClr val="accent5"/>
                </a:solidFill>
                <a:highlight>
                  <a:srgbClr val="FFFF00"/>
                </a:highlight>
                <a:latin typeface="+mj-lt"/>
              </a:rPr>
              <a:t>Direction générale/secteur 6</a:t>
            </a:r>
          </a:p>
          <a:p>
            <a:pPr marL="285750" indent="-285750">
              <a:buFont typeface="Arial" panose="020B0604020202020204" pitchFamily="34" charset="0"/>
              <a:buChar char="•"/>
            </a:pPr>
            <a:r>
              <a:rPr lang="fr-CA" sz="800" dirty="0">
                <a:solidFill>
                  <a:schemeClr val="accent5"/>
                </a:solidFill>
                <a:highlight>
                  <a:srgbClr val="FFFF00"/>
                </a:highlight>
                <a:latin typeface="+mj-lt"/>
              </a:rPr>
              <a:t>Direction générale/secteur 7</a:t>
            </a:r>
          </a:p>
          <a:p>
            <a:pPr marL="285750" indent="-285750">
              <a:buFont typeface="Arial" panose="020B0604020202020204" pitchFamily="34" charset="0"/>
              <a:buChar char="•"/>
            </a:pPr>
            <a:r>
              <a:rPr lang="fr-CA" sz="800" dirty="0">
                <a:solidFill>
                  <a:schemeClr val="accent5"/>
                </a:solidFill>
                <a:highlight>
                  <a:srgbClr val="FFFF00"/>
                </a:highlight>
                <a:latin typeface="+mj-lt"/>
              </a:rPr>
              <a:t>Direction générale/secteur 8</a:t>
            </a:r>
          </a:p>
        </p:txBody>
      </p:sp>
      <p:pic>
        <p:nvPicPr>
          <p:cNvPr id="6" name="Graphic 5">
            <a:extLst>
              <a:ext uri="{FF2B5EF4-FFF2-40B4-BE49-F238E27FC236}">
                <a16:creationId xmlns:a16="http://schemas.microsoft.com/office/drawing/2014/main" id="{12AE76EB-CE7E-BA62-A511-7F6EC96AB13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8030" y="2266177"/>
            <a:ext cx="921689" cy="921689"/>
          </a:xfrm>
          <a:prstGeom prst="rect">
            <a:avLst/>
          </a:prstGeom>
        </p:spPr>
      </p:pic>
      <p:pic>
        <p:nvPicPr>
          <p:cNvPr id="8" name="Graphic 7">
            <a:extLst>
              <a:ext uri="{FF2B5EF4-FFF2-40B4-BE49-F238E27FC236}">
                <a16:creationId xmlns:a16="http://schemas.microsoft.com/office/drawing/2014/main" id="{A638FC5A-D4FF-8708-A2B4-95092CB9AA2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0312" y="2178692"/>
            <a:ext cx="1004825" cy="1004825"/>
          </a:xfrm>
          <a:prstGeom prst="rect">
            <a:avLst/>
          </a:prstGeom>
        </p:spPr>
      </p:pic>
      <p:pic>
        <p:nvPicPr>
          <p:cNvPr id="9" name="Graphic 8">
            <a:extLst>
              <a:ext uri="{FF2B5EF4-FFF2-40B4-BE49-F238E27FC236}">
                <a16:creationId xmlns:a16="http://schemas.microsoft.com/office/drawing/2014/main" id="{E0729EB5-1E0D-523F-5E9E-112FAC29EEA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09468" y="4057049"/>
            <a:ext cx="1235956" cy="1235956"/>
          </a:xfrm>
          <a:prstGeom prst="rect">
            <a:avLst/>
          </a:prstGeom>
        </p:spPr>
      </p:pic>
      <p:pic>
        <p:nvPicPr>
          <p:cNvPr id="10" name="Graphic 9">
            <a:extLst>
              <a:ext uri="{FF2B5EF4-FFF2-40B4-BE49-F238E27FC236}">
                <a16:creationId xmlns:a16="http://schemas.microsoft.com/office/drawing/2014/main" id="{707CAB0D-BEEA-A609-C541-DB7D095DEF7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10312" y="4143144"/>
            <a:ext cx="936954" cy="985684"/>
          </a:xfrm>
          <a:prstGeom prst="rect">
            <a:avLst/>
          </a:prstGeom>
        </p:spPr>
      </p:pic>
      <p:pic>
        <p:nvPicPr>
          <p:cNvPr id="12" name="Graphic 11">
            <a:extLst>
              <a:ext uri="{FF2B5EF4-FFF2-40B4-BE49-F238E27FC236}">
                <a16:creationId xmlns:a16="http://schemas.microsoft.com/office/drawing/2014/main" id="{F1ECA5B7-1376-5889-FCAB-62B10374945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93079" y="2007156"/>
            <a:ext cx="1084668" cy="1084668"/>
          </a:xfrm>
          <a:prstGeom prst="rect">
            <a:avLst/>
          </a:prstGeom>
        </p:spPr>
      </p:pic>
      <p:pic>
        <p:nvPicPr>
          <p:cNvPr id="14" name="Graphic 13">
            <a:extLst>
              <a:ext uri="{FF2B5EF4-FFF2-40B4-BE49-F238E27FC236}">
                <a16:creationId xmlns:a16="http://schemas.microsoft.com/office/drawing/2014/main" id="{94AC1605-EB9A-2FDF-A9B9-3451D74685A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0022" y="3708729"/>
            <a:ext cx="1004825" cy="1004825"/>
          </a:xfrm>
          <a:prstGeom prst="rect">
            <a:avLst/>
          </a:prstGeom>
        </p:spPr>
      </p:pic>
      <p:pic>
        <p:nvPicPr>
          <p:cNvPr id="27" name="Graphic 26">
            <a:extLst>
              <a:ext uri="{FF2B5EF4-FFF2-40B4-BE49-F238E27FC236}">
                <a16:creationId xmlns:a16="http://schemas.microsoft.com/office/drawing/2014/main" id="{9627161D-561F-61F0-F511-55BFAB58EE5C}"/>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233218">
            <a:off x="1424319" y="4322391"/>
            <a:ext cx="835009" cy="835009"/>
          </a:xfrm>
          <a:prstGeom prst="rect">
            <a:avLst/>
          </a:prstGeom>
        </p:spPr>
      </p:pic>
      <p:pic>
        <p:nvPicPr>
          <p:cNvPr id="32" name="Graphic 31">
            <a:extLst>
              <a:ext uri="{FF2B5EF4-FFF2-40B4-BE49-F238E27FC236}">
                <a16:creationId xmlns:a16="http://schemas.microsoft.com/office/drawing/2014/main" id="{84457BC7-CF2A-E876-4FE1-D63A5E29F6F8}"/>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87013" y="2232372"/>
            <a:ext cx="914400" cy="914400"/>
          </a:xfrm>
          <a:prstGeom prst="rect">
            <a:avLst/>
          </a:prstGeom>
        </p:spPr>
      </p:pic>
      <p:cxnSp>
        <p:nvCxnSpPr>
          <p:cNvPr id="36" name="Straight Connector 35">
            <a:extLst>
              <a:ext uri="{FF2B5EF4-FFF2-40B4-BE49-F238E27FC236}">
                <a16:creationId xmlns:a16="http://schemas.microsoft.com/office/drawing/2014/main" id="{F2FB40C5-AD2D-7D2D-C989-0D2875388ED4}"/>
              </a:ext>
              <a:ext uri="{C183D7F6-B498-43B3-948B-1728B52AA6E4}">
                <adec:decorative xmlns:adec="http://schemas.microsoft.com/office/drawing/2017/decorative" val="1"/>
              </a:ext>
            </a:extLst>
          </p:cNvPr>
          <p:cNvCxnSpPr/>
          <p:nvPr/>
        </p:nvCxnSpPr>
        <p:spPr>
          <a:xfrm>
            <a:off x="8093869" y="2232372"/>
            <a:ext cx="0" cy="3554066"/>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57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BE5AB3-C201-7BE9-7FD9-63D00F5CBE1B}"/>
              </a:ext>
            </a:extLst>
          </p:cNvPr>
          <p:cNvSpPr txBox="1">
            <a:spLocks noGrp="1"/>
          </p:cNvSpPr>
          <p:nvPr>
            <p:ph type="title" idx="4294967295"/>
          </p:nvPr>
        </p:nvSpPr>
        <p:spPr>
          <a:xfrm>
            <a:off x="210326" y="136187"/>
            <a:ext cx="10152874" cy="64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noProof="0" dirty="0">
                <a:ln>
                  <a:noFill/>
                </a:ln>
                <a:solidFill>
                  <a:schemeClr val="accent5"/>
                </a:solidFill>
                <a:effectLst/>
                <a:uLnTx/>
                <a:uFillTx/>
                <a:latin typeface="Arial Rounded MT Bold" panose="020F0704030504030204" pitchFamily="34" charset="0"/>
                <a:ea typeface="+mj-ea"/>
                <a:cs typeface="Arial" panose="020B0604020202020204" pitchFamily="34" charset="0"/>
              </a:rPr>
              <a:t>Résultats</a:t>
            </a:r>
          </a:p>
        </p:txBody>
      </p:sp>
      <p:sp>
        <p:nvSpPr>
          <p:cNvPr id="3" name="TextBox 2">
            <a:extLst>
              <a:ext uri="{FF2B5EF4-FFF2-40B4-BE49-F238E27FC236}">
                <a16:creationId xmlns:a16="http://schemas.microsoft.com/office/drawing/2014/main" id="{333BBC45-A3E2-D2F3-0E86-B93600DB7EA8}"/>
              </a:ext>
            </a:extLst>
          </p:cNvPr>
          <p:cNvSpPr txBox="1"/>
          <p:nvPr/>
        </p:nvSpPr>
        <p:spPr>
          <a:xfrm>
            <a:off x="571499" y="1187684"/>
            <a:ext cx="10772775" cy="3693319"/>
          </a:xfrm>
          <a:prstGeom prst="rect">
            <a:avLst/>
          </a:prstGeom>
          <a:noFill/>
        </p:spPr>
        <p:txBody>
          <a:bodyPr wrap="square">
            <a:spAutoFit/>
          </a:bodyPr>
          <a:lstStyle/>
          <a:p>
            <a:pPr algn="l"/>
            <a:r>
              <a:rPr lang="fr-CA" sz="1800" b="0" i="0" dirty="0">
                <a:solidFill>
                  <a:srgbClr val="111111"/>
                </a:solidFill>
                <a:effectLst/>
                <a:highlight>
                  <a:srgbClr val="FFFF00"/>
                </a:highlight>
                <a:latin typeface="+mj-lt"/>
              </a:rPr>
              <a:t>Insérez les données collectées pendant la mise en œuvre du projet et après l’emm</a:t>
            </a:r>
            <a:r>
              <a:rPr lang="fr-CA" dirty="0">
                <a:solidFill>
                  <a:srgbClr val="111111"/>
                </a:solidFill>
                <a:highlight>
                  <a:srgbClr val="FFFF00"/>
                </a:highlight>
                <a:latin typeface="+mj-lt"/>
              </a:rPr>
              <a:t>é</a:t>
            </a:r>
            <a:r>
              <a:rPr lang="fr-CA" sz="1800" b="0" i="0" dirty="0">
                <a:solidFill>
                  <a:srgbClr val="111111"/>
                </a:solidFill>
                <a:effectLst/>
                <a:highlight>
                  <a:srgbClr val="FFFF00"/>
                </a:highlight>
                <a:latin typeface="+mj-lt"/>
              </a:rPr>
              <a:t>nagement</a:t>
            </a:r>
            <a:r>
              <a:rPr lang="fr-CA" sz="1800" noProof="0" dirty="0">
                <a:highlight>
                  <a:srgbClr val="FFFF00"/>
                </a:highlight>
                <a:latin typeface="+mj-lt"/>
                <a:ea typeface="Calibri Light" panose="020F0302020204030204" pitchFamily="34" charset="0"/>
                <a:cs typeface="Calibri Light" panose="020F0302020204030204" pitchFamily="34" charset="0"/>
              </a:rPr>
              <a:t>, puis recueillies tout au long de votre projet via le </a:t>
            </a:r>
            <a:r>
              <a:rPr lang="fr-CA" sz="1800" noProof="0" dirty="0">
                <a:solidFill>
                  <a:srgbClr val="0070C0"/>
                </a:solidFill>
                <a:highlight>
                  <a:srgbClr val="FFFF00"/>
                </a:highlight>
                <a:latin typeface="+mj-lt"/>
                <a:ea typeface="Calibri Light" panose="020F0302020204030204" pitchFamily="34" charset="0"/>
                <a:cs typeface="Calibri Light" panose="020F0302020204030204" pitchFamily="34" charset="0"/>
                <a:hlinkClick r:id="rId4"/>
              </a:rPr>
              <a:t>questionnaire de suivi de la </a:t>
            </a:r>
            <a:r>
              <a:rPr lang="fr-CA" sz="1800" noProof="0" dirty="0" err="1">
                <a:solidFill>
                  <a:srgbClr val="0070C0"/>
                </a:solidFill>
                <a:highlight>
                  <a:srgbClr val="FFFF00"/>
                </a:highlight>
                <a:latin typeface="+mj-lt"/>
                <a:ea typeface="Calibri Light" panose="020F0302020204030204" pitchFamily="34" charset="0"/>
                <a:cs typeface="Calibri Light" panose="020F0302020204030204" pitchFamily="34" charset="0"/>
                <a:hlinkClick r:id="rId4"/>
              </a:rPr>
              <a:t>GdC</a:t>
            </a:r>
            <a:r>
              <a:rPr lang="fr-CA" sz="1800" noProof="0" dirty="0">
                <a:solidFill>
                  <a:srgbClr val="0070C0"/>
                </a:solidFill>
                <a:highlight>
                  <a:srgbClr val="FFFF00"/>
                </a:highlight>
                <a:latin typeface="+mj-lt"/>
                <a:ea typeface="Calibri Light" panose="020F0302020204030204" pitchFamily="34" charset="0"/>
                <a:cs typeface="Calibri Light" panose="020F0302020204030204" pitchFamily="34" charset="0"/>
              </a:rPr>
              <a:t> </a:t>
            </a:r>
            <a:r>
              <a:rPr lang="fr-CA" sz="1800" noProof="0" dirty="0">
                <a:highlight>
                  <a:srgbClr val="FFFF00"/>
                </a:highlight>
                <a:latin typeface="+mj-lt"/>
                <a:ea typeface="Calibri Light" panose="020F0302020204030204" pitchFamily="34" charset="0"/>
                <a:cs typeface="Calibri Light" panose="020F0302020204030204" pitchFamily="34" charset="0"/>
              </a:rPr>
              <a:t>et le </a:t>
            </a:r>
            <a:r>
              <a:rPr lang="fr-FR" sz="1800" noProof="0" dirty="0">
                <a:highlight>
                  <a:srgbClr val="FFFF00"/>
                </a:highlight>
                <a:latin typeface="+mj-lt"/>
                <a:ea typeface="Calibri Light" panose="020F0302020204030204" pitchFamily="34" charset="0"/>
                <a:cs typeface="Calibri Light" panose="020F0302020204030204" pitchFamily="34" charset="0"/>
                <a:hlinkClick r:id="rId5"/>
              </a:rPr>
              <a:t>journal des activités de </a:t>
            </a:r>
            <a:r>
              <a:rPr lang="fr-FR" sz="1800" noProof="0" dirty="0" err="1">
                <a:highlight>
                  <a:srgbClr val="FFFF00"/>
                </a:highlight>
                <a:latin typeface="+mj-lt"/>
                <a:ea typeface="Calibri Light" panose="020F0302020204030204" pitchFamily="34" charset="0"/>
                <a:cs typeface="Calibri Light" panose="020F0302020204030204" pitchFamily="34" charset="0"/>
                <a:hlinkClick r:id="rId5"/>
              </a:rPr>
              <a:t>GdC</a:t>
            </a:r>
            <a:r>
              <a:rPr lang="fr-CA" dirty="0">
                <a:highlight>
                  <a:srgbClr val="FFFF00"/>
                </a:highlight>
                <a:latin typeface="+mj-lt"/>
                <a:ea typeface="Calibri Light" panose="020F0302020204030204" pitchFamily="34" charset="0"/>
                <a:cs typeface="Calibri Light" panose="020F0302020204030204" pitchFamily="34" charset="0"/>
              </a:rPr>
              <a:t>, ainsi que des autres méthodes de collecte de rétroaction que vous avez pu utiliser. Vous pouvez également vous référer au </a:t>
            </a:r>
            <a:r>
              <a:rPr lang="fr-CA" dirty="0">
                <a:highlight>
                  <a:srgbClr val="FFFF00"/>
                </a:highlight>
                <a:latin typeface="+mj-lt"/>
                <a:ea typeface="Calibri Light" panose="020F0302020204030204" pitchFamily="34" charset="0"/>
                <a:cs typeface="Calibri Light" panose="020F0302020204030204" pitchFamily="34" charset="0"/>
                <a:hlinkClick r:id="rId6" action="ppaction://hlinkfile"/>
              </a:rPr>
              <a:t>récit de notre projet</a:t>
            </a:r>
            <a:r>
              <a:rPr lang="fr-CA" dirty="0">
                <a:highlight>
                  <a:srgbClr val="FFFF00"/>
                </a:highlight>
                <a:latin typeface="+mj-lt"/>
                <a:ea typeface="Calibri Light" panose="020F0302020204030204" pitchFamily="34" charset="0"/>
                <a:cs typeface="Calibri Light" panose="020F0302020204030204" pitchFamily="34" charset="0"/>
              </a:rPr>
              <a:t>, un outil utile conçu pour recueillir des informations importantes tout au long de votre projet.</a:t>
            </a:r>
          </a:p>
          <a:p>
            <a:pPr algn="l"/>
            <a:endParaRPr lang="fr-CA" dirty="0">
              <a:solidFill>
                <a:schemeClr val="accent5"/>
              </a:solidFill>
              <a:highlight>
                <a:srgbClr val="FFFF00"/>
              </a:highlight>
              <a:latin typeface="+mj-lt"/>
              <a:ea typeface="Calibri Light" panose="020F0302020204030204" pitchFamily="34" charset="0"/>
              <a:cs typeface="Calibri Light" panose="020F0302020204030204" pitchFamily="34" charset="0"/>
            </a:endParaRPr>
          </a:p>
          <a:p>
            <a:pPr algn="l"/>
            <a:r>
              <a:rPr lang="fr-CA" dirty="0">
                <a:solidFill>
                  <a:schemeClr val="accent5"/>
                </a:solidFill>
                <a:highlight>
                  <a:srgbClr val="FFFF00"/>
                </a:highlight>
                <a:latin typeface="+mj-lt"/>
              </a:rPr>
              <a:t>Incluez </a:t>
            </a:r>
            <a:r>
              <a:rPr lang="fr-CA" sz="1800" b="0" i="0" dirty="0">
                <a:solidFill>
                  <a:schemeClr val="accent5"/>
                </a:solidFill>
                <a:effectLst/>
                <a:highlight>
                  <a:srgbClr val="FFFF00"/>
                </a:highlight>
                <a:latin typeface="+mj-lt"/>
              </a:rPr>
              <a:t>les aspects les plus significatifs et les plus marquants découlant de votre collecte de données et indiquez comment elle soutient la réalisation de la stratégie de gestion du changement et l'expérience des employés en milieu de travail. </a:t>
            </a:r>
            <a:r>
              <a:rPr lang="fr-CA" sz="1800" i="0" dirty="0">
                <a:solidFill>
                  <a:schemeClr val="accent5"/>
                </a:solidFill>
                <a:effectLst/>
                <a:highlight>
                  <a:srgbClr val="FFFF00"/>
                </a:highlight>
                <a:latin typeface="+mj-lt"/>
              </a:rPr>
              <a:t>Vous pouvez utiliser des graphiques pour présenter vos résultats. </a:t>
            </a:r>
          </a:p>
          <a:p>
            <a:pPr algn="l"/>
            <a:endParaRPr lang="fr-CA" dirty="0">
              <a:solidFill>
                <a:schemeClr val="accent5"/>
              </a:solidFill>
              <a:highlight>
                <a:srgbClr val="FFFF00"/>
              </a:highlight>
              <a:latin typeface="+mj-lt"/>
              <a:ea typeface="Calibri Light" panose="020F0302020204030204" pitchFamily="34" charset="0"/>
              <a:cs typeface="Calibri Light" panose="020F0302020204030204" pitchFamily="34" charset="0"/>
            </a:endParaRPr>
          </a:p>
          <a:p>
            <a:pPr algn="l"/>
            <a:r>
              <a:rPr lang="fr-CA" sz="1800" dirty="0">
                <a:solidFill>
                  <a:schemeClr val="accent5"/>
                </a:solidFill>
                <a:highlight>
                  <a:srgbClr val="FFFF00"/>
                </a:highlight>
                <a:latin typeface="+mj-lt"/>
                <a:ea typeface="Calibri Light" panose="020F0302020204030204" pitchFamily="34" charset="0"/>
                <a:cs typeface="Calibri Light" panose="020F0302020204030204" pitchFamily="34" charset="0"/>
              </a:rPr>
              <a:t>Vous pouvez expliquer les succès, les défis, ce qui a bien fonctionné et pourquoi.  Vous pouvez inclure ce qui n'a pas fonctionné, pourquoi cela n'a pas fonctionné et les ajustements apportés au cours de la mise en œuvre. </a:t>
            </a:r>
            <a:r>
              <a:rPr lang="fr-CA" dirty="0">
                <a:highlight>
                  <a:srgbClr val="FFFF00"/>
                </a:highlight>
                <a:latin typeface="+mj-lt"/>
                <a:ea typeface="Calibri Light" panose="020F0302020204030204" pitchFamily="34" charset="0"/>
                <a:cs typeface="Calibri Light" panose="020F0302020204030204" pitchFamily="34" charset="0"/>
              </a:rPr>
              <a:t>Cette section peut comporter plusieurs pages.</a:t>
            </a:r>
          </a:p>
          <a:p>
            <a:pPr algn="l"/>
            <a:endParaRPr lang="fr-CA" sz="1800" b="0" i="0" dirty="0">
              <a:solidFill>
                <a:srgbClr val="111111"/>
              </a:solidFill>
              <a:effectLst/>
              <a:latin typeface="-apple-system"/>
            </a:endParaRPr>
          </a:p>
        </p:txBody>
      </p:sp>
    </p:spTree>
    <p:extLst>
      <p:ext uri="{BB962C8B-B14F-4D97-AF65-F5344CB8AC3E}">
        <p14:creationId xmlns:p14="http://schemas.microsoft.com/office/powerpoint/2010/main" val="1823990253"/>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54892B55CAAB449B583BD1176524FB" ma:contentTypeVersion="16" ma:contentTypeDescription="Create a new document." ma:contentTypeScope="" ma:versionID="e667cdb3d1c68f95f26d3f6a4e200fe3">
  <xsd:schema xmlns:xsd="http://www.w3.org/2001/XMLSchema" xmlns:xs="http://www.w3.org/2001/XMLSchema" xmlns:p="http://schemas.microsoft.com/office/2006/metadata/properties" xmlns:ns3="843949aa-1718-4751-939d-0516039f5b87" xmlns:ns4="caeee0c2-a6fe-41a5-8764-9a82c84a3982" targetNamespace="http://schemas.microsoft.com/office/2006/metadata/properties" ma:root="true" ma:fieldsID="0acc762668121fca0246ab9eb9af0bb5" ns3:_="" ns4:_="">
    <xsd:import namespace="843949aa-1718-4751-939d-0516039f5b87"/>
    <xsd:import namespace="caeee0c2-a6fe-41a5-8764-9a82c84a39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_activity" minOccurs="0"/>
                <xsd:element ref="ns4:MediaLengthInSecond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949aa-1718-4751-939d-0516039f5b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eee0c2-a6fe-41a5-8764-9a82c84a39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aeee0c2-a6fe-41a5-8764-9a82c84a398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4E8898-9009-4DBD-9F04-6C9A79BE7F8E}">
  <ds:schemaRefs>
    <ds:schemaRef ds:uri="843949aa-1718-4751-939d-0516039f5b87"/>
    <ds:schemaRef ds:uri="caeee0c2-a6fe-41a5-8764-9a82c84a39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446388-005E-4B6E-857B-5C91DB2A86FF}">
  <ds:schemaRefs>
    <ds:schemaRef ds:uri="http://purl.org/dc/elements/1.1/"/>
    <ds:schemaRef ds:uri="http://schemas.microsoft.com/office/2006/metadata/properties"/>
    <ds:schemaRef ds:uri="843949aa-1718-4751-939d-0516039f5b87"/>
    <ds:schemaRef ds:uri="caeee0c2-a6fe-41a5-8764-9a82c84a398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A8C0A1E-2386-4EF8-8429-2ACFEDDA65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5498</TotalTime>
  <Words>1331</Words>
  <Application>Microsoft Office PowerPoint</Application>
  <PresentationFormat>Widescreen</PresentationFormat>
  <Paragraphs>122</Paragraphs>
  <Slides>10</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-apple-system</vt:lpstr>
      <vt:lpstr>Arial</vt:lpstr>
      <vt:lpstr>Arial Rounded MT Bold</vt:lpstr>
      <vt:lpstr>Calibri</vt:lpstr>
      <vt:lpstr>Calibri Light</vt:lpstr>
      <vt:lpstr>Georgia</vt:lpstr>
      <vt:lpstr>Wingdings</vt:lpstr>
      <vt:lpstr>1_Office Theme</vt:lpstr>
      <vt:lpstr>think-cell Slide</vt:lpstr>
      <vt:lpstr>Rapport final sur la gestion du changement</vt:lpstr>
      <vt:lpstr>Comment utiliser ce document</vt:lpstr>
      <vt:lpstr>Objectif</vt:lpstr>
      <vt:lpstr>Aperçu du projet de modernisation du milieu de travail</vt:lpstr>
      <vt:lpstr>Portée et ampleur des changements mis en œuvre </vt:lpstr>
      <vt:lpstr>Objectifs de la stratégie de gestion du changement</vt:lpstr>
      <vt:lpstr>Programme de gestion du changement - Notre parcours!</vt:lpstr>
      <vt:lpstr>Méthodologie de collecte des données</vt:lpstr>
      <vt:lpstr>Résultats</vt:lpstr>
      <vt:lpstr>Plan de maintien et de renforcement du changement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docId:2D6394CAF23E305E518A99D092676E45</cp:keywords>
  <cp:lastModifiedBy>Menard, Alexandrine (SPAC/PSPC)</cp:lastModifiedBy>
  <cp:revision>66</cp:revision>
  <dcterms:created xsi:type="dcterms:W3CDTF">2018-01-23T15:59:12Z</dcterms:created>
  <dcterms:modified xsi:type="dcterms:W3CDTF">2024-10-10T15:06:11Z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2023-11-21T13:10:28Z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602e7b66-b47d-4d09-ba38-77c3da969990</vt:lpwstr>
  </property>
  <property fmtid="{D5CDD505-2E9C-101B-9397-08002B2CF9AE}" pid="8" name="MSIP_Label_834ed4f5-eae4-40c7-82be-b1cdf720a1b9_ContentBits">
    <vt:lpwstr>0</vt:lpwstr>
  </property>
  <property fmtid="{D5CDD505-2E9C-101B-9397-08002B2CF9AE}" pid="9" name="ContentTypeId">
    <vt:lpwstr>0x010100BE54892B55CAAB449B583BD1176524FB</vt:lpwstr>
  </property>
  <property fmtid="{D5CDD505-2E9C-101B-9397-08002B2CF9AE}" pid="10" name="_AdHocReviewCycleID">
    <vt:i4>1240584960</vt:i4>
  </property>
  <property fmtid="{D5CDD505-2E9C-101B-9397-08002B2CF9AE}" pid="11" name="_NewReviewCycle">
    <vt:lpwstr/>
  </property>
  <property fmtid="{D5CDD505-2E9C-101B-9397-08002B2CF9AE}" pid="12" name="_EmailSubject">
    <vt:lpwstr>Document 3.1 - Employee Feedback</vt:lpwstr>
  </property>
  <property fmtid="{D5CDD505-2E9C-101B-9397-08002B2CF9AE}" pid="13" name="_AuthorEmail">
    <vt:lpwstr>Alain.Dion3@tpsgc-pwgsc.gc.ca</vt:lpwstr>
  </property>
  <property fmtid="{D5CDD505-2E9C-101B-9397-08002B2CF9AE}" pid="14" name="_AuthorEmailDisplayName">
    <vt:lpwstr>Dion3, Alain (SPAC/PSPC) (il-lui / he-him)</vt:lpwstr>
  </property>
</Properties>
</file>