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3" r:id="rId1"/>
  </p:sldMasterIdLst>
  <p:notesMasterIdLst>
    <p:notesMasterId r:id="rId1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9144000" cy="5143500" type="screen16x9"/>
  <p:notesSz cx="6858000" cy="9144000"/>
  <p:embeddedFontLst>
    <p:embeddedFont>
      <p:font typeface="Oswald" panose="00000500000000000000" pitchFamily="2" charset="0"/>
      <p:regular r:id="rId13"/>
      <p:bold r:id="rId14"/>
    </p:embeddedFont>
    <p:embeddedFont>
      <p:font typeface="Source Sans Pro" panose="020B0503030403020204" pitchFamily="34" charset="0"/>
      <p:regular r:id="rId1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8" d="100"/>
          <a:sy n="138" d="100"/>
        </p:scale>
        <p:origin x="834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" name="Google Shape;4382;g2bcac7083ba_0_58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83" name="Google Shape;4383;g2bcac7083ba_0_58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2" name="Google Shape;4482;g2cf563215b9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3" name="Google Shape;4483;g2cf563215b9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0" name="Google Shape;4390;g2cf563215b9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1" name="Google Shape;4391;g2cf563215b9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0" name="Google Shape;4400;g2c08db277d4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1" name="Google Shape;4401;g2c08db277d4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8" name="Google Shape;4408;g2cda75aea5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9" name="Google Shape;4409;g2cda75aea5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4" name="Google Shape;4424;g2cf563215b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25" name="Google Shape;4425;g2cf563215b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2" name="Google Shape;4432;g2da8aee27f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3" name="Google Shape;4433;g2da8aee27f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" name="Google Shape;4444;g2cf563215b9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5" name="Google Shape;4445;g2cf563215b9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7" name="Google Shape;4457;g2cf563215b9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58" name="Google Shape;4458;g2cf563215b9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0" name="Google Shape;4470;g2cf563215b9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1" name="Google Shape;4471;g2cf563215b9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08095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4826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658150" y="3923975"/>
            <a:ext cx="4826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3658150" y="2790825"/>
            <a:ext cx="4826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>
            <a:spLocks noGrp="1"/>
          </p:cNvSpPr>
          <p:nvPr>
            <p:ph type="pic" idx="3"/>
          </p:nvPr>
        </p:nvSpPr>
        <p:spPr>
          <a:xfrm>
            <a:off x="0" y="0"/>
            <a:ext cx="30810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4" name="Google Shape;14;p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" name="Google Shape;16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" name="Google Shape;35;p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" name="Google Shape;36;p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EN">
  <p:cSld name="TITLE_1_1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928" name="Google Shape;928;p1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1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Shiphaven Trail, New Brunswick, Canada-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930" name="Google Shape;930;p1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1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932" name="Google Shape;932;p1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7" name="Google Shape;937;p1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8" name="Google Shape;938;p1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9" name="Google Shape;939;p1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0" name="Google Shape;940;p1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1" name="Google Shape;941;p1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2" name="Google Shape;942;p1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3" name="Google Shape;943;p1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4" name="Google Shape;944;p1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5" name="Google Shape;945;p1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6" name="Google Shape;946;p1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7" name="Google Shape;947;p1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8" name="Google Shape;948;p1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9" name="Google Shape;949;p1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0" name="Google Shape;950;p1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1" name="Google Shape;951;p1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2" name="Google Shape;952;p1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3" name="Google Shape;953;p1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4" name="Google Shape;954;p1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5" name="Google Shape;955;p1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6" name="Google Shape;956;p1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7" name="Google Shape;957;p1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8" name="Google Shape;958;p1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9" name="Google Shape;959;p1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0" name="Google Shape;960;p1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1" name="Google Shape;961;p1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2" name="Google Shape;962;p1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3" name="Google Shape;963;p1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4" name="Google Shape;964;p1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5" name="Google Shape;965;p1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6" name="Google Shape;966;p1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7" name="Google Shape;967;p1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8" name="Google Shape;968;p1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9" name="Google Shape;969;p1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0" name="Google Shape;970;p1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1" name="Google Shape;971;p1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2" name="Google Shape;972;p1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3" name="Google Shape;973;p1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4" name="Google Shape;974;p1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5" name="Google Shape;975;p1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6" name="Google Shape;976;p1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7" name="Google Shape;977;p1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8" name="Google Shape;978;p1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9" name="Google Shape;979;p1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0" name="Google Shape;980;p1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2" name="Google Shape;982;p1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3" name="Google Shape;983;p1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5" name="Google Shape;985;p1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987" name="Google Shape;98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88" name="Google Shape;98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1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00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08" name="Google Shape;100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" name="Google Shape;1026;p1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FR">
  <p:cSld name="TITLE_1_14_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Google Shape;1028;p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029" name="Google Shape;1029;p1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0" name="Google Shape;1030;p1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Sentier Shiphaven, Nouveau-Brunswick,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031" name="Google Shape;1031;p1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" name="Google Shape;1032;p1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033" name="Google Shape;1033;p1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89" name="Google Shape;108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7" name="Google Shape;1107;p1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" name="Google Shape;110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09" name="Google Shape;110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7" name="Google Shape;1127;p1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EN">
  <p:cSld name="TITLE_1_14_1_2"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9" name="Google Shape;1129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0" name="Google Shape;1130;p1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Newfoundland and Labrador,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131" name="Google Shape;1131;p1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1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135" name="Google Shape;1135;p1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9" name="Google Shape;1179;p1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0" name="Google Shape;1180;p1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190" name="Google Shape;119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91" name="Google Shape;119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1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11" name="Google Shape;121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9" name="Google Shape;1229;p1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FR">
  <p:cSld name="TITLE_1_14_1_2_1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1" name="Google Shape;1231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1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1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1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Terre-Neuve-et-Labrador, Canada</a:t>
            </a:r>
            <a:r>
              <a:rPr lang="en" sz="900">
                <a:solidFill>
                  <a:schemeClr val="lt1"/>
                </a:solidFill>
              </a:rPr>
              <a:t>- Photo : Freepik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235" name="Google Shape;1235;p1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236" name="Google Shape;1236;p1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92" name="Google Shape;129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" name="Google Shape;1310;p1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" name="Google Shape;131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12" name="Google Shape;131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1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EN">
  <p:cSld name="TITLE_1_14_1_2_1_1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1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Nova Scotia, Canada</a:t>
            </a:r>
            <a:r>
              <a:rPr lang="en" sz="900">
                <a:solidFill>
                  <a:schemeClr val="lt1"/>
                </a:solidFill>
              </a:rPr>
              <a:t>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335" name="Google Shape;1335;p1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6" name="Google Shape;1336;p1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337" name="Google Shape;1337;p1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5" name="Google Shape;1355;p1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6" name="Google Shape;1356;p1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7" name="Google Shape;1357;p1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8" name="Google Shape;1358;p1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9" name="Google Shape;1359;p1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0" name="Google Shape;1360;p1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1" name="Google Shape;1361;p1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2" name="Google Shape;1362;p1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3" name="Google Shape;1363;p1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4" name="Google Shape;1364;p1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5" name="Google Shape;1365;p1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6" name="Google Shape;1366;p1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7" name="Google Shape;1367;p1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8" name="Google Shape;1368;p1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9" name="Google Shape;1369;p1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0" name="Google Shape;1370;p1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1" name="Google Shape;1371;p1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2" name="Google Shape;1372;p1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3" name="Google Shape;1373;p1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4" name="Google Shape;1374;p1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5" name="Google Shape;1375;p1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6" name="Google Shape;1376;p1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7" name="Google Shape;1377;p1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8" name="Google Shape;1378;p1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9" name="Google Shape;1379;p1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0" name="Google Shape;1380;p1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1" name="Google Shape;1381;p1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2" name="Google Shape;1382;p1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3" name="Google Shape;1383;p1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4" name="Google Shape;1384;p1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5" name="Google Shape;1385;p1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6" name="Google Shape;1386;p1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7" name="Google Shape;1387;p1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8" name="Google Shape;1388;p1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9" name="Google Shape;1389;p1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392" name="Google Shape;139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93" name="Google Shape;139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1" name="Google Shape;1411;p1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2" name="Google Shape;141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13" name="Google Shape;141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1" name="Google Shape;1431;p1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FR">
  <p:cSld name="TITLE_1_14_1_2_1_1_1"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" name="Google Shape;1433;p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434" name="Google Shape;1434;p1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1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1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Nouvelle-Écosse, Canada - Photo : Unsplash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437" name="Google Shape;1437;p1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438" name="Google Shape;1438;p1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149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94" name="Google Shape;149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2" name="Google Shape;1512;p1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3" name="Google Shape;151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14" name="Google Shape;151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1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1_EN">
  <p:cSld name="TITLE_1_14_1_1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4" name="Google Shape;1534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535" name="Google Shape;1535;p1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1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537" name="Google Shape;1537;p1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1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539" name="Google Shape;1539;p1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0" name="Google Shape;1540;p1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1" name="Google Shape;1541;p1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2" name="Google Shape;1542;p1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3" name="Google Shape;1543;p1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4" name="Google Shape;1544;p1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5" name="Google Shape;1545;p1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6" name="Google Shape;1546;p1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7" name="Google Shape;1547;p1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8" name="Google Shape;1548;p1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9" name="Google Shape;1549;p1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0" name="Google Shape;1550;p1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1" name="Google Shape;1551;p1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2" name="Google Shape;1552;p1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3" name="Google Shape;1553;p1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4" name="Google Shape;1554;p1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5" name="Google Shape;1555;p1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6" name="Google Shape;1556;p1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7" name="Google Shape;1557;p1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8" name="Google Shape;1558;p1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9" name="Google Shape;1559;p1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0" name="Google Shape;1560;p1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1" name="Google Shape;1561;p1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2" name="Google Shape;1562;p1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3" name="Google Shape;1563;p1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4" name="Google Shape;1564;p1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5" name="Google Shape;1565;p1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6" name="Google Shape;1566;p1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7" name="Google Shape;1567;p1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8" name="Google Shape;1568;p1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9" name="Google Shape;1569;p1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0" name="Google Shape;1570;p1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1" name="Google Shape;1571;p1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2" name="Google Shape;1572;p1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3" name="Google Shape;1573;p1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4" name="Google Shape;1574;p1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5" name="Google Shape;1575;p1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6" name="Google Shape;1576;p1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0" name="Google Shape;1580;p1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1" name="Google Shape;1581;p1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594" name="Google Shape;159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95" name="Google Shape;159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1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4" name="Google Shape;161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15" name="Google Shape;161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3" name="Google Shape;1633;p1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1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5" name="Google Shape;1635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36" name="Google Shape;1636;p1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1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638" name="Google Shape;1638;p1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9" name="Google Shape;1639;p1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640" name="Google Shape;1640;p1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96" name="Google Shape;169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4" name="Google Shape;1714;p1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5" name="Google Shape;171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16" name="Google Shape;171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1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EN">
  <p:cSld name="TITLE_1_14_1_1_2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6" name="Google Shape;1736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737" name="Google Shape;1737;p1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1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739" name="Google Shape;1739;p1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0" name="Google Shape;1740;p1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741" name="Google Shape;1741;p1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2" name="Google Shape;1742;p1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3" name="Google Shape;1743;p1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4" name="Google Shape;1744;p1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5" name="Google Shape;1745;p1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6" name="Google Shape;1746;p1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7" name="Google Shape;1747;p1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8" name="Google Shape;1748;p1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9" name="Google Shape;1749;p1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0" name="Google Shape;1750;p1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1" name="Google Shape;1751;p1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2" name="Google Shape;1752;p1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3" name="Google Shape;1753;p1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4" name="Google Shape;1754;p1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5" name="Google Shape;1755;p1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6" name="Google Shape;1756;p1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7" name="Google Shape;1757;p1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8" name="Google Shape;1758;p1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9" name="Google Shape;1759;p1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0" name="Google Shape;1760;p1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1" name="Google Shape;1761;p1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2" name="Google Shape;1762;p1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3" name="Google Shape;1763;p1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4" name="Google Shape;1764;p1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5" name="Google Shape;1765;p1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6" name="Google Shape;1766;p1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7" name="Google Shape;1767;p1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8" name="Google Shape;1768;p1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9" name="Google Shape;1769;p1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0" name="Google Shape;1770;p1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1" name="Google Shape;1771;p1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2" name="Google Shape;1772;p1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3" name="Google Shape;1773;p1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4" name="Google Shape;1774;p1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5" name="Google Shape;1775;p1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6" name="Google Shape;1776;p1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7" name="Google Shape;1777;p1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8" name="Google Shape;1778;p1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9" name="Google Shape;1779;p1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0" name="Google Shape;1780;p1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1" name="Google Shape;1781;p1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2" name="Google Shape;1782;p1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3" name="Google Shape;1783;p1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4" name="Google Shape;1784;p1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5" name="Google Shape;1785;p1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6" name="Google Shape;1786;p1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7" name="Google Shape;1787;p1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8" name="Google Shape;1788;p1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9" name="Google Shape;1789;p1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0" name="Google Shape;1790;p1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1" name="Google Shape;1791;p1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2" name="Google Shape;1792;p1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3" name="Google Shape;1793;p1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4" name="Google Shape;1794;p1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5" name="Google Shape;1795;p1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796" name="Google Shape;179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97" name="Google Shape;179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5" name="Google Shape;1815;p1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6" name="Google Shape;181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7" name="Google Shape;181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5" name="Google Shape;1835;p1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2_1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7" name="Google Shape;1837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838" name="Google Shape;1838;p2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2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40" name="Google Shape;1840;p2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1" name="Google Shape;1841;p2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842" name="Google Shape;1842;p2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98" name="Google Shape;189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6" name="Google Shape;1916;p2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18" name="Google Shape;191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6" name="Google Shape;1936;p2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2">
    <p:bg>
      <p:bgPr>
        <a:solidFill>
          <a:schemeClr val="accent1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3"/>
          <p:cNvSpPr/>
          <p:nvPr/>
        </p:nvSpPr>
        <p:spPr>
          <a:xfrm>
            <a:off x="4929525" y="0"/>
            <a:ext cx="42144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3"/>
          <p:cNvSpPr/>
          <p:nvPr/>
        </p:nvSpPr>
        <p:spPr>
          <a:xfrm>
            <a:off x="0" y="2254450"/>
            <a:ext cx="492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3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134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subTitle" idx="1"/>
          </p:nvPr>
        </p:nvSpPr>
        <p:spPr>
          <a:xfrm>
            <a:off x="5350125" y="3923975"/>
            <a:ext cx="3134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2"/>
          </p:nvPr>
        </p:nvSpPr>
        <p:spPr>
          <a:xfrm>
            <a:off x="5350125" y="2790825"/>
            <a:ext cx="3134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7" name="Google Shape;97;p3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8" name="Google Shape;98;p3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938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99" name="Google Shape;99;p3"/>
          <p:cNvSpPr>
            <a:spLocks noGrp="1"/>
          </p:cNvSpPr>
          <p:nvPr>
            <p:ph type="pic" idx="3"/>
          </p:nvPr>
        </p:nvSpPr>
        <p:spPr>
          <a:xfrm>
            <a:off x="562729" y="1095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00" name="Google Shape;100;p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101;p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2" name="Google Shape;102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" name="Google Shape;120;p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21" name="Google Shape;121;p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122" name="Google Shape;122;p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EN">
  <p:cSld name="TITLE_1_14_1_1_1_2"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8" name="Google Shape;1938;p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2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0" name="Google Shape;1940;p2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941" name="Google Shape;1941;p2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2" name="Google Shape;1942;p2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943" name="Google Shape;1943;p2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4" name="Google Shape;1944;p2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5" name="Google Shape;1945;p2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6" name="Google Shape;1946;p2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7" name="Google Shape;1947;p2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8" name="Google Shape;1948;p2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998" name="Google Shape;199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99" name="Google Shape;199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7" name="Google Shape;2017;p2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8" name="Google Shape;201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19" name="Google Shape;201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7" name="Google Shape;2037;p2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FR">
  <p:cSld name="TITLE_1_14_1_1_1_2_1"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9" name="Google Shape;2039;p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40" name="Google Shape;2040;p2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2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042" name="Google Shape;2042;p2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3" name="Google Shape;2043;p2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044" name="Google Shape;2044;p2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" name="Google Shape;209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00" name="Google Shape;210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8" name="Google Shape;2118;p2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9" name="Google Shape;211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20" name="Google Shape;212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8" name="Google Shape;2138;p2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EN">
  <p:cSld name="TITLE_1_14_1_1_1_1"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" name="Google Shape;2140;p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141" name="Google Shape;2141;p2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2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Prince Edward Island,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143" name="Google Shape;2143;p2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4" name="Google Shape;2144;p2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145" name="Google Shape;2145;p2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6" name="Google Shape;2146;p2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7" name="Google Shape;2147;p2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8" name="Google Shape;2148;p2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9" name="Google Shape;2149;p2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0" name="Google Shape;2150;p2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1" name="Google Shape;2151;p2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2" name="Google Shape;2152;p2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3" name="Google Shape;2153;p2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4" name="Google Shape;2154;p2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5" name="Google Shape;2155;p2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6" name="Google Shape;2156;p2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7" name="Google Shape;2157;p2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8" name="Google Shape;2158;p2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9" name="Google Shape;2159;p2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0" name="Google Shape;2160;p2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1" name="Google Shape;2161;p2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2" name="Google Shape;2162;p2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3" name="Google Shape;2163;p2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4" name="Google Shape;2164;p2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5" name="Google Shape;2165;p2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6" name="Google Shape;2166;p2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7" name="Google Shape;2167;p2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8" name="Google Shape;2168;p2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9" name="Google Shape;2169;p2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0" name="Google Shape;2170;p2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1" name="Google Shape;2171;p2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2" name="Google Shape;2172;p2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3" name="Google Shape;2173;p2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4" name="Google Shape;2174;p2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5" name="Google Shape;2175;p2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6" name="Google Shape;2176;p2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7" name="Google Shape;2177;p2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8" name="Google Shape;2178;p2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9" name="Google Shape;2179;p2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0" name="Google Shape;2180;p2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1" name="Google Shape;2181;p2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2" name="Google Shape;2182;p2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3" name="Google Shape;2183;p2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4" name="Google Shape;2184;p2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5" name="Google Shape;2185;p2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6" name="Google Shape;2186;p2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7" name="Google Shape;2187;p2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8" name="Google Shape;2188;p2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9" name="Google Shape;2189;p2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0" name="Google Shape;2190;p2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1" name="Google Shape;2191;p2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2" name="Google Shape;2192;p2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3" name="Google Shape;2193;p2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4" name="Google Shape;2194;p2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5" name="Google Shape;2195;p2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6" name="Google Shape;2196;p2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7" name="Google Shape;2197;p2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8" name="Google Shape;2198;p2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9" name="Google Shape;2199;p2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200" name="Google Shape;220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01" name="Google Shape;220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" name="Google Shape;2219;p2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0" name="Google Shape;222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21" name="Google Shape;222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9" name="Google Shape;2239;p2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FR">
  <p:cSld name="TITLE_1_13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1" name="Google Shape;2241;p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242" name="Google Shape;2242;p2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2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Île-du-Prince-Édouard, Canada - Photo : Freepik</a:t>
            </a:r>
            <a:endParaRPr sz="900">
              <a:solidFill>
                <a:srgbClr val="FFFFFF"/>
              </a:solidFill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</p:txBody>
      </p:sp>
      <p:sp>
        <p:nvSpPr>
          <p:cNvPr id="2244" name="Google Shape;2244;p2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5" name="Google Shape;2245;p2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246" name="Google Shape;2246;p2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02" name="Google Shape;230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0" name="Google Shape;2320;p2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1" name="Google Shape;232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22" name="Google Shape;232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0" name="Google Shape;2340;p2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EN">
  <p:cSld name="TITLE_1_12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2" name="Google Shape;2342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43" name="Google Shape;2343;p2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2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345" name="Google Shape;2345;p2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6" name="Google Shape;2346;p2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347" name="Google Shape;2347;p2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8" name="Google Shape;2348;p2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9" name="Google Shape;2349;p2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0" name="Google Shape;2350;p2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1" name="Google Shape;2351;p2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2" name="Google Shape;2352;p2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3" name="Google Shape;2353;p2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4" name="Google Shape;2354;p2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5" name="Google Shape;2355;p2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6" name="Google Shape;2356;p2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7" name="Google Shape;2357;p2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8" name="Google Shape;2358;p2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9" name="Google Shape;2359;p2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0" name="Google Shape;2360;p2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1" name="Google Shape;2361;p2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2" name="Google Shape;2362;p2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3" name="Google Shape;2363;p2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4" name="Google Shape;2364;p2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5" name="Google Shape;2365;p2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6" name="Google Shape;2366;p2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7" name="Google Shape;2367;p2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8" name="Google Shape;2368;p2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9" name="Google Shape;2369;p2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0" name="Google Shape;2370;p2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1" name="Google Shape;2371;p2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2" name="Google Shape;2372;p2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3" name="Google Shape;2373;p2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4" name="Google Shape;2374;p2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5" name="Google Shape;2375;p2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6" name="Google Shape;2376;p2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7" name="Google Shape;2377;p2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8" name="Google Shape;2378;p2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9" name="Google Shape;2379;p2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0" name="Google Shape;2380;p2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1" name="Google Shape;2381;p2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2" name="Google Shape;2382;p2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3" name="Google Shape;2383;p2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4" name="Google Shape;2384;p2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5" name="Google Shape;2385;p2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6" name="Google Shape;2386;p2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7" name="Google Shape;2387;p2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8" name="Google Shape;2388;p2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9" name="Google Shape;2389;p2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0" name="Google Shape;2390;p2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1" name="Google Shape;2391;p2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2" name="Google Shape;2392;p2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3" name="Google Shape;2393;p2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4" name="Google Shape;2394;p2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5" name="Google Shape;2395;p2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6" name="Google Shape;2396;p2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7" name="Google Shape;2397;p2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8" name="Google Shape;2398;p2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9" name="Google Shape;2399;p2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0" name="Google Shape;2400;p2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1" name="Google Shape;2401;p2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402" name="Google Shape;240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03" name="Google Shape;240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1" name="Google Shape;2421;p2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2" name="Google Shape;242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23" name="Google Shape;242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1" name="Google Shape;2441;p2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FR">
  <p:cSld name="TITLE_1_11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444" name="Google Shape;2444;p2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" name="Google Shape;2445;p2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446" name="Google Shape;2446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" name="Google Shape;2447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48" name="Google Shape;2448;p2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449" name="Google Shape;2449;p2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05" name="Google Shape;250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3" name="Google Shape;2523;p2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4" name="Google Shape;252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25" name="Google Shape;252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3" name="Google Shape;2543;p2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EN">
  <p:cSld name="TITLE_1_11_1">
    <p:spTree>
      <p:nvGrpSpPr>
        <p:cNvPr id="1" name="Shape 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5" name="Google Shape;2545;p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546" name="Google Shape;2546;p2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2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548" name="Google Shape;2548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0" name="Google Shape;2550;p2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551" name="Google Shape;2551;p2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2" name="Google Shape;2552;p2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3" name="Google Shape;2553;p2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4" name="Google Shape;2554;p2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5" name="Google Shape;2555;p2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6" name="Google Shape;2556;p2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7" name="Google Shape;2557;p2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8" name="Google Shape;2558;p2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9" name="Google Shape;2559;p2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0" name="Google Shape;2560;p2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1" name="Google Shape;2561;p2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2" name="Google Shape;2562;p2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3" name="Google Shape;2563;p2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4" name="Google Shape;2564;p2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5" name="Google Shape;2565;p2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6" name="Google Shape;2566;p2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7" name="Google Shape;2567;p2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8" name="Google Shape;2568;p2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9" name="Google Shape;2569;p2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0" name="Google Shape;2570;p2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1" name="Google Shape;2571;p2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2" name="Google Shape;2572;p2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3" name="Google Shape;2573;p2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4" name="Google Shape;2574;p2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5" name="Google Shape;2575;p2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6" name="Google Shape;2576;p2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7" name="Google Shape;2577;p2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8" name="Google Shape;2578;p2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9" name="Google Shape;2579;p2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0" name="Google Shape;2580;p2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1" name="Google Shape;2581;p2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2" name="Google Shape;2582;p2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3" name="Google Shape;2583;p2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4" name="Google Shape;2584;p2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5" name="Google Shape;2585;p2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6" name="Google Shape;2586;p2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7" name="Google Shape;2587;p2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8" name="Google Shape;2588;p2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9" name="Google Shape;2589;p2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0" name="Google Shape;2590;p2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1" name="Google Shape;2591;p2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2" name="Google Shape;2592;p2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3" name="Google Shape;2593;p2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4" name="Google Shape;2594;p2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5" name="Google Shape;2595;p2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6" name="Google Shape;2596;p2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7" name="Google Shape;2597;p2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8" name="Google Shape;2598;p2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9" name="Google Shape;2599;p2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0" name="Google Shape;2600;p2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1" name="Google Shape;2601;p2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2" name="Google Shape;2602;p2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3" name="Google Shape;2603;p2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4" name="Google Shape;2604;p2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5" name="Google Shape;2605;p2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606" name="Google Shape;260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07" name="Google Shape;260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5" name="Google Shape;2625;p2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6" name="Google Shape;262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27" name="Google Shape;262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5" name="Google Shape;2645;p2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FR">
  <p:cSld name="TITLE_1_11_1_1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7" name="Google Shape;2647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648" name="Google Shape;2648;p2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2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650" name="Google Shape;2650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2" name="Google Shape;2652;p2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653" name="Google Shape;2653;p2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8" name="Google Shape;270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09" name="Google Shape;270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7" name="Google Shape;2727;p2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28" name="Google Shape;272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29" name="Google Shape;272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7" name="Google Shape;2747;p2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EN">
  <p:cSld name="TITLE_1_10"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9" name="Google Shape;2749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750" name="Google Shape;2750;p2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Aurora borealis, Northwest Territories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751" name="Google Shape;2751;p2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2" name="Google Shape;2752;p2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53" name="Google Shape;2753;p2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754" name="Google Shape;2754;p2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5" name="Google Shape;2755;p2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6" name="Google Shape;2756;p2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7" name="Google Shape;2757;p2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8" name="Google Shape;2758;p2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9" name="Google Shape;2759;p2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0" name="Google Shape;2760;p2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1" name="Google Shape;2761;p2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2" name="Google Shape;2762;p2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3" name="Google Shape;2763;p2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4" name="Google Shape;2764;p2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809" name="Google Shape;280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10" name="Google Shape;281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8" name="Google Shape;2828;p2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9" name="Google Shape;282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30" name="Google Shape;283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8" name="Google Shape;2848;p2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FR">
  <p:cSld name="TITLE_1_9"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0" name="Google Shape;2850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51" name="Google Shape;2851;p3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3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Aurore boréale, Territoires du Nord-Ouest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53" name="Google Shape;2853;p3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4" name="Google Shape;2854;p3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855" name="Google Shape;2855;p3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0" name="Google Shape;291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11" name="Google Shape;291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9" name="Google Shape;2929;p3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0" name="Google Shape;293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31" name="Google Shape;293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9" name="Google Shape;2949;p3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 1">
  <p:cSld name="TITLE_2_1_1_1">
    <p:bg>
      <p:bgPr>
        <a:solidFill>
          <a:schemeClr val="accent1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4"/>
          <p:cNvSpPr/>
          <p:nvPr/>
        </p:nvSpPr>
        <p:spPr>
          <a:xfrm>
            <a:off x="3339625" y="8400"/>
            <a:ext cx="5804400" cy="513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4"/>
          <p:cNvSpPr/>
          <p:nvPr/>
        </p:nvSpPr>
        <p:spPr>
          <a:xfrm>
            <a:off x="0" y="2254450"/>
            <a:ext cx="333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" name="Google Shape;180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" name="Google Shape;181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4"/>
          <p:cNvSpPr txBox="1">
            <a:spLocks noGrp="1"/>
          </p:cNvSpPr>
          <p:nvPr>
            <p:ph type="ctrTitle"/>
          </p:nvPr>
        </p:nvSpPr>
        <p:spPr>
          <a:xfrm>
            <a:off x="3793875" y="228600"/>
            <a:ext cx="46905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200" name="Google Shape;200;p4"/>
          <p:cNvSpPr txBox="1">
            <a:spLocks noGrp="1"/>
          </p:cNvSpPr>
          <p:nvPr>
            <p:ph type="subTitle" idx="1"/>
          </p:nvPr>
        </p:nvSpPr>
        <p:spPr>
          <a:xfrm>
            <a:off x="3793875" y="3923975"/>
            <a:ext cx="46905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1" name="Google Shape;201;p4"/>
          <p:cNvSpPr txBox="1">
            <a:spLocks noGrp="1"/>
          </p:cNvSpPr>
          <p:nvPr>
            <p:ph type="subTitle" idx="2"/>
          </p:nvPr>
        </p:nvSpPr>
        <p:spPr>
          <a:xfrm>
            <a:off x="3793875" y="2790825"/>
            <a:ext cx="46905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pic>
        <p:nvPicPr>
          <p:cNvPr id="202" name="Google Shape;202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203" name="Google Shape;203;p4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204" name="Google Shape;204;p4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05;p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" name="Google Shape;206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7" name="Google Shape;207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225;p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226" name="Google Shape;226;p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227" name="Google Shape;227;p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EN">
  <p:cSld name="TITLE_1_8_1"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1" name="Google Shape;2951;p31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952" name="Google Shape;2952;p3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953" name="Google Shape;2953;p3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3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5" name="Google Shape;2955;p3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956" name="Google Shape;2956;p3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3" name="Google Shape;2963;p3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5" name="Google Shape;2965;p3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6" name="Google Shape;2966;p3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8" name="Google Shape;2968;p3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9" name="Google Shape;2969;p3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0" name="Google Shape;2970;p3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1" name="Google Shape;2971;p3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2" name="Google Shape;2972;p3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3" name="Google Shape;2973;p3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4" name="Google Shape;2974;p3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5" name="Google Shape;2975;p3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6" name="Google Shape;2976;p3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7" name="Google Shape;2977;p3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8" name="Google Shape;2978;p3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9" name="Google Shape;2979;p3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0" name="Google Shape;2980;p3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1" name="Google Shape;2981;p3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6" name="Google Shape;2986;p3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7" name="Google Shape;2987;p3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8" name="Google Shape;2988;p3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9" name="Google Shape;2989;p3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0" name="Google Shape;2990;p3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1" name="Google Shape;2991;p3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2" name="Google Shape;2992;p3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3" name="Google Shape;2993;p3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011" name="Google Shape;301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12" name="Google Shape;301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0" name="Google Shape;3030;p3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31" name="Google Shape;303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32" name="Google Shape;303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50" name="Google Shape;3050;p3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FR">
  <p:cSld name="TITLE_1_8_1_1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2" name="Google Shape;3052;p32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053" name="Google Shape;3053;p3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054" name="Google Shape;3054;p3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5" name="Google Shape;3055;p3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6" name="Google Shape;3056;p3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057" name="Google Shape;3057;p3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2" name="Google Shape;311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13" name="Google Shape;311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1" name="Google Shape;3131;p3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2" name="Google Shape;313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33" name="Google Shape;313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51" name="Google Shape;3151;p3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EN">
  <p:cSld name="TITLE_1_7"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" name="Google Shape;3153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154" name="Google Shape;3154;p33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5" name="Google Shape;3155;p3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Yukon, Territory,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156" name="Google Shape;3156;p3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7" name="Google Shape;3157;p3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58" name="Google Shape;3158;p3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3159" name="Google Shape;3159;p3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214" name="Google Shape;321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15" name="Google Shape;321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3" name="Google Shape;3233;p3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34" name="Google Shape;323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35" name="Google Shape;323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3" name="Google Shape;3253;p3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FR">
  <p:cSld name="TITLE_1_7_1"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5" name="Google Shape;3255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256" name="Google Shape;3256;p34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7" name="Google Shape;3257;p3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Territoire du Yukon, Canada - Photo: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258" name="Google Shape;3258;p3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9" name="Google Shape;3259;p3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0" name="Google Shape;3260;p3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261" name="Google Shape;3261;p3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6" name="Google Shape;331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17" name="Google Shape;331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5" name="Google Shape;3335;p3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6" name="Google Shape;333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37" name="Google Shape;333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5" name="Google Shape;3355;p3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No Header" type="tx">
  <p:cSld name="TITLE_AND_BODY">
    <p:bg>
      <p:bgPr>
        <a:solidFill>
          <a:schemeClr val="lt1"/>
        </a:solidFill>
        <a:effectLst/>
      </p:bgPr>
    </p:bg>
    <p:spTree>
      <p:nvGrpSpPr>
        <p:cNvPr id="1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35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358" name="Google Shape;3358;p35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59" name="Google Shape;3359;p3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360" name="Google Shape;3360;p3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1" name="Google Shape;3361;p3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62" name="Google Shape;3362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3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381" name="Google Shape;3381;p3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382" name="Google Shape;3382;p3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With Header">
  <p:cSld name="TITLE_AND_BODY_2">
    <p:bg>
      <p:bgPr>
        <a:solidFill>
          <a:schemeClr val="lt1"/>
        </a:solidFill>
        <a:effectLst/>
      </p:bgPr>
    </p:bg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3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439" name="Google Shape;3439;p36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440" name="Google Shape;3440;p36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1" name="Google Shape;3441;p3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2" name="Google Shape;3442;p3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3" name="Google Shape;3443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1" name="Google Shape;3461;p3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462" name="Google Shape;3462;p3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463" name="Google Shape;3463;p3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ew section">
  <p:cSld name="ONE_COLUMN_TEXT">
    <p:spTree>
      <p:nvGrpSpPr>
        <p:cNvPr id="1" name="Shape 3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9" name="Google Shape;3519;p37"/>
          <p:cNvSpPr>
            <a:spLocks noGrp="1"/>
          </p:cNvSpPr>
          <p:nvPr>
            <p:ph type="pic" idx="2"/>
          </p:nvPr>
        </p:nvSpPr>
        <p:spPr>
          <a:xfrm>
            <a:off x="0" y="0"/>
            <a:ext cx="38115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520" name="Google Shape;3520;p37"/>
          <p:cNvSpPr txBox="1">
            <a:spLocks noGrp="1"/>
          </p:cNvSpPr>
          <p:nvPr>
            <p:ph type="title"/>
          </p:nvPr>
        </p:nvSpPr>
        <p:spPr>
          <a:xfrm>
            <a:off x="4464900" y="228600"/>
            <a:ext cx="4450500" cy="22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521" name="Google Shape;3521;p37"/>
          <p:cNvSpPr txBox="1">
            <a:spLocks noGrp="1"/>
          </p:cNvSpPr>
          <p:nvPr>
            <p:ph type="subTitle" idx="1"/>
          </p:nvPr>
        </p:nvSpPr>
        <p:spPr>
          <a:xfrm>
            <a:off x="4464900" y="2698750"/>
            <a:ext cx="44505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522" name="Google Shape;3522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23" name="Google Shape;352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1" name="Google Shape;3541;p37"/>
          <p:cNvSpPr/>
          <p:nvPr/>
        </p:nvSpPr>
        <p:spPr>
          <a:xfrm>
            <a:off x="38115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2" name="Google Shape;3542;p3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3" name="Google Shape;3543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44" name="Google Shape;3544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2" name="Google Shape;3562;p3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63" name="Google Shape;3563;p37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564" name="Google Shape;3564;p37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7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7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7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7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7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7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7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7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son holding Laptop">
  <p:cSld name="ONE_COLUMN_TEXT_2">
    <p:bg>
      <p:bgPr>
        <a:solidFill>
          <a:schemeClr val="accent1"/>
        </a:solidFill>
        <a:effectLst/>
      </p:bgPr>
    </p:bg>
    <p:spTree>
      <p:nvGrpSpPr>
        <p:cNvPr id="1" name="Shape 3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0" name="Google Shape;3620;p38"/>
          <p:cNvPicPr preferRelativeResize="0"/>
          <p:nvPr/>
        </p:nvPicPr>
        <p:blipFill rotWithShape="1">
          <a:blip r:embed="rId2">
            <a:alphaModFix/>
          </a:blip>
          <a:srcRect l="12602"/>
          <a:stretch/>
        </p:blipFill>
        <p:spPr>
          <a:xfrm>
            <a:off x="-29424" y="0"/>
            <a:ext cx="5468774" cy="4673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21" name="Google Shape;3621;p38"/>
          <p:cNvGrpSpPr/>
          <p:nvPr/>
        </p:nvGrpSpPr>
        <p:grpSpPr>
          <a:xfrm>
            <a:off x="4144600" y="441975"/>
            <a:ext cx="4714875" cy="3441356"/>
            <a:chOff x="238125" y="250400"/>
            <a:chExt cx="7143750" cy="5214175"/>
          </a:xfrm>
        </p:grpSpPr>
        <p:sp>
          <p:nvSpPr>
            <p:cNvPr id="3622" name="Google Shape;3622;p38"/>
            <p:cNvSpPr/>
            <p:nvPr/>
          </p:nvSpPr>
          <p:spPr>
            <a:xfrm>
              <a:off x="1006200" y="250400"/>
              <a:ext cx="6375675" cy="5214175"/>
            </a:xfrm>
            <a:custGeom>
              <a:avLst/>
              <a:gdLst/>
              <a:ahLst/>
              <a:cxnLst/>
              <a:rect l="l" t="t" r="r" b="b"/>
              <a:pathLst>
                <a:path w="255027" h="208567" extrusionOk="0">
                  <a:moveTo>
                    <a:pt x="4746" y="0"/>
                  </a:moveTo>
                  <a:lnTo>
                    <a:pt x="3872" y="125"/>
                  </a:lnTo>
                  <a:lnTo>
                    <a:pt x="2873" y="375"/>
                  </a:lnTo>
                  <a:lnTo>
                    <a:pt x="2123" y="874"/>
                  </a:lnTo>
                  <a:lnTo>
                    <a:pt x="1374" y="1374"/>
                  </a:lnTo>
                  <a:lnTo>
                    <a:pt x="749" y="2123"/>
                  </a:lnTo>
                  <a:lnTo>
                    <a:pt x="375" y="2997"/>
                  </a:lnTo>
                  <a:lnTo>
                    <a:pt x="0" y="3872"/>
                  </a:lnTo>
                  <a:lnTo>
                    <a:pt x="0" y="4871"/>
                  </a:lnTo>
                  <a:lnTo>
                    <a:pt x="0" y="203821"/>
                  </a:lnTo>
                  <a:lnTo>
                    <a:pt x="0" y="204820"/>
                  </a:lnTo>
                  <a:lnTo>
                    <a:pt x="375" y="205695"/>
                  </a:lnTo>
                  <a:lnTo>
                    <a:pt x="749" y="206569"/>
                  </a:lnTo>
                  <a:lnTo>
                    <a:pt x="1374" y="207193"/>
                  </a:lnTo>
                  <a:lnTo>
                    <a:pt x="2123" y="207818"/>
                  </a:lnTo>
                  <a:lnTo>
                    <a:pt x="2873" y="208192"/>
                  </a:lnTo>
                  <a:lnTo>
                    <a:pt x="3872" y="208567"/>
                  </a:lnTo>
                  <a:lnTo>
                    <a:pt x="251155" y="208567"/>
                  </a:lnTo>
                  <a:lnTo>
                    <a:pt x="252155" y="208192"/>
                  </a:lnTo>
                  <a:lnTo>
                    <a:pt x="252904" y="207818"/>
                  </a:lnTo>
                  <a:lnTo>
                    <a:pt x="253653" y="207193"/>
                  </a:lnTo>
                  <a:lnTo>
                    <a:pt x="254278" y="206569"/>
                  </a:lnTo>
                  <a:lnTo>
                    <a:pt x="254652" y="205695"/>
                  </a:lnTo>
                  <a:lnTo>
                    <a:pt x="254902" y="204820"/>
                  </a:lnTo>
                  <a:lnTo>
                    <a:pt x="255027" y="203821"/>
                  </a:lnTo>
                  <a:lnTo>
                    <a:pt x="254902" y="203821"/>
                  </a:lnTo>
                  <a:lnTo>
                    <a:pt x="254902" y="4871"/>
                  </a:lnTo>
                  <a:lnTo>
                    <a:pt x="254777" y="3872"/>
                  </a:lnTo>
                  <a:lnTo>
                    <a:pt x="254527" y="2997"/>
                  </a:lnTo>
                  <a:lnTo>
                    <a:pt x="254153" y="2123"/>
                  </a:lnTo>
                  <a:lnTo>
                    <a:pt x="253528" y="1374"/>
                  </a:lnTo>
                  <a:lnTo>
                    <a:pt x="252779" y="874"/>
                  </a:lnTo>
                  <a:lnTo>
                    <a:pt x="252030" y="375"/>
                  </a:lnTo>
                  <a:lnTo>
                    <a:pt x="251031" y="125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238125" y="2451575"/>
              <a:ext cx="833650" cy="633850"/>
            </a:xfrm>
            <a:custGeom>
              <a:avLst/>
              <a:gdLst/>
              <a:ahLst/>
              <a:cxnLst/>
              <a:rect l="l" t="t" r="r" b="b"/>
              <a:pathLst>
                <a:path w="33346" h="25354" extrusionOk="0">
                  <a:moveTo>
                    <a:pt x="33346" y="1"/>
                  </a:moveTo>
                  <a:lnTo>
                    <a:pt x="0" y="25354"/>
                  </a:lnTo>
                  <a:lnTo>
                    <a:pt x="33346" y="22606"/>
                  </a:lnTo>
                  <a:lnTo>
                    <a:pt x="33346" y="16986"/>
                  </a:lnTo>
                  <a:lnTo>
                    <a:pt x="33346" y="4497"/>
                  </a:lnTo>
                  <a:lnTo>
                    <a:pt x="33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24" name="Google Shape;3624;p38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625" name="Google Shape;3625;p38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26" name="Google Shape;3626;p38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627" name="Google Shape;3627;p3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8" name="Google Shape;3628;p3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29" name="Google Shape;3629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7" name="Google Shape;3647;p3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648" name="Google Shape;3648;p3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49" name="Google Shape;3649;p3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ONE_COLUMN_TEXT_1">
    <p:bg>
      <p:bgPr>
        <a:solidFill>
          <a:schemeClr val="accent1"/>
        </a:solidFill>
        <a:effectLst/>
      </p:bgPr>
    </p:bg>
    <p:spTree>
      <p:nvGrpSpPr>
        <p:cNvPr id="1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5" name="Google Shape;3705;p39"/>
          <p:cNvSpPr/>
          <p:nvPr/>
        </p:nvSpPr>
        <p:spPr>
          <a:xfrm>
            <a:off x="0" y="2254450"/>
            <a:ext cx="48189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6" name="Google Shape;3706;p39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7" name="Google Shape;3707;p39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08" name="Google Shape;3708;p39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09" name="Google Shape;3709;p3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8792" y="1012226"/>
            <a:ext cx="4590403" cy="2777095"/>
          </a:xfrm>
          <a:prstGeom prst="rect">
            <a:avLst/>
          </a:prstGeom>
          <a:noFill/>
          <a:ln>
            <a:noFill/>
          </a:ln>
        </p:spPr>
      </p:pic>
      <p:sp>
        <p:nvSpPr>
          <p:cNvPr id="3710" name="Google Shape;3710;p39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11" name="Google Shape;3711;p3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2" name="Google Shape;3712;p3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13" name="Google Shape;3713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1" name="Google Shape;3731;p3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732" name="Google Shape;3732;p3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733" name="Google Shape;3733;p3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">
  <p:cSld name="ONE_COLUMN_TEXT_1_1">
    <p:bg>
      <p:bgPr>
        <a:solidFill>
          <a:srgbClr val="274E13"/>
        </a:solidFill>
        <a:effectLst/>
      </p:bgPr>
    </p:bg>
    <p:spTree>
      <p:nvGrpSpPr>
        <p:cNvPr id="1" name="Shape 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" name="Google Shape;3789;p40"/>
          <p:cNvSpPr/>
          <p:nvPr/>
        </p:nvSpPr>
        <p:spPr>
          <a:xfrm>
            <a:off x="0" y="7950"/>
            <a:ext cx="48189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40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0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92" name="Google Shape;3792;p40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93" name="Google Shape;3793;p40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557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3794" name="Google Shape;3794;p40"/>
          <p:cNvSpPr>
            <a:spLocks noGrp="1"/>
          </p:cNvSpPr>
          <p:nvPr>
            <p:ph type="pic" idx="2"/>
          </p:nvPr>
        </p:nvSpPr>
        <p:spPr>
          <a:xfrm>
            <a:off x="562729" y="714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95" name="Google Shape;3795;p4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6" name="Google Shape;3796;p4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97" name="Google Shape;3797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4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816" name="Google Shape;3816;p4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817" name="Google Shape;3817;p4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EN">
  <p:cSld name="TITLE_1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" name="Google Shape;283;p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4" name="Google Shape;284;p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Moraine-Lake, Alberta,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6" name="Google Shape;286;p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7" name="Google Shape;287;p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88" name="Google Shape;288;p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43" name="Google Shape;34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" name="Google Shape;34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" name="Google Shape;362;p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" name="Google Shape;36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4" name="Google Shape;36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 1">
  <p:cSld name="ONE_COLUMN_TEXT_1_1_1">
    <p:bg>
      <p:bgPr>
        <a:solidFill>
          <a:srgbClr val="741B47"/>
        </a:solidFill>
        <a:effectLst/>
      </p:bgPr>
    </p:bg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p41"/>
          <p:cNvSpPr/>
          <p:nvPr/>
        </p:nvSpPr>
        <p:spPr>
          <a:xfrm>
            <a:off x="0" y="7950"/>
            <a:ext cx="32028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4" name="Google Shape;3874;p41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5" name="Google Shape;3875;p41"/>
          <p:cNvSpPr txBox="1">
            <a:spLocks noGrp="1"/>
          </p:cNvSpPr>
          <p:nvPr>
            <p:ph type="title"/>
          </p:nvPr>
        </p:nvSpPr>
        <p:spPr>
          <a:xfrm>
            <a:off x="3870553" y="1295400"/>
            <a:ext cx="50448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76" name="Google Shape;3876;p41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877" name="Google Shape;3877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3878" name="Google Shape;3878;p41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879" name="Google Shape;3879;p4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0" name="Google Shape;3880;p4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881" name="Google Shape;3881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9" name="Google Shape;3899;p4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00" name="Google Shape;3900;p4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01" name="Google Shape;3901;p4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">
  <p:cSld name="BLANK_1_1_1_1">
    <p:bg>
      <p:bgPr>
        <a:solidFill>
          <a:schemeClr val="lt1"/>
        </a:solidFill>
        <a:effectLst/>
      </p:bgPr>
    </p:bg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42"/>
          <p:cNvSpPr txBox="1">
            <a:spLocks noGrp="1"/>
          </p:cNvSpPr>
          <p:nvPr>
            <p:ph type="ctrTitle"/>
          </p:nvPr>
        </p:nvSpPr>
        <p:spPr>
          <a:xfrm>
            <a:off x="495750" y="1143000"/>
            <a:ext cx="8191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3958" name="Google Shape;3958;p42"/>
          <p:cNvSpPr txBox="1">
            <a:spLocks noGrp="1"/>
          </p:cNvSpPr>
          <p:nvPr>
            <p:ph type="subTitle" idx="1"/>
          </p:nvPr>
        </p:nvSpPr>
        <p:spPr>
          <a:xfrm>
            <a:off x="495750" y="2790825"/>
            <a:ext cx="81912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959" name="Google Shape;3959;p42"/>
          <p:cNvSpPr txBox="1">
            <a:spLocks noGrp="1"/>
          </p:cNvSpPr>
          <p:nvPr>
            <p:ph type="title" idx="2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960" name="Google Shape;3960;p4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1" name="Google Shape;3961;p4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962" name="Google Shape;3962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0" name="Google Shape;3980;p4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81" name="Google Shape;3981;p4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82" name="Google Shape;3982;p4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pos="312">
          <p15:clr>
            <a:srgbClr val="E46962"/>
          </p15:clr>
        </p15:guide>
        <p15:guide id="3" orient="horz" pos="2880">
          <p15:clr>
            <a:srgbClr val="E46962"/>
          </p15:clr>
        </p15:guide>
        <p15:guide id="4" pos="5472">
          <p15:clr>
            <a:srgbClr val="E46962"/>
          </p15:clr>
        </p15:guide>
        <p15:guide id="5" orient="horz" pos="720">
          <p15:clr>
            <a:srgbClr val="E46962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p43"/>
          <p:cNvSpPr txBox="1">
            <a:spLocks noGrp="1"/>
          </p:cNvSpPr>
          <p:nvPr>
            <p:ph type="subTitle" idx="1"/>
          </p:nvPr>
        </p:nvSpPr>
        <p:spPr>
          <a:xfrm>
            <a:off x="389530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39" name="Google Shape;4039;p43"/>
          <p:cNvSpPr txBox="1">
            <a:spLocks noGrp="1"/>
          </p:cNvSpPr>
          <p:nvPr>
            <p:ph type="subTitle" idx="2"/>
          </p:nvPr>
        </p:nvSpPr>
        <p:spPr>
          <a:xfrm>
            <a:off x="381004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0" name="Google Shape;4040;p43"/>
          <p:cNvSpPr txBox="1">
            <a:spLocks noGrp="1"/>
          </p:cNvSpPr>
          <p:nvPr>
            <p:ph type="subTitle" idx="3"/>
          </p:nvPr>
        </p:nvSpPr>
        <p:spPr>
          <a:xfrm>
            <a:off x="4735518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41" name="Google Shape;4041;p43"/>
          <p:cNvSpPr txBox="1">
            <a:spLocks noGrp="1"/>
          </p:cNvSpPr>
          <p:nvPr>
            <p:ph type="subTitle" idx="4"/>
          </p:nvPr>
        </p:nvSpPr>
        <p:spPr>
          <a:xfrm>
            <a:off x="4726991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2" name="Google Shape;4042;p43"/>
          <p:cNvSpPr txBox="1">
            <a:spLocks noGrp="1"/>
          </p:cNvSpPr>
          <p:nvPr>
            <p:ph type="subTitle" idx="5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3" name="Google Shape;4043;p43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044" name="Google Shape;4044;p4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5" name="Google Shape;4045;p4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046" name="Google Shape;4046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4" name="Google Shape;4064;p4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065" name="Google Shape;4065;p4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066" name="Google Shape;4066;p4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" type="titleOnly">
  <p:cSld name="TITLE_ONLY">
    <p:spTree>
      <p:nvGrpSpPr>
        <p:cNvPr id="1" name="Shape 4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2" name="Google Shape;4122;p44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23" name="Google Shape;4123;p4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124" name="Google Shape;4124;p4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5" name="Google Shape;4125;p4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126" name="Google Shape;4126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4" name="Google Shape;4144;p4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145" name="Google Shape;4145;p4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146" name="Google Shape;4146;p4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_1">
    <p:bg>
      <p:bgPr>
        <a:solidFill>
          <a:schemeClr val="lt1"/>
        </a:solidFill>
        <a:effectLst/>
      </p:bgPr>
    </p:bg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p45"/>
          <p:cNvSpPr txBox="1">
            <a:spLocks noGrp="1"/>
          </p:cNvSpPr>
          <p:nvPr>
            <p:ph type="subTitle" idx="1"/>
          </p:nvPr>
        </p:nvSpPr>
        <p:spPr>
          <a:xfrm>
            <a:off x="33765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3" name="Google Shape;4203;p45"/>
          <p:cNvSpPr txBox="1">
            <a:spLocks noGrp="1"/>
          </p:cNvSpPr>
          <p:nvPr>
            <p:ph type="subTitle" idx="2"/>
          </p:nvPr>
        </p:nvSpPr>
        <p:spPr>
          <a:xfrm>
            <a:off x="33765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4" name="Google Shape;4204;p45"/>
          <p:cNvSpPr>
            <a:spLocks noGrp="1"/>
          </p:cNvSpPr>
          <p:nvPr>
            <p:ph type="pic" idx="3"/>
          </p:nvPr>
        </p:nvSpPr>
        <p:spPr>
          <a:xfrm>
            <a:off x="5403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5" name="Google Shape;4205;p45"/>
          <p:cNvSpPr txBox="1">
            <a:spLocks noGrp="1"/>
          </p:cNvSpPr>
          <p:nvPr>
            <p:ph type="subTitle" idx="4"/>
          </p:nvPr>
        </p:nvSpPr>
        <p:spPr>
          <a:xfrm>
            <a:off x="24903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6" name="Google Shape;4206;p45"/>
          <p:cNvSpPr txBox="1">
            <a:spLocks noGrp="1"/>
          </p:cNvSpPr>
          <p:nvPr>
            <p:ph type="subTitle" idx="5"/>
          </p:nvPr>
        </p:nvSpPr>
        <p:spPr>
          <a:xfrm>
            <a:off x="24903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7" name="Google Shape;4207;p45"/>
          <p:cNvSpPr>
            <a:spLocks noGrp="1"/>
          </p:cNvSpPr>
          <p:nvPr>
            <p:ph type="pic" idx="6"/>
          </p:nvPr>
        </p:nvSpPr>
        <p:spPr>
          <a:xfrm>
            <a:off x="26929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8" name="Google Shape;4208;p45"/>
          <p:cNvSpPr txBox="1">
            <a:spLocks noGrp="1"/>
          </p:cNvSpPr>
          <p:nvPr>
            <p:ph type="subTitle" idx="7"/>
          </p:nvPr>
        </p:nvSpPr>
        <p:spPr>
          <a:xfrm>
            <a:off x="4652480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9" name="Google Shape;4209;p45"/>
          <p:cNvSpPr txBox="1">
            <a:spLocks noGrp="1"/>
          </p:cNvSpPr>
          <p:nvPr>
            <p:ph type="subTitle" idx="8"/>
          </p:nvPr>
        </p:nvSpPr>
        <p:spPr>
          <a:xfrm>
            <a:off x="4652480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0" name="Google Shape;4210;p45"/>
          <p:cNvSpPr>
            <a:spLocks noGrp="1"/>
          </p:cNvSpPr>
          <p:nvPr>
            <p:ph type="pic" idx="9"/>
          </p:nvPr>
        </p:nvSpPr>
        <p:spPr>
          <a:xfrm>
            <a:off x="48456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1" name="Google Shape;4211;p45"/>
          <p:cNvSpPr txBox="1">
            <a:spLocks noGrp="1"/>
          </p:cNvSpPr>
          <p:nvPr>
            <p:ph type="subTitle" idx="13"/>
          </p:nvPr>
        </p:nvSpPr>
        <p:spPr>
          <a:xfrm>
            <a:off x="67956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12" name="Google Shape;4212;p45"/>
          <p:cNvSpPr txBox="1">
            <a:spLocks noGrp="1"/>
          </p:cNvSpPr>
          <p:nvPr>
            <p:ph type="subTitle" idx="14"/>
          </p:nvPr>
        </p:nvSpPr>
        <p:spPr>
          <a:xfrm>
            <a:off x="67956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3" name="Google Shape;4213;p45"/>
          <p:cNvSpPr>
            <a:spLocks noGrp="1"/>
          </p:cNvSpPr>
          <p:nvPr>
            <p:ph type="pic" idx="15"/>
          </p:nvPr>
        </p:nvSpPr>
        <p:spPr>
          <a:xfrm>
            <a:off x="69982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4" name="Google Shape;4214;p45"/>
          <p:cNvSpPr txBox="1">
            <a:spLocks noGrp="1"/>
          </p:cNvSpPr>
          <p:nvPr>
            <p:ph type="subTitle" idx="16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5" name="Google Shape;4215;p4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216" name="Google Shape;4216;p4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7" name="Google Shape;4217;p4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218" name="Google Shape;4218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6" name="Google Shape;4236;p4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237" name="Google Shape;4237;p4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238" name="Google Shape;4238;p4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E46962"/>
          </p15:clr>
        </p15:guide>
        <p15:guide id="2" orient="horz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CUSTOM_12_1_1">
    <p:bg>
      <p:bgPr>
        <a:solidFill>
          <a:schemeClr val="accent3"/>
        </a:solidFill>
        <a:effectLst/>
      </p:bgPr>
    </p:bg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p46"/>
          <p:cNvSpPr/>
          <p:nvPr/>
        </p:nvSpPr>
        <p:spPr>
          <a:xfrm>
            <a:off x="3143250" y="0"/>
            <a:ext cx="6000900" cy="477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95" name="Google Shape;4295;p46"/>
          <p:cNvPicPr preferRelativeResize="0"/>
          <p:nvPr/>
        </p:nvPicPr>
        <p:blipFill rotWithShape="1">
          <a:blip r:embed="rId2">
            <a:alphaModFix/>
          </a:blip>
          <a:srcRect l="10164" t="24039" r="48299" b="24039"/>
          <a:stretch/>
        </p:blipFill>
        <p:spPr>
          <a:xfrm>
            <a:off x="514500" y="514525"/>
            <a:ext cx="2004000" cy="2004000"/>
          </a:xfrm>
          <a:prstGeom prst="ellipse">
            <a:avLst/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296" name="Google Shape;4296;p46"/>
          <p:cNvSpPr/>
          <p:nvPr/>
        </p:nvSpPr>
        <p:spPr>
          <a:xfrm>
            <a:off x="3033100" y="0"/>
            <a:ext cx="272400" cy="4791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6"/>
          <p:cNvSpPr txBox="1">
            <a:spLocks noGrp="1"/>
          </p:cNvSpPr>
          <p:nvPr>
            <p:ph type="subTitle" idx="1"/>
          </p:nvPr>
        </p:nvSpPr>
        <p:spPr>
          <a:xfrm>
            <a:off x="4303400" y="12096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98" name="Google Shape;4298;p46"/>
          <p:cNvSpPr txBox="1">
            <a:spLocks noGrp="1"/>
          </p:cNvSpPr>
          <p:nvPr>
            <p:ph type="subTitle" idx="2"/>
          </p:nvPr>
        </p:nvSpPr>
        <p:spPr>
          <a:xfrm>
            <a:off x="318375" y="267205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99" name="Google Shape;4299;p46"/>
          <p:cNvSpPr txBox="1">
            <a:spLocks noGrp="1"/>
          </p:cNvSpPr>
          <p:nvPr>
            <p:ph type="subTitle" idx="3"/>
          </p:nvPr>
        </p:nvSpPr>
        <p:spPr>
          <a:xfrm>
            <a:off x="318300" y="342390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00" name="Google Shape;4300;p46"/>
          <p:cNvSpPr txBox="1">
            <a:spLocks noGrp="1"/>
          </p:cNvSpPr>
          <p:nvPr>
            <p:ph type="title"/>
          </p:nvPr>
        </p:nvSpPr>
        <p:spPr>
          <a:xfrm>
            <a:off x="3610300" y="228600"/>
            <a:ext cx="53040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4301" name="Google Shape;4301;p46"/>
          <p:cNvSpPr txBox="1">
            <a:spLocks noGrp="1"/>
          </p:cNvSpPr>
          <p:nvPr>
            <p:ph type="subTitle" idx="4"/>
          </p:nvPr>
        </p:nvSpPr>
        <p:spPr>
          <a:xfrm>
            <a:off x="4303400" y="18630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2" name="Google Shape;4302;p46"/>
          <p:cNvSpPr txBox="1">
            <a:spLocks noGrp="1"/>
          </p:cNvSpPr>
          <p:nvPr>
            <p:ph type="subTitle" idx="5"/>
          </p:nvPr>
        </p:nvSpPr>
        <p:spPr>
          <a:xfrm>
            <a:off x="4303400" y="25164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3" name="Google Shape;4303;p46"/>
          <p:cNvSpPr txBox="1">
            <a:spLocks noGrp="1"/>
          </p:cNvSpPr>
          <p:nvPr>
            <p:ph type="subTitle" idx="6"/>
          </p:nvPr>
        </p:nvSpPr>
        <p:spPr>
          <a:xfrm>
            <a:off x="4303400" y="31698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4" name="Google Shape;4304;p4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5" name="Google Shape;4305;p4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306" name="Google Shape;4306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4" name="Google Shape;4324;p4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325" name="Google Shape;4325;p4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326" name="Google Shape;4326;p4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orient="horz" pos="144">
          <p15:clr>
            <a:srgbClr val="E46962"/>
          </p15:clr>
        </p15:guide>
        <p15:guide id="4" pos="145">
          <p15:clr>
            <a:srgbClr val="E46962"/>
          </p15:clr>
        </p15:guide>
        <p15:guide id="5" pos="5615">
          <p15:clr>
            <a:srgbClr val="E46962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FR">
  <p:cSld name="TITLE_1_15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" name="Google Shape;384;p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85" name="Google Shape;385;p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" name="Google Shape;386;p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Lac Moraine, Alberta, Canada 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87" name="Google Shape;387;p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388;p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89" name="Google Shape;389;p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" name="Google Shape;44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5" name="Google Shape;44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65" name="Google Shape;46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" name="Google Shape;483;p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EN">
  <p:cSld name="TITLE_1_15_1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" name="Google Shape;485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86" name="Google Shape;486;p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" name="Google Shape;487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8" name="Google Shape;488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British-Columbia, Canada - Photo: 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07" name="Google Shape;507;p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" name="Google Shape;508;p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09" name="Google Shape;509;p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64" name="Google Shape;56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5" name="Google Shape;56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" name="Google Shape;583;p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5" name="Google Shape;58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FR">
  <p:cSld name="TITLE_1_15_1_1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5" name="Google Shape;605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06" name="Google Shape;606;p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Colombie-Britannique,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609" name="Google Shape;609;p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10" name="Google Shape;610;p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6" name="Google Shape;66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" name="Google Shape;68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6" name="Google Shape;68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" name="Google Shape;704;p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EN">
  <p:cSld name="TITLE_1_15_1_1_1"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" name="Google Shape;706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7" name="Google Shape;707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8" name="Google Shape;708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" name="Google Shape;726;p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727" name="Google Shape;727;p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" name="Google Shape;729;p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30" name="Google Shape;730;p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85" name="Google Shape;78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6" name="Google Shape;78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" name="Google Shape;804;p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" name="Google Shape;80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06" name="Google Shape;80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" name="Google Shape;824;p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FR">
  <p:cSld name="TITLE_1_15_1_1_1_1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6" name="Google Shape;826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827" name="Google Shape;827;p1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" name="Google Shape;828;p1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829" name="Google Shape;829;p1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" name="Google Shape;830;p1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831" name="Google Shape;831;p1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87" name="Google Shape;88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" name="Google Shape;905;p1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" name="Google Shape;90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07" name="Google Shape;90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" name="Google Shape;925;p1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8302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UGIbuE4wvgkvR07QZHvRpiTNMdqDuLDDqvTRx9wUq8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2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nada.ca/en.html?at_preview_token=EVfEQygt1m4v_OLCusyqAA&amp;at_preview_index=1_2&amp;at_preview_listed_activities_only=true&amp;at_preview_evaluate_as_true_audience_ids=2499736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hyperlink" Target="https://docs.google.com/document/d/1n79YT5b9tYpu0XryvMMgWIabpyfSBXs7uGNHbWvHgqI/edit?pli=1#heading=h.am1l29igpxsp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document/d/1n79YT5b9tYpu0XryvMMgWIabpyfSBXs7uGNHbWvHgqI/edit?pli=1#heading=h.e7pqxhh4qo1w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hyperlink" Target="https://test.canada.ca/wayfinding-orientation-2023/life-events/home-design-mobile-event.html" TargetMode="External"/><Relationship Id="rId4" Type="http://schemas.openxmlformats.org/officeDocument/2006/relationships/hyperlink" Target="https://test.canada.ca/wayfinding-orientation-2023/life-events/home-design-narrow.html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nada.ca/en/services.html" TargetMode="External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hyperlink" Target="https://docs.google.com/document/d/1n79YT5b9tYpu0XryvMMgWIabpyfSBXs7uGNHbWvHgqI/edit?pli=1#heading=h.xn4d118uz7ht" TargetMode="External"/><Relationship Id="rId4" Type="http://schemas.openxmlformats.org/officeDocument/2006/relationships/hyperlink" Target="https://test.canada.ca/wayfinding-orientation-2023/life-events/home-design-shorten.html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2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5" name="Google Shape;4385;p47"/>
          <p:cNvSpPr txBox="1">
            <a:spLocks noGrp="1"/>
          </p:cNvSpPr>
          <p:nvPr>
            <p:ph type="title"/>
          </p:nvPr>
        </p:nvSpPr>
        <p:spPr>
          <a:xfrm>
            <a:off x="5530150" y="457925"/>
            <a:ext cx="3528000" cy="27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433"/>
              <a:t>AB testing strategy for Life Events on Canada.ca </a:t>
            </a:r>
            <a:endParaRPr sz="3433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100"/>
          </a:p>
        </p:txBody>
      </p:sp>
      <p:sp>
        <p:nvSpPr>
          <p:cNvPr id="4386" name="Google Shape;4386;p47"/>
          <p:cNvSpPr txBox="1">
            <a:spLocks noGrp="1"/>
          </p:cNvSpPr>
          <p:nvPr>
            <p:ph type="subTitle" idx="4294967295"/>
          </p:nvPr>
        </p:nvSpPr>
        <p:spPr>
          <a:xfrm>
            <a:off x="5726950" y="3815225"/>
            <a:ext cx="3331200" cy="81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</a:rPr>
              <a:t>Digital Transformation Office </a:t>
            </a:r>
            <a:endParaRPr sz="1800" b="1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</a:rPr>
              <a:t>April 2024</a:t>
            </a:r>
            <a:endParaRPr sz="1800" b="1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u="sng">
                <a:solidFill>
                  <a:schemeClr val="hlink"/>
                </a:solidFill>
                <a:hlinkClick r:id="rId3"/>
              </a:rPr>
              <a:t>Version française</a:t>
            </a:r>
            <a:endParaRPr sz="1800" b="1">
              <a:solidFill>
                <a:schemeClr val="lt1"/>
              </a:solidFill>
            </a:endParaRPr>
          </a:p>
        </p:txBody>
      </p:sp>
      <p:pic>
        <p:nvPicPr>
          <p:cNvPr id="4387" name="Google Shape;4387;p47"/>
          <p:cNvPicPr preferRelativeResize="0"/>
          <p:nvPr/>
        </p:nvPicPr>
        <p:blipFill rotWithShape="1">
          <a:blip r:embed="rId4">
            <a:alphaModFix/>
          </a:blip>
          <a:srcRect l="9639" r="4832"/>
          <a:stretch/>
        </p:blipFill>
        <p:spPr>
          <a:xfrm>
            <a:off x="587175" y="746225"/>
            <a:ext cx="3762476" cy="2081074"/>
          </a:xfrm>
          <a:prstGeom prst="rect">
            <a:avLst/>
          </a:prstGeom>
          <a:noFill/>
          <a:ln>
            <a:noFill/>
          </a:ln>
        </p:spPr>
      </p:pic>
      <p:sp>
        <p:nvSpPr>
          <p:cNvPr id="4388" name="Google Shape;4388;p47"/>
          <p:cNvSpPr/>
          <p:nvPr/>
        </p:nvSpPr>
        <p:spPr>
          <a:xfrm flipH="1">
            <a:off x="315500" y="228601"/>
            <a:ext cx="1000125" cy="517612"/>
          </a:xfrm>
          <a:custGeom>
            <a:avLst/>
            <a:gdLst/>
            <a:ahLst/>
            <a:cxnLst/>
            <a:rect l="l" t="t" r="r" b="b"/>
            <a:pathLst>
              <a:path w="285750" h="185524" extrusionOk="0">
                <a:moveTo>
                  <a:pt x="20392" y="0"/>
                </a:moveTo>
                <a:lnTo>
                  <a:pt x="18259" y="133"/>
                </a:lnTo>
                <a:lnTo>
                  <a:pt x="16260" y="533"/>
                </a:lnTo>
                <a:lnTo>
                  <a:pt x="14261" y="933"/>
                </a:lnTo>
                <a:lnTo>
                  <a:pt x="12528" y="1599"/>
                </a:lnTo>
                <a:lnTo>
                  <a:pt x="10662" y="2532"/>
                </a:lnTo>
                <a:lnTo>
                  <a:pt x="8930" y="3465"/>
                </a:lnTo>
                <a:lnTo>
                  <a:pt x="7464" y="4665"/>
                </a:lnTo>
                <a:lnTo>
                  <a:pt x="5998" y="5998"/>
                </a:lnTo>
                <a:lnTo>
                  <a:pt x="4665" y="7464"/>
                </a:lnTo>
                <a:lnTo>
                  <a:pt x="3465" y="9063"/>
                </a:lnTo>
                <a:lnTo>
                  <a:pt x="2532" y="10662"/>
                </a:lnTo>
                <a:lnTo>
                  <a:pt x="1599" y="12395"/>
                </a:lnTo>
                <a:lnTo>
                  <a:pt x="933" y="14261"/>
                </a:lnTo>
                <a:lnTo>
                  <a:pt x="400" y="16260"/>
                </a:lnTo>
                <a:lnTo>
                  <a:pt x="133" y="18259"/>
                </a:lnTo>
                <a:lnTo>
                  <a:pt x="0" y="20258"/>
                </a:lnTo>
                <a:lnTo>
                  <a:pt x="0" y="128481"/>
                </a:lnTo>
                <a:lnTo>
                  <a:pt x="133" y="130613"/>
                </a:lnTo>
                <a:lnTo>
                  <a:pt x="400" y="132612"/>
                </a:lnTo>
                <a:lnTo>
                  <a:pt x="933" y="134478"/>
                </a:lnTo>
                <a:lnTo>
                  <a:pt x="1599" y="136344"/>
                </a:lnTo>
                <a:lnTo>
                  <a:pt x="2532" y="138210"/>
                </a:lnTo>
                <a:lnTo>
                  <a:pt x="3465" y="139943"/>
                </a:lnTo>
                <a:lnTo>
                  <a:pt x="4665" y="141409"/>
                </a:lnTo>
                <a:lnTo>
                  <a:pt x="5998" y="142742"/>
                </a:lnTo>
                <a:lnTo>
                  <a:pt x="7464" y="144208"/>
                </a:lnTo>
                <a:lnTo>
                  <a:pt x="8930" y="145407"/>
                </a:lnTo>
                <a:lnTo>
                  <a:pt x="10662" y="146340"/>
                </a:lnTo>
                <a:lnTo>
                  <a:pt x="12528" y="147140"/>
                </a:lnTo>
                <a:lnTo>
                  <a:pt x="14261" y="147806"/>
                </a:lnTo>
                <a:lnTo>
                  <a:pt x="16260" y="148473"/>
                </a:lnTo>
                <a:lnTo>
                  <a:pt x="18259" y="148739"/>
                </a:lnTo>
                <a:lnTo>
                  <a:pt x="172063" y="148739"/>
                </a:lnTo>
                <a:lnTo>
                  <a:pt x="172063" y="185524"/>
                </a:lnTo>
                <a:lnTo>
                  <a:pt x="208848" y="148739"/>
                </a:lnTo>
                <a:lnTo>
                  <a:pt x="267491" y="148739"/>
                </a:lnTo>
                <a:lnTo>
                  <a:pt x="269623" y="148473"/>
                </a:lnTo>
                <a:lnTo>
                  <a:pt x="271489" y="147806"/>
                </a:lnTo>
                <a:lnTo>
                  <a:pt x="273355" y="147140"/>
                </a:lnTo>
                <a:lnTo>
                  <a:pt x="275088" y="146340"/>
                </a:lnTo>
                <a:lnTo>
                  <a:pt x="276820" y="145407"/>
                </a:lnTo>
                <a:lnTo>
                  <a:pt x="278286" y="144208"/>
                </a:lnTo>
                <a:lnTo>
                  <a:pt x="279752" y="142742"/>
                </a:lnTo>
                <a:lnTo>
                  <a:pt x="281085" y="141409"/>
                </a:lnTo>
                <a:lnTo>
                  <a:pt x="282285" y="139943"/>
                </a:lnTo>
                <a:lnTo>
                  <a:pt x="283218" y="138210"/>
                </a:lnTo>
                <a:lnTo>
                  <a:pt x="284151" y="136344"/>
                </a:lnTo>
                <a:lnTo>
                  <a:pt x="284817" y="134478"/>
                </a:lnTo>
                <a:lnTo>
                  <a:pt x="285350" y="132612"/>
                </a:lnTo>
                <a:lnTo>
                  <a:pt x="285617" y="130613"/>
                </a:lnTo>
                <a:lnTo>
                  <a:pt x="285750" y="128481"/>
                </a:lnTo>
                <a:lnTo>
                  <a:pt x="285750" y="20258"/>
                </a:lnTo>
                <a:lnTo>
                  <a:pt x="285617" y="18259"/>
                </a:lnTo>
                <a:lnTo>
                  <a:pt x="285350" y="16260"/>
                </a:lnTo>
                <a:lnTo>
                  <a:pt x="284817" y="14261"/>
                </a:lnTo>
                <a:lnTo>
                  <a:pt x="284151" y="12395"/>
                </a:lnTo>
                <a:lnTo>
                  <a:pt x="283218" y="10662"/>
                </a:lnTo>
                <a:lnTo>
                  <a:pt x="282285" y="9063"/>
                </a:lnTo>
                <a:lnTo>
                  <a:pt x="281085" y="7464"/>
                </a:lnTo>
                <a:lnTo>
                  <a:pt x="279752" y="5998"/>
                </a:lnTo>
                <a:lnTo>
                  <a:pt x="278286" y="4665"/>
                </a:lnTo>
                <a:lnTo>
                  <a:pt x="276820" y="3465"/>
                </a:lnTo>
                <a:lnTo>
                  <a:pt x="275088" y="2532"/>
                </a:lnTo>
                <a:lnTo>
                  <a:pt x="273355" y="1599"/>
                </a:lnTo>
                <a:lnTo>
                  <a:pt x="271489" y="933"/>
                </a:lnTo>
                <a:lnTo>
                  <a:pt x="269623" y="533"/>
                </a:lnTo>
                <a:lnTo>
                  <a:pt x="267491" y="133"/>
                </a:lnTo>
                <a:lnTo>
                  <a:pt x="265358" y="0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/>
              <a:t>Version 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" name="Google Shape;4485;p56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Canada.ca design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4486" name="Google Shape;4486;p56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</p:spPr>
        <p:txBody>
          <a:bodyPr/>
          <a:lstStyle/>
          <a:p>
            <a:endParaRPr lang="en-CA"/>
          </a:p>
        </p:txBody>
      </p:sp>
      <p:sp>
        <p:nvSpPr>
          <p:cNvPr id="4487" name="Google Shape;4487;p56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rgbClr val="294162"/>
                </a:solidFill>
              </a:rPr>
              <a:t>Digital Transformation Office (DTO)</a:t>
            </a:r>
            <a:endParaRPr sz="1400">
              <a:solidFill>
                <a:srgbClr val="29416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rgbClr val="294162"/>
                </a:solidFill>
              </a:rPr>
              <a:t>Canadian Digital Service</a:t>
            </a:r>
            <a:endParaRPr sz="1400">
              <a:solidFill>
                <a:srgbClr val="29416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>
              <a:solidFill>
                <a:srgbClr val="29416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rgbClr val="294162"/>
                </a:solidFill>
              </a:rPr>
              <a:t>peter.smith@cds-snc.ca</a:t>
            </a:r>
            <a:endParaRPr>
              <a:solidFill>
                <a:srgbClr val="294162"/>
              </a:solidFill>
            </a:endParaRPr>
          </a:p>
        </p:txBody>
      </p:sp>
      <p:pic>
        <p:nvPicPr>
          <p:cNvPr id="4488" name="Google Shape;4488;p56"/>
          <p:cNvPicPr preferRelativeResize="0"/>
          <p:nvPr/>
        </p:nvPicPr>
        <p:blipFill rotWithShape="1">
          <a:blip r:embed="rId3">
            <a:alphaModFix/>
          </a:blip>
          <a:srcRect l="8120" r="12426"/>
          <a:stretch/>
        </p:blipFill>
        <p:spPr>
          <a:xfrm>
            <a:off x="769675" y="1555550"/>
            <a:ext cx="2955501" cy="1759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3" name="Google Shape;4393;p48"/>
          <p:cNvSpPr txBox="1">
            <a:spLocks noGrp="1"/>
          </p:cNvSpPr>
          <p:nvPr>
            <p:ph type="title"/>
          </p:nvPr>
        </p:nvSpPr>
        <p:spPr>
          <a:xfrm>
            <a:off x="5486500" y="120998"/>
            <a:ext cx="2990100" cy="8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Exploring life events</a:t>
            </a:r>
            <a:endParaRPr/>
          </a:p>
        </p:txBody>
      </p:sp>
      <p:sp>
        <p:nvSpPr>
          <p:cNvPr id="4394" name="Google Shape;4394;p48"/>
          <p:cNvSpPr txBox="1">
            <a:spLocks noGrp="1"/>
          </p:cNvSpPr>
          <p:nvPr>
            <p:ph type="subTitle" idx="1"/>
          </p:nvPr>
        </p:nvSpPr>
        <p:spPr>
          <a:xfrm>
            <a:off x="5432125" y="1162050"/>
            <a:ext cx="3483300" cy="283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50"/>
              <a:t>Mandate to explore the concept of Life events on Canada.ca </a:t>
            </a:r>
            <a:endParaRPr sz="1550"/>
          </a:p>
          <a:p>
            <a:pPr marL="457200" lvl="0" indent="-32702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550"/>
              <a:buChar char="●"/>
            </a:pPr>
            <a:r>
              <a:rPr lang="en" sz="1550"/>
              <a:t>At same time, ensure continued task success for the 1M visitors weekly on the highly optimized home page</a:t>
            </a:r>
            <a:endParaRPr sz="1550"/>
          </a:p>
          <a:p>
            <a:pPr marL="4572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5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50"/>
              <a:t>Proposed balancing strategy:</a:t>
            </a:r>
            <a:endParaRPr sz="1550"/>
          </a:p>
          <a:p>
            <a:pPr marL="457200" lvl="0" indent="-32702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550"/>
              <a:buChar char="●"/>
            </a:pPr>
            <a:r>
              <a:rPr lang="en" sz="1550"/>
              <a:t>Use AB tests on live page to learn from real visitors</a:t>
            </a:r>
            <a:endParaRPr sz="1550"/>
          </a:p>
          <a:p>
            <a:pPr marL="457200" lvl="0" indent="-32702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550"/>
              <a:buChar char="●"/>
            </a:pPr>
            <a:r>
              <a:rPr lang="en" sz="1550"/>
              <a:t>Iterate through a design-test-learn process</a:t>
            </a:r>
            <a:endParaRPr sz="1900"/>
          </a:p>
        </p:txBody>
      </p:sp>
      <p:sp>
        <p:nvSpPr>
          <p:cNvPr id="4395" name="Google Shape;4395;p48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</p:spPr>
        <p:txBody>
          <a:bodyPr/>
          <a:lstStyle/>
          <a:p>
            <a:endParaRPr lang="en-CA"/>
          </a:p>
        </p:txBody>
      </p:sp>
      <p:pic>
        <p:nvPicPr>
          <p:cNvPr id="4396" name="Google Shape;4396;p48"/>
          <p:cNvPicPr preferRelativeResize="0"/>
          <p:nvPr/>
        </p:nvPicPr>
        <p:blipFill rotWithShape="1">
          <a:blip r:embed="rId3">
            <a:alphaModFix/>
          </a:blip>
          <a:srcRect b="10984"/>
          <a:stretch/>
        </p:blipFill>
        <p:spPr>
          <a:xfrm>
            <a:off x="714450" y="1162050"/>
            <a:ext cx="3274844" cy="2037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397" name="Google Shape;4397;p48"/>
          <p:cNvPicPr preferRelativeResize="0"/>
          <p:nvPr/>
        </p:nvPicPr>
        <p:blipFill rotWithShape="1">
          <a:blip r:embed="rId4">
            <a:alphaModFix/>
          </a:blip>
          <a:srcRect t="24408" r="6759"/>
          <a:stretch/>
        </p:blipFill>
        <p:spPr>
          <a:xfrm>
            <a:off x="742950" y="1139238"/>
            <a:ext cx="3396001" cy="2193624"/>
          </a:xfrm>
          <a:prstGeom prst="rect">
            <a:avLst/>
          </a:prstGeom>
          <a:noFill/>
          <a:ln>
            <a:noFill/>
          </a:ln>
        </p:spPr>
      </p:pic>
      <p:pic>
        <p:nvPicPr>
          <p:cNvPr id="4398" name="Google Shape;4398;p4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85950" y="1142675"/>
            <a:ext cx="3453000" cy="22234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" name="Google Shape;4403;p49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685800" cy="1703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5357"/>
              <a:buFont typeface="Arial"/>
              <a:buNone/>
            </a:pPr>
            <a:r>
              <a:rPr lang="en" sz="2800"/>
              <a:t>AB tests show different versions of a page to different visitors</a:t>
            </a:r>
            <a:endParaRPr sz="28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4" name="Google Shape;4404;p49"/>
          <p:cNvSpPr txBox="1">
            <a:spLocks noGrp="1"/>
          </p:cNvSpPr>
          <p:nvPr>
            <p:ph type="subTitle" idx="2"/>
          </p:nvPr>
        </p:nvSpPr>
        <p:spPr>
          <a:xfrm>
            <a:off x="5282700" y="1820000"/>
            <a:ext cx="3753300" cy="2751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2500" lnSpcReduction="2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r>
              <a:rPr lang="en"/>
              <a:t>Usually half see version A (the control) and half see B (changed). Each visitor sees same version throughout the test period.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r>
              <a:rPr lang="en"/>
              <a:t>We can compare visitor behaviour analytics data between A and B. </a:t>
            </a:r>
            <a:br>
              <a:rPr lang="en"/>
            </a:br>
            <a:br>
              <a:rPr lang="en"/>
            </a:br>
            <a:r>
              <a:rPr lang="en"/>
              <a:t>Success criteria are a statistically significant increase or decrease in click-through rates of a specific element, or group of elements. </a:t>
            </a:r>
            <a:endParaRPr/>
          </a:p>
        </p:txBody>
      </p:sp>
      <p:sp>
        <p:nvSpPr>
          <p:cNvPr id="4405" name="Google Shape;4405;p49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06" name="Google Shape;4406;p49"/>
          <p:cNvPicPr preferRelativeResize="0"/>
          <p:nvPr/>
        </p:nvPicPr>
        <p:blipFill rotWithShape="1">
          <a:blip r:embed="rId3">
            <a:alphaModFix/>
          </a:blip>
          <a:srcRect l="12770" r="12546"/>
          <a:stretch/>
        </p:blipFill>
        <p:spPr>
          <a:xfrm>
            <a:off x="0" y="0"/>
            <a:ext cx="4902199" cy="46735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1" name="Google Shape;4411;p50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417600" cy="1703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5357"/>
              <a:buFont typeface="Arial"/>
              <a:buNone/>
            </a:pPr>
            <a:r>
              <a:rPr lang="en" sz="2800"/>
              <a:t>AB test best practice: test small changes incrementally </a:t>
            </a:r>
            <a:endParaRPr/>
          </a:p>
        </p:txBody>
      </p:sp>
      <p:sp>
        <p:nvSpPr>
          <p:cNvPr id="4412" name="Google Shape;4412;p50"/>
          <p:cNvSpPr txBox="1">
            <a:spLocks noGrp="1"/>
          </p:cNvSpPr>
          <p:nvPr>
            <p:ph type="subTitle" idx="2"/>
          </p:nvPr>
        </p:nvSpPr>
        <p:spPr>
          <a:xfrm>
            <a:off x="5282700" y="1820000"/>
            <a:ext cx="3753300" cy="2751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Change one variable at a time, learn, then if successful, add and  test the next variable.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In the initial series, we propose: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Test narrower banner image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Apply narrow image &amp; test shortened page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Apply narrow image &amp; shorter page, add life events</a:t>
            </a:r>
            <a:endParaRPr/>
          </a:p>
        </p:txBody>
      </p:sp>
      <p:sp>
        <p:nvSpPr>
          <p:cNvPr id="4413" name="Google Shape;4413;p50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4" name="Google Shape;4414;p50"/>
          <p:cNvSpPr/>
          <p:nvPr/>
        </p:nvSpPr>
        <p:spPr>
          <a:xfrm>
            <a:off x="1170450" y="1259225"/>
            <a:ext cx="831300" cy="1275300"/>
          </a:xfrm>
          <a:prstGeom prst="rect">
            <a:avLst/>
          </a:prstGeom>
          <a:noFill/>
          <a:ln w="38100" cap="flat" cmpd="sng">
            <a:solidFill>
              <a:srgbClr val="CC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5" name="Google Shape;4415;p50"/>
          <p:cNvSpPr/>
          <p:nvPr/>
        </p:nvSpPr>
        <p:spPr>
          <a:xfrm>
            <a:off x="2962450" y="2042125"/>
            <a:ext cx="831300" cy="153300"/>
          </a:xfrm>
          <a:prstGeom prst="rect">
            <a:avLst/>
          </a:prstGeom>
          <a:noFill/>
          <a:ln w="38100" cap="flat" cmpd="sng">
            <a:solidFill>
              <a:srgbClr val="CC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6" name="Google Shape;4416;p50"/>
          <p:cNvSpPr/>
          <p:nvPr/>
        </p:nvSpPr>
        <p:spPr>
          <a:xfrm>
            <a:off x="3890700" y="1997725"/>
            <a:ext cx="244800" cy="242100"/>
          </a:xfrm>
          <a:prstGeom prst="leftArrow">
            <a:avLst>
              <a:gd name="adj1" fmla="val 50000"/>
              <a:gd name="adj2" fmla="val 50000"/>
            </a:avLst>
          </a:prstGeom>
          <a:solidFill>
            <a:srgbClr val="CC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417" name="Google Shape;4417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3088" y="1095000"/>
            <a:ext cx="3753315" cy="2138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18" name="Google Shape;4418;p50"/>
          <p:cNvPicPr preferRelativeResize="0"/>
          <p:nvPr/>
        </p:nvPicPr>
        <p:blipFill rotWithShape="1">
          <a:blip r:embed="rId4">
            <a:alphaModFix/>
          </a:blip>
          <a:srcRect l="16602" t="9" r="7450" b="2789"/>
          <a:stretch/>
        </p:blipFill>
        <p:spPr>
          <a:xfrm>
            <a:off x="0" y="10925"/>
            <a:ext cx="4793951" cy="3771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19" name="Google Shape;4419;p50"/>
          <p:cNvSpPr/>
          <p:nvPr/>
        </p:nvSpPr>
        <p:spPr>
          <a:xfrm>
            <a:off x="-25" y="3772025"/>
            <a:ext cx="4914900" cy="9015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420" name="Google Shape;4420;p50"/>
          <p:cNvPicPr preferRelativeResize="0"/>
          <p:nvPr/>
        </p:nvPicPr>
        <p:blipFill rotWithShape="1">
          <a:blip r:embed="rId5">
            <a:alphaModFix/>
          </a:blip>
          <a:srcRect b="3642"/>
          <a:stretch/>
        </p:blipFill>
        <p:spPr>
          <a:xfrm>
            <a:off x="1815750" y="714200"/>
            <a:ext cx="1305150" cy="2396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21" name="Google Shape;4421;p50"/>
          <p:cNvPicPr preferRelativeResize="0"/>
          <p:nvPr/>
        </p:nvPicPr>
        <p:blipFill rotWithShape="1">
          <a:blip r:embed="rId6">
            <a:alphaModFix/>
          </a:blip>
          <a:srcRect t="11902"/>
          <a:stretch/>
        </p:blipFill>
        <p:spPr>
          <a:xfrm>
            <a:off x="3401100" y="722925"/>
            <a:ext cx="1231925" cy="2318102"/>
          </a:xfrm>
          <a:prstGeom prst="rect">
            <a:avLst/>
          </a:prstGeom>
          <a:noFill/>
          <a:ln>
            <a:noFill/>
          </a:ln>
        </p:spPr>
      </p:pic>
      <p:pic>
        <p:nvPicPr>
          <p:cNvPr id="4422" name="Google Shape;4422;p5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30400" y="715887"/>
            <a:ext cx="1305150" cy="23934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51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417600" cy="112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2800"/>
              <a:t>Test 1: Narrow banner April 22-28</a:t>
            </a:r>
            <a:endParaRPr/>
          </a:p>
        </p:txBody>
      </p:sp>
      <p:sp>
        <p:nvSpPr>
          <p:cNvPr id="4428" name="Google Shape;4428;p51"/>
          <p:cNvSpPr txBox="1">
            <a:spLocks noGrp="1"/>
          </p:cNvSpPr>
          <p:nvPr>
            <p:ph type="subTitle" idx="2"/>
          </p:nvPr>
        </p:nvSpPr>
        <p:spPr>
          <a:xfrm>
            <a:off x="5282700" y="1350025"/>
            <a:ext cx="3753300" cy="32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2500" lnSpcReduction="2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r>
              <a:rPr lang="en"/>
              <a:t>Based on negative navigation behaviour changes seen when the banner was larger, test if a smaller banner improves navigation </a:t>
            </a:r>
            <a:br>
              <a:rPr lang="en"/>
            </a:br>
            <a:br>
              <a:rPr lang="en"/>
            </a:br>
            <a:r>
              <a:rPr lang="en"/>
              <a:t>Success criteria: </a:t>
            </a:r>
            <a:endParaRPr/>
          </a:p>
          <a:p>
            <a:pPr marL="457200" lvl="0" indent="-34607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significant increase in click-through rates for main service links on page</a:t>
            </a:r>
            <a:endParaRPr/>
          </a:p>
          <a:p>
            <a:pPr marL="457200" lvl="0" indent="-34607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decrease in use of less-effective menu and search bar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br>
              <a:rPr lang="en"/>
            </a:br>
            <a:r>
              <a:rPr lang="en" u="sng">
                <a:solidFill>
                  <a:schemeClr val="hlink"/>
                </a:solidFill>
                <a:hlinkClick r:id="rId3"/>
              </a:rPr>
              <a:t>Version B</a:t>
            </a:r>
            <a:r>
              <a:rPr lang="en"/>
              <a:t> (GC)  |  </a:t>
            </a:r>
            <a:r>
              <a:rPr lang="en" u="sng">
                <a:solidFill>
                  <a:schemeClr val="hlink"/>
                </a:solidFill>
                <a:hlinkClick r:id="rId4"/>
              </a:rPr>
              <a:t>Detailed design</a:t>
            </a:r>
            <a:endParaRPr/>
          </a:p>
        </p:txBody>
      </p:sp>
      <p:sp>
        <p:nvSpPr>
          <p:cNvPr id="4429" name="Google Shape;4429;p51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30" name="Google Shape;4430;p51"/>
          <p:cNvPicPr preferRelativeResize="0"/>
          <p:nvPr/>
        </p:nvPicPr>
        <p:blipFill rotWithShape="1">
          <a:blip r:embed="rId5">
            <a:alphaModFix/>
          </a:blip>
          <a:srcRect l="12770" r="12546"/>
          <a:stretch/>
        </p:blipFill>
        <p:spPr>
          <a:xfrm>
            <a:off x="0" y="0"/>
            <a:ext cx="4902199" cy="46735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5" name="Google Shape;4435;p52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417600" cy="112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2800"/>
              <a:t>Test 1 Results</a:t>
            </a:r>
            <a:endParaRPr sz="28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2800"/>
              <a:t>April 22 - May 1</a:t>
            </a:r>
            <a:endParaRPr sz="2800"/>
          </a:p>
        </p:txBody>
      </p:sp>
      <p:sp>
        <p:nvSpPr>
          <p:cNvPr id="4436" name="Google Shape;4436;p52"/>
          <p:cNvSpPr txBox="1">
            <a:spLocks noGrp="1"/>
          </p:cNvSpPr>
          <p:nvPr>
            <p:ph type="subTitle" idx="2"/>
          </p:nvPr>
        </p:nvSpPr>
        <p:spPr>
          <a:xfrm>
            <a:off x="5282700" y="1243775"/>
            <a:ext cx="3799200" cy="342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775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r>
              <a:rPr lang="en" b="1"/>
              <a:t>Success criteria met </a:t>
            </a:r>
            <a:r>
              <a:rPr lang="en"/>
              <a:t>for mobile &amp; desktop</a:t>
            </a:r>
            <a:endParaRPr/>
          </a:p>
          <a:p>
            <a:pPr marL="457200" lvl="0" indent="-32702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Significant drop in use of menu (-0.5%*) and search bar (-0.2%) </a:t>
            </a:r>
            <a:endParaRPr/>
          </a:p>
          <a:p>
            <a:pPr marL="457200" lvl="0" indent="-32702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Larger significant increase in click-through rates for Most requested (+5%) and body links (+2%)</a:t>
            </a:r>
            <a:endParaRPr/>
          </a:p>
          <a:p>
            <a:pPr marL="457200" lvl="0" indent="-32702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 u="sng">
                <a:solidFill>
                  <a:schemeClr val="hlink"/>
                </a:solidFill>
                <a:hlinkClick r:id="rId3"/>
              </a:rPr>
              <a:t>Detailed analysis</a:t>
            </a:r>
            <a:endParaRPr/>
          </a:p>
          <a:p>
            <a:pPr marL="0" lvl="0" indent="4572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"/>
              <a:t>* absolute changes, not relative, for Mobile</a:t>
            </a:r>
            <a:endParaRPr sz="1150"/>
          </a:p>
          <a:p>
            <a:pPr marL="0" lvl="0" indent="457200" algn="l" rtl="0">
              <a:spcBef>
                <a:spcPts val="0"/>
              </a:spcBef>
              <a:spcAft>
                <a:spcPts val="0"/>
              </a:spcAft>
              <a:buNone/>
            </a:pPr>
            <a:endParaRPr sz="115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5000"/>
              <a:buFont typeface="Arial"/>
              <a:buNone/>
            </a:pPr>
            <a:r>
              <a:rPr lang="en" b="1"/>
              <a:t>Recommend</a:t>
            </a:r>
            <a:r>
              <a:rPr lang="en"/>
              <a:t>: remove image on mobile, reduce desktop image size slightly, in progress with Principal Publisher</a:t>
            </a:r>
            <a:endParaRPr/>
          </a:p>
          <a:p>
            <a:pPr marL="457200" lvl="0" indent="-327025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 u="sng">
                <a:solidFill>
                  <a:schemeClr val="hlink"/>
                </a:solidFill>
                <a:hlinkClick r:id="rId4"/>
              </a:rPr>
              <a:t>Prototype for recommended changes</a:t>
            </a:r>
            <a:endParaRPr/>
          </a:p>
          <a:p>
            <a:pPr marL="457200" lvl="0" indent="-327025" algn="l" rtl="0">
              <a:spcBef>
                <a:spcPts val="0"/>
              </a:spcBef>
              <a:spcAft>
                <a:spcPts val="0"/>
              </a:spcAft>
              <a:buSzPct val="173913"/>
              <a:buChar char="●"/>
            </a:pPr>
            <a:r>
              <a:rPr lang="en" u="sng">
                <a:solidFill>
                  <a:schemeClr val="hlink"/>
                </a:solidFill>
                <a:hlinkClick r:id="rId5"/>
              </a:rPr>
              <a:t>Prototype for national events banner</a:t>
            </a:r>
            <a:endParaRPr sz="1150"/>
          </a:p>
        </p:txBody>
      </p:sp>
      <p:sp>
        <p:nvSpPr>
          <p:cNvPr id="4437" name="Google Shape;4437;p52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38" name="Google Shape;4438;p52"/>
          <p:cNvPicPr preferRelativeResize="0"/>
          <p:nvPr/>
        </p:nvPicPr>
        <p:blipFill rotWithShape="1">
          <a:blip r:embed="rId6">
            <a:alphaModFix/>
          </a:blip>
          <a:srcRect l="12770" r="12546"/>
          <a:stretch/>
        </p:blipFill>
        <p:spPr>
          <a:xfrm>
            <a:off x="0" y="0"/>
            <a:ext cx="4902199" cy="4673526"/>
          </a:xfrm>
          <a:prstGeom prst="rect">
            <a:avLst/>
          </a:prstGeom>
          <a:noFill/>
          <a:ln>
            <a:noFill/>
          </a:ln>
        </p:spPr>
      </p:pic>
      <p:sp>
        <p:nvSpPr>
          <p:cNvPr id="4439" name="Google Shape;4439;p52"/>
          <p:cNvSpPr/>
          <p:nvPr/>
        </p:nvSpPr>
        <p:spPr>
          <a:xfrm>
            <a:off x="2555025" y="870275"/>
            <a:ext cx="2264700" cy="747600"/>
          </a:xfrm>
          <a:prstGeom prst="rect">
            <a:avLst/>
          </a:prstGeom>
          <a:noFill/>
          <a:ln w="381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0" name="Google Shape;4440;p52"/>
          <p:cNvSpPr/>
          <p:nvPr/>
        </p:nvSpPr>
        <p:spPr>
          <a:xfrm>
            <a:off x="2555150" y="2350400"/>
            <a:ext cx="2264700" cy="1387200"/>
          </a:xfrm>
          <a:prstGeom prst="rect">
            <a:avLst/>
          </a:prstGeom>
          <a:noFill/>
          <a:ln w="38100" cap="flat" cmpd="sng">
            <a:solidFill>
              <a:srgbClr val="00BC9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1" name="Google Shape;4441;p52"/>
          <p:cNvSpPr/>
          <p:nvPr/>
        </p:nvSpPr>
        <p:spPr>
          <a:xfrm rot="10800000">
            <a:off x="4453175" y="2631050"/>
            <a:ext cx="277500" cy="5934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0BC98"/>
          </a:solidFill>
          <a:ln w="38100" cap="flat" cmpd="sng">
            <a:solidFill>
              <a:srgbClr val="00BC9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2" name="Google Shape;4442;p52"/>
          <p:cNvSpPr/>
          <p:nvPr/>
        </p:nvSpPr>
        <p:spPr>
          <a:xfrm>
            <a:off x="4479100" y="953800"/>
            <a:ext cx="251700" cy="5190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EB2E38"/>
          </a:solidFill>
          <a:ln w="38100" cap="flat" cmpd="sng">
            <a:solidFill>
              <a:srgbClr val="EB2E3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7" name="Google Shape;4447;p53"/>
          <p:cNvSpPr txBox="1">
            <a:spLocks noGrp="1"/>
          </p:cNvSpPr>
          <p:nvPr>
            <p:ph type="ctrTitle"/>
          </p:nvPr>
        </p:nvSpPr>
        <p:spPr>
          <a:xfrm>
            <a:off x="5182775" y="228600"/>
            <a:ext cx="3620400" cy="112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5357"/>
              <a:buFont typeface="Arial"/>
              <a:buNone/>
            </a:pPr>
            <a:r>
              <a:rPr lang="en" sz="2800"/>
              <a:t>Test 2: Shorter page with All services button</a:t>
            </a:r>
            <a:endParaRPr/>
          </a:p>
        </p:txBody>
      </p:sp>
      <p:sp>
        <p:nvSpPr>
          <p:cNvPr id="4448" name="Google Shape;4448;p53"/>
          <p:cNvSpPr txBox="1">
            <a:spLocks noGrp="1"/>
          </p:cNvSpPr>
          <p:nvPr>
            <p:ph type="subTitle" idx="2"/>
          </p:nvPr>
        </p:nvSpPr>
        <p:spPr>
          <a:xfrm>
            <a:off x="5229675" y="1149200"/>
            <a:ext cx="3861300" cy="352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70000" lnSpcReduction="1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6795"/>
              <a:buFont typeface="Arial"/>
              <a:buNone/>
            </a:pPr>
            <a:r>
              <a:rPr lang="en" sz="1936"/>
              <a:t>70% of visitors scroll half the page or less. Shorter page will expose more service links, and make room for potential Life Events section</a:t>
            </a: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6795"/>
              <a:buFont typeface="Arial"/>
              <a:buNone/>
            </a:pP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56795"/>
              <a:buFont typeface="Arial"/>
              <a:buNone/>
            </a:pPr>
            <a:r>
              <a:rPr lang="en" sz="1936"/>
              <a:t>Version B: remove 12 theme and focus links that get only 1% of clicks and their descriptions </a:t>
            </a:r>
            <a:endParaRPr sz="1936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ct val="103265"/>
              <a:buChar char="●"/>
            </a:pPr>
            <a:r>
              <a:rPr lang="en" sz="1936"/>
              <a:t>Replace with an All services button linked to </a:t>
            </a:r>
            <a:r>
              <a:rPr lang="en" sz="1936" u="sng">
                <a:solidFill>
                  <a:schemeClr val="hlink"/>
                </a:solidFill>
                <a:hlinkClick r:id="rId3"/>
              </a:rPr>
              <a:t>All services page</a:t>
            </a:r>
            <a:r>
              <a:rPr lang="en" sz="1936"/>
              <a:t> so people aren’t stranded</a:t>
            </a: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Success criteria: 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Click-throughs to the 12 links remaining on Version A aren’t significantly different than clicks on B’s All services button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No significant increase in search/menu use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ct val="100000"/>
              <a:buChar char="●"/>
            </a:pPr>
            <a:r>
              <a:rPr lang="en"/>
              <a:t>No significant decrease in remaining links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48125"/>
              <a:buFont typeface="Arial"/>
              <a:buNone/>
            </a:pPr>
            <a:br>
              <a:rPr lang="en"/>
            </a:br>
            <a:r>
              <a:rPr lang="en" sz="2285" u="sng">
                <a:solidFill>
                  <a:schemeClr val="hlink"/>
                </a:solidFill>
                <a:hlinkClick r:id="rId4"/>
              </a:rPr>
              <a:t>Prototype</a:t>
            </a:r>
            <a:r>
              <a:rPr lang="en" sz="2285"/>
              <a:t> 		 |   	</a:t>
            </a:r>
            <a:r>
              <a:rPr lang="en" sz="2285" u="sng">
                <a:solidFill>
                  <a:schemeClr val="hlink"/>
                </a:solidFill>
                <a:hlinkClick r:id="rId5"/>
              </a:rPr>
              <a:t>Detailed design</a:t>
            </a:r>
            <a:endParaRPr sz="2285"/>
          </a:p>
        </p:txBody>
      </p:sp>
      <p:sp>
        <p:nvSpPr>
          <p:cNvPr id="4449" name="Google Shape;4449;p53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50" name="Google Shape;4450;p5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0" y="0"/>
            <a:ext cx="4105874" cy="2362475"/>
          </a:xfrm>
          <a:prstGeom prst="rect">
            <a:avLst/>
          </a:prstGeom>
          <a:noFill/>
          <a:ln>
            <a:noFill/>
          </a:ln>
        </p:spPr>
      </p:pic>
      <p:sp>
        <p:nvSpPr>
          <p:cNvPr id="4451" name="Google Shape;4451;p53"/>
          <p:cNvSpPr/>
          <p:nvPr/>
        </p:nvSpPr>
        <p:spPr>
          <a:xfrm>
            <a:off x="4075500" y="0"/>
            <a:ext cx="993000" cy="4725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53"/>
          <p:cNvSpPr txBox="1"/>
          <p:nvPr/>
        </p:nvSpPr>
        <p:spPr>
          <a:xfrm>
            <a:off x="4248450" y="624900"/>
            <a:ext cx="647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>
                <a:solidFill>
                  <a:srgbClr val="5E8BA2"/>
                </a:solidFill>
                <a:latin typeface="Oswald"/>
                <a:ea typeface="Oswald"/>
                <a:cs typeface="Oswald"/>
                <a:sym typeface="Oswald"/>
              </a:rPr>
              <a:t>A</a:t>
            </a:r>
            <a:endParaRPr sz="6000" b="1">
              <a:solidFill>
                <a:srgbClr val="5E8BA2"/>
              </a:solidFill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4453" name="Google Shape;4453;p53"/>
          <p:cNvSpPr txBox="1"/>
          <p:nvPr/>
        </p:nvSpPr>
        <p:spPr>
          <a:xfrm>
            <a:off x="4248450" y="2975300"/>
            <a:ext cx="647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>
                <a:solidFill>
                  <a:srgbClr val="5E8BA2"/>
                </a:solidFill>
                <a:latin typeface="Oswald"/>
                <a:ea typeface="Oswald"/>
                <a:cs typeface="Oswald"/>
                <a:sym typeface="Oswald"/>
              </a:rPr>
              <a:t>B</a:t>
            </a:r>
            <a:endParaRPr sz="6000" b="1">
              <a:solidFill>
                <a:srgbClr val="5E8BA2"/>
              </a:solidFill>
              <a:latin typeface="Oswald"/>
              <a:ea typeface="Oswald"/>
              <a:cs typeface="Oswald"/>
              <a:sym typeface="Oswald"/>
            </a:endParaRPr>
          </a:p>
        </p:txBody>
      </p:sp>
      <p:pic>
        <p:nvPicPr>
          <p:cNvPr id="4454" name="Google Shape;4454;p5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0" y="2362475"/>
            <a:ext cx="4084535" cy="2362475"/>
          </a:xfrm>
          <a:prstGeom prst="rect">
            <a:avLst/>
          </a:prstGeom>
          <a:noFill/>
          <a:ln>
            <a:noFill/>
          </a:ln>
        </p:spPr>
      </p:pic>
      <p:sp>
        <p:nvSpPr>
          <p:cNvPr id="4455" name="Google Shape;4455;p53"/>
          <p:cNvSpPr/>
          <p:nvPr/>
        </p:nvSpPr>
        <p:spPr>
          <a:xfrm>
            <a:off x="931050" y="3565250"/>
            <a:ext cx="340500" cy="204300"/>
          </a:xfrm>
          <a:prstGeom prst="rect">
            <a:avLst/>
          </a:prstGeom>
          <a:noFill/>
          <a:ln w="28575" cap="flat" cmpd="sng">
            <a:solidFill>
              <a:srgbClr val="EB2E3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0" name="Google Shape;4460;p54"/>
          <p:cNvSpPr txBox="1">
            <a:spLocks noGrp="1"/>
          </p:cNvSpPr>
          <p:nvPr>
            <p:ph type="ctrTitle"/>
          </p:nvPr>
        </p:nvSpPr>
        <p:spPr>
          <a:xfrm>
            <a:off x="5182775" y="228600"/>
            <a:ext cx="3620400" cy="112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2800"/>
              <a:t>Test 3: Add Life events designs</a:t>
            </a:r>
            <a:endParaRPr/>
          </a:p>
        </p:txBody>
      </p:sp>
      <p:sp>
        <p:nvSpPr>
          <p:cNvPr id="4461" name="Google Shape;4461;p54"/>
          <p:cNvSpPr txBox="1">
            <a:spLocks noGrp="1"/>
          </p:cNvSpPr>
          <p:nvPr>
            <p:ph type="subTitle" idx="2"/>
          </p:nvPr>
        </p:nvSpPr>
        <p:spPr>
          <a:xfrm>
            <a:off x="5229675" y="1149200"/>
            <a:ext cx="3861300" cy="352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lnSpcReduction="2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36"/>
              <a:t>Build on previous results to test design options for Life events </a:t>
            </a: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36"/>
              <a:t>ABC test to test 2 different design solutions</a:t>
            </a: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3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Success criteria: 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/>
              <a:t>Significant increase in visits to Life events pages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/>
              <a:t>No significant decrease in visits to Most requested and body service links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285"/>
          </a:p>
        </p:txBody>
      </p:sp>
      <p:sp>
        <p:nvSpPr>
          <p:cNvPr id="4462" name="Google Shape;4462;p54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3" name="Google Shape;4463;p54"/>
          <p:cNvSpPr/>
          <p:nvPr/>
        </p:nvSpPr>
        <p:spPr>
          <a:xfrm>
            <a:off x="4075500" y="0"/>
            <a:ext cx="993000" cy="4725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464" name="Google Shape;4464;p54"/>
          <p:cNvPicPr preferRelativeResize="0"/>
          <p:nvPr/>
        </p:nvPicPr>
        <p:blipFill rotWithShape="1">
          <a:blip r:embed="rId3">
            <a:alphaModFix/>
          </a:blip>
          <a:srcRect l="12770" r="12546"/>
          <a:stretch/>
        </p:blipFill>
        <p:spPr>
          <a:xfrm>
            <a:off x="0" y="25750"/>
            <a:ext cx="4875260" cy="4647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65" name="Google Shape;4465;p54"/>
          <p:cNvPicPr preferRelativeResize="0"/>
          <p:nvPr/>
        </p:nvPicPr>
        <p:blipFill rotWithShape="1">
          <a:blip r:embed="rId4">
            <a:alphaModFix/>
          </a:blip>
          <a:srcRect t="11902"/>
          <a:stretch/>
        </p:blipFill>
        <p:spPr>
          <a:xfrm>
            <a:off x="2702175" y="900500"/>
            <a:ext cx="1553900" cy="2923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466" name="Google Shape;4466;p5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9300" y="881760"/>
            <a:ext cx="1553900" cy="2961490"/>
          </a:xfrm>
          <a:prstGeom prst="rect">
            <a:avLst/>
          </a:prstGeom>
          <a:noFill/>
          <a:ln>
            <a:noFill/>
          </a:ln>
        </p:spPr>
      </p:pic>
      <p:sp>
        <p:nvSpPr>
          <p:cNvPr id="4467" name="Google Shape;4467;p54"/>
          <p:cNvSpPr/>
          <p:nvPr/>
        </p:nvSpPr>
        <p:spPr>
          <a:xfrm>
            <a:off x="2702125" y="2651100"/>
            <a:ext cx="1554000" cy="876300"/>
          </a:xfrm>
          <a:prstGeom prst="rect">
            <a:avLst/>
          </a:prstGeom>
          <a:solidFill>
            <a:srgbClr val="A1527B">
              <a:alpha val="80380"/>
            </a:srgbClr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8" name="Google Shape;4468;p54"/>
          <p:cNvSpPr txBox="1"/>
          <p:nvPr/>
        </p:nvSpPr>
        <p:spPr>
          <a:xfrm>
            <a:off x="3031813" y="2812400"/>
            <a:ext cx="618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TBD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4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3" name="Google Shape;4473;p55"/>
          <p:cNvSpPr txBox="1">
            <a:spLocks noGrp="1"/>
          </p:cNvSpPr>
          <p:nvPr>
            <p:ph type="title"/>
          </p:nvPr>
        </p:nvSpPr>
        <p:spPr>
          <a:xfrm>
            <a:off x="3870550" y="1295400"/>
            <a:ext cx="5273400" cy="8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5357"/>
              <a:buFont typeface="Arial"/>
              <a:buNone/>
            </a:pPr>
            <a:r>
              <a:rPr lang="en" sz="2800"/>
              <a:t>Test 4 and beyond: Life events navigation</a:t>
            </a:r>
            <a:endParaRPr/>
          </a:p>
        </p:txBody>
      </p:sp>
      <p:sp>
        <p:nvSpPr>
          <p:cNvPr id="4474" name="Google Shape;4474;p55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br>
              <a:rPr lang="en"/>
            </a:br>
            <a:endParaRPr/>
          </a:p>
        </p:txBody>
      </p:sp>
      <p:sp>
        <p:nvSpPr>
          <p:cNvPr id="4475" name="Google Shape;4475;p55"/>
          <p:cNvSpPr/>
          <p:nvPr/>
        </p:nvSpPr>
        <p:spPr>
          <a:xfrm>
            <a:off x="2338970" y="292874"/>
            <a:ext cx="5" cy="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637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6" name="Google Shape;4476;p55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</p:spPr>
        <p:txBody>
          <a:bodyPr/>
          <a:lstStyle/>
          <a:p>
            <a:endParaRPr lang="en-CA"/>
          </a:p>
        </p:txBody>
      </p:sp>
      <p:sp>
        <p:nvSpPr>
          <p:cNvPr id="4477" name="Google Shape;4477;p55"/>
          <p:cNvSpPr txBox="1"/>
          <p:nvPr/>
        </p:nvSpPr>
        <p:spPr>
          <a:xfrm>
            <a:off x="3870550" y="2152500"/>
            <a:ext cx="50448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Continue the design-test iteration to build out Life Events navigation </a:t>
            </a:r>
            <a:br>
              <a:rPr lang="en" sz="2000" b="1">
                <a:solidFill>
                  <a:schemeClr val="lt1"/>
                </a:solidFill>
              </a:rPr>
            </a:br>
            <a:br>
              <a:rPr lang="en" sz="2000" b="1">
                <a:solidFill>
                  <a:schemeClr val="lt1"/>
                </a:solidFill>
              </a:rPr>
            </a:br>
            <a:r>
              <a:rPr lang="en" sz="2000" b="1">
                <a:solidFill>
                  <a:schemeClr val="lt1"/>
                </a:solidFill>
              </a:rPr>
              <a:t>May need to integrate different design aspects from Life events designs, and test into the Life events content</a:t>
            </a:r>
            <a:endParaRPr b="1">
              <a:solidFill>
                <a:schemeClr val="lt1"/>
              </a:solidFill>
            </a:endParaRPr>
          </a:p>
        </p:txBody>
      </p:sp>
      <p:pic>
        <p:nvPicPr>
          <p:cNvPr id="4478" name="Google Shape;4478;p55"/>
          <p:cNvPicPr preferRelativeResize="0"/>
          <p:nvPr/>
        </p:nvPicPr>
        <p:blipFill rotWithShape="1">
          <a:blip r:embed="rId3">
            <a:alphaModFix/>
          </a:blip>
          <a:srcRect b="1594"/>
          <a:stretch/>
        </p:blipFill>
        <p:spPr>
          <a:xfrm>
            <a:off x="662000" y="662000"/>
            <a:ext cx="1885500" cy="3372325"/>
          </a:xfrm>
          <a:prstGeom prst="rect">
            <a:avLst/>
          </a:prstGeom>
          <a:noFill/>
          <a:ln>
            <a:noFill/>
          </a:ln>
        </p:spPr>
      </p:pic>
      <p:sp>
        <p:nvSpPr>
          <p:cNvPr id="4479" name="Google Shape;4479;p55"/>
          <p:cNvSpPr/>
          <p:nvPr/>
        </p:nvSpPr>
        <p:spPr>
          <a:xfrm>
            <a:off x="662000" y="2672900"/>
            <a:ext cx="1885500" cy="876300"/>
          </a:xfrm>
          <a:prstGeom prst="rect">
            <a:avLst/>
          </a:prstGeom>
          <a:solidFill>
            <a:srgbClr val="A1527B">
              <a:alpha val="80380"/>
            </a:srgbClr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0" name="Google Shape;4480;p55"/>
          <p:cNvSpPr txBox="1"/>
          <p:nvPr/>
        </p:nvSpPr>
        <p:spPr>
          <a:xfrm>
            <a:off x="1062017" y="2834200"/>
            <a:ext cx="749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TBD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DS_2024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9F9F9"/>
      </a:lt2>
      <a:accent1>
        <a:srgbClr val="294162"/>
      </a:accent1>
      <a:accent2>
        <a:srgbClr val="5BAAD7"/>
      </a:accent2>
      <a:accent3>
        <a:srgbClr val="8CD0F2"/>
      </a:accent3>
      <a:accent4>
        <a:srgbClr val="AF2024"/>
      </a:accent4>
      <a:accent5>
        <a:srgbClr val="F27921"/>
      </a:accent5>
      <a:accent6>
        <a:srgbClr val="F9B717"/>
      </a:accent6>
      <a:hlink>
        <a:srgbClr val="4A86E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579</Words>
  <Application>Microsoft Office PowerPoint</Application>
  <PresentationFormat>On-screen Show (16:9)</PresentationFormat>
  <Paragraphs>70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4" baseType="lpstr">
      <vt:lpstr>Arial</vt:lpstr>
      <vt:lpstr>Oswald</vt:lpstr>
      <vt:lpstr>Source Sans Pro</vt:lpstr>
      <vt:lpstr>CDS_2024</vt:lpstr>
      <vt:lpstr>AB testing strategy for Life Events on Canada.ca  </vt:lpstr>
      <vt:lpstr>Exploring life events</vt:lpstr>
      <vt:lpstr>AB tests show different versions of a page to different visitors </vt:lpstr>
      <vt:lpstr>AB test best practice: test small changes incrementally </vt:lpstr>
      <vt:lpstr>Test 1: Narrow banner April 22-28</vt:lpstr>
      <vt:lpstr>Test 1 Results April 22 - May 1</vt:lpstr>
      <vt:lpstr>Test 2: Shorter page with All services button</vt:lpstr>
      <vt:lpstr>Test 3: Add Life events designs</vt:lpstr>
      <vt:lpstr>Test 4 and beyond: Life events navigation</vt:lpstr>
      <vt:lpstr>Canada.ca design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Rob Boudreau</cp:lastModifiedBy>
  <cp:revision>1</cp:revision>
  <dcterms:modified xsi:type="dcterms:W3CDTF">2024-06-10T19:59:32Z</dcterms:modified>
</cp:coreProperties>
</file>