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96323" autoAdjust="0"/>
  </p:normalViewPr>
  <p:slideViewPr>
    <p:cSldViewPr snapToGrid="0" snapToObjects="1">
      <p:cViewPr varScale="1">
        <p:scale>
          <a:sx n="113" d="100"/>
          <a:sy n="113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-5324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675283"/>
            <a:ext cx="6938784" cy="737503"/>
          </a:xfrm>
        </p:spPr>
        <p:txBody>
          <a:bodyPr>
            <a:noAutofit/>
          </a:bodyPr>
          <a:lstStyle/>
          <a:p>
            <a:r>
              <a:rPr lang="fr-CA" sz="28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Rapport sur l’expérience employé et plan d’action – À VENIR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380684"/>
            <a:ext cx="3857360" cy="6783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report sur votre projet et parcours de gestion du changement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7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.png">
            <a:extLst>
              <a:ext uri="{FF2B5EF4-FFF2-40B4-BE49-F238E27FC236}">
                <a16:creationId xmlns:a16="http://schemas.microsoft.com/office/drawing/2014/main" id="{A81ECE90-0E54-042B-F440-054AC2171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3" y="422911"/>
            <a:ext cx="2906818" cy="567491"/>
          </a:xfrm>
          <a:prstGeom prst="rect">
            <a:avLst/>
          </a:prstGeom>
        </p:spPr>
      </p:pic>
      <p:pic>
        <p:nvPicPr>
          <p:cNvPr id="10" name="Picture 9" descr="goc_fip_2c_f.png">
            <a:extLst>
              <a:ext uri="{FF2B5EF4-FFF2-40B4-BE49-F238E27FC236}">
                <a16:creationId xmlns:a16="http://schemas.microsoft.com/office/drawing/2014/main" id="{993B432F-3FF1-F43A-3EF7-D9FB72C120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22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Rapport sur l’expérience employé et plan d’action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307</cp:revision>
  <dcterms:created xsi:type="dcterms:W3CDTF">2018-01-23T15:59:12Z</dcterms:created>
  <dcterms:modified xsi:type="dcterms:W3CDTF">2023-12-20T15:01:00Z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2023-12-20T14:22:46Z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1d8eaa38-4ece-4cc6-a4fc-d34879483167</vt:lpwstr>
  </property>
  <property fmtid="{D5CDD505-2E9C-101B-9397-08002B2CF9AE}" pid="8" name="MSIP_Label_834ed4f5-eae4-40c7-82be-b1cdf720a1b9_ContentBits">
    <vt:lpwstr>0</vt:lpwstr>
  </property>
</Properties>
</file>