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65" r:id="rId5"/>
    <p:sldId id="263" r:id="rId6"/>
    <p:sldId id="262" r:id="rId7"/>
    <p:sldId id="266" r:id="rId8"/>
    <p:sldId id="258" r:id="rId9"/>
    <p:sldId id="267" r:id="rId10"/>
    <p:sldId id="268" r:id="rId11"/>
    <p:sldId id="261" r:id="rId12"/>
    <p:sldId id="259" r:id="rId13"/>
    <p:sldId id="26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27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CA"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25-07-28</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25-07-28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25-07-28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CA"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25-07-28</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CA"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25-07-28</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CA"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25-07-28</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25-07-28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25-07-28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25-07-28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CA"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25-07-28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25-07-28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25-07-28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25-07-28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25-07-28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25-07-28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25-07-28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25-07-28</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218" y="1741065"/>
            <a:ext cx="7461609" cy="1095846"/>
          </a:xfrm>
        </p:spPr>
        <p:txBody>
          <a:bodyPr/>
          <a:lstStyle/>
          <a:p>
            <a:pPr algn="l"/>
            <a:r>
              <a:rPr lang="en-US" sz="3200" dirty="0" smtClean="0">
                <a:latin typeface="Arial"/>
                <a:cs typeface="Arial"/>
              </a:rPr>
              <a:t>  Leadership </a:t>
            </a:r>
            <a:r>
              <a:rPr lang="en-US" sz="3200" dirty="0">
                <a:latin typeface="Arial"/>
                <a:cs typeface="Arial"/>
              </a:rPr>
              <a:t>t</a:t>
            </a:r>
            <a:r>
              <a:rPr lang="en-US" sz="3200" dirty="0" smtClean="0">
                <a:latin typeface="Arial"/>
                <a:cs typeface="Arial"/>
              </a:rPr>
              <a:t>hrough Voice &amp; Presence</a:t>
            </a:r>
            <a:endParaRPr lang="en-US" sz="3200" dirty="0">
              <a:latin typeface="Arial"/>
              <a:cs typeface="Arial"/>
            </a:endParaRPr>
          </a:p>
        </p:txBody>
      </p:sp>
      <p:sp>
        <p:nvSpPr>
          <p:cNvPr id="3" name="Subtitle 2"/>
          <p:cNvSpPr>
            <a:spLocks noGrp="1"/>
          </p:cNvSpPr>
          <p:nvPr>
            <p:ph type="subTitle" idx="1"/>
          </p:nvPr>
        </p:nvSpPr>
        <p:spPr>
          <a:xfrm>
            <a:off x="1600201" y="4219520"/>
            <a:ext cx="6762749" cy="1499962"/>
          </a:xfrm>
        </p:spPr>
        <p:txBody>
          <a:bodyPr/>
          <a:lstStyle/>
          <a:p>
            <a:r>
              <a:rPr lang="en-US" dirty="0" smtClean="0"/>
              <a:t>Patrick Small Legs-Nagge, BSW, MSW</a:t>
            </a:r>
          </a:p>
          <a:p>
            <a:r>
              <a:rPr lang="en-US" dirty="0" smtClean="0"/>
              <a:t>Community Development Consultant</a:t>
            </a:r>
            <a:endParaRPr lang="en-US" dirty="0"/>
          </a:p>
        </p:txBody>
      </p:sp>
    </p:spTree>
    <p:extLst>
      <p:ext uri="{BB962C8B-B14F-4D97-AF65-F5344CB8AC3E}">
        <p14:creationId xmlns:p14="http://schemas.microsoft.com/office/powerpoint/2010/main" val="39689505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err="1" smtClean="0">
                <a:latin typeface="Arial"/>
                <a:cs typeface="Arial"/>
              </a:rPr>
              <a:t>SDoH</a:t>
            </a:r>
            <a:r>
              <a:rPr lang="en-US" sz="2800" dirty="0" smtClean="0">
                <a:latin typeface="Arial"/>
                <a:cs typeface="Arial"/>
              </a:rPr>
              <a:t> continued:</a:t>
            </a:r>
            <a:endParaRPr lang="en-US" sz="2800" dirty="0">
              <a:latin typeface="Arial"/>
              <a:cs typeface="Arial"/>
            </a:endParaRPr>
          </a:p>
        </p:txBody>
      </p:sp>
      <p:sp>
        <p:nvSpPr>
          <p:cNvPr id="3" name="Content Placeholder 2"/>
          <p:cNvSpPr>
            <a:spLocks noGrp="1"/>
          </p:cNvSpPr>
          <p:nvPr>
            <p:ph idx="1"/>
          </p:nvPr>
        </p:nvSpPr>
        <p:spPr/>
        <p:txBody>
          <a:bodyPr/>
          <a:lstStyle/>
          <a:p>
            <a:r>
              <a:rPr lang="en-US" dirty="0" smtClean="0"/>
              <a:t>Health Services</a:t>
            </a:r>
          </a:p>
          <a:p>
            <a:r>
              <a:rPr lang="en-US" dirty="0" smtClean="0"/>
              <a:t>Geography</a:t>
            </a:r>
          </a:p>
          <a:p>
            <a:r>
              <a:rPr lang="en-US" dirty="0" smtClean="0"/>
              <a:t>Disability</a:t>
            </a:r>
          </a:p>
          <a:p>
            <a:r>
              <a:rPr lang="en-US" dirty="0" smtClean="0"/>
              <a:t>Indigenous Ancestry</a:t>
            </a:r>
          </a:p>
          <a:p>
            <a:r>
              <a:rPr lang="en-US" dirty="0" smtClean="0"/>
              <a:t>Gender</a:t>
            </a:r>
          </a:p>
          <a:p>
            <a:r>
              <a:rPr lang="en-US" dirty="0" smtClean="0"/>
              <a:t>Immigration</a:t>
            </a:r>
          </a:p>
          <a:p>
            <a:r>
              <a:rPr lang="en-US" dirty="0" smtClean="0"/>
              <a:t>Race</a:t>
            </a:r>
            <a:endParaRPr lang="en-US" dirty="0"/>
          </a:p>
        </p:txBody>
      </p:sp>
    </p:spTree>
    <p:extLst>
      <p:ext uri="{BB962C8B-B14F-4D97-AF65-F5344CB8AC3E}">
        <p14:creationId xmlns:p14="http://schemas.microsoft.com/office/powerpoint/2010/main" val="15366146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Styles</a:t>
            </a:r>
            <a:endParaRPr lang="en-US" dirty="0"/>
          </a:p>
        </p:txBody>
      </p:sp>
      <p:sp>
        <p:nvSpPr>
          <p:cNvPr id="3" name="Content Placeholder 2"/>
          <p:cNvSpPr>
            <a:spLocks noGrp="1"/>
          </p:cNvSpPr>
          <p:nvPr>
            <p:ph idx="1"/>
          </p:nvPr>
        </p:nvSpPr>
        <p:spPr/>
        <p:txBody>
          <a:bodyPr/>
          <a:lstStyle/>
          <a:p>
            <a:r>
              <a:rPr lang="en-US" dirty="0" smtClean="0"/>
              <a:t>Knowing your style is important</a:t>
            </a:r>
          </a:p>
          <a:p>
            <a:r>
              <a:rPr lang="en-US" dirty="0" smtClean="0"/>
              <a:t>Directive Communicator</a:t>
            </a:r>
          </a:p>
          <a:p>
            <a:r>
              <a:rPr lang="en-US" dirty="0" smtClean="0"/>
              <a:t>Collaborative Communicator</a:t>
            </a:r>
          </a:p>
          <a:p>
            <a:r>
              <a:rPr lang="en-US" dirty="0" smtClean="0"/>
              <a:t>Reflective Communicator</a:t>
            </a:r>
          </a:p>
        </p:txBody>
      </p:sp>
    </p:spTree>
    <p:extLst>
      <p:ext uri="{BB962C8B-B14F-4D97-AF65-F5344CB8AC3E}">
        <p14:creationId xmlns:p14="http://schemas.microsoft.com/office/powerpoint/2010/main" val="3020862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Public Speaking</a:t>
            </a:r>
            <a:endParaRPr lang="en-US" dirty="0"/>
          </a:p>
        </p:txBody>
      </p:sp>
      <p:sp>
        <p:nvSpPr>
          <p:cNvPr id="3" name="Content Placeholder 2"/>
          <p:cNvSpPr>
            <a:spLocks noGrp="1"/>
          </p:cNvSpPr>
          <p:nvPr>
            <p:ph idx="1"/>
          </p:nvPr>
        </p:nvSpPr>
        <p:spPr/>
        <p:txBody>
          <a:bodyPr/>
          <a:lstStyle/>
          <a:p>
            <a:r>
              <a:rPr lang="en-US" dirty="0" smtClean="0"/>
              <a:t>Know you audience</a:t>
            </a:r>
          </a:p>
          <a:p>
            <a:r>
              <a:rPr lang="en-US" dirty="0" smtClean="0"/>
              <a:t>Organize your content</a:t>
            </a:r>
          </a:p>
          <a:p>
            <a:r>
              <a:rPr lang="en-US" dirty="0" smtClean="0"/>
              <a:t>Choose words wisely</a:t>
            </a:r>
          </a:p>
          <a:p>
            <a:r>
              <a:rPr lang="en-US" dirty="0" smtClean="0"/>
              <a:t>Prepare for questions</a:t>
            </a:r>
          </a:p>
          <a:p>
            <a:r>
              <a:rPr lang="en-US" dirty="0" smtClean="0"/>
              <a:t>Rehearse your speech</a:t>
            </a:r>
          </a:p>
          <a:p>
            <a:r>
              <a:rPr lang="en-US" dirty="0" smtClean="0"/>
              <a:t>Tell a story, incorporate humor, be yourself</a:t>
            </a:r>
          </a:p>
          <a:p>
            <a:r>
              <a:rPr lang="en-US" dirty="0" smtClean="0"/>
              <a:t>Manage your nerves </a:t>
            </a:r>
            <a:r>
              <a:rPr lang="mr-IN" dirty="0" smtClean="0"/>
              <a:t>–</a:t>
            </a:r>
            <a:r>
              <a:rPr lang="en-US" dirty="0" smtClean="0"/>
              <a:t> nervousness is normal</a:t>
            </a:r>
            <a:endParaRPr lang="en-US" dirty="0"/>
          </a:p>
        </p:txBody>
      </p:sp>
    </p:spTree>
    <p:extLst>
      <p:ext uri="{BB962C8B-B14F-4D97-AF65-F5344CB8AC3E}">
        <p14:creationId xmlns:p14="http://schemas.microsoft.com/office/powerpoint/2010/main" val="121173416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Practice Activity </a:t>
            </a:r>
            <a:r>
              <a:rPr lang="mr-IN" sz="2800" dirty="0" smtClean="0"/>
              <a:t>–</a:t>
            </a:r>
            <a:r>
              <a:rPr lang="en-US" sz="2800" dirty="0" smtClean="0"/>
              <a:t> Imagine you bump into a Senior Leader and they ask you what you do.</a:t>
            </a:r>
            <a:endParaRPr lang="en-US" sz="2800" dirty="0"/>
          </a:p>
        </p:txBody>
      </p:sp>
      <p:sp>
        <p:nvSpPr>
          <p:cNvPr id="3" name="Content Placeholder 2"/>
          <p:cNvSpPr>
            <a:spLocks noGrp="1"/>
          </p:cNvSpPr>
          <p:nvPr>
            <p:ph idx="1"/>
          </p:nvPr>
        </p:nvSpPr>
        <p:spPr/>
        <p:txBody>
          <a:bodyPr/>
          <a:lstStyle/>
          <a:p>
            <a:r>
              <a:rPr lang="en-US" dirty="0" smtClean="0"/>
              <a:t>Who I am (Name, what academic campus are you from, what are you studying, what community are you from and so forth)</a:t>
            </a:r>
          </a:p>
          <a:p>
            <a:r>
              <a:rPr lang="en-US" dirty="0" smtClean="0"/>
              <a:t>What are you working on</a:t>
            </a:r>
            <a:r>
              <a:rPr lang="mr-IN" dirty="0" smtClean="0"/>
              <a:t>…</a:t>
            </a:r>
            <a:r>
              <a:rPr lang="en-CA" dirty="0" smtClean="0"/>
              <a:t>.</a:t>
            </a:r>
            <a:r>
              <a:rPr lang="en-US" dirty="0" smtClean="0"/>
              <a:t>(current work role)</a:t>
            </a:r>
          </a:p>
          <a:p>
            <a:r>
              <a:rPr lang="en-US" dirty="0" smtClean="0"/>
              <a:t>Something that you have learned or enjoyed</a:t>
            </a:r>
          </a:p>
          <a:p>
            <a:r>
              <a:rPr lang="en-US" dirty="0" smtClean="0"/>
              <a:t>Future goals after degree is finished</a:t>
            </a:r>
            <a:r>
              <a:rPr lang="mr-IN" dirty="0" smtClean="0"/>
              <a:t>…</a:t>
            </a:r>
            <a:r>
              <a:rPr lang="en-CA" dirty="0" smtClean="0"/>
              <a:t>.maybe a career in the Public Service?</a:t>
            </a:r>
            <a:endParaRPr lang="en-US" dirty="0"/>
          </a:p>
        </p:txBody>
      </p:sp>
    </p:spTree>
    <p:extLst>
      <p:ext uri="{BB962C8B-B14F-4D97-AF65-F5344CB8AC3E}">
        <p14:creationId xmlns:p14="http://schemas.microsoft.com/office/powerpoint/2010/main" val="14997823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463" y="665701"/>
            <a:ext cx="7583487" cy="5372029"/>
          </a:xfrm>
        </p:spPr>
        <p:txBody>
          <a:bodyPr>
            <a:normAutofit fontScale="62500" lnSpcReduction="20000"/>
          </a:bodyPr>
          <a:lstStyle/>
          <a:p>
            <a:pPr marL="0" indent="0">
              <a:buNone/>
            </a:pPr>
            <a:r>
              <a:rPr lang="en-US" sz="2400" dirty="0"/>
              <a:t>Federal Public Service Career:</a:t>
            </a:r>
            <a:br>
              <a:rPr lang="en-US" sz="2400" dirty="0"/>
            </a:br>
            <a:r>
              <a:rPr lang="en-US" sz="2400" dirty="0"/>
              <a:t/>
            </a:r>
            <a:br>
              <a:rPr lang="en-US" sz="2400" dirty="0"/>
            </a:br>
            <a:r>
              <a:rPr lang="en-US" sz="2400" dirty="0"/>
              <a:t>Service Canada – Specialty Employment </a:t>
            </a:r>
            <a:r>
              <a:rPr lang="en-US" sz="2400" dirty="0" err="1"/>
              <a:t>Counsellor</a:t>
            </a:r>
            <a:r>
              <a:rPr lang="en-US" sz="2400" dirty="0"/>
              <a:t/>
            </a:r>
            <a:br>
              <a:rPr lang="en-US" sz="2400" dirty="0"/>
            </a:br>
            <a:r>
              <a:rPr lang="en-US" sz="2400" dirty="0"/>
              <a:t>Environment Canada – Aboriginal Policy Advisor</a:t>
            </a:r>
            <a:br>
              <a:rPr lang="en-US" sz="2400" dirty="0"/>
            </a:br>
            <a:r>
              <a:rPr lang="en-US" sz="2400" dirty="0"/>
              <a:t>Indian &amp; Northern Affairs Canada – Treaty, Claims &amp; Self-Government Officer</a:t>
            </a:r>
            <a:br>
              <a:rPr lang="en-US" sz="2400" dirty="0"/>
            </a:br>
            <a:r>
              <a:rPr lang="en-US" sz="2400" dirty="0"/>
              <a:t>Privy Council Office – Senior Policy Advisor</a:t>
            </a:r>
            <a:br>
              <a:rPr lang="en-US" sz="2400" dirty="0"/>
            </a:br>
            <a:r>
              <a:rPr lang="en-US" sz="2400" dirty="0"/>
              <a:t>Health Canada, First Nation &amp; Inuit Health – </a:t>
            </a:r>
            <a:r>
              <a:rPr lang="en-US" sz="2400" dirty="0" smtClean="0"/>
              <a:t>Manager </a:t>
            </a:r>
            <a:r>
              <a:rPr lang="mr-IN" sz="2400" dirty="0" smtClean="0"/>
              <a:t>–</a:t>
            </a:r>
            <a:r>
              <a:rPr lang="en-US" sz="2400" dirty="0" smtClean="0"/>
              <a:t> National Aboriginal Youth Suicide Prevention Strategy (NAYSPS), Director</a:t>
            </a:r>
            <a:r>
              <a:rPr lang="en-US" sz="2400" dirty="0"/>
              <a:t>, Labrador Health Secretariat</a:t>
            </a:r>
            <a:br>
              <a:rPr lang="en-US" sz="2400" dirty="0"/>
            </a:br>
            <a:r>
              <a:rPr lang="en-US" sz="2400" dirty="0"/>
              <a:t>Leadership Training – French training, Management Training, </a:t>
            </a:r>
            <a:br>
              <a:rPr lang="en-US" sz="2400" dirty="0"/>
            </a:br>
            <a:r>
              <a:rPr lang="en-US" sz="2400" dirty="0"/>
              <a:t>Department National Defense – Director, Mental Health Services</a:t>
            </a:r>
            <a:r>
              <a:rPr lang="en-CA" sz="2400" dirty="0"/>
              <a:t/>
            </a:r>
            <a:br>
              <a:rPr lang="en-CA" sz="2400" dirty="0"/>
            </a:br>
            <a:r>
              <a:rPr lang="en-CA" sz="2400" dirty="0"/>
              <a:t>Health Canada, First Nation &amp; Inuit Health, Director, Mental Wellness </a:t>
            </a:r>
            <a:br>
              <a:rPr lang="en-CA" sz="2400" dirty="0"/>
            </a:br>
            <a:r>
              <a:rPr lang="en-CA" sz="2400" dirty="0"/>
              <a:t>DFO &amp; Parks Canada – Senior Advisor</a:t>
            </a:r>
            <a:br>
              <a:rPr lang="en-CA" sz="2400" dirty="0"/>
            </a:br>
            <a:r>
              <a:rPr lang="en-CA" sz="2400" dirty="0"/>
              <a:t/>
            </a:r>
            <a:br>
              <a:rPr lang="en-CA" sz="2400" dirty="0"/>
            </a:br>
            <a:r>
              <a:rPr lang="en-CA" sz="2400" dirty="0"/>
              <a:t>Academic:</a:t>
            </a:r>
            <a:br>
              <a:rPr lang="en-CA" sz="2400" dirty="0"/>
            </a:br>
            <a:r>
              <a:rPr lang="en-CA" sz="2400" dirty="0"/>
              <a:t/>
            </a:r>
            <a:br>
              <a:rPr lang="en-CA" sz="2400" dirty="0"/>
            </a:br>
            <a:r>
              <a:rPr lang="en-CA" sz="2400" dirty="0"/>
              <a:t>Diploma Social Work – Red Deer College</a:t>
            </a:r>
            <a:br>
              <a:rPr lang="en-CA" sz="2400" dirty="0"/>
            </a:br>
            <a:r>
              <a:rPr lang="en-CA" sz="2400" dirty="0"/>
              <a:t>Bachelor Social Work – Dalhousie University</a:t>
            </a:r>
            <a:br>
              <a:rPr lang="en-CA" sz="2400" dirty="0"/>
            </a:br>
            <a:r>
              <a:rPr lang="en-CA" sz="2400" dirty="0"/>
              <a:t>Masters Social Work – Dalhousie University</a:t>
            </a:r>
            <a:br>
              <a:rPr lang="en-CA" sz="2400" dirty="0"/>
            </a:br>
            <a:r>
              <a:rPr lang="en-CA" sz="2400" dirty="0"/>
              <a:t>Diploma in Management – Saint Mary’s University</a:t>
            </a:r>
            <a:br>
              <a:rPr lang="en-CA" sz="2400" dirty="0"/>
            </a:br>
            <a:r>
              <a:rPr lang="en-CA" sz="2400" dirty="0"/>
              <a:t/>
            </a:r>
            <a:br>
              <a:rPr lang="en-CA" sz="2400" dirty="0"/>
            </a:br>
            <a:r>
              <a:rPr lang="en-CA" sz="2400" dirty="0"/>
              <a:t>Personal:</a:t>
            </a:r>
            <a:br>
              <a:rPr lang="en-CA" sz="2400" dirty="0"/>
            </a:br>
            <a:r>
              <a:rPr lang="en-CA" sz="2400" dirty="0"/>
              <a:t/>
            </a:r>
            <a:br>
              <a:rPr lang="en-CA" sz="2400" dirty="0"/>
            </a:br>
            <a:r>
              <a:rPr lang="en-CA" sz="2400" dirty="0"/>
              <a:t>Sport was my identity  - baseball, basketball, track (running), tennis </a:t>
            </a:r>
            <a:br>
              <a:rPr lang="en-CA" sz="2400" dirty="0"/>
            </a:br>
            <a:r>
              <a:rPr lang="en-CA" sz="2400" dirty="0"/>
              <a:t>Long distance triathlete – 10 Ironman, 10 Half-Ironman including Worlds</a:t>
            </a:r>
            <a:br>
              <a:rPr lang="en-CA" sz="2400" dirty="0"/>
            </a:br>
            <a:r>
              <a:rPr lang="en-CA" sz="2400" dirty="0"/>
              <a:t>Cycling, golf, gym, running, lake swimming</a:t>
            </a:r>
            <a:br>
              <a:rPr lang="en-CA" sz="2400" dirty="0"/>
            </a:br>
            <a:r>
              <a:rPr lang="en-CA" sz="2400" dirty="0"/>
              <a:t/>
            </a:r>
            <a:br>
              <a:rPr lang="en-CA" sz="2400" dirty="0"/>
            </a:br>
            <a:r>
              <a:rPr lang="en-CA" sz="2400" dirty="0"/>
              <a:t>Dad &amp; Grand-Father</a:t>
            </a:r>
            <a:br>
              <a:rPr lang="en-CA" sz="2400" dirty="0"/>
            </a:br>
            <a:endParaRPr lang="en-US" dirty="0"/>
          </a:p>
        </p:txBody>
      </p:sp>
    </p:spTree>
    <p:extLst>
      <p:ext uri="{BB962C8B-B14F-4D97-AF65-F5344CB8AC3E}">
        <p14:creationId xmlns:p14="http://schemas.microsoft.com/office/powerpoint/2010/main" val="16234300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Sacred Teachings</a:t>
            </a:r>
            <a:endParaRPr lang="en-US" dirty="0"/>
          </a:p>
        </p:txBody>
      </p:sp>
      <p:sp>
        <p:nvSpPr>
          <p:cNvPr id="3" name="Content Placeholder 2"/>
          <p:cNvSpPr>
            <a:spLocks noGrp="1"/>
          </p:cNvSpPr>
          <p:nvPr>
            <p:ph idx="1"/>
          </p:nvPr>
        </p:nvSpPr>
        <p:spPr/>
        <p:txBody>
          <a:bodyPr>
            <a:normAutofit/>
          </a:bodyPr>
          <a:lstStyle/>
          <a:p>
            <a:r>
              <a:rPr lang="en-US" dirty="0" smtClean="0"/>
              <a:t>Courage</a:t>
            </a:r>
          </a:p>
          <a:p>
            <a:r>
              <a:rPr lang="en-US" dirty="0" smtClean="0"/>
              <a:t>Honesty</a:t>
            </a:r>
          </a:p>
          <a:p>
            <a:r>
              <a:rPr lang="en-US" dirty="0" smtClean="0"/>
              <a:t>Humility</a:t>
            </a:r>
          </a:p>
          <a:p>
            <a:r>
              <a:rPr lang="en-US" dirty="0" smtClean="0"/>
              <a:t>Love</a:t>
            </a:r>
          </a:p>
          <a:p>
            <a:r>
              <a:rPr lang="en-US" dirty="0" smtClean="0"/>
              <a:t>Truth</a:t>
            </a:r>
          </a:p>
          <a:p>
            <a:r>
              <a:rPr lang="en-US" dirty="0" smtClean="0"/>
              <a:t>Respect </a:t>
            </a:r>
          </a:p>
          <a:p>
            <a:r>
              <a:rPr lang="en-US" dirty="0" smtClean="0"/>
              <a:t>Wisdom</a:t>
            </a:r>
          </a:p>
        </p:txBody>
      </p:sp>
    </p:spTree>
    <p:extLst>
      <p:ext uri="{BB962C8B-B14F-4D97-AF65-F5344CB8AC3E}">
        <p14:creationId xmlns:p14="http://schemas.microsoft.com/office/powerpoint/2010/main" val="7572646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463" y="891015"/>
            <a:ext cx="7583487" cy="5146715"/>
          </a:xfrm>
        </p:spPr>
        <p:txBody>
          <a:bodyPr/>
          <a:lstStyle/>
          <a:p>
            <a:pPr marL="0" indent="0">
              <a:buNone/>
            </a:pPr>
            <a:r>
              <a:rPr lang="en-US" dirty="0" smtClean="0"/>
              <a:t>4 key areas of good mental wellness:</a:t>
            </a:r>
          </a:p>
          <a:p>
            <a:endParaRPr lang="en-US" dirty="0"/>
          </a:p>
          <a:p>
            <a:r>
              <a:rPr lang="en-US" dirty="0" smtClean="0"/>
              <a:t>Belonging</a:t>
            </a:r>
          </a:p>
          <a:p>
            <a:r>
              <a:rPr lang="en-US" dirty="0" smtClean="0"/>
              <a:t>Meaning </a:t>
            </a:r>
          </a:p>
          <a:p>
            <a:r>
              <a:rPr lang="en-US" dirty="0" smtClean="0"/>
              <a:t>Purpose</a:t>
            </a:r>
          </a:p>
          <a:p>
            <a:r>
              <a:rPr lang="en-US" dirty="0" smtClean="0"/>
              <a:t>Hope</a:t>
            </a:r>
            <a:endParaRPr lang="en-US" dirty="0"/>
          </a:p>
        </p:txBody>
      </p:sp>
    </p:spTree>
    <p:extLst>
      <p:ext uri="{BB962C8B-B14F-4D97-AF65-F5344CB8AC3E}">
        <p14:creationId xmlns:p14="http://schemas.microsoft.com/office/powerpoint/2010/main" val="39089304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Leadership</a:t>
            </a:r>
            <a:endParaRPr lang="en-US" dirty="0"/>
          </a:p>
        </p:txBody>
      </p:sp>
      <p:sp>
        <p:nvSpPr>
          <p:cNvPr id="3" name="Content Placeholder 2"/>
          <p:cNvSpPr>
            <a:spLocks noGrp="1"/>
          </p:cNvSpPr>
          <p:nvPr>
            <p:ph idx="1"/>
          </p:nvPr>
        </p:nvSpPr>
        <p:spPr/>
        <p:txBody>
          <a:bodyPr/>
          <a:lstStyle/>
          <a:p>
            <a:r>
              <a:rPr lang="en-US" dirty="0"/>
              <a:t>Influence &amp; Motivation</a:t>
            </a:r>
          </a:p>
          <a:p>
            <a:r>
              <a:rPr lang="en-US" dirty="0"/>
              <a:t>Goal Achievement</a:t>
            </a:r>
          </a:p>
          <a:p>
            <a:r>
              <a:rPr lang="en-US" dirty="0"/>
              <a:t>Decision Making</a:t>
            </a:r>
          </a:p>
          <a:p>
            <a:r>
              <a:rPr lang="en-US" dirty="0"/>
              <a:t>Collaboration &amp; Team Work</a:t>
            </a:r>
          </a:p>
          <a:p>
            <a:r>
              <a:rPr lang="en-US" dirty="0"/>
              <a:t>Development &amp; Growth</a:t>
            </a:r>
          </a:p>
          <a:p>
            <a:r>
              <a:rPr lang="en-US" dirty="0"/>
              <a:t>Adaptability &amp; Change</a:t>
            </a:r>
          </a:p>
          <a:p>
            <a:endParaRPr lang="en-US" dirty="0"/>
          </a:p>
        </p:txBody>
      </p:sp>
    </p:spTree>
    <p:extLst>
      <p:ext uri="{BB962C8B-B14F-4D97-AF65-F5344CB8AC3E}">
        <p14:creationId xmlns:p14="http://schemas.microsoft.com/office/powerpoint/2010/main" val="30660109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Leadership?</a:t>
            </a:r>
          </a:p>
        </p:txBody>
      </p:sp>
      <p:sp>
        <p:nvSpPr>
          <p:cNvPr id="3" name="Content Placeholder 2"/>
          <p:cNvSpPr>
            <a:spLocks noGrp="1"/>
          </p:cNvSpPr>
          <p:nvPr>
            <p:ph idx="1"/>
          </p:nvPr>
        </p:nvSpPr>
        <p:spPr/>
        <p:txBody>
          <a:bodyPr/>
          <a:lstStyle/>
          <a:p>
            <a:r>
              <a:rPr lang="en-US" dirty="0"/>
              <a:t>Influence &amp; Motivation</a:t>
            </a:r>
          </a:p>
          <a:p>
            <a:r>
              <a:rPr lang="en-US" dirty="0"/>
              <a:t>Goal Achievement</a:t>
            </a:r>
          </a:p>
          <a:p>
            <a:r>
              <a:rPr lang="en-US" dirty="0"/>
              <a:t>Decision Making</a:t>
            </a:r>
          </a:p>
          <a:p>
            <a:r>
              <a:rPr lang="en-US" dirty="0"/>
              <a:t>Collaboration &amp; Team Work</a:t>
            </a:r>
          </a:p>
          <a:p>
            <a:r>
              <a:rPr lang="en-US" dirty="0"/>
              <a:t>Development &amp; Growth</a:t>
            </a:r>
          </a:p>
          <a:p>
            <a:r>
              <a:rPr lang="en-US" dirty="0"/>
              <a:t>Adaptability &amp; Change</a:t>
            </a:r>
          </a:p>
          <a:p>
            <a:endParaRPr lang="en-US" dirty="0"/>
          </a:p>
        </p:txBody>
      </p:sp>
    </p:spTree>
    <p:extLst>
      <p:ext uri="{BB962C8B-B14F-4D97-AF65-F5344CB8AC3E}">
        <p14:creationId xmlns:p14="http://schemas.microsoft.com/office/powerpoint/2010/main" val="15425510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Difference between Management &amp; Leadership</a:t>
            </a:r>
            <a:endParaRPr lang="en-US" sz="2400" dirty="0"/>
          </a:p>
        </p:txBody>
      </p:sp>
      <p:sp>
        <p:nvSpPr>
          <p:cNvPr id="3" name="Content Placeholder 2"/>
          <p:cNvSpPr>
            <a:spLocks noGrp="1"/>
          </p:cNvSpPr>
          <p:nvPr>
            <p:ph idx="1"/>
          </p:nvPr>
        </p:nvSpPr>
        <p:spPr/>
        <p:txBody>
          <a:bodyPr/>
          <a:lstStyle/>
          <a:p>
            <a:pPr marL="0" indent="0">
              <a:buNone/>
            </a:pPr>
            <a:r>
              <a:rPr lang="en-US" dirty="0" smtClean="0"/>
              <a:t>“Management is efficiency of climbing the ladder of success; Leadership determines whether the ladder is leaning against the right wall”.</a:t>
            </a:r>
            <a:endParaRPr lang="en-US" dirty="0"/>
          </a:p>
          <a:p>
            <a:pPr marL="0" indent="0">
              <a:buNone/>
            </a:pPr>
            <a:r>
              <a:rPr lang="en-US" dirty="0" smtClean="0"/>
              <a:t>Managers hold their power through their title. Leaders hold their power through the help of others. Managers hold sway thanks to their position on the organizational chart but great leaders can be found at every level of the company. </a:t>
            </a:r>
          </a:p>
        </p:txBody>
      </p:sp>
    </p:spTree>
    <p:extLst>
      <p:ext uri="{BB962C8B-B14F-4D97-AF65-F5344CB8AC3E}">
        <p14:creationId xmlns:p14="http://schemas.microsoft.com/office/powerpoint/2010/main" val="4697985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and Voice</a:t>
            </a:r>
            <a:endParaRPr lang="en-US" dirty="0"/>
          </a:p>
        </p:txBody>
      </p:sp>
      <p:sp>
        <p:nvSpPr>
          <p:cNvPr id="3" name="Content Placeholder 2"/>
          <p:cNvSpPr>
            <a:spLocks noGrp="1"/>
          </p:cNvSpPr>
          <p:nvPr>
            <p:ph idx="1"/>
          </p:nvPr>
        </p:nvSpPr>
        <p:spPr/>
        <p:txBody>
          <a:bodyPr/>
          <a:lstStyle/>
          <a:p>
            <a:r>
              <a:rPr lang="en-US" dirty="0" smtClean="0"/>
              <a:t>Authenticity &amp; Consistency</a:t>
            </a:r>
          </a:p>
          <a:p>
            <a:r>
              <a:rPr lang="en-US" dirty="0" smtClean="0"/>
              <a:t>Communication Skills</a:t>
            </a:r>
          </a:p>
          <a:p>
            <a:r>
              <a:rPr lang="en-US" dirty="0" smtClean="0"/>
              <a:t>Active Listening &amp; Inclusivity</a:t>
            </a:r>
          </a:p>
          <a:p>
            <a:r>
              <a:rPr lang="en-US" dirty="0" smtClean="0"/>
              <a:t>Adaptability</a:t>
            </a:r>
          </a:p>
          <a:p>
            <a:r>
              <a:rPr lang="en-US" dirty="0" smtClean="0"/>
              <a:t>Impact &amp; Influence</a:t>
            </a:r>
            <a:endParaRPr lang="en-US" dirty="0"/>
          </a:p>
        </p:txBody>
      </p:sp>
    </p:spTree>
    <p:extLst>
      <p:ext uri="{BB962C8B-B14F-4D97-AF65-F5344CB8AC3E}">
        <p14:creationId xmlns:p14="http://schemas.microsoft.com/office/powerpoint/2010/main" val="37620200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Social Determinants of Health (</a:t>
            </a:r>
            <a:r>
              <a:rPr lang="en-US" sz="2400" dirty="0" err="1" smtClean="0"/>
              <a:t>SDoH</a:t>
            </a:r>
            <a:r>
              <a:rPr lang="en-US" sz="2400" dirty="0" smtClean="0"/>
              <a:t>) and how they shape Indigenous Identity:</a:t>
            </a:r>
            <a:endParaRPr lang="en-US" sz="2400" dirty="0"/>
          </a:p>
        </p:txBody>
      </p:sp>
      <p:sp>
        <p:nvSpPr>
          <p:cNvPr id="3" name="Content Placeholder 2"/>
          <p:cNvSpPr>
            <a:spLocks noGrp="1"/>
          </p:cNvSpPr>
          <p:nvPr>
            <p:ph idx="1"/>
          </p:nvPr>
        </p:nvSpPr>
        <p:spPr/>
        <p:txBody>
          <a:bodyPr>
            <a:normAutofit/>
          </a:bodyPr>
          <a:lstStyle/>
          <a:p>
            <a:r>
              <a:rPr lang="en-US" sz="1600" dirty="0" smtClean="0"/>
              <a:t>Income and Income Distribution</a:t>
            </a:r>
          </a:p>
          <a:p>
            <a:r>
              <a:rPr lang="en-US" sz="1600" dirty="0" smtClean="0"/>
              <a:t>Education</a:t>
            </a:r>
          </a:p>
          <a:p>
            <a:r>
              <a:rPr lang="en-US" sz="1600" dirty="0" smtClean="0"/>
              <a:t>Unemployment and Job Security</a:t>
            </a:r>
          </a:p>
          <a:p>
            <a:r>
              <a:rPr lang="en-US" sz="1600" dirty="0" smtClean="0"/>
              <a:t>Early Childhood Development</a:t>
            </a:r>
          </a:p>
          <a:p>
            <a:r>
              <a:rPr lang="en-US" sz="1600" dirty="0" smtClean="0"/>
              <a:t>Food Security</a:t>
            </a:r>
          </a:p>
          <a:p>
            <a:r>
              <a:rPr lang="en-US" sz="1600" dirty="0" smtClean="0"/>
              <a:t>Housing</a:t>
            </a:r>
          </a:p>
          <a:p>
            <a:r>
              <a:rPr lang="en-US" sz="1600" dirty="0" smtClean="0"/>
              <a:t>Social Exclusion</a:t>
            </a:r>
          </a:p>
          <a:p>
            <a:r>
              <a:rPr lang="en-US" sz="1600" dirty="0" smtClean="0"/>
              <a:t>Social Safety Net</a:t>
            </a:r>
            <a:endParaRPr lang="en-US" sz="1600" dirty="0"/>
          </a:p>
        </p:txBody>
      </p:sp>
    </p:spTree>
    <p:extLst>
      <p:ext uri="{BB962C8B-B14F-4D97-AF65-F5344CB8AC3E}">
        <p14:creationId xmlns:p14="http://schemas.microsoft.com/office/powerpoint/2010/main" val="42016360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27158</TotalTime>
  <Words>349</Words>
  <Application>Microsoft Macintosh PowerPoint</Application>
  <PresentationFormat>On-screen Show (4:3)</PresentationFormat>
  <Paragraphs>76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Revolution</vt:lpstr>
      <vt:lpstr>  Leadership through Voice &amp; Presence</vt:lpstr>
      <vt:lpstr>PowerPoint Presentation</vt:lpstr>
      <vt:lpstr>7 Sacred Teachings</vt:lpstr>
      <vt:lpstr>PowerPoint Presentation</vt:lpstr>
      <vt:lpstr>What is Leadership</vt:lpstr>
      <vt:lpstr>What is Leadership?</vt:lpstr>
      <vt:lpstr>Difference between Management &amp; Leadership</vt:lpstr>
      <vt:lpstr>Leadership and Voice</vt:lpstr>
      <vt:lpstr>The Social Determinants of Health (SDoH) and how they shape Indigenous Identity:</vt:lpstr>
      <vt:lpstr>SDoH continued:</vt:lpstr>
      <vt:lpstr>Communication Styles</vt:lpstr>
      <vt:lpstr>The Power of Public Speaking</vt:lpstr>
      <vt:lpstr>Practice Activity – Imagine you bump into a Senior Leader and they ask you what you do.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Through Voice &amp; Presence</dc:title>
  <dc:creator>Patrick Small Legs-Nagge</dc:creator>
  <cp:lastModifiedBy>Patrick Small Legs-Nagge</cp:lastModifiedBy>
  <cp:revision>22</cp:revision>
  <dcterms:created xsi:type="dcterms:W3CDTF">2025-07-08T12:14:07Z</dcterms:created>
  <dcterms:modified xsi:type="dcterms:W3CDTF">2025-08-04T11:21:40Z</dcterms:modified>
</cp:coreProperties>
</file>