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3" r:id="rId4"/>
    <p:sldId id="259" r:id="rId5"/>
    <p:sldId id="283" r:id="rId6"/>
    <p:sldId id="288" r:id="rId7"/>
    <p:sldId id="285" r:id="rId8"/>
    <p:sldId id="261" r:id="rId9"/>
    <p:sldId id="260" r:id="rId10"/>
    <p:sldId id="264" r:id="rId11"/>
    <p:sldId id="265" r:id="rId12"/>
    <p:sldId id="268" r:id="rId13"/>
    <p:sldId id="269" r:id="rId14"/>
    <p:sldId id="266" r:id="rId15"/>
    <p:sldId id="273" r:id="rId16"/>
    <p:sldId id="286" r:id="rId17"/>
    <p:sldId id="282" r:id="rId18"/>
    <p:sldId id="281" r:id="rId19"/>
    <p:sldId id="270" r:id="rId20"/>
    <p:sldId id="275" r:id="rId21"/>
    <p:sldId id="287" r:id="rId22"/>
    <p:sldId id="276" r:id="rId23"/>
    <p:sldId id="277" r:id="rId24"/>
    <p:sldId id="278" r:id="rId25"/>
    <p:sldId id="28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B0"/>
    <a:srgbClr val="25C519"/>
    <a:srgbClr val="C1DFE9"/>
    <a:srgbClr val="00B050"/>
    <a:srgbClr val="3AE42C"/>
    <a:srgbClr val="9BE325"/>
    <a:srgbClr val="BCEC6E"/>
    <a:srgbClr val="FF5050"/>
    <a:srgbClr val="461E64"/>
    <a:srgbClr val="6A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0" autoAdjust="0"/>
    <p:restoredTop sz="75067" autoAdjust="0"/>
  </p:normalViewPr>
  <p:slideViewPr>
    <p:cSldViewPr snapToGrid="0">
      <p:cViewPr varScale="1">
        <p:scale>
          <a:sx n="59" d="100"/>
          <a:sy n="59" d="100"/>
        </p:scale>
        <p:origin x="91" y="98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70" d="100"/>
          <a:sy n="170" d="100"/>
        </p:scale>
        <p:origin x="1464" y="-18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3235-77B6-4D34-9ED3-3D8AE63A1550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D1C69-CA55-48E0-8401-84FDDF86BB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2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6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4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840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3F86-4C00-41B7-9E62-C36F16B9720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432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7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7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8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3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6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52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42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575646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57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7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50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8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97DA-836A-4FA7-8EB3-F10509D65FA4}" type="datetimeFigureOut">
              <a:rPr lang="en-ID"/>
              <a:pPr>
                <a:defRPr/>
              </a:pPr>
              <a:t>06/05/2020</a:t>
            </a:fld>
            <a:endParaRPr lang="en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CDE1-887F-4D16-A2A2-0D820C674911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3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7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04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15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1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3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00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99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3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4BF9-D4D0-4D65-89F5-9DBEEE51A1AE}" type="datetimeFigureOut">
              <a:rPr lang="en-CA" smtClean="0"/>
              <a:t>2020-05-06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://https/apps.apple.com/us/app/gccollab/id12810553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hyperlink" Target="https://www.google.ca/url?sa=i&amp;rct=j&amp;q=&amp;esrc=s&amp;source=images&amp;cd=&amp;cad=rja&amp;uact=8&amp;ved=&amp;url=https://play.google.com/store/apps/details?id%3Dcom.twitter.android&amp;bvm=bv.111396085,d.dmo&amp;psig=AFQjCNFTCHhrlld8C7V2KdJ2cJL9oCVOQQ&amp;ust=1452615874225357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google.ca/url?sa=i&amp;rct=j&amp;q=&amp;esrc=s&amp;source=imgres&amp;cd=&amp;cad=rja&amp;uact=8&amp;ved=0ahUKEwiFy5Pior3RAhVF2IMKHdXiATIQjRwIBw&amp;url=https://www.instagram-brand.com/&amp;psig=AFQjCNFwxX9g6C90xaN5vEiYZRlzg__d6A&amp;ust=1484333350165552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hyperlink" Target="https://www.google.ca/url?sa=i&amp;rct=j&amp;q=&amp;esrc=s&amp;source=images&amp;cd=&amp;cad=rja&amp;uact=8&amp;ved=0ahUKEwjngbqSlqLKAhXFNj4KHe5KBwoQjRwIBw&amp;url=https://twitter.com/linkedin&amp;bvm=bv.111396085,d.dmo&amp;psig=AFQjCNE5Ms-We-wIFBCSVxCsadgg13fo_Q&amp;ust=1452615917484654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www.google.ca/url?sa=i&amp;rct=j&amp;q=&amp;esrc=s&amp;source=images&amp;cd=&amp;cad=rja&amp;uact=8&amp;ved=0ahUKEwi83OrB8MDWAhVMuBoKHaYxBjsQjRwIBw&amp;url=https://twitter.com/gcdocs&amp;psig=AFQjCNFkIySR58zfFztTb4iuEYzhyQqK1Q&amp;ust=1506447484818891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google.ca/url?sa=i&amp;rct=j&amp;q=&amp;esrc=s&amp;source=images&amp;cd=&amp;cad=rja&amp;uact=8&amp;ved=0ahUKEwjBpM7slaLKAhWKOT4KHX-pAAYQjRwIBw&amp;url=https://play.google.com/store/apps/details?id%3Dcom.facebook.katana&amp;psig=AFQjCNFupunVXCpEdXM-FWoXsOvNrT9cqw&amp;ust=1452615839159436" TargetMode="External"/><Relationship Id="rId22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cpedia.gc.ca/wiki/GCTools_Ambassadors_Network" TargetMode="External"/><Relationship Id="rId3" Type="http://schemas.openxmlformats.org/officeDocument/2006/relationships/hyperlink" Target="https://www.gcpedia.gc.ca/wiki/GCTools_Tip_Sheets" TargetMode="External"/><Relationship Id="rId7" Type="http://schemas.openxmlformats.org/officeDocument/2006/relationships/hyperlink" Target="https://gccollab.ca/groups/profile/967/engccollab-cafu00e9frgccollab-cafu00e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cconnex.gc.ca/groups/profile/32276456/gcpedia-co-creators-gcpedia-co-createurs" TargetMode="External"/><Relationship Id="rId5" Type="http://schemas.openxmlformats.org/officeDocument/2006/relationships/hyperlink" Target="https://gcconnex.gc.ca/groups/profile/19980634/welcome-to-gcconnex-bienvenue-a-gcconnex" TargetMode="External"/><Relationship Id="rId4" Type="http://schemas.openxmlformats.org/officeDocument/2006/relationships/hyperlink" Target="https://gcconnex.gc.ca/groups/profile/226392/gctools-outilsgc?language=e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65.jpg"/><Relationship Id="rId5" Type="http://schemas.openxmlformats.org/officeDocument/2006/relationships/image" Target="../media/image62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3.png"/><Relationship Id="rId4" Type="http://schemas.openxmlformats.org/officeDocument/2006/relationships/tags" Target="../tags/tag5.xml"/><Relationship Id="rId9" Type="http://schemas.openxmlformats.org/officeDocument/2006/relationships/hyperlink" Target="http://www.gcpedia.gc.ca/wiki/GCTool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32" t="-1636" r="-15932" b="-1636"/>
          <a:stretch/>
        </p:blipFill>
        <p:spPr>
          <a:xfrm>
            <a:off x="0" y="0"/>
            <a:ext cx="12188952" cy="6489398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6618220" y="5149527"/>
            <a:ext cx="5306462" cy="10902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spcAft>
                <a:spcPts val="600"/>
              </a:spcAft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FYN Virtual Learning Series, </a:t>
            </a:r>
          </a:p>
          <a:p>
            <a:pPr algn="r">
              <a:spcAft>
                <a:spcPts val="600"/>
              </a:spcAft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May 5, 2020</a:t>
            </a:r>
          </a:p>
          <a:p>
            <a:pPr algn="r">
              <a:spcAft>
                <a:spcPts val="600"/>
              </a:spcAft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Joy Moskovic, </a:t>
            </a:r>
          </a:p>
          <a:p>
            <a:pPr algn="r">
              <a:spcAft>
                <a:spcPts val="600"/>
              </a:spcAft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Digital Enablement Division, TBS</a:t>
            </a:r>
          </a:p>
          <a:p>
            <a:pPr algn="l">
              <a:lnSpc>
                <a:spcPts val="4630"/>
              </a:lnSpc>
              <a:spcAft>
                <a:spcPts val="60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380905" y="331311"/>
            <a:ext cx="11808047" cy="1928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05"/>
              </a:lnSpc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0" y="6489398"/>
            <a:ext cx="12188952" cy="366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5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Leveraging the </a:t>
            </a: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</a:rPr>
              <a:t>GCTools</a:t>
            </a:r>
            <a:endParaRPr lang="en-US" dirty="0">
              <a:latin typeface="+mj-lt"/>
            </a:endParaRPr>
          </a:p>
        </p:txBody>
      </p:sp>
      <p:sp>
        <p:nvSpPr>
          <p:cNvPr id="30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8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3881" y="2349157"/>
            <a:ext cx="8584741" cy="3858160"/>
            <a:chOff x="1803881" y="2764047"/>
            <a:chExt cx="8584741" cy="3858160"/>
          </a:xfrm>
        </p:grpSpPr>
        <p:sp>
          <p:nvSpPr>
            <p:cNvPr id="31" name="Flowchart: Terminator 30"/>
            <p:cNvSpPr/>
            <p:nvPr/>
          </p:nvSpPr>
          <p:spPr>
            <a:xfrm>
              <a:off x="1803881" y="4200243"/>
              <a:ext cx="2907696" cy="864096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2" name="Flowchart: Terminator 31"/>
            <p:cNvSpPr/>
            <p:nvPr/>
          </p:nvSpPr>
          <p:spPr>
            <a:xfrm rot="18819349">
              <a:off x="6297975" y="3697838"/>
              <a:ext cx="1238250" cy="375782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3" name="Flowchart: Terminator 32"/>
            <p:cNvSpPr/>
            <p:nvPr/>
          </p:nvSpPr>
          <p:spPr>
            <a:xfrm rot="8019349">
              <a:off x="4708879" y="5249895"/>
              <a:ext cx="1238250" cy="375782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6570319" y="4467372"/>
              <a:ext cx="1238250" cy="375782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5" name="Flowchart: Terminator 34"/>
            <p:cNvSpPr/>
            <p:nvPr/>
          </p:nvSpPr>
          <p:spPr>
            <a:xfrm rot="10800000">
              <a:off x="4495164" y="4463372"/>
              <a:ext cx="1238250" cy="375782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6" name="Flowchart: Terminator 35"/>
            <p:cNvSpPr/>
            <p:nvPr/>
          </p:nvSpPr>
          <p:spPr>
            <a:xfrm rot="2916787">
              <a:off x="6256836" y="5238810"/>
              <a:ext cx="1238250" cy="375782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7" name="Flowchart: Terminator 36"/>
            <p:cNvSpPr/>
            <p:nvPr/>
          </p:nvSpPr>
          <p:spPr>
            <a:xfrm rot="13716787">
              <a:off x="4794556" y="3708924"/>
              <a:ext cx="1238250" cy="375782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38" name="Oval 37"/>
            <p:cNvSpPr/>
            <p:nvPr>
              <p:custDataLst>
                <p:tags r:id="rId1"/>
              </p:custDataLst>
            </p:nvPr>
          </p:nvSpPr>
          <p:spPr>
            <a:xfrm>
              <a:off x="5071746" y="3514801"/>
              <a:ext cx="2160240" cy="2160239"/>
            </a:xfrm>
            <a:prstGeom prst="ellipse">
              <a:avLst/>
            </a:prstGeom>
            <a:solidFill>
              <a:srgbClr val="C1DFE9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1400" dirty="0">
                <a:solidFill>
                  <a:srgbClr val="F5F5F5"/>
                </a:solidFill>
                <a:latin typeface="+mj-lt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8931" y="3593108"/>
              <a:ext cx="2880579" cy="1958226"/>
            </a:xfrm>
            <a:prstGeom prst="rect">
              <a:avLst/>
            </a:prstGeom>
          </p:spPr>
        </p:pic>
        <p:sp>
          <p:nvSpPr>
            <p:cNvPr id="40" name="Flowchart: Terminator 39"/>
            <p:cNvSpPr/>
            <p:nvPr/>
          </p:nvSpPr>
          <p:spPr>
            <a:xfrm>
              <a:off x="2240445" y="5686103"/>
              <a:ext cx="2907696" cy="864096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1" name="Flowchart: Terminator 40"/>
            <p:cNvSpPr/>
            <p:nvPr/>
          </p:nvSpPr>
          <p:spPr>
            <a:xfrm>
              <a:off x="2311522" y="2844514"/>
              <a:ext cx="2907696" cy="864096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2" name="Flowchart: Terminator 41"/>
            <p:cNvSpPr/>
            <p:nvPr/>
          </p:nvSpPr>
          <p:spPr>
            <a:xfrm>
              <a:off x="7060465" y="2924142"/>
              <a:ext cx="2907696" cy="864096"/>
            </a:xfrm>
            <a:prstGeom prst="flowChartTerminator">
              <a:avLst/>
            </a:prstGeom>
            <a:solidFill>
              <a:srgbClr val="374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022585" y="2843675"/>
              <a:ext cx="1016571" cy="1016571"/>
            </a:xfrm>
            <a:prstGeom prst="ellipse">
              <a:avLst/>
            </a:prstGeom>
            <a:solidFill>
              <a:srgbClr val="37424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Flowchart: Terminator 43"/>
            <p:cNvSpPr/>
            <p:nvPr/>
          </p:nvSpPr>
          <p:spPr>
            <a:xfrm>
              <a:off x="7480926" y="4200243"/>
              <a:ext cx="2907696" cy="864096"/>
            </a:xfrm>
            <a:prstGeom prst="flowChartTerminator">
              <a:avLst/>
            </a:prstGeom>
            <a:solidFill>
              <a:srgbClr val="1C5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443046" y="4119776"/>
              <a:ext cx="1016571" cy="1016571"/>
            </a:xfrm>
            <a:prstGeom prst="ellipse">
              <a:avLst/>
            </a:prstGeom>
            <a:solidFill>
              <a:srgbClr val="1C50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lowchart: Terminator 45"/>
            <p:cNvSpPr/>
            <p:nvPr/>
          </p:nvSpPr>
          <p:spPr>
            <a:xfrm>
              <a:off x="7060465" y="5608296"/>
              <a:ext cx="2907696" cy="864096"/>
            </a:xfrm>
            <a:prstGeom prst="flowChartTerminator">
              <a:avLst/>
            </a:prstGeom>
            <a:solidFill>
              <a:srgbClr val="309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1200" dirty="0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022585" y="5546359"/>
              <a:ext cx="1016571" cy="1016571"/>
            </a:xfrm>
            <a:prstGeom prst="ellipse">
              <a:avLst/>
            </a:prstGeom>
            <a:solidFill>
              <a:srgbClr val="3095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54289" y="3091896"/>
              <a:ext cx="160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Your Profile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25256" y="4473822"/>
              <a:ext cx="111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Groups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40400" y="5933485"/>
              <a:ext cx="122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The Wire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43921" y="3043065"/>
              <a:ext cx="1927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Career Marketplace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85905" y="4453705"/>
              <a:ext cx="160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Discussions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0134" y="5816568"/>
              <a:ext cx="1736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Notifications </a:t>
              </a:r>
              <a:endParaRPr lang="en-C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255738" y="2764047"/>
              <a:ext cx="1016571" cy="1016571"/>
              <a:chOff x="2703377" y="1916832"/>
              <a:chExt cx="1016571" cy="101657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703377" y="1916832"/>
                <a:ext cx="1016571" cy="1016571"/>
              </a:xfrm>
              <a:prstGeom prst="ellipse">
                <a:avLst/>
              </a:prstGeom>
              <a:solidFill>
                <a:srgbClr val="3095B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3001420" y="2199693"/>
                <a:ext cx="421774" cy="459307"/>
              </a:xfrm>
              <a:custGeom>
                <a:avLst/>
                <a:gdLst>
                  <a:gd name="T0" fmla="*/ 165 w 331"/>
                  <a:gd name="T1" fmla="*/ 0 h 361"/>
                  <a:gd name="T2" fmla="*/ 102 w 331"/>
                  <a:gd name="T3" fmla="*/ 27 h 361"/>
                  <a:gd name="T4" fmla="*/ 75 w 331"/>
                  <a:gd name="T5" fmla="*/ 90 h 361"/>
                  <a:gd name="T6" fmla="*/ 102 w 331"/>
                  <a:gd name="T7" fmla="*/ 154 h 361"/>
                  <a:gd name="T8" fmla="*/ 165 w 331"/>
                  <a:gd name="T9" fmla="*/ 180 h 361"/>
                  <a:gd name="T10" fmla="*/ 229 w 331"/>
                  <a:gd name="T11" fmla="*/ 154 h 361"/>
                  <a:gd name="T12" fmla="*/ 255 w 331"/>
                  <a:gd name="T13" fmla="*/ 90 h 361"/>
                  <a:gd name="T14" fmla="*/ 229 w 331"/>
                  <a:gd name="T15" fmla="*/ 27 h 361"/>
                  <a:gd name="T16" fmla="*/ 165 w 331"/>
                  <a:gd name="T17" fmla="*/ 0 h 361"/>
                  <a:gd name="T18" fmla="*/ 330 w 331"/>
                  <a:gd name="T19" fmla="*/ 276 h 361"/>
                  <a:gd name="T20" fmla="*/ 326 w 331"/>
                  <a:gd name="T21" fmla="*/ 250 h 361"/>
                  <a:gd name="T22" fmla="*/ 320 w 331"/>
                  <a:gd name="T23" fmla="*/ 225 h 361"/>
                  <a:gd name="T24" fmla="*/ 310 w 331"/>
                  <a:gd name="T25" fmla="*/ 202 h 361"/>
                  <a:gd name="T26" fmla="*/ 296 w 331"/>
                  <a:gd name="T27" fmla="*/ 183 h 361"/>
                  <a:gd name="T28" fmla="*/ 275 w 331"/>
                  <a:gd name="T29" fmla="*/ 170 h 361"/>
                  <a:gd name="T30" fmla="*/ 249 w 331"/>
                  <a:gd name="T31" fmla="*/ 165 h 361"/>
                  <a:gd name="T32" fmla="*/ 239 w 331"/>
                  <a:gd name="T33" fmla="*/ 170 h 361"/>
                  <a:gd name="T34" fmla="*/ 222 w 331"/>
                  <a:gd name="T35" fmla="*/ 182 h 361"/>
                  <a:gd name="T36" fmla="*/ 197 w 331"/>
                  <a:gd name="T37" fmla="*/ 193 h 361"/>
                  <a:gd name="T38" fmla="*/ 165 w 331"/>
                  <a:gd name="T39" fmla="*/ 198 h 361"/>
                  <a:gd name="T40" fmla="*/ 134 w 331"/>
                  <a:gd name="T41" fmla="*/ 193 h 361"/>
                  <a:gd name="T42" fmla="*/ 109 w 331"/>
                  <a:gd name="T43" fmla="*/ 182 h 361"/>
                  <a:gd name="T44" fmla="*/ 91 w 331"/>
                  <a:gd name="T45" fmla="*/ 170 h 361"/>
                  <a:gd name="T46" fmla="*/ 81 w 331"/>
                  <a:gd name="T47" fmla="*/ 165 h 361"/>
                  <a:gd name="T48" fmla="*/ 55 w 331"/>
                  <a:gd name="T49" fmla="*/ 170 h 361"/>
                  <a:gd name="T50" fmla="*/ 35 w 331"/>
                  <a:gd name="T51" fmla="*/ 183 h 361"/>
                  <a:gd name="T52" fmla="*/ 21 w 331"/>
                  <a:gd name="T53" fmla="*/ 202 h 361"/>
                  <a:gd name="T54" fmla="*/ 10 w 331"/>
                  <a:gd name="T55" fmla="*/ 225 h 361"/>
                  <a:gd name="T56" fmla="*/ 4 w 331"/>
                  <a:gd name="T57" fmla="*/ 250 h 361"/>
                  <a:gd name="T58" fmla="*/ 1 w 331"/>
                  <a:gd name="T59" fmla="*/ 276 h 361"/>
                  <a:gd name="T60" fmla="*/ 0 w 331"/>
                  <a:gd name="T61" fmla="*/ 300 h 361"/>
                  <a:gd name="T62" fmla="*/ 17 w 331"/>
                  <a:gd name="T63" fmla="*/ 344 h 361"/>
                  <a:gd name="T64" fmla="*/ 63 w 331"/>
                  <a:gd name="T65" fmla="*/ 361 h 361"/>
                  <a:gd name="T66" fmla="*/ 268 w 331"/>
                  <a:gd name="T67" fmla="*/ 361 h 361"/>
                  <a:gd name="T68" fmla="*/ 313 w 331"/>
                  <a:gd name="T69" fmla="*/ 344 h 361"/>
                  <a:gd name="T70" fmla="*/ 331 w 331"/>
                  <a:gd name="T71" fmla="*/ 300 h 361"/>
                  <a:gd name="T72" fmla="*/ 330 w 331"/>
                  <a:gd name="T73" fmla="*/ 276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1" h="361">
                    <a:moveTo>
                      <a:pt x="165" y="0"/>
                    </a:moveTo>
                    <a:cubicBezTo>
                      <a:pt x="140" y="0"/>
                      <a:pt x="119" y="9"/>
                      <a:pt x="102" y="27"/>
                    </a:cubicBezTo>
                    <a:cubicBezTo>
                      <a:pt x="84" y="44"/>
                      <a:pt x="75" y="66"/>
                      <a:pt x="75" y="90"/>
                    </a:cubicBezTo>
                    <a:cubicBezTo>
                      <a:pt x="75" y="115"/>
                      <a:pt x="84" y="136"/>
                      <a:pt x="102" y="154"/>
                    </a:cubicBezTo>
                    <a:cubicBezTo>
                      <a:pt x="119" y="172"/>
                      <a:pt x="140" y="180"/>
                      <a:pt x="165" y="180"/>
                    </a:cubicBezTo>
                    <a:cubicBezTo>
                      <a:pt x="190" y="180"/>
                      <a:pt x="211" y="172"/>
                      <a:pt x="229" y="154"/>
                    </a:cubicBezTo>
                    <a:cubicBezTo>
                      <a:pt x="247" y="136"/>
                      <a:pt x="255" y="115"/>
                      <a:pt x="255" y="90"/>
                    </a:cubicBezTo>
                    <a:cubicBezTo>
                      <a:pt x="255" y="66"/>
                      <a:pt x="247" y="44"/>
                      <a:pt x="229" y="27"/>
                    </a:cubicBezTo>
                    <a:cubicBezTo>
                      <a:pt x="211" y="9"/>
                      <a:pt x="190" y="0"/>
                      <a:pt x="165" y="0"/>
                    </a:cubicBezTo>
                    <a:close/>
                    <a:moveTo>
                      <a:pt x="330" y="276"/>
                    </a:moveTo>
                    <a:cubicBezTo>
                      <a:pt x="329" y="268"/>
                      <a:pt x="328" y="259"/>
                      <a:pt x="326" y="250"/>
                    </a:cubicBezTo>
                    <a:cubicBezTo>
                      <a:pt x="325" y="241"/>
                      <a:pt x="323" y="232"/>
                      <a:pt x="320" y="225"/>
                    </a:cubicBezTo>
                    <a:cubicBezTo>
                      <a:pt x="318" y="217"/>
                      <a:pt x="314" y="209"/>
                      <a:pt x="310" y="202"/>
                    </a:cubicBezTo>
                    <a:cubicBezTo>
                      <a:pt x="306" y="194"/>
                      <a:pt x="301" y="188"/>
                      <a:pt x="296" y="183"/>
                    </a:cubicBezTo>
                    <a:cubicBezTo>
                      <a:pt x="290" y="177"/>
                      <a:pt x="283" y="173"/>
                      <a:pt x="275" y="170"/>
                    </a:cubicBezTo>
                    <a:cubicBezTo>
                      <a:pt x="268" y="167"/>
                      <a:pt x="259" y="165"/>
                      <a:pt x="249" y="165"/>
                    </a:cubicBezTo>
                    <a:cubicBezTo>
                      <a:pt x="248" y="165"/>
                      <a:pt x="245" y="167"/>
                      <a:pt x="239" y="170"/>
                    </a:cubicBezTo>
                    <a:cubicBezTo>
                      <a:pt x="234" y="174"/>
                      <a:pt x="228" y="178"/>
                      <a:pt x="222" y="182"/>
                    </a:cubicBezTo>
                    <a:cubicBezTo>
                      <a:pt x="215" y="186"/>
                      <a:pt x="207" y="190"/>
                      <a:pt x="197" y="193"/>
                    </a:cubicBezTo>
                    <a:cubicBezTo>
                      <a:pt x="186" y="196"/>
                      <a:pt x="176" y="198"/>
                      <a:pt x="165" y="198"/>
                    </a:cubicBezTo>
                    <a:cubicBezTo>
                      <a:pt x="155" y="198"/>
                      <a:pt x="144" y="196"/>
                      <a:pt x="134" y="193"/>
                    </a:cubicBezTo>
                    <a:cubicBezTo>
                      <a:pt x="124" y="190"/>
                      <a:pt x="115" y="186"/>
                      <a:pt x="109" y="182"/>
                    </a:cubicBezTo>
                    <a:cubicBezTo>
                      <a:pt x="102" y="178"/>
                      <a:pt x="96" y="174"/>
                      <a:pt x="91" y="170"/>
                    </a:cubicBezTo>
                    <a:cubicBezTo>
                      <a:pt x="86" y="167"/>
                      <a:pt x="83" y="165"/>
                      <a:pt x="81" y="165"/>
                    </a:cubicBezTo>
                    <a:cubicBezTo>
                      <a:pt x="72" y="165"/>
                      <a:pt x="63" y="167"/>
                      <a:pt x="55" y="170"/>
                    </a:cubicBezTo>
                    <a:cubicBezTo>
                      <a:pt x="47" y="173"/>
                      <a:pt x="41" y="177"/>
                      <a:pt x="35" y="183"/>
                    </a:cubicBezTo>
                    <a:cubicBezTo>
                      <a:pt x="30" y="188"/>
                      <a:pt x="25" y="194"/>
                      <a:pt x="21" y="202"/>
                    </a:cubicBezTo>
                    <a:cubicBezTo>
                      <a:pt x="16" y="209"/>
                      <a:pt x="13" y="217"/>
                      <a:pt x="10" y="225"/>
                    </a:cubicBezTo>
                    <a:cubicBezTo>
                      <a:pt x="8" y="232"/>
                      <a:pt x="6" y="241"/>
                      <a:pt x="4" y="250"/>
                    </a:cubicBezTo>
                    <a:cubicBezTo>
                      <a:pt x="3" y="259"/>
                      <a:pt x="1" y="268"/>
                      <a:pt x="1" y="276"/>
                    </a:cubicBezTo>
                    <a:cubicBezTo>
                      <a:pt x="0" y="284"/>
                      <a:pt x="0" y="292"/>
                      <a:pt x="0" y="300"/>
                    </a:cubicBezTo>
                    <a:cubicBezTo>
                      <a:pt x="0" y="319"/>
                      <a:pt x="6" y="334"/>
                      <a:pt x="17" y="344"/>
                    </a:cubicBezTo>
                    <a:cubicBezTo>
                      <a:pt x="29" y="355"/>
                      <a:pt x="44" y="361"/>
                      <a:pt x="63" y="361"/>
                    </a:cubicBezTo>
                    <a:cubicBezTo>
                      <a:pt x="268" y="361"/>
                      <a:pt x="268" y="361"/>
                      <a:pt x="268" y="361"/>
                    </a:cubicBezTo>
                    <a:cubicBezTo>
                      <a:pt x="287" y="361"/>
                      <a:pt x="302" y="355"/>
                      <a:pt x="313" y="344"/>
                    </a:cubicBezTo>
                    <a:cubicBezTo>
                      <a:pt x="325" y="334"/>
                      <a:pt x="331" y="319"/>
                      <a:pt x="331" y="300"/>
                    </a:cubicBezTo>
                    <a:cubicBezTo>
                      <a:pt x="331" y="292"/>
                      <a:pt x="330" y="284"/>
                      <a:pt x="330" y="2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>
                  <a:latin typeface="+mj-lt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748097" y="4119776"/>
              <a:ext cx="1016571" cy="1016571"/>
              <a:chOff x="2195736" y="3272561"/>
              <a:chExt cx="1016571" cy="1016571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195736" y="3272561"/>
                <a:ext cx="1016571" cy="1016571"/>
              </a:xfrm>
              <a:prstGeom prst="ellipse">
                <a:avLst/>
              </a:prstGeom>
              <a:solidFill>
                <a:srgbClr val="1C507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2436855" y="3554439"/>
                <a:ext cx="550969" cy="513667"/>
              </a:xfrm>
              <a:custGeom>
                <a:avLst/>
                <a:gdLst>
                  <a:gd name="T0" fmla="*/ 318 w 450"/>
                  <a:gd name="T1" fmla="*/ 17 h 420"/>
                  <a:gd name="T2" fmla="*/ 318 w 450"/>
                  <a:gd name="T3" fmla="*/ 102 h 420"/>
                  <a:gd name="T4" fmla="*/ 403 w 450"/>
                  <a:gd name="T5" fmla="*/ 102 h 420"/>
                  <a:gd name="T6" fmla="*/ 403 w 450"/>
                  <a:gd name="T7" fmla="*/ 17 h 420"/>
                  <a:gd name="T8" fmla="*/ 421 w 450"/>
                  <a:gd name="T9" fmla="*/ 120 h 420"/>
                  <a:gd name="T10" fmla="*/ 388 w 450"/>
                  <a:gd name="T11" fmla="*/ 135 h 420"/>
                  <a:gd name="T12" fmla="*/ 329 w 450"/>
                  <a:gd name="T13" fmla="*/ 135 h 420"/>
                  <a:gd name="T14" fmla="*/ 311 w 450"/>
                  <a:gd name="T15" fmla="*/ 210 h 420"/>
                  <a:gd name="T16" fmla="*/ 405 w 450"/>
                  <a:gd name="T17" fmla="*/ 240 h 420"/>
                  <a:gd name="T18" fmla="*/ 450 w 450"/>
                  <a:gd name="T19" fmla="*/ 203 h 420"/>
                  <a:gd name="T20" fmla="*/ 225 w 450"/>
                  <a:gd name="T21" fmla="*/ 60 h 420"/>
                  <a:gd name="T22" fmla="*/ 135 w 450"/>
                  <a:gd name="T23" fmla="*/ 150 h 420"/>
                  <a:gd name="T24" fmla="*/ 225 w 450"/>
                  <a:gd name="T25" fmla="*/ 240 h 420"/>
                  <a:gd name="T26" fmla="*/ 315 w 450"/>
                  <a:gd name="T27" fmla="*/ 150 h 420"/>
                  <a:gd name="T28" fmla="*/ 225 w 450"/>
                  <a:gd name="T29" fmla="*/ 60 h 420"/>
                  <a:gd name="T30" fmla="*/ 47 w 450"/>
                  <a:gd name="T31" fmla="*/ 17 h 420"/>
                  <a:gd name="T32" fmla="*/ 47 w 450"/>
                  <a:gd name="T33" fmla="*/ 102 h 420"/>
                  <a:gd name="T34" fmla="*/ 132 w 450"/>
                  <a:gd name="T35" fmla="*/ 102 h 420"/>
                  <a:gd name="T36" fmla="*/ 132 w 450"/>
                  <a:gd name="T37" fmla="*/ 17 h 420"/>
                  <a:gd name="T38" fmla="*/ 389 w 450"/>
                  <a:gd name="T39" fmla="*/ 335 h 420"/>
                  <a:gd name="T40" fmla="*/ 380 w 450"/>
                  <a:gd name="T41" fmla="*/ 284 h 420"/>
                  <a:gd name="T42" fmla="*/ 355 w 450"/>
                  <a:gd name="T43" fmla="*/ 242 h 420"/>
                  <a:gd name="T44" fmla="*/ 309 w 450"/>
                  <a:gd name="T45" fmla="*/ 225 h 420"/>
                  <a:gd name="T46" fmla="*/ 282 w 450"/>
                  <a:gd name="T47" fmla="*/ 241 h 420"/>
                  <a:gd name="T48" fmla="*/ 225 w 450"/>
                  <a:gd name="T49" fmla="*/ 258 h 420"/>
                  <a:gd name="T50" fmla="*/ 168 w 450"/>
                  <a:gd name="T51" fmla="*/ 241 h 420"/>
                  <a:gd name="T52" fmla="*/ 141 w 450"/>
                  <a:gd name="T53" fmla="*/ 225 h 420"/>
                  <a:gd name="T54" fmla="*/ 95 w 450"/>
                  <a:gd name="T55" fmla="*/ 242 h 420"/>
                  <a:gd name="T56" fmla="*/ 70 w 450"/>
                  <a:gd name="T57" fmla="*/ 284 h 420"/>
                  <a:gd name="T58" fmla="*/ 61 w 450"/>
                  <a:gd name="T59" fmla="*/ 335 h 420"/>
                  <a:gd name="T60" fmla="*/ 77 w 450"/>
                  <a:gd name="T61" fmla="*/ 404 h 420"/>
                  <a:gd name="T62" fmla="*/ 327 w 450"/>
                  <a:gd name="T63" fmla="*/ 420 h 420"/>
                  <a:gd name="T64" fmla="*/ 390 w 450"/>
                  <a:gd name="T65" fmla="*/ 360 h 420"/>
                  <a:gd name="T66" fmla="*/ 120 w 450"/>
                  <a:gd name="T67" fmla="*/ 150 h 420"/>
                  <a:gd name="T68" fmla="*/ 90 w 450"/>
                  <a:gd name="T69" fmla="*/ 140 h 420"/>
                  <a:gd name="T70" fmla="*/ 39 w 450"/>
                  <a:gd name="T71" fmla="*/ 125 h 420"/>
                  <a:gd name="T72" fmla="*/ 0 w 450"/>
                  <a:gd name="T73" fmla="*/ 203 h 420"/>
                  <a:gd name="T74" fmla="*/ 45 w 450"/>
                  <a:gd name="T75" fmla="*/ 240 h 420"/>
                  <a:gd name="T76" fmla="*/ 139 w 450"/>
                  <a:gd name="T77" fmla="*/ 21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0" h="420">
                    <a:moveTo>
                      <a:pt x="360" y="0"/>
                    </a:moveTo>
                    <a:cubicBezTo>
                      <a:pt x="343" y="0"/>
                      <a:pt x="329" y="6"/>
                      <a:pt x="318" y="17"/>
                    </a:cubicBezTo>
                    <a:cubicBezTo>
                      <a:pt x="306" y="29"/>
                      <a:pt x="300" y="43"/>
                      <a:pt x="300" y="60"/>
                    </a:cubicBezTo>
                    <a:cubicBezTo>
                      <a:pt x="300" y="77"/>
                      <a:pt x="306" y="91"/>
                      <a:pt x="318" y="102"/>
                    </a:cubicBezTo>
                    <a:cubicBezTo>
                      <a:pt x="329" y="114"/>
                      <a:pt x="343" y="120"/>
                      <a:pt x="360" y="120"/>
                    </a:cubicBezTo>
                    <a:cubicBezTo>
                      <a:pt x="377" y="120"/>
                      <a:pt x="391" y="114"/>
                      <a:pt x="403" y="102"/>
                    </a:cubicBezTo>
                    <a:cubicBezTo>
                      <a:pt x="414" y="91"/>
                      <a:pt x="420" y="77"/>
                      <a:pt x="420" y="60"/>
                    </a:cubicBezTo>
                    <a:cubicBezTo>
                      <a:pt x="420" y="43"/>
                      <a:pt x="414" y="29"/>
                      <a:pt x="403" y="17"/>
                    </a:cubicBezTo>
                    <a:cubicBezTo>
                      <a:pt x="391" y="6"/>
                      <a:pt x="377" y="0"/>
                      <a:pt x="360" y="0"/>
                    </a:cubicBezTo>
                    <a:close/>
                    <a:moveTo>
                      <a:pt x="421" y="120"/>
                    </a:moveTo>
                    <a:cubicBezTo>
                      <a:pt x="420" y="120"/>
                      <a:pt x="417" y="122"/>
                      <a:pt x="411" y="125"/>
                    </a:cubicBezTo>
                    <a:cubicBezTo>
                      <a:pt x="405" y="128"/>
                      <a:pt x="397" y="132"/>
                      <a:pt x="388" y="135"/>
                    </a:cubicBezTo>
                    <a:cubicBezTo>
                      <a:pt x="379" y="138"/>
                      <a:pt x="369" y="140"/>
                      <a:pt x="360" y="140"/>
                    </a:cubicBezTo>
                    <a:cubicBezTo>
                      <a:pt x="350" y="140"/>
                      <a:pt x="339" y="138"/>
                      <a:pt x="329" y="135"/>
                    </a:cubicBezTo>
                    <a:cubicBezTo>
                      <a:pt x="330" y="140"/>
                      <a:pt x="330" y="146"/>
                      <a:pt x="330" y="150"/>
                    </a:cubicBezTo>
                    <a:cubicBezTo>
                      <a:pt x="330" y="172"/>
                      <a:pt x="324" y="192"/>
                      <a:pt x="311" y="210"/>
                    </a:cubicBezTo>
                    <a:cubicBezTo>
                      <a:pt x="336" y="211"/>
                      <a:pt x="357" y="221"/>
                      <a:pt x="373" y="240"/>
                    </a:cubicBezTo>
                    <a:cubicBezTo>
                      <a:pt x="405" y="240"/>
                      <a:pt x="405" y="240"/>
                      <a:pt x="405" y="240"/>
                    </a:cubicBezTo>
                    <a:cubicBezTo>
                      <a:pt x="417" y="240"/>
                      <a:pt x="428" y="237"/>
                      <a:pt x="437" y="231"/>
                    </a:cubicBezTo>
                    <a:cubicBezTo>
                      <a:pt x="446" y="224"/>
                      <a:pt x="450" y="215"/>
                      <a:pt x="450" y="203"/>
                    </a:cubicBezTo>
                    <a:cubicBezTo>
                      <a:pt x="450" y="148"/>
                      <a:pt x="440" y="120"/>
                      <a:pt x="421" y="120"/>
                    </a:cubicBezTo>
                    <a:close/>
                    <a:moveTo>
                      <a:pt x="225" y="60"/>
                    </a:moveTo>
                    <a:cubicBezTo>
                      <a:pt x="200" y="60"/>
                      <a:pt x="179" y="69"/>
                      <a:pt x="161" y="86"/>
                    </a:cubicBezTo>
                    <a:cubicBezTo>
                      <a:pt x="144" y="104"/>
                      <a:pt x="135" y="125"/>
                      <a:pt x="135" y="150"/>
                    </a:cubicBezTo>
                    <a:cubicBezTo>
                      <a:pt x="135" y="175"/>
                      <a:pt x="144" y="196"/>
                      <a:pt x="161" y="214"/>
                    </a:cubicBezTo>
                    <a:cubicBezTo>
                      <a:pt x="179" y="231"/>
                      <a:pt x="200" y="240"/>
                      <a:pt x="225" y="240"/>
                    </a:cubicBezTo>
                    <a:cubicBezTo>
                      <a:pt x="250" y="240"/>
                      <a:pt x="271" y="231"/>
                      <a:pt x="289" y="214"/>
                    </a:cubicBezTo>
                    <a:cubicBezTo>
                      <a:pt x="306" y="196"/>
                      <a:pt x="315" y="175"/>
                      <a:pt x="315" y="150"/>
                    </a:cubicBezTo>
                    <a:cubicBezTo>
                      <a:pt x="315" y="125"/>
                      <a:pt x="306" y="104"/>
                      <a:pt x="289" y="86"/>
                    </a:cubicBezTo>
                    <a:cubicBezTo>
                      <a:pt x="271" y="69"/>
                      <a:pt x="250" y="60"/>
                      <a:pt x="225" y="60"/>
                    </a:cubicBezTo>
                    <a:close/>
                    <a:moveTo>
                      <a:pt x="90" y="0"/>
                    </a:moveTo>
                    <a:cubicBezTo>
                      <a:pt x="73" y="0"/>
                      <a:pt x="59" y="6"/>
                      <a:pt x="47" y="17"/>
                    </a:cubicBezTo>
                    <a:cubicBezTo>
                      <a:pt x="36" y="29"/>
                      <a:pt x="30" y="43"/>
                      <a:pt x="30" y="60"/>
                    </a:cubicBezTo>
                    <a:cubicBezTo>
                      <a:pt x="30" y="77"/>
                      <a:pt x="36" y="91"/>
                      <a:pt x="47" y="102"/>
                    </a:cubicBezTo>
                    <a:cubicBezTo>
                      <a:pt x="59" y="114"/>
                      <a:pt x="73" y="120"/>
                      <a:pt x="90" y="120"/>
                    </a:cubicBezTo>
                    <a:cubicBezTo>
                      <a:pt x="106" y="120"/>
                      <a:pt x="120" y="114"/>
                      <a:pt x="132" y="102"/>
                    </a:cubicBezTo>
                    <a:cubicBezTo>
                      <a:pt x="144" y="91"/>
                      <a:pt x="150" y="77"/>
                      <a:pt x="150" y="60"/>
                    </a:cubicBezTo>
                    <a:cubicBezTo>
                      <a:pt x="150" y="43"/>
                      <a:pt x="144" y="29"/>
                      <a:pt x="132" y="17"/>
                    </a:cubicBezTo>
                    <a:cubicBezTo>
                      <a:pt x="120" y="6"/>
                      <a:pt x="106" y="0"/>
                      <a:pt x="90" y="0"/>
                    </a:cubicBezTo>
                    <a:close/>
                    <a:moveTo>
                      <a:pt x="389" y="335"/>
                    </a:moveTo>
                    <a:cubicBezTo>
                      <a:pt x="389" y="327"/>
                      <a:pt x="388" y="319"/>
                      <a:pt x="386" y="310"/>
                    </a:cubicBezTo>
                    <a:cubicBezTo>
                      <a:pt x="384" y="301"/>
                      <a:pt x="382" y="292"/>
                      <a:pt x="380" y="284"/>
                    </a:cubicBezTo>
                    <a:cubicBezTo>
                      <a:pt x="377" y="276"/>
                      <a:pt x="374" y="269"/>
                      <a:pt x="370" y="261"/>
                    </a:cubicBezTo>
                    <a:cubicBezTo>
                      <a:pt x="365" y="254"/>
                      <a:pt x="361" y="248"/>
                      <a:pt x="355" y="242"/>
                    </a:cubicBezTo>
                    <a:cubicBezTo>
                      <a:pt x="350" y="237"/>
                      <a:pt x="343" y="233"/>
                      <a:pt x="335" y="230"/>
                    </a:cubicBezTo>
                    <a:cubicBezTo>
                      <a:pt x="327" y="227"/>
                      <a:pt x="318" y="225"/>
                      <a:pt x="309" y="225"/>
                    </a:cubicBezTo>
                    <a:cubicBezTo>
                      <a:pt x="307" y="225"/>
                      <a:pt x="304" y="227"/>
                      <a:pt x="299" y="230"/>
                    </a:cubicBezTo>
                    <a:cubicBezTo>
                      <a:pt x="294" y="234"/>
                      <a:pt x="288" y="237"/>
                      <a:pt x="282" y="241"/>
                    </a:cubicBezTo>
                    <a:cubicBezTo>
                      <a:pt x="275" y="246"/>
                      <a:pt x="267" y="249"/>
                      <a:pt x="257" y="253"/>
                    </a:cubicBezTo>
                    <a:cubicBezTo>
                      <a:pt x="246" y="256"/>
                      <a:pt x="236" y="258"/>
                      <a:pt x="225" y="258"/>
                    </a:cubicBezTo>
                    <a:cubicBezTo>
                      <a:pt x="214" y="258"/>
                      <a:pt x="204" y="256"/>
                      <a:pt x="193" y="253"/>
                    </a:cubicBezTo>
                    <a:cubicBezTo>
                      <a:pt x="183" y="249"/>
                      <a:pt x="174" y="246"/>
                      <a:pt x="168" y="241"/>
                    </a:cubicBezTo>
                    <a:cubicBezTo>
                      <a:pt x="162" y="237"/>
                      <a:pt x="156" y="234"/>
                      <a:pt x="151" y="230"/>
                    </a:cubicBezTo>
                    <a:cubicBezTo>
                      <a:pt x="146" y="227"/>
                      <a:pt x="142" y="225"/>
                      <a:pt x="141" y="225"/>
                    </a:cubicBezTo>
                    <a:cubicBezTo>
                      <a:pt x="131" y="225"/>
                      <a:pt x="123" y="227"/>
                      <a:pt x="115" y="230"/>
                    </a:cubicBezTo>
                    <a:cubicBezTo>
                      <a:pt x="107" y="233"/>
                      <a:pt x="100" y="237"/>
                      <a:pt x="95" y="242"/>
                    </a:cubicBezTo>
                    <a:cubicBezTo>
                      <a:pt x="89" y="248"/>
                      <a:pt x="84" y="254"/>
                      <a:pt x="80" y="261"/>
                    </a:cubicBezTo>
                    <a:cubicBezTo>
                      <a:pt x="76" y="269"/>
                      <a:pt x="73" y="276"/>
                      <a:pt x="70" y="284"/>
                    </a:cubicBezTo>
                    <a:cubicBezTo>
                      <a:pt x="68" y="292"/>
                      <a:pt x="65" y="301"/>
                      <a:pt x="64" y="310"/>
                    </a:cubicBezTo>
                    <a:cubicBezTo>
                      <a:pt x="62" y="319"/>
                      <a:pt x="61" y="327"/>
                      <a:pt x="61" y="335"/>
                    </a:cubicBezTo>
                    <a:cubicBezTo>
                      <a:pt x="60" y="343"/>
                      <a:pt x="60" y="351"/>
                      <a:pt x="60" y="360"/>
                    </a:cubicBezTo>
                    <a:cubicBezTo>
                      <a:pt x="60" y="378"/>
                      <a:pt x="65" y="393"/>
                      <a:pt x="77" y="404"/>
                    </a:cubicBezTo>
                    <a:cubicBezTo>
                      <a:pt x="88" y="415"/>
                      <a:pt x="103" y="420"/>
                      <a:pt x="122" y="420"/>
                    </a:cubicBezTo>
                    <a:cubicBezTo>
                      <a:pt x="327" y="420"/>
                      <a:pt x="327" y="420"/>
                      <a:pt x="327" y="420"/>
                    </a:cubicBezTo>
                    <a:cubicBezTo>
                      <a:pt x="346" y="420"/>
                      <a:pt x="362" y="415"/>
                      <a:pt x="373" y="404"/>
                    </a:cubicBezTo>
                    <a:cubicBezTo>
                      <a:pt x="384" y="393"/>
                      <a:pt x="390" y="378"/>
                      <a:pt x="390" y="360"/>
                    </a:cubicBezTo>
                    <a:cubicBezTo>
                      <a:pt x="390" y="351"/>
                      <a:pt x="390" y="343"/>
                      <a:pt x="389" y="335"/>
                    </a:cubicBezTo>
                    <a:close/>
                    <a:moveTo>
                      <a:pt x="120" y="150"/>
                    </a:moveTo>
                    <a:cubicBezTo>
                      <a:pt x="120" y="146"/>
                      <a:pt x="120" y="140"/>
                      <a:pt x="121" y="135"/>
                    </a:cubicBezTo>
                    <a:cubicBezTo>
                      <a:pt x="111" y="138"/>
                      <a:pt x="100" y="140"/>
                      <a:pt x="90" y="140"/>
                    </a:cubicBezTo>
                    <a:cubicBezTo>
                      <a:pt x="80" y="140"/>
                      <a:pt x="71" y="138"/>
                      <a:pt x="62" y="135"/>
                    </a:cubicBezTo>
                    <a:cubicBezTo>
                      <a:pt x="52" y="132"/>
                      <a:pt x="45" y="128"/>
                      <a:pt x="39" y="125"/>
                    </a:cubicBezTo>
                    <a:cubicBezTo>
                      <a:pt x="33" y="122"/>
                      <a:pt x="30" y="120"/>
                      <a:pt x="29" y="120"/>
                    </a:cubicBezTo>
                    <a:cubicBezTo>
                      <a:pt x="9" y="120"/>
                      <a:pt x="0" y="148"/>
                      <a:pt x="0" y="203"/>
                    </a:cubicBezTo>
                    <a:cubicBezTo>
                      <a:pt x="0" y="215"/>
                      <a:pt x="4" y="224"/>
                      <a:pt x="13" y="231"/>
                    </a:cubicBezTo>
                    <a:cubicBezTo>
                      <a:pt x="22" y="237"/>
                      <a:pt x="32" y="240"/>
                      <a:pt x="45" y="240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93" y="221"/>
                      <a:pt x="113" y="211"/>
                      <a:pt x="139" y="210"/>
                    </a:cubicBezTo>
                    <a:cubicBezTo>
                      <a:pt x="126" y="192"/>
                      <a:pt x="120" y="172"/>
                      <a:pt x="120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>
                  <a:latin typeface="+mj-lt"/>
                </a:endParaRPr>
              </a:p>
            </p:txBody>
          </p:sp>
        </p:grp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7262003" y="3118409"/>
              <a:ext cx="495642" cy="495642"/>
            </a:xfrm>
            <a:custGeom>
              <a:avLst/>
              <a:gdLst>
                <a:gd name="T0" fmla="*/ 98 w 189"/>
                <a:gd name="T1" fmla="*/ 139 h 189"/>
                <a:gd name="T2" fmla="*/ 148 w 189"/>
                <a:gd name="T3" fmla="*/ 55 h 189"/>
                <a:gd name="T4" fmla="*/ 57 w 189"/>
                <a:gd name="T5" fmla="*/ 122 h 189"/>
                <a:gd name="T6" fmla="*/ 22 w 189"/>
                <a:gd name="T7" fmla="*/ 108 h 189"/>
                <a:gd name="T8" fmla="*/ 173 w 189"/>
                <a:gd name="T9" fmla="*/ 21 h 189"/>
                <a:gd name="T10" fmla="*/ 150 w 189"/>
                <a:gd name="T11" fmla="*/ 160 h 189"/>
                <a:gd name="T12" fmla="*/ 98 w 189"/>
                <a:gd name="T13" fmla="*/ 139 h 189"/>
                <a:gd name="T14" fmla="*/ 178 w 189"/>
                <a:gd name="T15" fmla="*/ 2 h 189"/>
                <a:gd name="T16" fmla="*/ 4 w 189"/>
                <a:gd name="T17" fmla="*/ 103 h 189"/>
                <a:gd name="T18" fmla="*/ 0 w 189"/>
                <a:gd name="T19" fmla="*/ 109 h 189"/>
                <a:gd name="T20" fmla="*/ 4 w 189"/>
                <a:gd name="T21" fmla="*/ 115 h 189"/>
                <a:gd name="T22" fmla="*/ 54 w 189"/>
                <a:gd name="T23" fmla="*/ 135 h 189"/>
                <a:gd name="T24" fmla="*/ 54 w 189"/>
                <a:gd name="T25" fmla="*/ 183 h 189"/>
                <a:gd name="T26" fmla="*/ 55 w 189"/>
                <a:gd name="T27" fmla="*/ 186 h 189"/>
                <a:gd name="T28" fmla="*/ 58 w 189"/>
                <a:gd name="T29" fmla="*/ 189 h 189"/>
                <a:gd name="T30" fmla="*/ 61 w 189"/>
                <a:gd name="T31" fmla="*/ 189 h 189"/>
                <a:gd name="T32" fmla="*/ 66 w 189"/>
                <a:gd name="T33" fmla="*/ 187 h 189"/>
                <a:gd name="T34" fmla="*/ 97 w 189"/>
                <a:gd name="T35" fmla="*/ 153 h 189"/>
                <a:gd name="T36" fmla="*/ 152 w 189"/>
                <a:gd name="T37" fmla="*/ 175 h 189"/>
                <a:gd name="T38" fmla="*/ 155 w 189"/>
                <a:gd name="T39" fmla="*/ 176 h 189"/>
                <a:gd name="T40" fmla="*/ 158 w 189"/>
                <a:gd name="T41" fmla="*/ 175 h 189"/>
                <a:gd name="T42" fmla="*/ 161 w 189"/>
                <a:gd name="T43" fmla="*/ 170 h 189"/>
                <a:gd name="T44" fmla="*/ 188 w 189"/>
                <a:gd name="T45" fmla="*/ 9 h 189"/>
                <a:gd name="T46" fmla="*/ 186 w 189"/>
                <a:gd name="T47" fmla="*/ 2 h 189"/>
                <a:gd name="T48" fmla="*/ 178 w 189"/>
                <a:gd name="T49" fmla="*/ 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98" y="139"/>
                  </a:moveTo>
                  <a:cubicBezTo>
                    <a:pt x="148" y="55"/>
                    <a:pt x="148" y="55"/>
                    <a:pt x="148" y="55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50" y="160"/>
                    <a:pt x="150" y="160"/>
                    <a:pt x="150" y="160"/>
                  </a:cubicBezTo>
                  <a:lnTo>
                    <a:pt x="98" y="139"/>
                  </a:lnTo>
                  <a:close/>
                  <a:moveTo>
                    <a:pt x="178" y="2"/>
                  </a:moveTo>
                  <a:cubicBezTo>
                    <a:pt x="4" y="103"/>
                    <a:pt x="4" y="103"/>
                    <a:pt x="4" y="103"/>
                  </a:cubicBezTo>
                  <a:cubicBezTo>
                    <a:pt x="1" y="104"/>
                    <a:pt x="0" y="106"/>
                    <a:pt x="0" y="109"/>
                  </a:cubicBezTo>
                  <a:cubicBezTo>
                    <a:pt x="0" y="112"/>
                    <a:pt x="2" y="114"/>
                    <a:pt x="4" y="115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8" y="189"/>
                    <a:pt x="58" y="189"/>
                    <a:pt x="58" y="189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3" y="189"/>
                    <a:pt x="64" y="189"/>
                    <a:pt x="66" y="187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152" y="175"/>
                    <a:pt x="152" y="175"/>
                    <a:pt x="152" y="175"/>
                  </a:cubicBezTo>
                  <a:cubicBezTo>
                    <a:pt x="155" y="176"/>
                    <a:pt x="155" y="176"/>
                    <a:pt x="155" y="176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60" y="174"/>
                    <a:pt x="161" y="172"/>
                    <a:pt x="161" y="170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89" y="6"/>
                    <a:pt x="188" y="4"/>
                    <a:pt x="186" y="2"/>
                  </a:cubicBezTo>
                  <a:cubicBezTo>
                    <a:pt x="183" y="1"/>
                    <a:pt x="181" y="0"/>
                    <a:pt x="17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648554" y="4426181"/>
              <a:ext cx="571500" cy="450163"/>
            </a:xfrm>
            <a:custGeom>
              <a:avLst/>
              <a:gdLst>
                <a:gd name="T0" fmla="*/ 331 w 331"/>
                <a:gd name="T1" fmla="*/ 142 h 260"/>
                <a:gd name="T2" fmla="*/ 279 w 331"/>
                <a:gd name="T3" fmla="*/ 66 h 260"/>
                <a:gd name="T4" fmla="*/ 271 w 331"/>
                <a:gd name="T5" fmla="*/ 141 h 260"/>
                <a:gd name="T6" fmla="*/ 187 w 331"/>
                <a:gd name="T7" fmla="*/ 204 h 260"/>
                <a:gd name="T8" fmla="*/ 114 w 331"/>
                <a:gd name="T9" fmla="*/ 212 h 260"/>
                <a:gd name="T10" fmla="*/ 233 w 331"/>
                <a:gd name="T11" fmla="*/ 233 h 260"/>
                <a:gd name="T12" fmla="*/ 301 w 331"/>
                <a:gd name="T13" fmla="*/ 260 h 260"/>
                <a:gd name="T14" fmla="*/ 307 w 331"/>
                <a:gd name="T15" fmla="*/ 254 h 260"/>
                <a:gd name="T16" fmla="*/ 307 w 331"/>
                <a:gd name="T17" fmla="*/ 252 h 260"/>
                <a:gd name="T18" fmla="*/ 306 w 331"/>
                <a:gd name="T19" fmla="*/ 250 h 260"/>
                <a:gd name="T20" fmla="*/ 305 w 331"/>
                <a:gd name="T21" fmla="*/ 248 h 260"/>
                <a:gd name="T22" fmla="*/ 303 w 331"/>
                <a:gd name="T23" fmla="*/ 246 h 260"/>
                <a:gd name="T24" fmla="*/ 294 w 331"/>
                <a:gd name="T25" fmla="*/ 236 h 260"/>
                <a:gd name="T26" fmla="*/ 285 w 331"/>
                <a:gd name="T27" fmla="*/ 224 h 260"/>
                <a:gd name="T28" fmla="*/ 318 w 331"/>
                <a:gd name="T29" fmla="*/ 183 h 260"/>
                <a:gd name="T30" fmla="*/ 0 w 331"/>
                <a:gd name="T31" fmla="*/ 94 h 260"/>
                <a:gd name="T32" fmla="*/ 49 w 331"/>
                <a:gd name="T33" fmla="*/ 168 h 260"/>
                <a:gd name="T34" fmla="*/ 41 w 331"/>
                <a:gd name="T35" fmla="*/ 184 h 260"/>
                <a:gd name="T36" fmla="*/ 32 w 331"/>
                <a:gd name="T37" fmla="*/ 194 h 260"/>
                <a:gd name="T38" fmla="*/ 27 w 331"/>
                <a:gd name="T39" fmla="*/ 200 h 260"/>
                <a:gd name="T40" fmla="*/ 25 w 331"/>
                <a:gd name="T41" fmla="*/ 202 h 260"/>
                <a:gd name="T42" fmla="*/ 24 w 331"/>
                <a:gd name="T43" fmla="*/ 204 h 260"/>
                <a:gd name="T44" fmla="*/ 24 w 331"/>
                <a:gd name="T45" fmla="*/ 206 h 260"/>
                <a:gd name="T46" fmla="*/ 26 w 331"/>
                <a:gd name="T47" fmla="*/ 211 h 260"/>
                <a:gd name="T48" fmla="*/ 30 w 331"/>
                <a:gd name="T49" fmla="*/ 213 h 260"/>
                <a:gd name="T50" fmla="*/ 98 w 331"/>
                <a:gd name="T51" fmla="*/ 186 h 260"/>
                <a:gd name="T52" fmla="*/ 195 w 331"/>
                <a:gd name="T53" fmla="*/ 176 h 260"/>
                <a:gd name="T54" fmla="*/ 260 w 331"/>
                <a:gd name="T55" fmla="*/ 94 h 260"/>
                <a:gd name="T56" fmla="*/ 195 w 331"/>
                <a:gd name="T57" fmla="*/ 13 h 260"/>
                <a:gd name="T58" fmla="*/ 65 w 331"/>
                <a:gd name="T59" fmla="*/ 13 h 260"/>
                <a:gd name="T60" fmla="*/ 222 w 331"/>
                <a:gd name="T61" fmla="*/ 59 h 260"/>
                <a:gd name="T62" fmla="*/ 222 w 331"/>
                <a:gd name="T63" fmla="*/ 130 h 260"/>
                <a:gd name="T64" fmla="*/ 130 w 331"/>
                <a:gd name="T65" fmla="*/ 165 h 260"/>
                <a:gd name="T66" fmla="*/ 92 w 331"/>
                <a:gd name="T67" fmla="*/ 161 h 260"/>
                <a:gd name="T68" fmla="*/ 72 w 331"/>
                <a:gd name="T69" fmla="*/ 174 h 260"/>
                <a:gd name="T70" fmla="*/ 61 w 331"/>
                <a:gd name="T71" fmla="*/ 148 h 260"/>
                <a:gd name="T72" fmla="*/ 24 w 331"/>
                <a:gd name="T73" fmla="*/ 94 h 260"/>
                <a:gd name="T74" fmla="*/ 77 w 331"/>
                <a:gd name="T75" fmla="*/ 33 h 260"/>
                <a:gd name="T76" fmla="*/ 183 w 331"/>
                <a:gd name="T77" fmla="*/ 3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1" h="260">
                  <a:moveTo>
                    <a:pt x="318" y="183"/>
                  </a:moveTo>
                  <a:cubicBezTo>
                    <a:pt x="326" y="170"/>
                    <a:pt x="331" y="156"/>
                    <a:pt x="331" y="142"/>
                  </a:cubicBezTo>
                  <a:cubicBezTo>
                    <a:pt x="331" y="127"/>
                    <a:pt x="326" y="112"/>
                    <a:pt x="317" y="99"/>
                  </a:cubicBezTo>
                  <a:cubicBezTo>
                    <a:pt x="308" y="86"/>
                    <a:pt x="295" y="75"/>
                    <a:pt x="279" y="66"/>
                  </a:cubicBezTo>
                  <a:cubicBezTo>
                    <a:pt x="282" y="76"/>
                    <a:pt x="284" y="85"/>
                    <a:pt x="284" y="94"/>
                  </a:cubicBezTo>
                  <a:cubicBezTo>
                    <a:pt x="284" y="111"/>
                    <a:pt x="279" y="127"/>
                    <a:pt x="271" y="141"/>
                  </a:cubicBezTo>
                  <a:cubicBezTo>
                    <a:pt x="263" y="156"/>
                    <a:pt x="251" y="169"/>
                    <a:pt x="236" y="180"/>
                  </a:cubicBezTo>
                  <a:cubicBezTo>
                    <a:pt x="221" y="191"/>
                    <a:pt x="205" y="199"/>
                    <a:pt x="187" y="204"/>
                  </a:cubicBezTo>
                  <a:cubicBezTo>
                    <a:pt x="169" y="210"/>
                    <a:pt x="150" y="213"/>
                    <a:pt x="130" y="213"/>
                  </a:cubicBezTo>
                  <a:cubicBezTo>
                    <a:pt x="126" y="213"/>
                    <a:pt x="121" y="212"/>
                    <a:pt x="114" y="212"/>
                  </a:cubicBezTo>
                  <a:cubicBezTo>
                    <a:pt x="138" y="228"/>
                    <a:pt x="168" y="236"/>
                    <a:pt x="201" y="236"/>
                  </a:cubicBezTo>
                  <a:cubicBezTo>
                    <a:pt x="211" y="236"/>
                    <a:pt x="222" y="235"/>
                    <a:pt x="233" y="233"/>
                  </a:cubicBezTo>
                  <a:cubicBezTo>
                    <a:pt x="249" y="244"/>
                    <a:pt x="266" y="252"/>
                    <a:pt x="285" y="257"/>
                  </a:cubicBezTo>
                  <a:cubicBezTo>
                    <a:pt x="289" y="258"/>
                    <a:pt x="294" y="259"/>
                    <a:pt x="301" y="260"/>
                  </a:cubicBezTo>
                  <a:cubicBezTo>
                    <a:pt x="305" y="259"/>
                    <a:pt x="305" y="259"/>
                    <a:pt x="305" y="259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7" y="251"/>
                    <a:pt x="307" y="251"/>
                    <a:pt x="307" y="251"/>
                  </a:cubicBezTo>
                  <a:cubicBezTo>
                    <a:pt x="306" y="250"/>
                    <a:pt x="306" y="250"/>
                    <a:pt x="306" y="250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7"/>
                    <a:pt x="304" y="247"/>
                    <a:pt x="304" y="247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299" y="242"/>
                    <a:pt x="299" y="242"/>
                    <a:pt x="299" y="242"/>
                  </a:cubicBezTo>
                  <a:cubicBezTo>
                    <a:pt x="294" y="236"/>
                    <a:pt x="294" y="236"/>
                    <a:pt x="294" y="236"/>
                  </a:cubicBezTo>
                  <a:cubicBezTo>
                    <a:pt x="290" y="231"/>
                    <a:pt x="290" y="231"/>
                    <a:pt x="290" y="231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4" y="221"/>
                    <a:pt x="283" y="219"/>
                    <a:pt x="282" y="216"/>
                  </a:cubicBezTo>
                  <a:cubicBezTo>
                    <a:pt x="297" y="207"/>
                    <a:pt x="309" y="196"/>
                    <a:pt x="318" y="183"/>
                  </a:cubicBezTo>
                  <a:close/>
                  <a:moveTo>
                    <a:pt x="17" y="47"/>
                  </a:moveTo>
                  <a:cubicBezTo>
                    <a:pt x="6" y="62"/>
                    <a:pt x="0" y="77"/>
                    <a:pt x="0" y="94"/>
                  </a:cubicBezTo>
                  <a:cubicBezTo>
                    <a:pt x="0" y="109"/>
                    <a:pt x="4" y="123"/>
                    <a:pt x="13" y="136"/>
                  </a:cubicBezTo>
                  <a:cubicBezTo>
                    <a:pt x="22" y="149"/>
                    <a:pt x="34" y="160"/>
                    <a:pt x="49" y="168"/>
                  </a:cubicBezTo>
                  <a:cubicBezTo>
                    <a:pt x="48" y="171"/>
                    <a:pt x="47" y="174"/>
                    <a:pt x="45" y="177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7" y="200"/>
                    <a:pt x="27" y="200"/>
                    <a:pt x="27" y="200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5" y="202"/>
                    <a:pt x="25" y="202"/>
                    <a:pt x="25" y="202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4" y="206"/>
                    <a:pt x="24" y="206"/>
                    <a:pt x="24" y="20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6" y="212"/>
                    <a:pt x="42" y="211"/>
                    <a:pt x="46" y="210"/>
                  </a:cubicBezTo>
                  <a:cubicBezTo>
                    <a:pt x="65" y="205"/>
                    <a:pt x="82" y="197"/>
                    <a:pt x="98" y="186"/>
                  </a:cubicBezTo>
                  <a:cubicBezTo>
                    <a:pt x="109" y="188"/>
                    <a:pt x="119" y="189"/>
                    <a:pt x="130" y="189"/>
                  </a:cubicBezTo>
                  <a:cubicBezTo>
                    <a:pt x="153" y="189"/>
                    <a:pt x="175" y="185"/>
                    <a:pt x="195" y="176"/>
                  </a:cubicBezTo>
                  <a:cubicBezTo>
                    <a:pt x="215" y="168"/>
                    <a:pt x="231" y="156"/>
                    <a:pt x="243" y="142"/>
                  </a:cubicBezTo>
                  <a:cubicBezTo>
                    <a:pt x="254" y="127"/>
                    <a:pt x="260" y="112"/>
                    <a:pt x="260" y="94"/>
                  </a:cubicBezTo>
                  <a:cubicBezTo>
                    <a:pt x="260" y="77"/>
                    <a:pt x="254" y="62"/>
                    <a:pt x="243" y="47"/>
                  </a:cubicBezTo>
                  <a:cubicBezTo>
                    <a:pt x="231" y="32"/>
                    <a:pt x="215" y="21"/>
                    <a:pt x="195" y="13"/>
                  </a:cubicBezTo>
                  <a:cubicBezTo>
                    <a:pt x="175" y="4"/>
                    <a:pt x="153" y="0"/>
                    <a:pt x="130" y="0"/>
                  </a:cubicBezTo>
                  <a:cubicBezTo>
                    <a:pt x="106" y="0"/>
                    <a:pt x="85" y="4"/>
                    <a:pt x="65" y="13"/>
                  </a:cubicBezTo>
                  <a:cubicBezTo>
                    <a:pt x="45" y="21"/>
                    <a:pt x="29" y="32"/>
                    <a:pt x="17" y="47"/>
                  </a:cubicBezTo>
                  <a:close/>
                  <a:moveTo>
                    <a:pt x="222" y="59"/>
                  </a:moveTo>
                  <a:cubicBezTo>
                    <a:pt x="231" y="70"/>
                    <a:pt x="236" y="82"/>
                    <a:pt x="236" y="94"/>
                  </a:cubicBezTo>
                  <a:cubicBezTo>
                    <a:pt x="236" y="107"/>
                    <a:pt x="231" y="119"/>
                    <a:pt x="222" y="130"/>
                  </a:cubicBezTo>
                  <a:cubicBezTo>
                    <a:pt x="212" y="141"/>
                    <a:pt x="199" y="149"/>
                    <a:pt x="183" y="156"/>
                  </a:cubicBezTo>
                  <a:cubicBezTo>
                    <a:pt x="166" y="162"/>
                    <a:pt x="149" y="165"/>
                    <a:pt x="130" y="165"/>
                  </a:cubicBezTo>
                  <a:cubicBezTo>
                    <a:pt x="121" y="165"/>
                    <a:pt x="111" y="164"/>
                    <a:pt x="102" y="163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84" y="167"/>
                    <a:pt x="84" y="167"/>
                    <a:pt x="84" y="167"/>
                  </a:cubicBezTo>
                  <a:cubicBezTo>
                    <a:pt x="80" y="169"/>
                    <a:pt x="77" y="171"/>
                    <a:pt x="72" y="174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49" y="141"/>
                    <a:pt x="40" y="133"/>
                    <a:pt x="33" y="124"/>
                  </a:cubicBezTo>
                  <a:cubicBezTo>
                    <a:pt x="27" y="114"/>
                    <a:pt x="24" y="105"/>
                    <a:pt x="24" y="94"/>
                  </a:cubicBezTo>
                  <a:cubicBezTo>
                    <a:pt x="24" y="82"/>
                    <a:pt x="29" y="70"/>
                    <a:pt x="38" y="59"/>
                  </a:cubicBezTo>
                  <a:cubicBezTo>
                    <a:pt x="48" y="48"/>
                    <a:pt x="61" y="40"/>
                    <a:pt x="77" y="33"/>
                  </a:cubicBezTo>
                  <a:cubicBezTo>
                    <a:pt x="94" y="27"/>
                    <a:pt x="111" y="24"/>
                    <a:pt x="130" y="24"/>
                  </a:cubicBezTo>
                  <a:cubicBezTo>
                    <a:pt x="149" y="24"/>
                    <a:pt x="166" y="27"/>
                    <a:pt x="183" y="33"/>
                  </a:cubicBezTo>
                  <a:cubicBezTo>
                    <a:pt x="199" y="40"/>
                    <a:pt x="212" y="48"/>
                    <a:pt x="222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>
                <a:latin typeface="+mj-lt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184661" y="5605636"/>
              <a:ext cx="1016571" cy="1016571"/>
              <a:chOff x="2632300" y="4758421"/>
              <a:chExt cx="1016571" cy="101657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632300" y="4758421"/>
                <a:ext cx="1016571" cy="1016571"/>
              </a:xfrm>
              <a:prstGeom prst="ellipse">
                <a:avLst/>
              </a:prstGeom>
              <a:solidFill>
                <a:srgbClr val="37424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2915242" y="5003782"/>
                <a:ext cx="530213" cy="525848"/>
                <a:chOff x="6064250" y="1249363"/>
                <a:chExt cx="385763" cy="382587"/>
              </a:xfrm>
              <a:solidFill>
                <a:schemeClr val="bg1"/>
              </a:solidFill>
            </p:grpSpPr>
            <p:sp>
              <p:nvSpPr>
                <p:cNvPr id="65" name="Freeform 23"/>
                <p:cNvSpPr>
                  <a:spLocks/>
                </p:cNvSpPr>
                <p:nvPr userDrawn="1"/>
              </p:nvSpPr>
              <p:spPr bwMode="auto">
                <a:xfrm>
                  <a:off x="6188075" y="1249363"/>
                  <a:ext cx="261938" cy="258763"/>
                </a:xfrm>
                <a:custGeom>
                  <a:avLst/>
                  <a:gdLst>
                    <a:gd name="T0" fmla="*/ 5 w 68"/>
                    <a:gd name="T1" fmla="*/ 0 h 67"/>
                    <a:gd name="T2" fmla="*/ 0 w 68"/>
                    <a:gd name="T3" fmla="*/ 5 h 67"/>
                    <a:gd name="T4" fmla="*/ 5 w 68"/>
                    <a:gd name="T5" fmla="*/ 11 h 67"/>
                    <a:gd name="T6" fmla="*/ 56 w 68"/>
                    <a:gd name="T7" fmla="*/ 62 h 67"/>
                    <a:gd name="T8" fmla="*/ 62 w 68"/>
                    <a:gd name="T9" fmla="*/ 67 h 67"/>
                    <a:gd name="T10" fmla="*/ 68 w 68"/>
                    <a:gd name="T11" fmla="*/ 62 h 67"/>
                    <a:gd name="T12" fmla="*/ 5 w 68"/>
                    <a:gd name="T1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67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1"/>
                        <a:pt x="5" y="11"/>
                      </a:cubicBezTo>
                      <a:cubicBezTo>
                        <a:pt x="33" y="11"/>
                        <a:pt x="56" y="34"/>
                        <a:pt x="56" y="62"/>
                      </a:cubicBezTo>
                      <a:cubicBezTo>
                        <a:pt x="56" y="65"/>
                        <a:pt x="59" y="67"/>
                        <a:pt x="62" y="67"/>
                      </a:cubicBezTo>
                      <a:cubicBezTo>
                        <a:pt x="65" y="67"/>
                        <a:pt x="68" y="65"/>
                        <a:pt x="68" y="62"/>
                      </a:cubicBezTo>
                      <a:cubicBezTo>
                        <a:pt x="68" y="28"/>
                        <a:pt x="40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>
                    <a:latin typeface="+mj-lt"/>
                  </a:endParaRPr>
                </a:p>
              </p:txBody>
            </p:sp>
            <p:sp>
              <p:nvSpPr>
                <p:cNvPr id="66" name="Freeform 24"/>
                <p:cNvSpPr>
                  <a:spLocks/>
                </p:cNvSpPr>
                <p:nvPr userDrawn="1"/>
              </p:nvSpPr>
              <p:spPr bwMode="auto">
                <a:xfrm>
                  <a:off x="6188075" y="1330325"/>
                  <a:ext cx="176213" cy="177800"/>
                </a:xfrm>
                <a:custGeom>
                  <a:avLst/>
                  <a:gdLst>
                    <a:gd name="T0" fmla="*/ 5 w 46"/>
                    <a:gd name="T1" fmla="*/ 0 h 46"/>
                    <a:gd name="T2" fmla="*/ 0 w 46"/>
                    <a:gd name="T3" fmla="*/ 5 h 46"/>
                    <a:gd name="T4" fmla="*/ 5 w 46"/>
                    <a:gd name="T5" fmla="*/ 10 h 46"/>
                    <a:gd name="T6" fmla="*/ 35 w 46"/>
                    <a:gd name="T7" fmla="*/ 41 h 46"/>
                    <a:gd name="T8" fmla="*/ 40 w 46"/>
                    <a:gd name="T9" fmla="*/ 46 h 46"/>
                    <a:gd name="T10" fmla="*/ 46 w 46"/>
                    <a:gd name="T11" fmla="*/ 41 h 46"/>
                    <a:gd name="T12" fmla="*/ 5 w 46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46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21" y="10"/>
                        <a:pt x="35" y="24"/>
                        <a:pt x="35" y="41"/>
                      </a:cubicBezTo>
                      <a:cubicBezTo>
                        <a:pt x="35" y="44"/>
                        <a:pt x="37" y="46"/>
                        <a:pt x="40" y="46"/>
                      </a:cubicBezTo>
                      <a:cubicBezTo>
                        <a:pt x="43" y="46"/>
                        <a:pt x="46" y="44"/>
                        <a:pt x="46" y="41"/>
                      </a:cubicBezTo>
                      <a:cubicBezTo>
                        <a:pt x="46" y="18"/>
                        <a:pt x="28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>
                    <a:latin typeface="+mj-lt"/>
                  </a:endParaRPr>
                </a:p>
              </p:txBody>
            </p:sp>
            <p:sp>
              <p:nvSpPr>
                <p:cNvPr id="67" name="Freeform 25"/>
                <p:cNvSpPr>
                  <a:spLocks/>
                </p:cNvSpPr>
                <p:nvPr userDrawn="1"/>
              </p:nvSpPr>
              <p:spPr bwMode="auto">
                <a:xfrm>
                  <a:off x="6064250" y="1381125"/>
                  <a:ext cx="250825" cy="250825"/>
                </a:xfrm>
                <a:custGeom>
                  <a:avLst/>
                  <a:gdLst>
                    <a:gd name="T0" fmla="*/ 24 w 65"/>
                    <a:gd name="T1" fmla="*/ 1 h 65"/>
                    <a:gd name="T2" fmla="*/ 20 w 65"/>
                    <a:gd name="T3" fmla="*/ 0 h 65"/>
                    <a:gd name="T4" fmla="*/ 18 w 65"/>
                    <a:gd name="T5" fmla="*/ 1 h 65"/>
                    <a:gd name="T6" fmla="*/ 17 w 65"/>
                    <a:gd name="T7" fmla="*/ 3 h 65"/>
                    <a:gd name="T8" fmla="*/ 13 w 65"/>
                    <a:gd name="T9" fmla="*/ 29 h 65"/>
                    <a:gd name="T10" fmla="*/ 1 w 65"/>
                    <a:gd name="T11" fmla="*/ 42 h 65"/>
                    <a:gd name="T12" fmla="*/ 1 w 65"/>
                    <a:gd name="T13" fmla="*/ 46 h 65"/>
                    <a:gd name="T14" fmla="*/ 20 w 65"/>
                    <a:gd name="T15" fmla="*/ 64 h 65"/>
                    <a:gd name="T16" fmla="*/ 23 w 65"/>
                    <a:gd name="T17" fmla="*/ 64 h 65"/>
                    <a:gd name="T18" fmla="*/ 36 w 65"/>
                    <a:gd name="T19" fmla="*/ 52 h 65"/>
                    <a:gd name="T20" fmla="*/ 62 w 65"/>
                    <a:gd name="T21" fmla="*/ 48 h 65"/>
                    <a:gd name="T22" fmla="*/ 65 w 65"/>
                    <a:gd name="T23" fmla="*/ 45 h 65"/>
                    <a:gd name="T24" fmla="*/ 64 w 65"/>
                    <a:gd name="T25" fmla="*/ 41 h 65"/>
                    <a:gd name="T26" fmla="*/ 24 w 65"/>
                    <a:gd name="T27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65">
                      <a:moveTo>
                        <a:pt x="24" y="1"/>
                      </a:move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18" y="2"/>
                        <a:pt x="17" y="2"/>
                        <a:pt x="17" y="3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0" y="43"/>
                        <a:pt x="0" y="45"/>
                        <a:pt x="1" y="46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21" y="65"/>
                        <a:pt x="22" y="65"/>
                        <a:pt x="23" y="64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cubicBezTo>
                        <a:pt x="64" y="48"/>
                        <a:pt x="65" y="46"/>
                        <a:pt x="65" y="45"/>
                      </a:cubicBezTo>
                      <a:cubicBezTo>
                        <a:pt x="65" y="43"/>
                        <a:pt x="65" y="42"/>
                        <a:pt x="64" y="41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>
                    <a:latin typeface="+mj-lt"/>
                  </a:endParaRPr>
                </a:p>
              </p:txBody>
            </p:sp>
          </p:grpSp>
        </p:grp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7264176" y="5816568"/>
              <a:ext cx="571500" cy="449264"/>
            </a:xfrm>
            <a:custGeom>
              <a:avLst/>
              <a:gdLst>
                <a:gd name="T0" fmla="*/ 2265 w 2265"/>
                <a:gd name="T1" fmla="*/ 486 h 1780"/>
                <a:gd name="T2" fmla="*/ 0 w 2265"/>
                <a:gd name="T3" fmla="*/ 486 h 1780"/>
                <a:gd name="T4" fmla="*/ 0 w 2265"/>
                <a:gd name="T5" fmla="*/ 0 h 1780"/>
                <a:gd name="T6" fmla="*/ 2265 w 2265"/>
                <a:gd name="T7" fmla="*/ 0 h 1780"/>
                <a:gd name="T8" fmla="*/ 2265 w 2265"/>
                <a:gd name="T9" fmla="*/ 486 h 1780"/>
                <a:gd name="T10" fmla="*/ 2265 w 2265"/>
                <a:gd name="T11" fmla="*/ 1133 h 1780"/>
                <a:gd name="T12" fmla="*/ 0 w 2265"/>
                <a:gd name="T13" fmla="*/ 1133 h 1780"/>
                <a:gd name="T14" fmla="*/ 0 w 2265"/>
                <a:gd name="T15" fmla="*/ 647 h 1780"/>
                <a:gd name="T16" fmla="*/ 2265 w 2265"/>
                <a:gd name="T17" fmla="*/ 647 h 1780"/>
                <a:gd name="T18" fmla="*/ 2265 w 2265"/>
                <a:gd name="T19" fmla="*/ 1133 h 1780"/>
                <a:gd name="T20" fmla="*/ 2265 w 2265"/>
                <a:gd name="T21" fmla="*/ 1780 h 1780"/>
                <a:gd name="T22" fmla="*/ 0 w 2265"/>
                <a:gd name="T23" fmla="*/ 1780 h 1780"/>
                <a:gd name="T24" fmla="*/ 0 w 2265"/>
                <a:gd name="T25" fmla="*/ 1294 h 1780"/>
                <a:gd name="T26" fmla="*/ 2265 w 2265"/>
                <a:gd name="T27" fmla="*/ 1294 h 1780"/>
                <a:gd name="T28" fmla="*/ 2265 w 2265"/>
                <a:gd name="T29" fmla="*/ 1780 h 1780"/>
                <a:gd name="T30" fmla="*/ 1456 w 2265"/>
                <a:gd name="T31" fmla="*/ 324 h 1780"/>
                <a:gd name="T32" fmla="*/ 1456 w 2265"/>
                <a:gd name="T33" fmla="*/ 162 h 1780"/>
                <a:gd name="T34" fmla="*/ 161 w 2265"/>
                <a:gd name="T35" fmla="*/ 162 h 1780"/>
                <a:gd name="T36" fmla="*/ 161 w 2265"/>
                <a:gd name="T37" fmla="*/ 324 h 1780"/>
                <a:gd name="T38" fmla="*/ 1456 w 2265"/>
                <a:gd name="T39" fmla="*/ 324 h 1780"/>
                <a:gd name="T40" fmla="*/ 1456 w 2265"/>
                <a:gd name="T41" fmla="*/ 971 h 1780"/>
                <a:gd name="T42" fmla="*/ 1456 w 2265"/>
                <a:gd name="T43" fmla="*/ 809 h 1780"/>
                <a:gd name="T44" fmla="*/ 161 w 2265"/>
                <a:gd name="T45" fmla="*/ 809 h 1780"/>
                <a:gd name="T46" fmla="*/ 161 w 2265"/>
                <a:gd name="T47" fmla="*/ 971 h 1780"/>
                <a:gd name="T48" fmla="*/ 1456 w 2265"/>
                <a:gd name="T49" fmla="*/ 971 h 1780"/>
                <a:gd name="T50" fmla="*/ 1456 w 2265"/>
                <a:gd name="T51" fmla="*/ 1618 h 1780"/>
                <a:gd name="T52" fmla="*/ 1456 w 2265"/>
                <a:gd name="T53" fmla="*/ 1456 h 1780"/>
                <a:gd name="T54" fmla="*/ 161 w 2265"/>
                <a:gd name="T55" fmla="*/ 1456 h 1780"/>
                <a:gd name="T56" fmla="*/ 161 w 2265"/>
                <a:gd name="T57" fmla="*/ 1618 h 1780"/>
                <a:gd name="T58" fmla="*/ 1456 w 2265"/>
                <a:gd name="T59" fmla="*/ 1618 h 1780"/>
                <a:gd name="T60" fmla="*/ 2022 w 2265"/>
                <a:gd name="T61" fmla="*/ 122 h 1780"/>
                <a:gd name="T62" fmla="*/ 1901 w 2265"/>
                <a:gd name="T63" fmla="*/ 243 h 1780"/>
                <a:gd name="T64" fmla="*/ 2022 w 2265"/>
                <a:gd name="T65" fmla="*/ 364 h 1780"/>
                <a:gd name="T66" fmla="*/ 2143 w 2265"/>
                <a:gd name="T67" fmla="*/ 243 h 1780"/>
                <a:gd name="T68" fmla="*/ 2022 w 2265"/>
                <a:gd name="T69" fmla="*/ 122 h 1780"/>
                <a:gd name="T70" fmla="*/ 2022 w 2265"/>
                <a:gd name="T71" fmla="*/ 769 h 1780"/>
                <a:gd name="T72" fmla="*/ 1901 w 2265"/>
                <a:gd name="T73" fmla="*/ 890 h 1780"/>
                <a:gd name="T74" fmla="*/ 2022 w 2265"/>
                <a:gd name="T75" fmla="*/ 1011 h 1780"/>
                <a:gd name="T76" fmla="*/ 2143 w 2265"/>
                <a:gd name="T77" fmla="*/ 890 h 1780"/>
                <a:gd name="T78" fmla="*/ 2022 w 2265"/>
                <a:gd name="T79" fmla="*/ 769 h 1780"/>
                <a:gd name="T80" fmla="*/ 2022 w 2265"/>
                <a:gd name="T81" fmla="*/ 1416 h 1780"/>
                <a:gd name="T82" fmla="*/ 1901 w 2265"/>
                <a:gd name="T83" fmla="*/ 1537 h 1780"/>
                <a:gd name="T84" fmla="*/ 2022 w 2265"/>
                <a:gd name="T85" fmla="*/ 1658 h 1780"/>
                <a:gd name="T86" fmla="*/ 2143 w 2265"/>
                <a:gd name="T87" fmla="*/ 1537 h 1780"/>
                <a:gd name="T88" fmla="*/ 2022 w 2265"/>
                <a:gd name="T89" fmla="*/ 1416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5" h="1780">
                  <a:moveTo>
                    <a:pt x="2265" y="486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65" y="0"/>
                    <a:pt x="2265" y="0"/>
                    <a:pt x="2265" y="0"/>
                  </a:cubicBezTo>
                  <a:lnTo>
                    <a:pt x="2265" y="486"/>
                  </a:lnTo>
                  <a:close/>
                  <a:moveTo>
                    <a:pt x="2265" y="1133"/>
                  </a:moveTo>
                  <a:cubicBezTo>
                    <a:pt x="0" y="1133"/>
                    <a:pt x="0" y="1133"/>
                    <a:pt x="0" y="1133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2265" y="647"/>
                    <a:pt x="2265" y="647"/>
                    <a:pt x="2265" y="647"/>
                  </a:cubicBezTo>
                  <a:lnTo>
                    <a:pt x="2265" y="1133"/>
                  </a:lnTo>
                  <a:close/>
                  <a:moveTo>
                    <a:pt x="2265" y="1780"/>
                  </a:moveTo>
                  <a:cubicBezTo>
                    <a:pt x="0" y="1780"/>
                    <a:pt x="0" y="1780"/>
                    <a:pt x="0" y="1780"/>
                  </a:cubicBezTo>
                  <a:cubicBezTo>
                    <a:pt x="0" y="1294"/>
                    <a:pt x="0" y="1294"/>
                    <a:pt x="0" y="1294"/>
                  </a:cubicBezTo>
                  <a:cubicBezTo>
                    <a:pt x="2265" y="1294"/>
                    <a:pt x="2265" y="1294"/>
                    <a:pt x="2265" y="1294"/>
                  </a:cubicBezTo>
                  <a:lnTo>
                    <a:pt x="2265" y="1780"/>
                  </a:lnTo>
                  <a:close/>
                  <a:moveTo>
                    <a:pt x="1456" y="324"/>
                  </a:moveTo>
                  <a:cubicBezTo>
                    <a:pt x="1456" y="162"/>
                    <a:pt x="1456" y="162"/>
                    <a:pt x="1456" y="162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324"/>
                    <a:pt x="161" y="324"/>
                    <a:pt x="161" y="324"/>
                  </a:cubicBezTo>
                  <a:lnTo>
                    <a:pt x="1456" y="324"/>
                  </a:lnTo>
                  <a:close/>
                  <a:moveTo>
                    <a:pt x="1456" y="971"/>
                  </a:moveTo>
                  <a:cubicBezTo>
                    <a:pt x="1456" y="809"/>
                    <a:pt x="1456" y="809"/>
                    <a:pt x="1456" y="809"/>
                  </a:cubicBezTo>
                  <a:cubicBezTo>
                    <a:pt x="161" y="809"/>
                    <a:pt x="161" y="809"/>
                    <a:pt x="161" y="809"/>
                  </a:cubicBezTo>
                  <a:cubicBezTo>
                    <a:pt x="161" y="971"/>
                    <a:pt x="161" y="971"/>
                    <a:pt x="161" y="971"/>
                  </a:cubicBezTo>
                  <a:lnTo>
                    <a:pt x="1456" y="971"/>
                  </a:lnTo>
                  <a:close/>
                  <a:moveTo>
                    <a:pt x="1456" y="1618"/>
                  </a:moveTo>
                  <a:cubicBezTo>
                    <a:pt x="1456" y="1456"/>
                    <a:pt x="1456" y="1456"/>
                    <a:pt x="1456" y="1456"/>
                  </a:cubicBezTo>
                  <a:cubicBezTo>
                    <a:pt x="161" y="1456"/>
                    <a:pt x="161" y="1456"/>
                    <a:pt x="161" y="1456"/>
                  </a:cubicBezTo>
                  <a:cubicBezTo>
                    <a:pt x="161" y="1618"/>
                    <a:pt x="161" y="1618"/>
                    <a:pt x="161" y="1618"/>
                  </a:cubicBezTo>
                  <a:lnTo>
                    <a:pt x="1456" y="1618"/>
                  </a:lnTo>
                  <a:close/>
                  <a:moveTo>
                    <a:pt x="2022" y="122"/>
                  </a:moveTo>
                  <a:cubicBezTo>
                    <a:pt x="1955" y="122"/>
                    <a:pt x="1901" y="176"/>
                    <a:pt x="1901" y="243"/>
                  </a:cubicBezTo>
                  <a:cubicBezTo>
                    <a:pt x="1901" y="310"/>
                    <a:pt x="1955" y="364"/>
                    <a:pt x="2022" y="364"/>
                  </a:cubicBezTo>
                  <a:cubicBezTo>
                    <a:pt x="2089" y="364"/>
                    <a:pt x="2143" y="310"/>
                    <a:pt x="2143" y="243"/>
                  </a:cubicBezTo>
                  <a:cubicBezTo>
                    <a:pt x="2143" y="176"/>
                    <a:pt x="2089" y="122"/>
                    <a:pt x="2022" y="122"/>
                  </a:cubicBezTo>
                  <a:close/>
                  <a:moveTo>
                    <a:pt x="2022" y="769"/>
                  </a:moveTo>
                  <a:cubicBezTo>
                    <a:pt x="1955" y="769"/>
                    <a:pt x="1901" y="823"/>
                    <a:pt x="1901" y="890"/>
                  </a:cubicBezTo>
                  <a:cubicBezTo>
                    <a:pt x="1901" y="957"/>
                    <a:pt x="1955" y="1011"/>
                    <a:pt x="2022" y="1011"/>
                  </a:cubicBezTo>
                  <a:cubicBezTo>
                    <a:pt x="2089" y="1011"/>
                    <a:pt x="2143" y="957"/>
                    <a:pt x="2143" y="890"/>
                  </a:cubicBezTo>
                  <a:cubicBezTo>
                    <a:pt x="2143" y="823"/>
                    <a:pt x="2089" y="769"/>
                    <a:pt x="2022" y="769"/>
                  </a:cubicBezTo>
                  <a:close/>
                  <a:moveTo>
                    <a:pt x="2022" y="1416"/>
                  </a:moveTo>
                  <a:cubicBezTo>
                    <a:pt x="1955" y="1416"/>
                    <a:pt x="1901" y="1470"/>
                    <a:pt x="1901" y="1537"/>
                  </a:cubicBezTo>
                  <a:cubicBezTo>
                    <a:pt x="1901" y="1604"/>
                    <a:pt x="1955" y="1658"/>
                    <a:pt x="2022" y="1658"/>
                  </a:cubicBezTo>
                  <a:cubicBezTo>
                    <a:pt x="2089" y="1658"/>
                    <a:pt x="2143" y="1604"/>
                    <a:pt x="2143" y="1537"/>
                  </a:cubicBezTo>
                  <a:cubicBezTo>
                    <a:pt x="2143" y="1470"/>
                    <a:pt x="2089" y="1416"/>
                    <a:pt x="2022" y="14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  <p:sp>
        <p:nvSpPr>
          <p:cNvPr id="69" name="Title 10"/>
          <p:cNvSpPr txBox="1">
            <a:spLocks/>
          </p:cNvSpPr>
          <p:nvPr/>
        </p:nvSpPr>
        <p:spPr>
          <a:xfrm>
            <a:off x="1207140" y="1199005"/>
            <a:ext cx="9777720" cy="59418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Main features and functionalities of GCconnex and GCcollab</a:t>
            </a:r>
            <a:endParaRPr lang="en-CA" sz="3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0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3" descr="https://storage.googleapis.com/firebase-beautifulslides-static-assets/images/frames/Dell UltraSharp Ultra HD 5K Monitor 27.9639823c9de147ca8655d8cdcb4bc1ff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73" y="1809353"/>
            <a:ext cx="5713991" cy="4579427"/>
          </a:xfrm>
          <a:prstGeom prst="rect">
            <a:avLst/>
          </a:prstGeom>
        </p:spPr>
      </p:pic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Network, connect, and share information in this collaborative workspace for all GC public servants.</a:t>
            </a:r>
            <a:endParaRPr lang="en-US" dirty="0">
              <a:latin typeface="+mj-lt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265758" y="2320812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6" name="Object 5"/>
          <p:cNvSpPr/>
          <p:nvPr/>
        </p:nvSpPr>
        <p:spPr>
          <a:xfrm>
            <a:off x="7545298" y="2256727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Internal, GC-only</a:t>
            </a:r>
            <a:endParaRPr lang="en-US" dirty="0">
              <a:latin typeface="+mj-lt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7545298" y="2609616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3"/>
              </a:lnSpc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Must be on a Government of Canada device and</a:t>
            </a:r>
            <a:b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connected to the internal network.</a:t>
            </a:r>
            <a:endParaRPr lang="en-US" dirty="0">
              <a:latin typeface="+mj-lt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7265758" y="3463526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9" name="Object 8"/>
          <p:cNvSpPr/>
          <p:nvPr/>
        </p:nvSpPr>
        <p:spPr>
          <a:xfrm>
            <a:off x="7545298" y="3405090"/>
            <a:ext cx="3847138" cy="954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Great for creating a profile,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joining groups and participating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in discussions with other public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servants.</a:t>
            </a:r>
            <a:endParaRPr lang="en-US" dirty="0">
              <a:latin typeface="+mj-lt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7265758" y="4844306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1" name="Object 10"/>
          <p:cNvSpPr/>
          <p:nvPr/>
        </p:nvSpPr>
        <p:spPr>
          <a:xfrm>
            <a:off x="7545298" y="4784251"/>
            <a:ext cx="3847138" cy="7053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Browse the Career Marketplace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for at-level mobility, mentorship,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and micromission opportunities</a:t>
            </a:r>
            <a:endParaRPr lang="en-US" dirty="0">
              <a:latin typeface="+mj-lt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1349189" y="1983721"/>
            <a:ext cx="5366302" cy="301940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414" y="1983721"/>
            <a:ext cx="4547104" cy="2966788"/>
          </a:xfrm>
          <a:prstGeom prst="rect">
            <a:avLst/>
          </a:prstGeom>
        </p:spPr>
      </p:pic>
      <p:sp>
        <p:nvSpPr>
          <p:cNvPr id="16" name="Object 29"/>
          <p:cNvSpPr/>
          <p:nvPr/>
        </p:nvSpPr>
        <p:spPr>
          <a:xfrm>
            <a:off x="11539333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9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62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 and GCcollab: Career Marketplace</a:t>
            </a:r>
            <a:endParaRPr lang="en-US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31" y="1798115"/>
            <a:ext cx="6139399" cy="489290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>
                <a:latin typeface="+mj-lt"/>
              </a:rPr>
              <a:t>F</a:t>
            </a:r>
            <a:r>
              <a:rPr lang="en-CA" sz="2000" dirty="0" smtClean="0">
                <a:latin typeface="+mj-lt"/>
              </a:rPr>
              <a:t>or career </a:t>
            </a:r>
            <a:r>
              <a:rPr lang="en-CA" sz="2000" dirty="0">
                <a:latin typeface="+mj-lt"/>
              </a:rPr>
              <a:t>development and resourcing </a:t>
            </a:r>
            <a:r>
              <a:rPr lang="en-CA" sz="2000" dirty="0" smtClean="0">
                <a:latin typeface="+mj-lt"/>
              </a:rPr>
              <a:t>needs … It matches </a:t>
            </a:r>
            <a:r>
              <a:rPr lang="en-CA" sz="2000" dirty="0">
                <a:latin typeface="+mj-lt"/>
              </a:rPr>
              <a:t>talent to at-level mobility and professional development opportunities</a:t>
            </a:r>
            <a:r>
              <a:rPr lang="en-CA" sz="2000" dirty="0" smtClean="0">
                <a:latin typeface="+mj-lt"/>
              </a:rPr>
              <a:t>.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6854931" y="1788344"/>
            <a:ext cx="5062953" cy="40846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Mentoring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Job Shadowing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Job Swap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Job Rotation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Job Sharing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Skill Sharing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Peer Coaching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Assignment / Secondment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Deployment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2000" dirty="0" smtClean="0">
                <a:latin typeface="+mj-lt"/>
              </a:rPr>
              <a:t>Micro-Missions</a:t>
            </a:r>
          </a:p>
          <a:p>
            <a:pPr>
              <a:lnSpc>
                <a:spcPts val="2337"/>
              </a:lnSpc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7" name="Object 29"/>
          <p:cNvSpPr/>
          <p:nvPr/>
        </p:nvSpPr>
        <p:spPr>
          <a:xfrm>
            <a:off x="11527490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959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 and GCcollab: Career Marketplace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989" y="1346662"/>
            <a:ext cx="5610626" cy="5415343"/>
          </a:xfrm>
          <a:prstGeom prst="rect">
            <a:avLst/>
          </a:prstGeom>
        </p:spPr>
      </p:pic>
      <p:sp>
        <p:nvSpPr>
          <p:cNvPr id="8" name="Object 29"/>
          <p:cNvSpPr/>
          <p:nvPr/>
        </p:nvSpPr>
        <p:spPr>
          <a:xfrm>
            <a:off x="11527490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2051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Creating a GCconnex and GCcollab profile</a:t>
            </a:r>
            <a:endParaRPr lang="en-US" dirty="0">
              <a:latin typeface="+mj-lt"/>
            </a:endParaRPr>
          </a:p>
        </p:txBody>
      </p:sp>
      <p:sp>
        <p:nvSpPr>
          <p:cNvPr id="6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40" y="1454406"/>
            <a:ext cx="74961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3" descr="https://storage.googleapis.com/firebase-beautifulslides-static-assets/images/frames/Microsoft Surface Pro 4.3cb1f7ef3f649913f5f0c4d71ccb74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91" y="1535256"/>
            <a:ext cx="6621852" cy="4579427"/>
          </a:xfrm>
          <a:prstGeom prst="rect">
            <a:avLst/>
          </a:prstGeom>
        </p:spPr>
      </p:pic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GCcollab (uses GCaccount)</a:t>
            </a:r>
            <a:endParaRPr lang="en-US" dirty="0">
              <a:latin typeface="+mj-lt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260728" y="1697879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6" name="Object 5"/>
          <p:cNvSpPr/>
          <p:nvPr/>
        </p:nvSpPr>
        <p:spPr>
          <a:xfrm>
            <a:off x="7537113" y="1639224"/>
            <a:ext cx="3847138" cy="7053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Fully mobile. Access from</a:t>
            </a:r>
            <a:b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anywhere, anytime, using any</a:t>
            </a:r>
            <a:b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device. Or </a:t>
            </a:r>
            <a:r>
              <a:rPr lang="en-US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  <a:hlinkClick r:id="rId4"/>
              </a:rPr>
              <a:t>download the app</a:t>
            </a: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7260728" y="2644259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7537113" y="2582461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Who can register and contribute?</a:t>
            </a:r>
            <a:endParaRPr lang="en-US" dirty="0">
              <a:latin typeface="+mj-lt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7537113" y="2935350"/>
            <a:ext cx="3847138" cy="16675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Federal, municipal, provincial, and international public servants</a:t>
            </a:r>
          </a:p>
          <a:p>
            <a:pPr marL="242900" indent="-2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Students and academics</a:t>
            </a:r>
          </a:p>
          <a:p>
            <a:pPr marL="242900" indent="-2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Crown corporations, NGOs, non-profits, and private sector by request</a:t>
            </a:r>
          </a:p>
          <a:p>
            <a:pPr marL="242900" indent="-2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Any existing user can invite anyone in the world to register.</a:t>
            </a:r>
          </a:p>
        </p:txBody>
      </p:sp>
      <p:sp>
        <p:nvSpPr>
          <p:cNvPr id="10" name="Object 9"/>
          <p:cNvSpPr/>
          <p:nvPr/>
        </p:nvSpPr>
        <p:spPr>
          <a:xfrm>
            <a:off x="7260728" y="5543852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1" name="Object 10"/>
          <p:cNvSpPr/>
          <p:nvPr/>
        </p:nvSpPr>
        <p:spPr>
          <a:xfrm>
            <a:off x="7537113" y="5479856"/>
            <a:ext cx="3847138" cy="954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Create your profile, join groups,</a:t>
            </a:r>
            <a:b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participate in discussions, and</a:t>
            </a:r>
            <a:b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network with people from within</a:t>
            </a:r>
            <a:b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and beyond the GC!</a:t>
            </a:r>
            <a:endParaRPr lang="en-US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87" y="1946520"/>
            <a:ext cx="5162451" cy="3756898"/>
          </a:xfrm>
          <a:prstGeom prst="rect">
            <a:avLst/>
          </a:prstGeom>
        </p:spPr>
      </p:pic>
      <p:sp>
        <p:nvSpPr>
          <p:cNvPr id="16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17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05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1" y="3214547"/>
            <a:ext cx="7806199" cy="1637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17" r="-1558"/>
          <a:stretch/>
        </p:blipFill>
        <p:spPr>
          <a:xfrm>
            <a:off x="204216" y="1403567"/>
            <a:ext cx="8024656" cy="2095771"/>
          </a:xfrm>
          <a:prstGeom prst="rect">
            <a:avLst/>
          </a:prstGeom>
        </p:spPr>
      </p:pic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389634" y="209022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6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Supporting government, supporting each other, supporting Canadians during COVID-19</a:t>
            </a:r>
            <a:endParaRPr lang="en-US" sz="1600" dirty="0">
              <a:latin typeface="+mj-lt"/>
            </a:endParaRPr>
          </a:p>
        </p:txBody>
      </p:sp>
      <p:sp>
        <p:nvSpPr>
          <p:cNvPr id="11" name="Object 29"/>
          <p:cNvSpPr/>
          <p:nvPr/>
        </p:nvSpPr>
        <p:spPr>
          <a:xfrm>
            <a:off x="11527490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-4707"/>
          <a:stretch/>
        </p:blipFill>
        <p:spPr>
          <a:xfrm>
            <a:off x="603850" y="4911170"/>
            <a:ext cx="7753057" cy="17601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165" y="3397542"/>
            <a:ext cx="7355419" cy="2186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099" y="1621114"/>
            <a:ext cx="7853616" cy="25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24001" y="152636"/>
            <a:ext cx="9144000" cy="8786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400" b="1" dirty="0"/>
              <a:t>Connecting People and Ideas</a:t>
            </a:r>
          </a:p>
          <a:p>
            <a:pPr algn="ctr"/>
            <a:endParaRPr lang="en-US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520" y="4293097"/>
            <a:ext cx="3031087" cy="1523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902" y="1340768"/>
            <a:ext cx="3052378" cy="2265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55540" y="1361199"/>
            <a:ext cx="5182632" cy="4983381"/>
            <a:chOff x="0" y="0"/>
            <a:chExt cx="12468225" cy="11137754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468225" cy="11137754"/>
              <a:chOff x="0" y="0"/>
              <a:chExt cx="12468225" cy="1113775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12468225" cy="111377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257106" y="5661250"/>
                <a:ext cx="4161945" cy="5476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224" y="6637061"/>
              <a:ext cx="491554" cy="47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371" y="10000778"/>
              <a:ext cx="519260" cy="47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368902" y="1007702"/>
            <a:ext cx="2808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1500" b="1" dirty="0" smtClean="0">
                <a:latin typeface="Calibri" panose="020F0502020204030204" pitchFamily="34" charset="0"/>
              </a:rPr>
              <a:t> </a:t>
            </a:r>
            <a:r>
              <a:rPr lang="en-CA" sz="1500" b="1" dirty="0">
                <a:latin typeface="Calibri" panose="020F0502020204030204" pitchFamily="34" charset="0"/>
              </a:rPr>
              <a:t>Search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329725" y="3789892"/>
            <a:ext cx="1092882" cy="1094101"/>
          </a:xfrm>
          <a:custGeom>
            <a:avLst/>
            <a:gdLst>
              <a:gd name="T0" fmla="*/ 291 w 448"/>
              <a:gd name="T1" fmla="*/ 287 h 448"/>
              <a:gd name="T2" fmla="*/ 186 w 448"/>
              <a:gd name="T3" fmla="*/ 234 h 448"/>
              <a:gd name="T4" fmla="*/ 187 w 448"/>
              <a:gd name="T5" fmla="*/ 224 h 448"/>
              <a:gd name="T6" fmla="*/ 186 w 448"/>
              <a:gd name="T7" fmla="*/ 214 h 448"/>
              <a:gd name="T8" fmla="*/ 291 w 448"/>
              <a:gd name="T9" fmla="*/ 162 h 448"/>
              <a:gd name="T10" fmla="*/ 354 w 448"/>
              <a:gd name="T11" fmla="*/ 187 h 448"/>
              <a:gd name="T12" fmla="*/ 420 w 448"/>
              <a:gd name="T13" fmla="*/ 160 h 448"/>
              <a:gd name="T14" fmla="*/ 448 w 448"/>
              <a:gd name="T15" fmla="*/ 94 h 448"/>
              <a:gd name="T16" fmla="*/ 420 w 448"/>
              <a:gd name="T17" fmla="*/ 28 h 448"/>
              <a:gd name="T18" fmla="*/ 354 w 448"/>
              <a:gd name="T19" fmla="*/ 0 h 448"/>
              <a:gd name="T20" fmla="*/ 288 w 448"/>
              <a:gd name="T21" fmla="*/ 28 h 448"/>
              <a:gd name="T22" fmla="*/ 261 w 448"/>
              <a:gd name="T23" fmla="*/ 94 h 448"/>
              <a:gd name="T24" fmla="*/ 262 w 448"/>
              <a:gd name="T25" fmla="*/ 104 h 448"/>
              <a:gd name="T26" fmla="*/ 157 w 448"/>
              <a:gd name="T27" fmla="*/ 156 h 448"/>
              <a:gd name="T28" fmla="*/ 93 w 448"/>
              <a:gd name="T29" fmla="*/ 131 h 448"/>
              <a:gd name="T30" fmla="*/ 27 w 448"/>
              <a:gd name="T31" fmla="*/ 158 h 448"/>
              <a:gd name="T32" fmla="*/ 0 w 448"/>
              <a:gd name="T33" fmla="*/ 224 h 448"/>
              <a:gd name="T34" fmla="*/ 27 w 448"/>
              <a:gd name="T35" fmla="*/ 290 h 448"/>
              <a:gd name="T36" fmla="*/ 93 w 448"/>
              <a:gd name="T37" fmla="*/ 318 h 448"/>
              <a:gd name="T38" fmla="*/ 157 w 448"/>
              <a:gd name="T39" fmla="*/ 292 h 448"/>
              <a:gd name="T40" fmla="*/ 262 w 448"/>
              <a:gd name="T41" fmla="*/ 345 h 448"/>
              <a:gd name="T42" fmla="*/ 261 w 448"/>
              <a:gd name="T43" fmla="*/ 355 h 448"/>
              <a:gd name="T44" fmla="*/ 288 w 448"/>
              <a:gd name="T45" fmla="*/ 421 h 448"/>
              <a:gd name="T46" fmla="*/ 354 w 448"/>
              <a:gd name="T47" fmla="*/ 448 h 448"/>
              <a:gd name="T48" fmla="*/ 420 w 448"/>
              <a:gd name="T49" fmla="*/ 421 h 448"/>
              <a:gd name="T50" fmla="*/ 448 w 448"/>
              <a:gd name="T51" fmla="*/ 355 h 448"/>
              <a:gd name="T52" fmla="*/ 420 w 448"/>
              <a:gd name="T53" fmla="*/ 289 h 448"/>
              <a:gd name="T54" fmla="*/ 354 w 448"/>
              <a:gd name="T55" fmla="*/ 262 h 448"/>
              <a:gd name="T56" fmla="*/ 291 w 448"/>
              <a:gd name="T57" fmla="*/ 287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8" h="448">
                <a:moveTo>
                  <a:pt x="291" y="287"/>
                </a:moveTo>
                <a:cubicBezTo>
                  <a:pt x="186" y="234"/>
                  <a:pt x="186" y="234"/>
                  <a:pt x="186" y="234"/>
                </a:cubicBezTo>
                <a:cubicBezTo>
                  <a:pt x="186" y="230"/>
                  <a:pt x="187" y="227"/>
                  <a:pt x="187" y="224"/>
                </a:cubicBezTo>
                <a:cubicBezTo>
                  <a:pt x="187" y="222"/>
                  <a:pt x="186" y="219"/>
                  <a:pt x="186" y="214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309" y="179"/>
                  <a:pt x="330" y="187"/>
                  <a:pt x="354" y="187"/>
                </a:cubicBezTo>
                <a:cubicBezTo>
                  <a:pt x="380" y="187"/>
                  <a:pt x="402" y="178"/>
                  <a:pt x="420" y="160"/>
                </a:cubicBezTo>
                <a:cubicBezTo>
                  <a:pt x="439" y="142"/>
                  <a:pt x="448" y="120"/>
                  <a:pt x="448" y="94"/>
                </a:cubicBezTo>
                <a:cubicBezTo>
                  <a:pt x="448" y="68"/>
                  <a:pt x="439" y="46"/>
                  <a:pt x="420" y="28"/>
                </a:cubicBezTo>
                <a:cubicBezTo>
                  <a:pt x="402" y="9"/>
                  <a:pt x="380" y="0"/>
                  <a:pt x="354" y="0"/>
                </a:cubicBezTo>
                <a:cubicBezTo>
                  <a:pt x="329" y="0"/>
                  <a:pt x="307" y="9"/>
                  <a:pt x="288" y="28"/>
                </a:cubicBezTo>
                <a:cubicBezTo>
                  <a:pt x="270" y="46"/>
                  <a:pt x="261" y="68"/>
                  <a:pt x="261" y="94"/>
                </a:cubicBezTo>
                <a:cubicBezTo>
                  <a:pt x="261" y="96"/>
                  <a:pt x="261" y="99"/>
                  <a:pt x="262" y="104"/>
                </a:cubicBezTo>
                <a:cubicBezTo>
                  <a:pt x="157" y="156"/>
                  <a:pt x="157" y="156"/>
                  <a:pt x="157" y="156"/>
                </a:cubicBezTo>
                <a:cubicBezTo>
                  <a:pt x="139" y="139"/>
                  <a:pt x="118" y="131"/>
                  <a:pt x="93" y="131"/>
                </a:cubicBezTo>
                <a:cubicBezTo>
                  <a:pt x="67" y="131"/>
                  <a:pt x="45" y="140"/>
                  <a:pt x="27" y="158"/>
                </a:cubicBezTo>
                <a:cubicBezTo>
                  <a:pt x="9" y="176"/>
                  <a:pt x="0" y="198"/>
                  <a:pt x="0" y="224"/>
                </a:cubicBezTo>
                <a:cubicBezTo>
                  <a:pt x="0" y="250"/>
                  <a:pt x="9" y="272"/>
                  <a:pt x="27" y="290"/>
                </a:cubicBezTo>
                <a:cubicBezTo>
                  <a:pt x="45" y="308"/>
                  <a:pt x="67" y="318"/>
                  <a:pt x="93" y="318"/>
                </a:cubicBezTo>
                <a:cubicBezTo>
                  <a:pt x="118" y="318"/>
                  <a:pt x="139" y="309"/>
                  <a:pt x="157" y="292"/>
                </a:cubicBezTo>
                <a:cubicBezTo>
                  <a:pt x="262" y="345"/>
                  <a:pt x="262" y="345"/>
                  <a:pt x="262" y="345"/>
                </a:cubicBezTo>
                <a:cubicBezTo>
                  <a:pt x="261" y="349"/>
                  <a:pt x="261" y="353"/>
                  <a:pt x="261" y="355"/>
                </a:cubicBezTo>
                <a:cubicBezTo>
                  <a:pt x="261" y="381"/>
                  <a:pt x="270" y="403"/>
                  <a:pt x="288" y="421"/>
                </a:cubicBezTo>
                <a:cubicBezTo>
                  <a:pt x="307" y="439"/>
                  <a:pt x="329" y="448"/>
                  <a:pt x="354" y="448"/>
                </a:cubicBezTo>
                <a:cubicBezTo>
                  <a:pt x="380" y="448"/>
                  <a:pt x="402" y="439"/>
                  <a:pt x="420" y="421"/>
                </a:cubicBezTo>
                <a:cubicBezTo>
                  <a:pt x="439" y="403"/>
                  <a:pt x="448" y="381"/>
                  <a:pt x="448" y="355"/>
                </a:cubicBezTo>
                <a:cubicBezTo>
                  <a:pt x="448" y="329"/>
                  <a:pt x="439" y="307"/>
                  <a:pt x="420" y="289"/>
                </a:cubicBezTo>
                <a:cubicBezTo>
                  <a:pt x="402" y="271"/>
                  <a:pt x="380" y="262"/>
                  <a:pt x="354" y="262"/>
                </a:cubicBezTo>
                <a:cubicBezTo>
                  <a:pt x="330" y="262"/>
                  <a:pt x="309" y="270"/>
                  <a:pt x="291" y="287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9680910" y="1175699"/>
            <a:ext cx="843583" cy="844452"/>
          </a:xfrm>
          <a:custGeom>
            <a:avLst/>
            <a:gdLst>
              <a:gd name="T0" fmla="*/ 474 w 485"/>
              <a:gd name="T1" fmla="*/ 421 h 485"/>
              <a:gd name="T2" fmla="*/ 375 w 485"/>
              <a:gd name="T3" fmla="*/ 321 h 485"/>
              <a:gd name="T4" fmla="*/ 411 w 485"/>
              <a:gd name="T5" fmla="*/ 205 h 485"/>
              <a:gd name="T6" fmla="*/ 394 w 485"/>
              <a:gd name="T7" fmla="*/ 125 h 485"/>
              <a:gd name="T8" fmla="*/ 351 w 485"/>
              <a:gd name="T9" fmla="*/ 60 h 485"/>
              <a:gd name="T10" fmla="*/ 285 w 485"/>
              <a:gd name="T11" fmla="*/ 16 h 485"/>
              <a:gd name="T12" fmla="*/ 205 w 485"/>
              <a:gd name="T13" fmla="*/ 0 h 485"/>
              <a:gd name="T14" fmla="*/ 126 w 485"/>
              <a:gd name="T15" fmla="*/ 16 h 485"/>
              <a:gd name="T16" fmla="*/ 60 w 485"/>
              <a:gd name="T17" fmla="*/ 60 h 485"/>
              <a:gd name="T18" fmla="*/ 16 w 485"/>
              <a:gd name="T19" fmla="*/ 125 h 485"/>
              <a:gd name="T20" fmla="*/ 0 w 485"/>
              <a:gd name="T21" fmla="*/ 205 h 485"/>
              <a:gd name="T22" fmla="*/ 16 w 485"/>
              <a:gd name="T23" fmla="*/ 285 h 485"/>
              <a:gd name="T24" fmla="*/ 60 w 485"/>
              <a:gd name="T25" fmla="*/ 350 h 485"/>
              <a:gd name="T26" fmla="*/ 126 w 485"/>
              <a:gd name="T27" fmla="*/ 394 h 485"/>
              <a:gd name="T28" fmla="*/ 205 w 485"/>
              <a:gd name="T29" fmla="*/ 410 h 485"/>
              <a:gd name="T30" fmla="*/ 322 w 485"/>
              <a:gd name="T31" fmla="*/ 374 h 485"/>
              <a:gd name="T32" fmla="*/ 422 w 485"/>
              <a:gd name="T33" fmla="*/ 474 h 485"/>
              <a:gd name="T34" fmla="*/ 448 w 485"/>
              <a:gd name="T35" fmla="*/ 485 h 485"/>
              <a:gd name="T36" fmla="*/ 474 w 485"/>
              <a:gd name="T37" fmla="*/ 474 h 485"/>
              <a:gd name="T38" fmla="*/ 485 w 485"/>
              <a:gd name="T39" fmla="*/ 447 h 485"/>
              <a:gd name="T40" fmla="*/ 474 w 485"/>
              <a:gd name="T41" fmla="*/ 421 h 485"/>
              <a:gd name="T42" fmla="*/ 205 w 485"/>
              <a:gd name="T43" fmla="*/ 336 h 485"/>
              <a:gd name="T44" fmla="*/ 113 w 485"/>
              <a:gd name="T45" fmla="*/ 297 h 485"/>
              <a:gd name="T46" fmla="*/ 75 w 485"/>
              <a:gd name="T47" fmla="*/ 205 h 485"/>
              <a:gd name="T48" fmla="*/ 113 w 485"/>
              <a:gd name="T49" fmla="*/ 113 h 485"/>
              <a:gd name="T50" fmla="*/ 205 w 485"/>
              <a:gd name="T51" fmla="*/ 74 h 485"/>
              <a:gd name="T52" fmla="*/ 298 w 485"/>
              <a:gd name="T53" fmla="*/ 113 h 485"/>
              <a:gd name="T54" fmla="*/ 336 w 485"/>
              <a:gd name="T55" fmla="*/ 205 h 485"/>
              <a:gd name="T56" fmla="*/ 298 w 485"/>
              <a:gd name="T57" fmla="*/ 297 h 485"/>
              <a:gd name="T58" fmla="*/ 205 w 485"/>
              <a:gd name="T59" fmla="*/ 336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5" h="485">
                <a:moveTo>
                  <a:pt x="474" y="421"/>
                </a:moveTo>
                <a:cubicBezTo>
                  <a:pt x="375" y="321"/>
                  <a:pt x="375" y="321"/>
                  <a:pt x="375" y="321"/>
                </a:cubicBezTo>
                <a:cubicBezTo>
                  <a:pt x="399" y="286"/>
                  <a:pt x="411" y="248"/>
                  <a:pt x="411" y="205"/>
                </a:cubicBezTo>
                <a:cubicBezTo>
                  <a:pt x="411" y="177"/>
                  <a:pt x="405" y="151"/>
                  <a:pt x="394" y="125"/>
                </a:cubicBezTo>
                <a:cubicBezTo>
                  <a:pt x="384" y="100"/>
                  <a:pt x="369" y="78"/>
                  <a:pt x="351" y="60"/>
                </a:cubicBezTo>
                <a:cubicBezTo>
                  <a:pt x="332" y="41"/>
                  <a:pt x="311" y="27"/>
                  <a:pt x="285" y="16"/>
                </a:cubicBezTo>
                <a:cubicBezTo>
                  <a:pt x="260" y="5"/>
                  <a:pt x="233" y="0"/>
                  <a:pt x="205" y="0"/>
                </a:cubicBezTo>
                <a:cubicBezTo>
                  <a:pt x="178" y="0"/>
                  <a:pt x="151" y="5"/>
                  <a:pt x="126" y="16"/>
                </a:cubicBezTo>
                <a:cubicBezTo>
                  <a:pt x="100" y="27"/>
                  <a:pt x="79" y="41"/>
                  <a:pt x="60" y="60"/>
                </a:cubicBezTo>
                <a:cubicBezTo>
                  <a:pt x="42" y="78"/>
                  <a:pt x="27" y="100"/>
                  <a:pt x="16" y="125"/>
                </a:cubicBezTo>
                <a:cubicBezTo>
                  <a:pt x="6" y="151"/>
                  <a:pt x="0" y="177"/>
                  <a:pt x="0" y="205"/>
                </a:cubicBezTo>
                <a:cubicBezTo>
                  <a:pt x="0" y="233"/>
                  <a:pt x="6" y="259"/>
                  <a:pt x="16" y="285"/>
                </a:cubicBezTo>
                <a:cubicBezTo>
                  <a:pt x="27" y="310"/>
                  <a:pt x="42" y="332"/>
                  <a:pt x="60" y="350"/>
                </a:cubicBezTo>
                <a:cubicBezTo>
                  <a:pt x="79" y="369"/>
                  <a:pt x="100" y="383"/>
                  <a:pt x="126" y="394"/>
                </a:cubicBezTo>
                <a:cubicBezTo>
                  <a:pt x="151" y="405"/>
                  <a:pt x="178" y="410"/>
                  <a:pt x="205" y="410"/>
                </a:cubicBezTo>
                <a:cubicBezTo>
                  <a:pt x="248" y="410"/>
                  <a:pt x="287" y="398"/>
                  <a:pt x="322" y="374"/>
                </a:cubicBezTo>
                <a:cubicBezTo>
                  <a:pt x="422" y="474"/>
                  <a:pt x="422" y="474"/>
                  <a:pt x="422" y="474"/>
                </a:cubicBezTo>
                <a:cubicBezTo>
                  <a:pt x="429" y="481"/>
                  <a:pt x="437" y="485"/>
                  <a:pt x="448" y="485"/>
                </a:cubicBezTo>
                <a:cubicBezTo>
                  <a:pt x="458" y="485"/>
                  <a:pt x="467" y="481"/>
                  <a:pt x="474" y="474"/>
                </a:cubicBezTo>
                <a:cubicBezTo>
                  <a:pt x="482" y="466"/>
                  <a:pt x="485" y="458"/>
                  <a:pt x="485" y="447"/>
                </a:cubicBezTo>
                <a:cubicBezTo>
                  <a:pt x="485" y="437"/>
                  <a:pt x="482" y="428"/>
                  <a:pt x="474" y="421"/>
                </a:cubicBezTo>
                <a:close/>
                <a:moveTo>
                  <a:pt x="205" y="336"/>
                </a:moveTo>
                <a:cubicBezTo>
                  <a:pt x="170" y="336"/>
                  <a:pt x="139" y="323"/>
                  <a:pt x="113" y="297"/>
                </a:cubicBezTo>
                <a:cubicBezTo>
                  <a:pt x="88" y="272"/>
                  <a:pt x="75" y="241"/>
                  <a:pt x="75" y="205"/>
                </a:cubicBezTo>
                <a:cubicBezTo>
                  <a:pt x="75" y="169"/>
                  <a:pt x="88" y="138"/>
                  <a:pt x="113" y="113"/>
                </a:cubicBezTo>
                <a:cubicBezTo>
                  <a:pt x="139" y="87"/>
                  <a:pt x="170" y="74"/>
                  <a:pt x="205" y="74"/>
                </a:cubicBezTo>
                <a:cubicBezTo>
                  <a:pt x="241" y="74"/>
                  <a:pt x="272" y="87"/>
                  <a:pt x="298" y="113"/>
                </a:cubicBezTo>
                <a:cubicBezTo>
                  <a:pt x="323" y="138"/>
                  <a:pt x="336" y="169"/>
                  <a:pt x="336" y="205"/>
                </a:cubicBezTo>
                <a:cubicBezTo>
                  <a:pt x="336" y="241"/>
                  <a:pt x="323" y="272"/>
                  <a:pt x="298" y="297"/>
                </a:cubicBezTo>
                <a:cubicBezTo>
                  <a:pt x="272" y="323"/>
                  <a:pt x="241" y="336"/>
                  <a:pt x="205" y="336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rot="17837567">
            <a:off x="6375365" y="755317"/>
            <a:ext cx="1017704" cy="907055"/>
          </a:xfrm>
          <a:custGeom>
            <a:avLst/>
            <a:gdLst>
              <a:gd name="T0" fmla="*/ 888 w 1069"/>
              <a:gd name="T1" fmla="*/ 1027 h 1147"/>
              <a:gd name="T2" fmla="*/ 939 w 1069"/>
              <a:gd name="T3" fmla="*/ 940 h 1147"/>
              <a:gd name="T4" fmla="*/ 1041 w 1069"/>
              <a:gd name="T5" fmla="*/ 821 h 1147"/>
              <a:gd name="T6" fmla="*/ 1069 w 1069"/>
              <a:gd name="T7" fmla="*/ 815 h 1147"/>
              <a:gd name="T8" fmla="*/ 1058 w 1069"/>
              <a:gd name="T9" fmla="*/ 841 h 1147"/>
              <a:gd name="T10" fmla="*/ 894 w 1069"/>
              <a:gd name="T11" fmla="*/ 1052 h 1147"/>
              <a:gd name="T12" fmla="*/ 889 w 1069"/>
              <a:gd name="T13" fmla="*/ 1095 h 1147"/>
              <a:gd name="T14" fmla="*/ 879 w 1069"/>
              <a:gd name="T15" fmla="*/ 1146 h 1147"/>
              <a:gd name="T16" fmla="*/ 869 w 1069"/>
              <a:gd name="T17" fmla="*/ 1147 h 1147"/>
              <a:gd name="T18" fmla="*/ 796 w 1069"/>
              <a:gd name="T19" fmla="*/ 1070 h 1147"/>
              <a:gd name="T20" fmla="*/ 489 w 1069"/>
              <a:gd name="T21" fmla="*/ 876 h 1147"/>
              <a:gd name="T22" fmla="*/ 486 w 1069"/>
              <a:gd name="T23" fmla="*/ 875 h 1147"/>
              <a:gd name="T24" fmla="*/ 455 w 1069"/>
              <a:gd name="T25" fmla="*/ 848 h 1147"/>
              <a:gd name="T26" fmla="*/ 495 w 1069"/>
              <a:gd name="T27" fmla="*/ 846 h 1147"/>
              <a:gd name="T28" fmla="*/ 836 w 1069"/>
              <a:gd name="T29" fmla="*/ 1093 h 1147"/>
              <a:gd name="T30" fmla="*/ 855 w 1069"/>
              <a:gd name="T31" fmla="*/ 1105 h 1147"/>
              <a:gd name="T32" fmla="*/ 854 w 1069"/>
              <a:gd name="T33" fmla="*/ 1076 h 1147"/>
              <a:gd name="T34" fmla="*/ 690 w 1069"/>
              <a:gd name="T35" fmla="*/ 532 h 1147"/>
              <a:gd name="T36" fmla="*/ 460 w 1069"/>
              <a:gd name="T37" fmla="*/ 186 h 1147"/>
              <a:gd name="T38" fmla="*/ 128 w 1069"/>
              <a:gd name="T39" fmla="*/ 22 h 1147"/>
              <a:gd name="T40" fmla="*/ 0 w 1069"/>
              <a:gd name="T41" fmla="*/ 9 h 1147"/>
              <a:gd name="T42" fmla="*/ 95 w 1069"/>
              <a:gd name="T43" fmla="*/ 2 h 1147"/>
              <a:gd name="T44" fmla="*/ 609 w 1069"/>
              <a:gd name="T45" fmla="*/ 303 h 1147"/>
              <a:gd name="T46" fmla="*/ 817 w 1069"/>
              <a:gd name="T47" fmla="*/ 733 h 1147"/>
              <a:gd name="T48" fmla="*/ 883 w 1069"/>
              <a:gd name="T49" fmla="*/ 1006 h 1147"/>
              <a:gd name="T50" fmla="*/ 888 w 1069"/>
              <a:gd name="T51" fmla="*/ 102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9" h="1147">
                <a:moveTo>
                  <a:pt x="888" y="1027"/>
                </a:moveTo>
                <a:cubicBezTo>
                  <a:pt x="906" y="995"/>
                  <a:pt x="919" y="965"/>
                  <a:pt x="939" y="940"/>
                </a:cubicBezTo>
                <a:cubicBezTo>
                  <a:pt x="970" y="898"/>
                  <a:pt x="1006" y="860"/>
                  <a:pt x="1041" y="821"/>
                </a:cubicBezTo>
                <a:cubicBezTo>
                  <a:pt x="1046" y="816"/>
                  <a:pt x="1059" y="817"/>
                  <a:pt x="1069" y="815"/>
                </a:cubicBezTo>
                <a:cubicBezTo>
                  <a:pt x="1065" y="824"/>
                  <a:pt x="1065" y="836"/>
                  <a:pt x="1058" y="841"/>
                </a:cubicBezTo>
                <a:cubicBezTo>
                  <a:pt x="982" y="894"/>
                  <a:pt x="937" y="972"/>
                  <a:pt x="894" y="1052"/>
                </a:cubicBezTo>
                <a:cubicBezTo>
                  <a:pt x="888" y="1064"/>
                  <a:pt x="891" y="1080"/>
                  <a:pt x="889" y="1095"/>
                </a:cubicBezTo>
                <a:cubicBezTo>
                  <a:pt x="886" y="1112"/>
                  <a:pt x="883" y="1129"/>
                  <a:pt x="879" y="1146"/>
                </a:cubicBezTo>
                <a:cubicBezTo>
                  <a:pt x="876" y="1146"/>
                  <a:pt x="872" y="1147"/>
                  <a:pt x="869" y="1147"/>
                </a:cubicBezTo>
                <a:cubicBezTo>
                  <a:pt x="845" y="1121"/>
                  <a:pt x="821" y="1095"/>
                  <a:pt x="796" y="1070"/>
                </a:cubicBezTo>
                <a:cubicBezTo>
                  <a:pt x="709" y="982"/>
                  <a:pt x="611" y="910"/>
                  <a:pt x="489" y="876"/>
                </a:cubicBezTo>
                <a:cubicBezTo>
                  <a:pt x="488" y="876"/>
                  <a:pt x="487" y="875"/>
                  <a:pt x="486" y="875"/>
                </a:cubicBezTo>
                <a:cubicBezTo>
                  <a:pt x="473" y="869"/>
                  <a:pt x="448" y="870"/>
                  <a:pt x="455" y="848"/>
                </a:cubicBezTo>
                <a:cubicBezTo>
                  <a:pt x="462" y="826"/>
                  <a:pt x="482" y="842"/>
                  <a:pt x="495" y="846"/>
                </a:cubicBezTo>
                <a:cubicBezTo>
                  <a:pt x="636" y="892"/>
                  <a:pt x="743" y="982"/>
                  <a:pt x="836" y="1093"/>
                </a:cubicBezTo>
                <a:cubicBezTo>
                  <a:pt x="840" y="1098"/>
                  <a:pt x="844" y="1102"/>
                  <a:pt x="855" y="1105"/>
                </a:cubicBezTo>
                <a:cubicBezTo>
                  <a:pt x="855" y="1096"/>
                  <a:pt x="856" y="1086"/>
                  <a:pt x="854" y="1076"/>
                </a:cubicBezTo>
                <a:cubicBezTo>
                  <a:pt x="809" y="892"/>
                  <a:pt x="764" y="708"/>
                  <a:pt x="690" y="532"/>
                </a:cubicBezTo>
                <a:cubicBezTo>
                  <a:pt x="636" y="402"/>
                  <a:pt x="559" y="286"/>
                  <a:pt x="460" y="186"/>
                </a:cubicBezTo>
                <a:cubicBezTo>
                  <a:pt x="369" y="94"/>
                  <a:pt x="255" y="44"/>
                  <a:pt x="128" y="22"/>
                </a:cubicBezTo>
                <a:cubicBezTo>
                  <a:pt x="87" y="15"/>
                  <a:pt x="43" y="15"/>
                  <a:pt x="0" y="9"/>
                </a:cubicBezTo>
                <a:cubicBezTo>
                  <a:pt x="31" y="6"/>
                  <a:pt x="63" y="0"/>
                  <a:pt x="95" y="2"/>
                </a:cubicBezTo>
                <a:cubicBezTo>
                  <a:pt x="316" y="17"/>
                  <a:pt x="480" y="129"/>
                  <a:pt x="609" y="303"/>
                </a:cubicBezTo>
                <a:cubicBezTo>
                  <a:pt x="705" y="434"/>
                  <a:pt x="771" y="579"/>
                  <a:pt x="817" y="733"/>
                </a:cubicBezTo>
                <a:cubicBezTo>
                  <a:pt x="844" y="822"/>
                  <a:pt x="861" y="915"/>
                  <a:pt x="883" y="1006"/>
                </a:cubicBezTo>
                <a:cubicBezTo>
                  <a:pt x="884" y="1012"/>
                  <a:pt x="886" y="1017"/>
                  <a:pt x="888" y="1027"/>
                </a:cubicBez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16505502">
            <a:off x="5323623" y="3421658"/>
            <a:ext cx="1346556" cy="2645058"/>
          </a:xfrm>
          <a:custGeom>
            <a:avLst/>
            <a:gdLst>
              <a:gd name="T0" fmla="*/ 888 w 1069"/>
              <a:gd name="T1" fmla="*/ 1027 h 1147"/>
              <a:gd name="T2" fmla="*/ 939 w 1069"/>
              <a:gd name="T3" fmla="*/ 940 h 1147"/>
              <a:gd name="T4" fmla="*/ 1041 w 1069"/>
              <a:gd name="T5" fmla="*/ 821 h 1147"/>
              <a:gd name="T6" fmla="*/ 1069 w 1069"/>
              <a:gd name="T7" fmla="*/ 815 h 1147"/>
              <a:gd name="T8" fmla="*/ 1058 w 1069"/>
              <a:gd name="T9" fmla="*/ 841 h 1147"/>
              <a:gd name="T10" fmla="*/ 894 w 1069"/>
              <a:gd name="T11" fmla="*/ 1052 h 1147"/>
              <a:gd name="T12" fmla="*/ 889 w 1069"/>
              <a:gd name="T13" fmla="*/ 1095 h 1147"/>
              <a:gd name="T14" fmla="*/ 879 w 1069"/>
              <a:gd name="T15" fmla="*/ 1146 h 1147"/>
              <a:gd name="T16" fmla="*/ 869 w 1069"/>
              <a:gd name="T17" fmla="*/ 1147 h 1147"/>
              <a:gd name="T18" fmla="*/ 796 w 1069"/>
              <a:gd name="T19" fmla="*/ 1070 h 1147"/>
              <a:gd name="T20" fmla="*/ 489 w 1069"/>
              <a:gd name="T21" fmla="*/ 876 h 1147"/>
              <a:gd name="T22" fmla="*/ 486 w 1069"/>
              <a:gd name="T23" fmla="*/ 875 h 1147"/>
              <a:gd name="T24" fmla="*/ 455 w 1069"/>
              <a:gd name="T25" fmla="*/ 848 h 1147"/>
              <a:gd name="T26" fmla="*/ 495 w 1069"/>
              <a:gd name="T27" fmla="*/ 846 h 1147"/>
              <a:gd name="T28" fmla="*/ 836 w 1069"/>
              <a:gd name="T29" fmla="*/ 1093 h 1147"/>
              <a:gd name="T30" fmla="*/ 855 w 1069"/>
              <a:gd name="T31" fmla="*/ 1105 h 1147"/>
              <a:gd name="T32" fmla="*/ 854 w 1069"/>
              <a:gd name="T33" fmla="*/ 1076 h 1147"/>
              <a:gd name="T34" fmla="*/ 690 w 1069"/>
              <a:gd name="T35" fmla="*/ 532 h 1147"/>
              <a:gd name="T36" fmla="*/ 460 w 1069"/>
              <a:gd name="T37" fmla="*/ 186 h 1147"/>
              <a:gd name="T38" fmla="*/ 128 w 1069"/>
              <a:gd name="T39" fmla="*/ 22 h 1147"/>
              <a:gd name="T40" fmla="*/ 0 w 1069"/>
              <a:gd name="T41" fmla="*/ 9 h 1147"/>
              <a:gd name="T42" fmla="*/ 95 w 1069"/>
              <a:gd name="T43" fmla="*/ 2 h 1147"/>
              <a:gd name="T44" fmla="*/ 609 w 1069"/>
              <a:gd name="T45" fmla="*/ 303 h 1147"/>
              <a:gd name="T46" fmla="*/ 817 w 1069"/>
              <a:gd name="T47" fmla="*/ 733 h 1147"/>
              <a:gd name="T48" fmla="*/ 883 w 1069"/>
              <a:gd name="T49" fmla="*/ 1006 h 1147"/>
              <a:gd name="T50" fmla="*/ 888 w 1069"/>
              <a:gd name="T51" fmla="*/ 102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9" h="1147">
                <a:moveTo>
                  <a:pt x="888" y="1027"/>
                </a:moveTo>
                <a:cubicBezTo>
                  <a:pt x="906" y="995"/>
                  <a:pt x="919" y="965"/>
                  <a:pt x="939" y="940"/>
                </a:cubicBezTo>
                <a:cubicBezTo>
                  <a:pt x="970" y="898"/>
                  <a:pt x="1006" y="860"/>
                  <a:pt x="1041" y="821"/>
                </a:cubicBezTo>
                <a:cubicBezTo>
                  <a:pt x="1046" y="816"/>
                  <a:pt x="1059" y="817"/>
                  <a:pt x="1069" y="815"/>
                </a:cubicBezTo>
                <a:cubicBezTo>
                  <a:pt x="1065" y="824"/>
                  <a:pt x="1065" y="836"/>
                  <a:pt x="1058" y="841"/>
                </a:cubicBezTo>
                <a:cubicBezTo>
                  <a:pt x="982" y="894"/>
                  <a:pt x="937" y="972"/>
                  <a:pt x="894" y="1052"/>
                </a:cubicBezTo>
                <a:cubicBezTo>
                  <a:pt x="888" y="1064"/>
                  <a:pt x="891" y="1080"/>
                  <a:pt x="889" y="1095"/>
                </a:cubicBezTo>
                <a:cubicBezTo>
                  <a:pt x="886" y="1112"/>
                  <a:pt x="883" y="1129"/>
                  <a:pt x="879" y="1146"/>
                </a:cubicBezTo>
                <a:cubicBezTo>
                  <a:pt x="876" y="1146"/>
                  <a:pt x="872" y="1147"/>
                  <a:pt x="869" y="1147"/>
                </a:cubicBezTo>
                <a:cubicBezTo>
                  <a:pt x="845" y="1121"/>
                  <a:pt x="821" y="1095"/>
                  <a:pt x="796" y="1070"/>
                </a:cubicBezTo>
                <a:cubicBezTo>
                  <a:pt x="709" y="982"/>
                  <a:pt x="611" y="910"/>
                  <a:pt x="489" y="876"/>
                </a:cubicBezTo>
                <a:cubicBezTo>
                  <a:pt x="488" y="876"/>
                  <a:pt x="487" y="875"/>
                  <a:pt x="486" y="875"/>
                </a:cubicBezTo>
                <a:cubicBezTo>
                  <a:pt x="473" y="869"/>
                  <a:pt x="448" y="870"/>
                  <a:pt x="455" y="848"/>
                </a:cubicBezTo>
                <a:cubicBezTo>
                  <a:pt x="462" y="826"/>
                  <a:pt x="482" y="842"/>
                  <a:pt x="495" y="846"/>
                </a:cubicBezTo>
                <a:cubicBezTo>
                  <a:pt x="636" y="892"/>
                  <a:pt x="743" y="982"/>
                  <a:pt x="836" y="1093"/>
                </a:cubicBezTo>
                <a:cubicBezTo>
                  <a:pt x="840" y="1098"/>
                  <a:pt x="844" y="1102"/>
                  <a:pt x="855" y="1105"/>
                </a:cubicBezTo>
                <a:cubicBezTo>
                  <a:pt x="855" y="1096"/>
                  <a:pt x="856" y="1086"/>
                  <a:pt x="854" y="1076"/>
                </a:cubicBezTo>
                <a:cubicBezTo>
                  <a:pt x="809" y="892"/>
                  <a:pt x="764" y="708"/>
                  <a:pt x="690" y="532"/>
                </a:cubicBezTo>
                <a:cubicBezTo>
                  <a:pt x="636" y="402"/>
                  <a:pt x="559" y="286"/>
                  <a:pt x="460" y="186"/>
                </a:cubicBezTo>
                <a:cubicBezTo>
                  <a:pt x="369" y="94"/>
                  <a:pt x="255" y="44"/>
                  <a:pt x="128" y="22"/>
                </a:cubicBezTo>
                <a:cubicBezTo>
                  <a:pt x="87" y="15"/>
                  <a:pt x="43" y="15"/>
                  <a:pt x="0" y="9"/>
                </a:cubicBezTo>
                <a:cubicBezTo>
                  <a:pt x="31" y="6"/>
                  <a:pt x="63" y="0"/>
                  <a:pt x="95" y="2"/>
                </a:cubicBezTo>
                <a:cubicBezTo>
                  <a:pt x="316" y="17"/>
                  <a:pt x="480" y="129"/>
                  <a:pt x="609" y="303"/>
                </a:cubicBezTo>
                <a:cubicBezTo>
                  <a:pt x="705" y="434"/>
                  <a:pt x="771" y="579"/>
                  <a:pt x="817" y="733"/>
                </a:cubicBezTo>
                <a:cubicBezTo>
                  <a:pt x="844" y="822"/>
                  <a:pt x="861" y="915"/>
                  <a:pt x="883" y="1006"/>
                </a:cubicBezTo>
                <a:cubicBezTo>
                  <a:pt x="884" y="1012"/>
                  <a:pt x="886" y="1017"/>
                  <a:pt x="888" y="1027"/>
                </a:cubicBez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2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81200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b="1" dirty="0">
                <a:cs typeface="Arial" pitchFamily="34" charset="0"/>
              </a:rPr>
              <a:t>Manage your Notifications</a:t>
            </a:r>
            <a:endParaRPr lang="en-CA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"/>
          <a:stretch/>
        </p:blipFill>
        <p:spPr bwMode="auto">
          <a:xfrm>
            <a:off x="1847529" y="990020"/>
            <a:ext cx="38465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1544" y="3347700"/>
            <a:ext cx="158417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1340769"/>
            <a:ext cx="5555241" cy="364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60096" y="1772816"/>
            <a:ext cx="79208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1680857" y="260648"/>
            <a:ext cx="8830286" cy="6530620"/>
            <a:chOff x="132046" y="210465"/>
            <a:chExt cx="8830286" cy="653062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46" y="210465"/>
              <a:ext cx="4439954" cy="627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0465"/>
              <a:ext cx="4390332" cy="653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95" y="1224914"/>
            <a:ext cx="7553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3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GCpedia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Co-create pages and share information in this collaborative wiki available to all the public service.</a:t>
            </a:r>
            <a:endParaRPr lang="en-US" dirty="0">
              <a:latin typeface="+mj-lt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970432" y="1810964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6" name="Object 5"/>
          <p:cNvSpPr/>
          <p:nvPr/>
        </p:nvSpPr>
        <p:spPr>
          <a:xfrm>
            <a:off x="8243414" y="1749560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Internal, GC-only</a:t>
            </a:r>
            <a:endParaRPr lang="en-US" dirty="0">
              <a:latin typeface="+mj-lt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8243414" y="2102449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3"/>
              </a:lnSpc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Must be on a Government of Canada device and</a:t>
            </a:r>
            <a:b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connected to the internal network.</a:t>
            </a:r>
            <a:endParaRPr lang="en-US" dirty="0">
              <a:latin typeface="+mj-lt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7970432" y="4858202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2" name="Object 11"/>
          <p:cNvSpPr/>
          <p:nvPr/>
        </p:nvSpPr>
        <p:spPr>
          <a:xfrm>
            <a:off x="8243414" y="4793622"/>
            <a:ext cx="3847138" cy="7053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Great for publishing pages. Ideal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for sharing regular updates and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links.</a:t>
            </a:r>
            <a:endParaRPr lang="en-US" dirty="0">
              <a:latin typeface="+mj-lt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7970432" y="5981871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4" name="Object 13"/>
          <p:cNvSpPr/>
          <p:nvPr/>
        </p:nvSpPr>
        <p:spPr>
          <a:xfrm>
            <a:off x="8243414" y="5923671"/>
            <a:ext cx="3847138" cy="4562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Use HTML and CSS coding to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customize pages.</a:t>
            </a:r>
            <a:endParaRPr lang="en-US" dirty="0">
              <a:latin typeface="+mj-lt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538868" y="1991357"/>
            <a:ext cx="6786080" cy="3769463"/>
          </a:xfrm>
          <a:prstGeom prst="rect">
            <a:avLst/>
          </a:prstGeom>
          <a:solidFill>
            <a:srgbClr val="222222"/>
          </a:solidFill>
        </p:spPr>
      </p:sp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68" y="1991357"/>
            <a:ext cx="6786080" cy="3769463"/>
          </a:xfrm>
          <a:prstGeom prst="rect">
            <a:avLst/>
          </a:prstGeom>
        </p:spPr>
      </p:pic>
      <p:pic>
        <p:nvPicPr>
          <p:cNvPr id="17" name="Object 16" descr="https://storage.googleapis.com/firebase-beautifulslides-static-assets/images/frames/Sony W85OC 75.850a92ae0504b5b71739b071deeb3ee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92" y="1923392"/>
            <a:ext cx="7110222" cy="4334099"/>
          </a:xfrm>
          <a:prstGeom prst="rect">
            <a:avLst/>
          </a:prstGeom>
        </p:spPr>
      </p:pic>
      <p:sp>
        <p:nvSpPr>
          <p:cNvPr id="18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14</a:t>
            </a:r>
            <a:endParaRPr lang="en-US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970432" y="2844150"/>
            <a:ext cx="4120120" cy="559781"/>
            <a:chOff x="476131" y="1652077"/>
            <a:chExt cx="4120120" cy="559781"/>
          </a:xfrm>
        </p:grpSpPr>
        <p:sp>
          <p:nvSpPr>
            <p:cNvPr id="20" name="Object 10"/>
            <p:cNvSpPr/>
            <p:nvPr/>
          </p:nvSpPr>
          <p:spPr>
            <a:xfrm>
              <a:off x="476131" y="1652077"/>
              <a:ext cx="133317" cy="133317"/>
            </a:xfrm>
            <a:prstGeom prst="ellipse">
              <a:avLst/>
            </a:prstGeom>
            <a:solidFill>
              <a:srgbClr val="00A0B0"/>
            </a:solidFill>
          </p:spPr>
          <p:txBody>
            <a:bodyPr/>
            <a:lstStyle/>
            <a:p>
              <a:endParaRPr lang="en-CA">
                <a:latin typeface="+mj-lt"/>
              </a:endParaRPr>
            </a:p>
          </p:txBody>
        </p:sp>
        <p:sp>
          <p:nvSpPr>
            <p:cNvPr id="21" name="Object 11"/>
            <p:cNvSpPr/>
            <p:nvPr/>
          </p:nvSpPr>
          <p:spPr>
            <a:xfrm>
              <a:off x="749113" y="1652077"/>
              <a:ext cx="3847138" cy="55978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r>
                <a:rPr lang="en-US" sz="1900" dirty="0" smtClean="0">
                  <a:latin typeface="+mj-lt"/>
                  <a:ea typeface="Source Sans Pro SemiBold" pitchFamily="34" charset="-122"/>
                  <a:cs typeface="Source Sans Pro SemiBold" pitchFamily="34" charset="-120"/>
                </a:rPr>
                <a:t>Anyone in the Public Service can view any content</a:t>
              </a: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sz="19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endParaRP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dirty="0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70432" y="3564771"/>
            <a:ext cx="4120120" cy="559781"/>
            <a:chOff x="476131" y="2372698"/>
            <a:chExt cx="4120120" cy="559781"/>
          </a:xfrm>
        </p:grpSpPr>
        <p:sp>
          <p:nvSpPr>
            <p:cNvPr id="23" name="Object 10"/>
            <p:cNvSpPr/>
            <p:nvPr/>
          </p:nvSpPr>
          <p:spPr>
            <a:xfrm>
              <a:off x="476131" y="2459386"/>
              <a:ext cx="133317" cy="133317"/>
            </a:xfrm>
            <a:prstGeom prst="ellipse">
              <a:avLst/>
            </a:prstGeom>
            <a:solidFill>
              <a:srgbClr val="00A0B0"/>
            </a:solidFill>
          </p:spPr>
          <p:txBody>
            <a:bodyPr/>
            <a:lstStyle/>
            <a:p>
              <a:endParaRPr lang="en-CA">
                <a:latin typeface="+mj-lt"/>
              </a:endParaRPr>
            </a:p>
          </p:txBody>
        </p:sp>
        <p:sp>
          <p:nvSpPr>
            <p:cNvPr id="24" name="Object 11"/>
            <p:cNvSpPr/>
            <p:nvPr/>
          </p:nvSpPr>
          <p:spPr>
            <a:xfrm>
              <a:off x="749113" y="2372698"/>
              <a:ext cx="3847138" cy="55978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r>
                <a:rPr lang="en-US" sz="1900" dirty="0" smtClean="0">
                  <a:latin typeface="+mj-lt"/>
                  <a:ea typeface="Source Sans Pro SemiBold" pitchFamily="34" charset="-122"/>
                  <a:cs typeface="Source Sans Pro SemiBold" pitchFamily="34" charset="-120"/>
                </a:rPr>
                <a:t>Anyone logged into their account  in the Public Service can create a page and edit any content</a:t>
              </a: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sz="1900" b="1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endParaRPr>
            </a:p>
            <a:p>
              <a:pPr algn="l">
                <a:lnSpc>
                  <a:spcPts val="1962"/>
                </a:lnSpc>
                <a:spcAft>
                  <a:spcPts val="600"/>
                </a:spcAft>
                <a:buNone/>
              </a:pP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38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29" y="2971144"/>
            <a:ext cx="1790916" cy="1023381"/>
          </a:xfrm>
          <a:prstGeom prst="rect">
            <a:avLst/>
          </a:prstGeom>
        </p:spPr>
      </p:pic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The Government of Canada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Access to Collaboration Tools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645" y="1757979"/>
            <a:ext cx="119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37424A"/>
                </a:solidFill>
                <a:latin typeface="+mj-lt"/>
              </a:rPr>
              <a:t>External</a:t>
            </a:r>
            <a:br>
              <a:rPr lang="en-CA" b="1" dirty="0" smtClean="0">
                <a:solidFill>
                  <a:srgbClr val="37424A"/>
                </a:solidFill>
                <a:latin typeface="+mj-lt"/>
              </a:rPr>
            </a:br>
            <a:r>
              <a:rPr lang="en-CA" b="1" dirty="0" smtClean="0">
                <a:solidFill>
                  <a:srgbClr val="37424A"/>
                </a:solidFill>
                <a:latin typeface="+mj-lt"/>
              </a:rPr>
              <a:t>Tools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8433" y="2022672"/>
            <a:ext cx="1184548" cy="381638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14405" y="4165131"/>
            <a:ext cx="141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37424A"/>
                </a:solidFill>
                <a:latin typeface="+mj-lt"/>
              </a:rPr>
              <a:t>GCTools</a:t>
            </a:r>
          </a:p>
          <a:p>
            <a:pPr algn="ctr"/>
            <a:r>
              <a:rPr lang="en-CA" b="1" dirty="0" smtClean="0">
                <a:solidFill>
                  <a:srgbClr val="37424A"/>
                </a:solidFill>
                <a:latin typeface="+mj-lt"/>
              </a:rPr>
              <a:t>GC-Wide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397305" y="4650335"/>
            <a:ext cx="1337986" cy="161127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47400" y="5271001"/>
            <a:ext cx="165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37424A"/>
                </a:solidFill>
                <a:latin typeface="+mj-lt"/>
              </a:rPr>
              <a:t>Departmental </a:t>
            </a:r>
            <a:br>
              <a:rPr lang="en-CA" b="1" dirty="0" smtClean="0">
                <a:solidFill>
                  <a:srgbClr val="37424A"/>
                </a:solidFill>
                <a:latin typeface="+mj-lt"/>
              </a:rPr>
            </a:br>
            <a:r>
              <a:rPr lang="en-CA" b="1" dirty="0" smtClean="0">
                <a:solidFill>
                  <a:srgbClr val="37424A"/>
                </a:solidFill>
                <a:latin typeface="+mj-lt"/>
              </a:rPr>
              <a:t>Tools</a:t>
            </a:r>
            <a:endParaRPr lang="en-CA" b="1" dirty="0">
              <a:solidFill>
                <a:srgbClr val="37424A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51067" y="5707448"/>
            <a:ext cx="1341035" cy="7552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 result for gcdoc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533" y="5444836"/>
            <a:ext cx="488309" cy="4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1" r="10251"/>
          <a:stretch/>
        </p:blipFill>
        <p:spPr>
          <a:xfrm>
            <a:off x="6653869" y="4404853"/>
            <a:ext cx="602337" cy="599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102" y="4100592"/>
            <a:ext cx="626191" cy="6121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6005797" y="4120837"/>
            <a:ext cx="630419" cy="5995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576" y="4293568"/>
            <a:ext cx="734526" cy="71353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571859" y="1630591"/>
            <a:ext cx="5011655" cy="1432621"/>
            <a:chOff x="3526557" y="1894164"/>
            <a:chExt cx="5011655" cy="1432621"/>
          </a:xfrm>
          <a:noFill/>
        </p:grpSpPr>
        <p:pic>
          <p:nvPicPr>
            <p:cNvPr id="11" name="Picture 10" descr="https://pbs.twimg.com/profile_images/614583061448036352/CBpFkPaz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09408">
              <a:off x="4467903" y="2179126"/>
              <a:ext cx="612000" cy="55636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2" name="Picture 11" descr="https://lh3.ggpht.com/lSLM0xhCA1RZOwaQcjhlwmsvaIQYaP3c5qbDKCgLALhydrgExnaSKZdGa8S3YtRuVA=w300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10694">
              <a:off x="7913418" y="2710062"/>
              <a:ext cx="624794" cy="567995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4" name="Picture 9" descr="https://lh3.googleusercontent.com/ZZPdzvlpK9r_Df9C3M7j1rNRi7hhHRvPhlklJ3lfi5jk86Jd1s0Y5wcQ1QgbVaAP5Q=w300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1462">
              <a:off x="3526557" y="2847996"/>
              <a:ext cx="526668" cy="478789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5" name="Picture 2" descr="Image result for instagram logo 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56946">
              <a:off x="6926825" y="2185465"/>
              <a:ext cx="592834" cy="59283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199" y="1894164"/>
              <a:ext cx="790735" cy="824438"/>
            </a:xfrm>
            <a:prstGeom prst="rect">
              <a:avLst/>
            </a:prstGeom>
            <a:grpFill/>
            <a:ln w="85725">
              <a:noFill/>
            </a:ln>
          </p:spPr>
        </p:pic>
      </p:grpSp>
      <p:sp>
        <p:nvSpPr>
          <p:cNvPr id="24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661" y="3173821"/>
            <a:ext cx="233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37424A"/>
                </a:solidFill>
                <a:latin typeface="+mj-lt"/>
              </a:rPr>
              <a:t>Powered by </a:t>
            </a:r>
            <a:r>
              <a:rPr lang="en-CA" b="1" dirty="0" err="1" smtClean="0">
                <a:solidFill>
                  <a:srgbClr val="37424A"/>
                </a:solidFill>
                <a:latin typeface="+mj-lt"/>
              </a:rPr>
              <a:t>GCAccount</a:t>
            </a:r>
            <a:r>
              <a:rPr lang="en-CA" b="1" dirty="0" smtClean="0">
                <a:solidFill>
                  <a:srgbClr val="37424A"/>
                </a:solidFill>
                <a:latin typeface="+mj-lt"/>
              </a:rPr>
              <a:t> – includes access to </a:t>
            </a:r>
            <a:r>
              <a:rPr lang="en-CA" b="1" dirty="0" err="1" smtClean="0">
                <a:solidFill>
                  <a:srgbClr val="37424A"/>
                </a:solidFill>
                <a:latin typeface="+mj-lt"/>
              </a:rPr>
              <a:t>GCWiki</a:t>
            </a:r>
            <a:r>
              <a:rPr lang="en-CA" b="1" dirty="0" smtClean="0">
                <a:solidFill>
                  <a:srgbClr val="37424A"/>
                </a:solidFill>
                <a:latin typeface="+mj-lt"/>
              </a:rPr>
              <a:t> and </a:t>
            </a:r>
            <a:r>
              <a:rPr lang="en-CA" b="1" dirty="0" err="1" smtClean="0">
                <a:solidFill>
                  <a:srgbClr val="37424A"/>
                </a:solidFill>
                <a:latin typeface="+mj-lt"/>
              </a:rPr>
              <a:t>GCMessage</a:t>
            </a:r>
            <a:r>
              <a:rPr lang="en-CA" b="1" dirty="0" smtClean="0">
                <a:solidFill>
                  <a:srgbClr val="37424A"/>
                </a:solidFill>
                <a:latin typeface="+mj-lt"/>
              </a:rPr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46079" y="3654212"/>
            <a:ext cx="401990" cy="1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>
          <a:blip r:embed="rId19"/>
          <a:stretch>
            <a:fillRect/>
          </a:stretch>
        </p:blipFill>
        <p:spPr>
          <a:xfrm>
            <a:off x="3533495" y="3341585"/>
            <a:ext cx="1375670" cy="4906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0"/>
          <a:srcRect b="26206"/>
          <a:stretch/>
        </p:blipFill>
        <p:spPr>
          <a:xfrm>
            <a:off x="7268544" y="3179296"/>
            <a:ext cx="872157" cy="815229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25978" y="4393554"/>
            <a:ext cx="1105734" cy="25678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9650722" y="3047953"/>
            <a:ext cx="1477353" cy="784281"/>
            <a:chOff x="9412614" y="3227008"/>
            <a:chExt cx="1656246" cy="869761"/>
          </a:xfrm>
        </p:grpSpPr>
        <p:pic>
          <p:nvPicPr>
            <p:cNvPr id="29" name="Picture 28"/>
            <p:cNvPicPr preferRelativeResize="0"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934031" y="3227008"/>
              <a:ext cx="613413" cy="504008"/>
            </a:xfrm>
            <a:prstGeom prst="rect">
              <a:avLst/>
            </a:prstGeom>
            <a:ln w="22225">
              <a:solidFill>
                <a:schemeClr val="bg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412614" y="3802836"/>
              <a:ext cx="1656246" cy="293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4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GCwiki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(uses </a:t>
            </a: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GCaccount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</a:t>
            </a:r>
            <a:r>
              <a:rPr lang="en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 </a:t>
            </a:r>
            <a:r>
              <a:rPr lang="en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public square: an online </a:t>
            </a:r>
            <a:r>
              <a:rPr lang="en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space to </a:t>
            </a:r>
            <a:r>
              <a:rPr lang="en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connect and share ideas across interdisciplinary </a:t>
            </a:r>
            <a:r>
              <a:rPr lang="en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communities to </a:t>
            </a:r>
            <a:r>
              <a:rPr lang="en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create </a:t>
            </a:r>
            <a:r>
              <a:rPr lang="en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solutions</a:t>
            </a:r>
            <a:endParaRPr lang="en-US" dirty="0">
              <a:latin typeface="+mj-lt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965938" y="1906190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6" name="Object 5"/>
          <p:cNvSpPr/>
          <p:nvPr/>
        </p:nvSpPr>
        <p:spPr>
          <a:xfrm>
            <a:off x="7244758" y="1847224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Pages are visible on the internet.</a:t>
            </a:r>
            <a:endParaRPr lang="en-US" dirty="0">
              <a:latin typeface="+mj-lt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6965938" y="2544206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8" name="Object 7"/>
          <p:cNvSpPr/>
          <p:nvPr/>
        </p:nvSpPr>
        <p:spPr>
          <a:xfrm>
            <a:off x="7244758" y="2479050"/>
            <a:ext cx="3847138" cy="4562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Pages are only editable by users</a:t>
            </a:r>
            <a:b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with a valid GCaccount.</a:t>
            </a:r>
            <a:endParaRPr lang="en-US" dirty="0">
              <a:latin typeface="+mj-lt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7244758" y="3081051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3"/>
              </a:lnSpc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You will be automatically subscribed to updates</a:t>
            </a:r>
            <a:b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when a page you create is edited.</a:t>
            </a:r>
            <a:endParaRPr lang="en-US" dirty="0">
              <a:latin typeface="+mj-lt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6965938" y="3934508"/>
            <a:ext cx="133317" cy="133317"/>
          </a:xfrm>
          <a:prstGeom prst="ellipse">
            <a:avLst/>
          </a:prstGeom>
          <a:solidFill>
            <a:srgbClr val="00A0B0"/>
          </a:solidFill>
        </p:spPr>
      </p:sp>
      <p:sp>
        <p:nvSpPr>
          <p:cNvPr id="11" name="Object 10"/>
          <p:cNvSpPr/>
          <p:nvPr/>
        </p:nvSpPr>
        <p:spPr>
          <a:xfrm>
            <a:off x="7244758" y="3876525"/>
            <a:ext cx="3847138" cy="954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Great for announcements and updates, or for sharing your ideas and projects as they unfold.</a:t>
            </a:r>
            <a:endParaRPr lang="en-US" dirty="0">
              <a:latin typeface="+mj-lt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7244758" y="4815876"/>
            <a:ext cx="3847138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3"/>
              </a:lnSpc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 fantastic, process-light way to post public</a:t>
            </a:r>
            <a:b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information on the Internet.</a:t>
            </a:r>
            <a:endParaRPr lang="en-US" dirty="0">
              <a:latin typeface="+mj-lt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965938" y="5829509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Object 13"/>
          <p:cNvSpPr/>
          <p:nvPr/>
        </p:nvSpPr>
        <p:spPr>
          <a:xfrm>
            <a:off x="7244758" y="5772223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Pages are mostly text.</a:t>
            </a:r>
            <a:endParaRPr lang="en-US" dirty="0">
              <a:latin typeface="+mj-lt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7244758" y="6125112"/>
            <a:ext cx="3847138" cy="157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3"/>
              </a:lnSpc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HTML and CSS coding are restricted.</a:t>
            </a:r>
            <a:endParaRPr lang="en-US" dirty="0"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00" y="2414877"/>
            <a:ext cx="4709983" cy="2832985"/>
          </a:xfrm>
          <a:prstGeom prst="rect">
            <a:avLst/>
          </a:prstGeom>
        </p:spPr>
      </p:pic>
      <p:pic>
        <p:nvPicPr>
          <p:cNvPr id="20" name="Object 13" descr="https://storage.googleapis.com/firebase-beautifulslides-static-assets/images/frames/Microsoft Surface Pro 4.3cb1f7ef3f649913f5f0c4d71ccb748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86" y="1960760"/>
            <a:ext cx="5742784" cy="3971496"/>
          </a:xfrm>
          <a:prstGeom prst="rect">
            <a:avLst/>
          </a:prstGeom>
        </p:spPr>
      </p:pic>
      <p:sp>
        <p:nvSpPr>
          <p:cNvPr id="18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19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04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83" y="244361"/>
            <a:ext cx="11031415" cy="1325563"/>
          </a:xfrm>
        </p:spPr>
        <p:txBody>
          <a:bodyPr/>
          <a:lstStyle/>
          <a:p>
            <a:r>
              <a:rPr lang="en-CA" dirty="0" smtClean="0"/>
              <a:t>GCwiki – Sharing information during COVID-19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" y="1325720"/>
            <a:ext cx="7974623" cy="275145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8" y="1400057"/>
            <a:ext cx="6013938" cy="296774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2430"/>
          <a:stretch/>
        </p:blipFill>
        <p:spPr>
          <a:xfrm>
            <a:off x="2202473" y="3365387"/>
            <a:ext cx="7787054" cy="33447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Object 1"/>
          <p:cNvSpPr/>
          <p:nvPr/>
        </p:nvSpPr>
        <p:spPr>
          <a:xfrm>
            <a:off x="0" y="8626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41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#</a:t>
            </a: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GCTools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Why you should use the #</a:t>
            </a:r>
            <a:r>
              <a:rPr lang="en-CA" sz="1900" dirty="0" err="1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GCTools</a:t>
            </a:r>
            <a:endParaRPr lang="en-US" dirty="0">
              <a:latin typeface="+mj-lt"/>
            </a:endParaRPr>
          </a:p>
        </p:txBody>
      </p:sp>
      <p:sp>
        <p:nvSpPr>
          <p:cNvPr id="18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20</a:t>
            </a:r>
            <a:endParaRPr lang="en-US" dirty="0">
              <a:latin typeface="+mj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005511" y="3658318"/>
          <a:ext cx="8484411" cy="29271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28137"/>
                <a:gridCol w="2828137"/>
                <a:gridCol w="2828137"/>
              </a:tblGrid>
              <a:tr h="292711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with colleagues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Upload</a:t>
                      </a:r>
                      <a:r>
                        <a:rPr lang="en-CA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resume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Participate in micromissions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 from others</a:t>
                      </a:r>
                      <a:endParaRPr lang="en-CA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014" marR="126014" marT="63007" marB="6300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Create reference materials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Stay up to date with projects/initiatives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Contribute to an open and transparent public service</a:t>
                      </a:r>
                      <a:endParaRPr lang="en-C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014" marR="126014" marT="63007" marB="63007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/>
                        <a:t>Stay informed/get info</a:t>
                      </a:r>
                      <a:r>
                        <a:rPr lang="en-CA" sz="1800" b="0" baseline="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/>
                        <a:t>Career development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/>
                        <a:t>Find necessary forms</a:t>
                      </a:r>
                      <a:endParaRPr lang="en-CA" sz="1800" b="0" dirty="0"/>
                    </a:p>
                  </a:txBody>
                  <a:tcPr marL="126014" marR="126014" marT="63007" marB="63007"/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85" y="1748647"/>
            <a:ext cx="2448272" cy="816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433" y="2425608"/>
            <a:ext cx="2260483" cy="12917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56" y="2730791"/>
            <a:ext cx="2331994" cy="7773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75" y="2738859"/>
            <a:ext cx="2230603" cy="744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517" y="1502930"/>
            <a:ext cx="2260483" cy="12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#</a:t>
            </a: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GCTools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Starting Tips and Tricks</a:t>
            </a:r>
            <a:endParaRPr lang="en-US" dirty="0">
              <a:latin typeface="+mj-lt"/>
            </a:endParaRPr>
          </a:p>
        </p:txBody>
      </p:sp>
      <p:sp>
        <p:nvSpPr>
          <p:cNvPr id="18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21</a:t>
            </a:r>
            <a:endParaRPr lang="en-US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561" y="1808802"/>
            <a:ext cx="4155137" cy="3080428"/>
            <a:chOff x="1670199" y="1793506"/>
            <a:chExt cx="4155137" cy="3080428"/>
          </a:xfrm>
        </p:grpSpPr>
        <p:sp>
          <p:nvSpPr>
            <p:cNvPr id="13" name="TextBox 12"/>
            <p:cNvSpPr txBox="1"/>
            <p:nvPr/>
          </p:nvSpPr>
          <p:spPr>
            <a:xfrm>
              <a:off x="3282207" y="3787753"/>
              <a:ext cx="25431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Add colleagues</a:t>
              </a:r>
            </a:p>
          </p:txBody>
        </p:sp>
        <p:sp>
          <p:nvSpPr>
            <p:cNvPr id="14" name="Hexagon 13"/>
            <p:cNvSpPr/>
            <p:nvPr>
              <p:custDataLst>
                <p:tags r:id="rId8"/>
              </p:custDataLst>
            </p:nvPr>
          </p:nvSpPr>
          <p:spPr>
            <a:xfrm rot="5400000">
              <a:off x="2194693" y="1830449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" name="Hexagon 14"/>
            <p:cNvSpPr/>
            <p:nvPr>
              <p:custDataLst>
                <p:tags r:id="rId9"/>
              </p:custDataLst>
            </p:nvPr>
          </p:nvSpPr>
          <p:spPr>
            <a:xfrm rot="5400000">
              <a:off x="1633256" y="2670711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Hexagon 15"/>
            <p:cNvSpPr/>
            <p:nvPr>
              <p:custDataLst>
                <p:tags r:id="rId10"/>
              </p:custDataLst>
            </p:nvPr>
          </p:nvSpPr>
          <p:spPr>
            <a:xfrm rot="5400000">
              <a:off x="2158605" y="3521179"/>
              <a:ext cx="1034396" cy="960511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TextBox 3"/>
            <p:cNvSpPr txBox="1"/>
            <p:nvPr/>
          </p:nvSpPr>
          <p:spPr>
            <a:xfrm>
              <a:off x="2427178" y="1793506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21"/>
            <p:cNvSpPr txBox="1"/>
            <p:nvPr/>
          </p:nvSpPr>
          <p:spPr>
            <a:xfrm>
              <a:off x="2398346" y="4042937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Hexagon 19"/>
          <p:cNvSpPr/>
          <p:nvPr>
            <p:custDataLst>
              <p:tags r:id="rId1"/>
            </p:custDataLst>
          </p:nvPr>
        </p:nvSpPr>
        <p:spPr>
          <a:xfrm rot="5400000">
            <a:off x="2098616" y="4384820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Hexagon 26"/>
          <p:cNvSpPr/>
          <p:nvPr>
            <p:custDataLst>
              <p:tags r:id="rId2"/>
            </p:custDataLst>
          </p:nvPr>
        </p:nvSpPr>
        <p:spPr>
          <a:xfrm rot="5400000">
            <a:off x="2595135" y="5238862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52559" y="1832958"/>
            <a:ext cx="1521949" cy="3080428"/>
            <a:chOff x="1670199" y="1793506"/>
            <a:chExt cx="1521949" cy="3080428"/>
          </a:xfrm>
        </p:grpSpPr>
        <p:sp>
          <p:nvSpPr>
            <p:cNvPr id="29" name="Hexagon 28"/>
            <p:cNvSpPr/>
            <p:nvPr>
              <p:custDataLst>
                <p:tags r:id="rId5"/>
              </p:custDataLst>
            </p:nvPr>
          </p:nvSpPr>
          <p:spPr>
            <a:xfrm rot="5400000">
              <a:off x="2194693" y="1830449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0" name="Hexagon 29"/>
            <p:cNvSpPr/>
            <p:nvPr>
              <p:custDataLst>
                <p:tags r:id="rId6"/>
              </p:custDataLst>
            </p:nvPr>
          </p:nvSpPr>
          <p:spPr>
            <a:xfrm rot="5400000">
              <a:off x="1633256" y="2670711"/>
              <a:ext cx="1034397" cy="960512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Hexagon 30"/>
            <p:cNvSpPr/>
            <p:nvPr>
              <p:custDataLst>
                <p:tags r:id="rId7"/>
              </p:custDataLst>
            </p:nvPr>
          </p:nvSpPr>
          <p:spPr>
            <a:xfrm rot="5400000">
              <a:off x="2158605" y="3521179"/>
              <a:ext cx="1034396" cy="960511"/>
            </a:xfrm>
            <a:prstGeom prst="hexagon">
              <a:avLst/>
            </a:prstGeom>
            <a:solidFill>
              <a:srgbClr val="005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TextBox 3"/>
            <p:cNvSpPr txBox="1"/>
            <p:nvPr/>
          </p:nvSpPr>
          <p:spPr>
            <a:xfrm>
              <a:off x="2427178" y="1793506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21"/>
            <p:cNvSpPr txBox="1"/>
            <p:nvPr/>
          </p:nvSpPr>
          <p:spPr>
            <a:xfrm>
              <a:off x="2398346" y="4042937"/>
              <a:ext cx="1847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4" name="Hexagon 33"/>
          <p:cNvSpPr/>
          <p:nvPr>
            <p:custDataLst>
              <p:tags r:id="rId3"/>
            </p:custDataLst>
          </p:nvPr>
        </p:nvSpPr>
        <p:spPr>
          <a:xfrm rot="5400000">
            <a:off x="6115614" y="4408976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sp>
        <p:nvSpPr>
          <p:cNvPr id="35" name="Hexagon 34"/>
          <p:cNvSpPr/>
          <p:nvPr>
            <p:custDataLst>
              <p:tags r:id="rId4"/>
            </p:custDataLst>
          </p:nvPr>
        </p:nvSpPr>
        <p:spPr>
          <a:xfrm rot="5400000">
            <a:off x="6612133" y="5263018"/>
            <a:ext cx="1034397" cy="960512"/>
          </a:xfrm>
          <a:prstGeom prst="hexagon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2943749" y="1957742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2892540" y="3648471"/>
            <a:ext cx="76778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Box 12"/>
          <p:cNvSpPr txBox="1"/>
          <p:nvPr/>
        </p:nvSpPr>
        <p:spPr>
          <a:xfrm>
            <a:off x="2346232" y="4485576"/>
            <a:ext cx="76778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TextBox 12"/>
          <p:cNvSpPr txBox="1"/>
          <p:nvPr/>
        </p:nvSpPr>
        <p:spPr>
          <a:xfrm>
            <a:off x="6392353" y="2843200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TextBox 12"/>
          <p:cNvSpPr txBox="1"/>
          <p:nvPr/>
        </p:nvSpPr>
        <p:spPr>
          <a:xfrm>
            <a:off x="6909538" y="3648471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12"/>
          <p:cNvSpPr txBox="1"/>
          <p:nvPr/>
        </p:nvSpPr>
        <p:spPr>
          <a:xfrm>
            <a:off x="6729742" y="5350859"/>
            <a:ext cx="10893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TextBox 12"/>
          <p:cNvSpPr txBox="1"/>
          <p:nvPr/>
        </p:nvSpPr>
        <p:spPr>
          <a:xfrm>
            <a:off x="2373382" y="2798004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12"/>
          <p:cNvSpPr txBox="1"/>
          <p:nvPr/>
        </p:nvSpPr>
        <p:spPr>
          <a:xfrm>
            <a:off x="2889727" y="5350859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TextBox 12"/>
          <p:cNvSpPr txBox="1"/>
          <p:nvPr/>
        </p:nvSpPr>
        <p:spPr>
          <a:xfrm>
            <a:off x="6970402" y="1957639"/>
            <a:ext cx="767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TextBox 12"/>
          <p:cNvSpPr txBox="1"/>
          <p:nvPr/>
        </p:nvSpPr>
        <p:spPr>
          <a:xfrm>
            <a:off x="6416240" y="4514149"/>
            <a:ext cx="76778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Box 12"/>
          <p:cNvSpPr txBox="1"/>
          <p:nvPr/>
        </p:nvSpPr>
        <p:spPr>
          <a:xfrm>
            <a:off x="3751399" y="2141335"/>
            <a:ext cx="254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Create your account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3327640" y="2889264"/>
            <a:ext cx="25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Complete your profile and add a picture</a:t>
            </a:r>
          </a:p>
        </p:txBody>
      </p:sp>
      <p:sp>
        <p:nvSpPr>
          <p:cNvPr id="48" name="TextBox 12"/>
          <p:cNvSpPr txBox="1"/>
          <p:nvPr/>
        </p:nvSpPr>
        <p:spPr>
          <a:xfrm>
            <a:off x="3301000" y="4661521"/>
            <a:ext cx="254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Join or create groups  </a:t>
            </a:r>
          </a:p>
        </p:txBody>
      </p:sp>
      <p:sp>
        <p:nvSpPr>
          <p:cNvPr id="49" name="TextBox 12"/>
          <p:cNvSpPr txBox="1"/>
          <p:nvPr/>
        </p:nvSpPr>
        <p:spPr>
          <a:xfrm>
            <a:off x="3657510" y="5544458"/>
            <a:ext cx="254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Post on the Wire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7740854" y="2026890"/>
            <a:ext cx="272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Explore the career section</a:t>
            </a:r>
          </a:p>
        </p:txBody>
      </p:sp>
      <p:sp>
        <p:nvSpPr>
          <p:cNvPr id="51" name="TextBox 12"/>
          <p:cNvSpPr txBox="1"/>
          <p:nvPr/>
        </p:nvSpPr>
        <p:spPr>
          <a:xfrm>
            <a:off x="7194250" y="3027763"/>
            <a:ext cx="327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Manage your notifications</a:t>
            </a:r>
          </a:p>
        </p:txBody>
      </p:sp>
      <p:sp>
        <p:nvSpPr>
          <p:cNvPr id="52" name="TextBox 12"/>
          <p:cNvSpPr txBox="1"/>
          <p:nvPr/>
        </p:nvSpPr>
        <p:spPr>
          <a:xfrm>
            <a:off x="7677321" y="3719536"/>
            <a:ext cx="25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Check out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help resources</a:t>
            </a:r>
          </a:p>
        </p:txBody>
      </p:sp>
      <p:sp>
        <p:nvSpPr>
          <p:cNvPr id="53" name="TextBox 12"/>
          <p:cNvSpPr txBox="1"/>
          <p:nvPr/>
        </p:nvSpPr>
        <p:spPr>
          <a:xfrm>
            <a:off x="7381053" y="4485714"/>
            <a:ext cx="274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Invite your networks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GCcollab or GCconnex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7673862" y="5455351"/>
            <a:ext cx="25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Collaborate and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share content</a:t>
            </a:r>
          </a:p>
        </p:txBody>
      </p:sp>
    </p:spTree>
    <p:extLst>
      <p:ext uri="{BB962C8B-B14F-4D97-AF65-F5344CB8AC3E}">
        <p14:creationId xmlns:p14="http://schemas.microsoft.com/office/powerpoint/2010/main" val="85473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#</a:t>
            </a: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GCTools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en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Help and additional resources</a:t>
            </a:r>
            <a:endParaRPr lang="en-US" dirty="0">
              <a:latin typeface="+mj-lt"/>
            </a:endParaRPr>
          </a:p>
        </p:txBody>
      </p:sp>
      <p:sp>
        <p:nvSpPr>
          <p:cNvPr id="18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22</a:t>
            </a:r>
            <a:endParaRPr lang="en-US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973" y="1353981"/>
            <a:ext cx="8014098" cy="4893647"/>
            <a:chOff x="2927649" y="1743455"/>
            <a:chExt cx="8014098" cy="4896225"/>
          </a:xfrm>
        </p:grpSpPr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2927649" y="1761253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524923" y="1743455"/>
              <a:ext cx="7416824" cy="4896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GCTools Help 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Pages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– support.gccollab.ca</a:t>
              </a:r>
              <a:endPara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en-US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3"/>
                </a:rPr>
                <a:t>GCTools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3"/>
                </a:rPr>
                <a:t> Tip Sheets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en-US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4"/>
                </a:rPr>
                <a:t>GCTools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4"/>
                </a:rPr>
                <a:t> 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4"/>
                </a:rPr>
                <a:t>Group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4"/>
                </a:rPr>
                <a:t>on GCconnex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5"/>
                </a:rPr>
                <a:t>Welcome to GCconnex Group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5"/>
                </a:rPr>
                <a:t>on 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5"/>
                </a:rPr>
                <a:t>GCconnex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6"/>
                </a:rPr>
                <a:t>GCpedia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6"/>
                </a:rPr>
                <a:t> Co-creators Group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6"/>
                </a:rPr>
                <a:t>on GCconnex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7"/>
                </a:rPr>
                <a:t>GCcollab Café Group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7"/>
                </a:rPr>
                <a:t>on 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7"/>
                </a:rPr>
                <a:t>GCcollab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8"/>
                </a:rPr>
                <a:t>GCTools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8"/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  <a:hlinkClick r:id="rId8"/>
                </a:rPr>
                <a:t>Ambassadors</a:t>
              </a:r>
              <a:endPara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2933812" y="2454989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2933811" y="3197056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2927649" y="3951641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2933812" y="4645377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2933811" y="5387444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971708" y="6129511"/>
              <a:ext cx="504055" cy="504055"/>
            </a:xfrm>
            <a:custGeom>
              <a:avLst/>
              <a:gdLst>
                <a:gd name="T0" fmla="*/ 337 w 449"/>
                <a:gd name="T1" fmla="*/ 30 h 449"/>
                <a:gd name="T2" fmla="*/ 225 w 449"/>
                <a:gd name="T3" fmla="*/ 0 h 449"/>
                <a:gd name="T4" fmla="*/ 112 w 449"/>
                <a:gd name="T5" fmla="*/ 30 h 449"/>
                <a:gd name="T6" fmla="*/ 30 w 449"/>
                <a:gd name="T7" fmla="*/ 112 h 449"/>
                <a:gd name="T8" fmla="*/ 0 w 449"/>
                <a:gd name="T9" fmla="*/ 225 h 449"/>
                <a:gd name="T10" fmla="*/ 30 w 449"/>
                <a:gd name="T11" fmla="*/ 337 h 449"/>
                <a:gd name="T12" fmla="*/ 112 w 449"/>
                <a:gd name="T13" fmla="*/ 419 h 449"/>
                <a:gd name="T14" fmla="*/ 225 w 449"/>
                <a:gd name="T15" fmla="*/ 449 h 449"/>
                <a:gd name="T16" fmla="*/ 337 w 449"/>
                <a:gd name="T17" fmla="*/ 419 h 449"/>
                <a:gd name="T18" fmla="*/ 419 w 449"/>
                <a:gd name="T19" fmla="*/ 337 h 449"/>
                <a:gd name="T20" fmla="*/ 449 w 449"/>
                <a:gd name="T21" fmla="*/ 225 h 449"/>
                <a:gd name="T22" fmla="*/ 419 w 449"/>
                <a:gd name="T23" fmla="*/ 112 h 449"/>
                <a:gd name="T24" fmla="*/ 337 w 449"/>
                <a:gd name="T25" fmla="*/ 30 h 449"/>
                <a:gd name="T26" fmla="*/ 333 w 449"/>
                <a:gd name="T27" fmla="*/ 192 h 449"/>
                <a:gd name="T28" fmla="*/ 325 w 449"/>
                <a:gd name="T29" fmla="*/ 210 h 449"/>
                <a:gd name="T30" fmla="*/ 312 w 449"/>
                <a:gd name="T31" fmla="*/ 224 h 449"/>
                <a:gd name="T32" fmla="*/ 299 w 449"/>
                <a:gd name="T33" fmla="*/ 234 h 449"/>
                <a:gd name="T34" fmla="*/ 284 w 449"/>
                <a:gd name="T35" fmla="*/ 242 h 449"/>
                <a:gd name="T36" fmla="*/ 268 w 449"/>
                <a:gd name="T37" fmla="*/ 257 h 449"/>
                <a:gd name="T38" fmla="*/ 262 w 449"/>
                <a:gd name="T39" fmla="*/ 271 h 449"/>
                <a:gd name="T40" fmla="*/ 259 w 449"/>
                <a:gd name="T41" fmla="*/ 278 h 449"/>
                <a:gd name="T42" fmla="*/ 253 w 449"/>
                <a:gd name="T43" fmla="*/ 281 h 449"/>
                <a:gd name="T44" fmla="*/ 197 w 449"/>
                <a:gd name="T45" fmla="*/ 281 h 449"/>
                <a:gd name="T46" fmla="*/ 190 w 449"/>
                <a:gd name="T47" fmla="*/ 278 h 449"/>
                <a:gd name="T48" fmla="*/ 187 w 449"/>
                <a:gd name="T49" fmla="*/ 271 h 449"/>
                <a:gd name="T50" fmla="*/ 187 w 449"/>
                <a:gd name="T51" fmla="*/ 261 h 449"/>
                <a:gd name="T52" fmla="*/ 203 w 449"/>
                <a:gd name="T53" fmla="*/ 224 h 449"/>
                <a:gd name="T54" fmla="*/ 236 w 449"/>
                <a:gd name="T55" fmla="*/ 199 h 449"/>
                <a:gd name="T56" fmla="*/ 256 w 449"/>
                <a:gd name="T57" fmla="*/ 186 h 449"/>
                <a:gd name="T58" fmla="*/ 262 w 449"/>
                <a:gd name="T59" fmla="*/ 168 h 449"/>
                <a:gd name="T60" fmla="*/ 251 w 449"/>
                <a:gd name="T61" fmla="*/ 151 h 449"/>
                <a:gd name="T62" fmla="*/ 226 w 449"/>
                <a:gd name="T63" fmla="*/ 143 h 449"/>
                <a:gd name="T64" fmla="*/ 201 w 449"/>
                <a:gd name="T65" fmla="*/ 150 h 449"/>
                <a:gd name="T66" fmla="*/ 176 w 449"/>
                <a:gd name="T67" fmla="*/ 177 h 449"/>
                <a:gd name="T68" fmla="*/ 168 w 449"/>
                <a:gd name="T69" fmla="*/ 180 h 449"/>
                <a:gd name="T70" fmla="*/ 163 w 449"/>
                <a:gd name="T71" fmla="*/ 179 h 449"/>
                <a:gd name="T72" fmla="*/ 124 w 449"/>
                <a:gd name="T73" fmla="*/ 149 h 449"/>
                <a:gd name="T74" fmla="*/ 122 w 449"/>
                <a:gd name="T75" fmla="*/ 137 h 449"/>
                <a:gd name="T76" fmla="*/ 230 w 449"/>
                <a:gd name="T77" fmla="*/ 75 h 449"/>
                <a:gd name="T78" fmla="*/ 280 w 449"/>
                <a:gd name="T79" fmla="*/ 87 h 449"/>
                <a:gd name="T80" fmla="*/ 321 w 449"/>
                <a:gd name="T81" fmla="*/ 121 h 449"/>
                <a:gd name="T82" fmla="*/ 337 w 449"/>
                <a:gd name="T83" fmla="*/ 168 h 449"/>
                <a:gd name="T84" fmla="*/ 333 w 449"/>
                <a:gd name="T85" fmla="*/ 192 h 449"/>
                <a:gd name="T86" fmla="*/ 259 w 449"/>
                <a:gd name="T87" fmla="*/ 372 h 449"/>
                <a:gd name="T88" fmla="*/ 253 w 449"/>
                <a:gd name="T89" fmla="*/ 374 h 449"/>
                <a:gd name="T90" fmla="*/ 197 w 449"/>
                <a:gd name="T91" fmla="*/ 374 h 449"/>
                <a:gd name="T92" fmla="*/ 190 w 449"/>
                <a:gd name="T93" fmla="*/ 372 h 449"/>
                <a:gd name="T94" fmla="*/ 187 w 449"/>
                <a:gd name="T95" fmla="*/ 365 h 449"/>
                <a:gd name="T96" fmla="*/ 187 w 449"/>
                <a:gd name="T97" fmla="*/ 309 h 449"/>
                <a:gd name="T98" fmla="*/ 190 w 449"/>
                <a:gd name="T99" fmla="*/ 302 h 449"/>
                <a:gd name="T100" fmla="*/ 197 w 449"/>
                <a:gd name="T101" fmla="*/ 300 h 449"/>
                <a:gd name="T102" fmla="*/ 253 w 449"/>
                <a:gd name="T103" fmla="*/ 300 h 449"/>
                <a:gd name="T104" fmla="*/ 259 w 449"/>
                <a:gd name="T105" fmla="*/ 302 h 449"/>
                <a:gd name="T106" fmla="*/ 262 w 449"/>
                <a:gd name="T107" fmla="*/ 309 h 449"/>
                <a:gd name="T108" fmla="*/ 262 w 449"/>
                <a:gd name="T109" fmla="*/ 365 h 449"/>
                <a:gd name="T110" fmla="*/ 259 w 449"/>
                <a:gd name="T111" fmla="*/ 37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449">
                  <a:moveTo>
                    <a:pt x="337" y="30"/>
                  </a:moveTo>
                  <a:cubicBezTo>
                    <a:pt x="303" y="10"/>
                    <a:pt x="265" y="0"/>
                    <a:pt x="225" y="0"/>
                  </a:cubicBezTo>
                  <a:cubicBezTo>
                    <a:pt x="184" y="0"/>
                    <a:pt x="146" y="10"/>
                    <a:pt x="112" y="30"/>
                  </a:cubicBezTo>
                  <a:cubicBezTo>
                    <a:pt x="77" y="50"/>
                    <a:pt x="50" y="77"/>
                    <a:pt x="30" y="112"/>
                  </a:cubicBezTo>
                  <a:cubicBezTo>
                    <a:pt x="10" y="146"/>
                    <a:pt x="0" y="184"/>
                    <a:pt x="0" y="225"/>
                  </a:cubicBezTo>
                  <a:cubicBezTo>
                    <a:pt x="0" y="265"/>
                    <a:pt x="10" y="303"/>
                    <a:pt x="30" y="337"/>
                  </a:cubicBezTo>
                  <a:cubicBezTo>
                    <a:pt x="50" y="372"/>
                    <a:pt x="77" y="399"/>
                    <a:pt x="112" y="419"/>
                  </a:cubicBezTo>
                  <a:cubicBezTo>
                    <a:pt x="146" y="439"/>
                    <a:pt x="184" y="449"/>
                    <a:pt x="225" y="449"/>
                  </a:cubicBezTo>
                  <a:cubicBezTo>
                    <a:pt x="265" y="449"/>
                    <a:pt x="303" y="439"/>
                    <a:pt x="337" y="419"/>
                  </a:cubicBezTo>
                  <a:cubicBezTo>
                    <a:pt x="372" y="399"/>
                    <a:pt x="399" y="372"/>
                    <a:pt x="419" y="337"/>
                  </a:cubicBezTo>
                  <a:cubicBezTo>
                    <a:pt x="439" y="303"/>
                    <a:pt x="449" y="265"/>
                    <a:pt x="449" y="225"/>
                  </a:cubicBezTo>
                  <a:cubicBezTo>
                    <a:pt x="449" y="184"/>
                    <a:pt x="439" y="146"/>
                    <a:pt x="419" y="112"/>
                  </a:cubicBezTo>
                  <a:cubicBezTo>
                    <a:pt x="399" y="77"/>
                    <a:pt x="372" y="50"/>
                    <a:pt x="337" y="30"/>
                  </a:cubicBezTo>
                  <a:close/>
                  <a:moveTo>
                    <a:pt x="333" y="192"/>
                  </a:moveTo>
                  <a:cubicBezTo>
                    <a:pt x="331" y="199"/>
                    <a:pt x="328" y="205"/>
                    <a:pt x="325" y="210"/>
                  </a:cubicBezTo>
                  <a:cubicBezTo>
                    <a:pt x="322" y="214"/>
                    <a:pt x="318" y="219"/>
                    <a:pt x="312" y="224"/>
                  </a:cubicBezTo>
                  <a:cubicBezTo>
                    <a:pt x="306" y="229"/>
                    <a:pt x="302" y="232"/>
                    <a:pt x="299" y="234"/>
                  </a:cubicBezTo>
                  <a:cubicBezTo>
                    <a:pt x="295" y="236"/>
                    <a:pt x="291" y="239"/>
                    <a:pt x="284" y="242"/>
                  </a:cubicBezTo>
                  <a:cubicBezTo>
                    <a:pt x="278" y="246"/>
                    <a:pt x="273" y="251"/>
                    <a:pt x="268" y="257"/>
                  </a:cubicBezTo>
                  <a:cubicBezTo>
                    <a:pt x="264" y="263"/>
                    <a:pt x="262" y="268"/>
                    <a:pt x="262" y="271"/>
                  </a:cubicBezTo>
                  <a:cubicBezTo>
                    <a:pt x="259" y="278"/>
                    <a:pt x="259" y="278"/>
                    <a:pt x="259" y="278"/>
                  </a:cubicBezTo>
                  <a:cubicBezTo>
                    <a:pt x="253" y="281"/>
                    <a:pt x="253" y="281"/>
                    <a:pt x="253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0" y="278"/>
                    <a:pt x="190" y="278"/>
                    <a:pt x="190" y="278"/>
                  </a:cubicBezTo>
                  <a:cubicBezTo>
                    <a:pt x="187" y="271"/>
                    <a:pt x="187" y="271"/>
                    <a:pt x="187" y="271"/>
                  </a:cubicBezTo>
                  <a:cubicBezTo>
                    <a:pt x="187" y="261"/>
                    <a:pt x="187" y="261"/>
                    <a:pt x="187" y="261"/>
                  </a:cubicBezTo>
                  <a:cubicBezTo>
                    <a:pt x="187" y="248"/>
                    <a:pt x="192" y="236"/>
                    <a:pt x="203" y="224"/>
                  </a:cubicBezTo>
                  <a:cubicBezTo>
                    <a:pt x="213" y="213"/>
                    <a:pt x="224" y="204"/>
                    <a:pt x="236" y="199"/>
                  </a:cubicBezTo>
                  <a:cubicBezTo>
                    <a:pt x="246" y="195"/>
                    <a:pt x="252" y="190"/>
                    <a:pt x="256" y="186"/>
                  </a:cubicBezTo>
                  <a:cubicBezTo>
                    <a:pt x="260" y="181"/>
                    <a:pt x="262" y="175"/>
                    <a:pt x="262" y="168"/>
                  </a:cubicBezTo>
                  <a:cubicBezTo>
                    <a:pt x="262" y="161"/>
                    <a:pt x="258" y="156"/>
                    <a:pt x="251" y="151"/>
                  </a:cubicBezTo>
                  <a:cubicBezTo>
                    <a:pt x="244" y="146"/>
                    <a:pt x="235" y="143"/>
                    <a:pt x="226" y="143"/>
                  </a:cubicBezTo>
                  <a:cubicBezTo>
                    <a:pt x="216" y="143"/>
                    <a:pt x="208" y="145"/>
                    <a:pt x="201" y="150"/>
                  </a:cubicBezTo>
                  <a:cubicBezTo>
                    <a:pt x="194" y="155"/>
                    <a:pt x="186" y="164"/>
                    <a:pt x="176" y="177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3" y="179"/>
                    <a:pt x="163" y="179"/>
                    <a:pt x="163" y="17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0" y="146"/>
                    <a:pt x="119" y="142"/>
                    <a:pt x="122" y="137"/>
                  </a:cubicBezTo>
                  <a:cubicBezTo>
                    <a:pt x="147" y="96"/>
                    <a:pt x="183" y="75"/>
                    <a:pt x="230" y="75"/>
                  </a:cubicBezTo>
                  <a:cubicBezTo>
                    <a:pt x="247" y="75"/>
                    <a:pt x="264" y="79"/>
                    <a:pt x="280" y="87"/>
                  </a:cubicBezTo>
                  <a:cubicBezTo>
                    <a:pt x="296" y="95"/>
                    <a:pt x="310" y="106"/>
                    <a:pt x="321" y="121"/>
                  </a:cubicBezTo>
                  <a:cubicBezTo>
                    <a:pt x="332" y="135"/>
                    <a:pt x="337" y="151"/>
                    <a:pt x="337" y="168"/>
                  </a:cubicBezTo>
                  <a:cubicBezTo>
                    <a:pt x="337" y="177"/>
                    <a:pt x="336" y="185"/>
                    <a:pt x="333" y="192"/>
                  </a:cubicBezTo>
                  <a:close/>
                  <a:moveTo>
                    <a:pt x="259" y="372"/>
                  </a:moveTo>
                  <a:cubicBezTo>
                    <a:pt x="253" y="374"/>
                    <a:pt x="253" y="374"/>
                    <a:pt x="253" y="374"/>
                  </a:cubicBezTo>
                  <a:cubicBezTo>
                    <a:pt x="197" y="374"/>
                    <a:pt x="197" y="374"/>
                    <a:pt x="197" y="374"/>
                  </a:cubicBezTo>
                  <a:cubicBezTo>
                    <a:pt x="190" y="372"/>
                    <a:pt x="190" y="372"/>
                    <a:pt x="190" y="372"/>
                  </a:cubicBezTo>
                  <a:cubicBezTo>
                    <a:pt x="187" y="365"/>
                    <a:pt x="187" y="365"/>
                    <a:pt x="187" y="365"/>
                  </a:cubicBezTo>
                  <a:cubicBezTo>
                    <a:pt x="187" y="309"/>
                    <a:pt x="187" y="309"/>
                    <a:pt x="187" y="309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97" y="300"/>
                    <a:pt x="197" y="300"/>
                    <a:pt x="197" y="300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9" y="302"/>
                    <a:pt x="259" y="302"/>
                    <a:pt x="259" y="302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59" y="372"/>
                  </a:lnTo>
                  <a:close/>
                </a:path>
              </a:pathLst>
            </a:custGeom>
            <a:solidFill>
              <a:srgbClr val="67163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83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/>
          <p:nvPr/>
        </p:nvSpPr>
        <p:spPr>
          <a:xfrm>
            <a:off x="3362619" y="2241591"/>
            <a:ext cx="342814" cy="342814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  <p:txBody>
          <a:bodyPr/>
          <a:lstStyle/>
          <a:p>
            <a:endParaRPr lang="en-CA"/>
          </a:p>
        </p:txBody>
      </p:sp>
      <p:grpSp>
        <p:nvGrpSpPr>
          <p:cNvPr id="22" name="Group 21"/>
          <p:cNvGrpSpPr/>
          <p:nvPr/>
        </p:nvGrpSpPr>
        <p:grpSpPr>
          <a:xfrm>
            <a:off x="459867" y="321522"/>
            <a:ext cx="8051088" cy="4092219"/>
            <a:chOff x="459867" y="321522"/>
            <a:chExt cx="8051088" cy="4092219"/>
          </a:xfrm>
          <a:effectLst/>
        </p:grpSpPr>
        <p:grpSp>
          <p:nvGrpSpPr>
            <p:cNvPr id="21" name="Group 20"/>
            <p:cNvGrpSpPr/>
            <p:nvPr/>
          </p:nvGrpSpPr>
          <p:grpSpPr>
            <a:xfrm>
              <a:off x="3368741" y="389244"/>
              <a:ext cx="5142214" cy="4024497"/>
              <a:chOff x="6665833" y="1268463"/>
              <a:chExt cx="5332667" cy="4139191"/>
            </a:xfrm>
          </p:grpSpPr>
          <p:pic>
            <p:nvPicPr>
              <p:cNvPr id="5" name="Object 4" descr="preencod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759706" y="3247362"/>
                <a:ext cx="171258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" name="Object 2"/>
              <p:cNvSpPr/>
              <p:nvPr/>
            </p:nvSpPr>
            <p:spPr>
              <a:xfrm>
                <a:off x="6665834" y="1268463"/>
                <a:ext cx="5332666" cy="528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5494"/>
                  </a:lnSpc>
                  <a:spcAft>
                    <a:spcPts val="600"/>
                  </a:spcAft>
                  <a:buNone/>
                </a:pPr>
                <a:r>
                  <a:rPr lang="en-US" sz="5300" dirty="0" smtClean="0">
                    <a:latin typeface="+mj-lt"/>
                    <a:ea typeface="Source Sans Pro SemiBold" pitchFamily="34" charset="-122"/>
                    <a:cs typeface="Source Sans Pro SemiBold" pitchFamily="34" charset="-120"/>
                  </a:rPr>
                  <a:t>Joy Moskovic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4" name="Object 3"/>
              <p:cNvSpPr/>
              <p:nvPr/>
            </p:nvSpPr>
            <p:spPr>
              <a:xfrm>
                <a:off x="6665833" y="1920009"/>
                <a:ext cx="5332666" cy="800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spcAft>
                    <a:spcPts val="600"/>
                  </a:spcAft>
                  <a:buNone/>
                </a:pPr>
                <a:r>
                  <a:rPr lang="en-US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Manager, Outreach and Engagement, Digital Enablement</a:t>
                </a:r>
              </a:p>
              <a:p>
                <a:pPr algn="l">
                  <a:spcAft>
                    <a:spcPts val="600"/>
                  </a:spcAft>
                  <a:buNone/>
                </a:pPr>
                <a:r>
                  <a:rPr lang="en-US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Office of the Chief Information Officer</a:t>
                </a:r>
              </a:p>
              <a:p>
                <a:pPr algn="l">
                  <a:spcAft>
                    <a:spcPts val="600"/>
                  </a:spcAft>
                  <a:buNone/>
                </a:pPr>
                <a:r>
                  <a:rPr lang="en-US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Treasury Board of Canada Secretariat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7151487" y="3254230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Joy.moskovic@tbs-sct.gc.ca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8" name="Object 7" descr="preencoded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751537" y="3751139"/>
                <a:ext cx="171407" cy="143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bject 8"/>
              <p:cNvSpPr/>
              <p:nvPr/>
            </p:nvSpPr>
            <p:spPr>
              <a:xfrm>
                <a:off x="6665833" y="3651683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0" name="Object 9"/>
              <p:cNvSpPr/>
              <p:nvPr/>
            </p:nvSpPr>
            <p:spPr>
              <a:xfrm>
                <a:off x="7151487" y="3706114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@</a:t>
                </a:r>
                <a:r>
                  <a:rPr lang="en-US" sz="1700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joymosk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11" name="Object 10" descr="preencoded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51537" y="4270653"/>
                <a:ext cx="171407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Object 11"/>
              <p:cNvSpPr/>
              <p:nvPr/>
            </p:nvSpPr>
            <p:spPr>
              <a:xfrm>
                <a:off x="6665833" y="4184949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3" name="Object 12"/>
              <p:cNvSpPr/>
              <p:nvPr/>
            </p:nvSpPr>
            <p:spPr>
              <a:xfrm>
                <a:off x="7151487" y="4239381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057"/>
                  </a:lnSpc>
                  <a:spcAft>
                    <a:spcPts val="600"/>
                  </a:spcAft>
                </a:pPr>
                <a:r>
                  <a:rPr lang="en-US" sz="1700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http://ca.linkedin.com/in/joymoskovic</a:t>
                </a:r>
                <a:endParaRPr lang="en-US" sz="1700" dirty="0" smtClean="0">
                  <a:latin typeface="+mj-lt"/>
                  <a:ea typeface="Source Sans Pro Regular" pitchFamily="34" charset="-122"/>
                  <a:cs typeface="Source Sans Pro Regular" pitchFamily="34" charset="-120"/>
                </a:endParaRPr>
              </a:p>
            </p:txBody>
          </p:sp>
          <p:pic>
            <p:nvPicPr>
              <p:cNvPr id="14" name="Object 13" descr="preencoded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759706" y="4803920"/>
                <a:ext cx="155069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" name="Object 14"/>
              <p:cNvSpPr/>
              <p:nvPr/>
            </p:nvSpPr>
            <p:spPr>
              <a:xfrm>
                <a:off x="6665833" y="4718216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6" name="Object 15"/>
              <p:cNvSpPr/>
              <p:nvPr/>
            </p:nvSpPr>
            <p:spPr>
              <a:xfrm>
                <a:off x="7151487" y="4772647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613-406-5801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Object 16"/>
              <p:cNvSpPr/>
              <p:nvPr/>
            </p:nvSpPr>
            <p:spPr>
              <a:xfrm>
                <a:off x="6665833" y="5200537"/>
                <a:ext cx="5332666" cy="207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337"/>
                  </a:lnSpc>
                  <a:spcAft>
                    <a:spcPts val="600"/>
                  </a:spcAft>
                  <a:buNone/>
                </a:pPr>
                <a:r>
                  <a:rPr lang="en-US" sz="2000" b="1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Add me as a colleague on GCconnex or GCcollab!</a:t>
                </a:r>
                <a:endParaRPr lang="en-US" sz="2000" b="1" dirty="0">
                  <a:latin typeface="+mj-lt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67" y="321522"/>
              <a:ext cx="2439141" cy="243914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24</a:t>
            </a:r>
            <a:endParaRPr lang="en-US" dirty="0">
              <a:latin typeface="+mj-lt"/>
            </a:endParaRPr>
          </a:p>
        </p:txBody>
      </p:sp>
      <p:pic>
        <p:nvPicPr>
          <p:cNvPr id="23" name="Object 14" descr="preencoded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6" t="-5556" r="-5556" b="-5556"/>
          <a:stretch/>
        </p:blipFill>
        <p:spPr>
          <a:xfrm>
            <a:off x="257744" y="5574323"/>
            <a:ext cx="967146" cy="967146"/>
          </a:xfrm>
          <a:prstGeom prst="ellipse">
            <a:avLst/>
          </a:prstGeom>
        </p:spPr>
      </p:pic>
      <p:sp>
        <p:nvSpPr>
          <p:cNvPr id="25" name="Object 16"/>
          <p:cNvSpPr/>
          <p:nvPr/>
        </p:nvSpPr>
        <p:spPr>
          <a:xfrm>
            <a:off x="1295638" y="5704680"/>
            <a:ext cx="7373578" cy="7832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Follow us on Twitter</a:t>
            </a:r>
            <a:r>
              <a:rPr lang="en-US" sz="2400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/>
            </a:r>
            <a:br>
              <a:rPr lang="en-US" sz="2400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400" dirty="0" smtClean="0">
                <a:latin typeface="+mj-lt"/>
                <a:ea typeface="Source Sans Pro SemiBold" pitchFamily="34" charset="-122"/>
                <a:cs typeface="Source Sans Pro SemiBold" pitchFamily="34" charset="-120"/>
              </a:rPr>
              <a:t>@</a:t>
            </a:r>
            <a:r>
              <a:rPr lang="en-US" sz="2400" dirty="0" err="1" smtClean="0">
                <a:latin typeface="+mj-lt"/>
                <a:ea typeface="Source Sans Pro SemiBold" pitchFamily="34" charset="-122"/>
                <a:cs typeface="Source Sans Pro SemiBold" pitchFamily="34" charset="-120"/>
              </a:rPr>
              <a:t>DigiEnablement</a:t>
            </a:r>
            <a:r>
              <a:rPr lang="en-US" sz="2400" dirty="0" smtClean="0">
                <a:latin typeface="+mj-lt"/>
                <a:ea typeface="Source Sans Pro SemiBold" pitchFamily="34" charset="-122"/>
                <a:cs typeface="Source Sans Pro SemiBold" pitchFamily="34" charset="-120"/>
              </a:rPr>
              <a:t>, </a:t>
            </a:r>
            <a:r>
              <a:rPr lang="en-US" sz="24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@GCcollab, @GCconnex, @GCpedia</a:t>
            </a:r>
            <a:r>
              <a:rPr lang="en-US" sz="1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396" y="0"/>
            <a:ext cx="8704053" cy="4908430"/>
          </a:xfrm>
          <a:prstGeom prst="rect">
            <a:avLst/>
          </a:prstGeom>
          <a:noFill/>
          <a:ln w="34925" cmpd="dbl">
            <a:solidFill>
              <a:srgbClr val="00A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29395" y="5376660"/>
            <a:ext cx="8704053" cy="1481340"/>
          </a:xfrm>
          <a:prstGeom prst="rect">
            <a:avLst/>
          </a:prstGeom>
          <a:noFill/>
          <a:ln w="34925" cmpd="dbl">
            <a:solidFill>
              <a:srgbClr val="00A0B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47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Terminator 38"/>
          <p:cNvSpPr/>
          <p:nvPr/>
        </p:nvSpPr>
        <p:spPr>
          <a:xfrm>
            <a:off x="476132" y="1647352"/>
            <a:ext cx="10550930" cy="536535"/>
          </a:xfrm>
          <a:prstGeom prst="flowChartTerminator">
            <a:avLst/>
          </a:prstGeom>
          <a:solidFill>
            <a:srgbClr val="1C5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200" dirty="0">
              <a:latin typeface="+mj-lt"/>
            </a:endParaRPr>
          </a:p>
        </p:txBody>
      </p:sp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GCTools</a:t>
            </a:r>
            <a:r>
              <a:rPr lang="en-US" sz="38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- Overview</a:t>
            </a: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596449" y="2401632"/>
            <a:ext cx="714196" cy="714196"/>
          </a:xfrm>
          <a:prstGeom prst="ellipse">
            <a:avLst/>
          </a:prstGeom>
          <a:noFill/>
        </p:spPr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49" y="2401632"/>
            <a:ext cx="714196" cy="714196"/>
          </a:xfrm>
          <a:prstGeom prst="ellipse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596449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7" name="Object 6"/>
          <p:cNvSpPr/>
          <p:nvPr/>
        </p:nvSpPr>
        <p:spPr>
          <a:xfrm>
            <a:off x="1501098" y="235021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GCaccount</a:t>
            </a:r>
            <a:endParaRPr lang="en-US" dirty="0">
              <a:latin typeface="+mj-lt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501098" y="2652801"/>
            <a:ext cx="2904399" cy="20549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External facing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Includes access to: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GCcollab</a:t>
            </a:r>
            <a:r>
              <a:rPr lang="en-US" sz="1600" b="1" dirty="0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, </a:t>
            </a:r>
            <a:r>
              <a:rPr lang="en-US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GCwiki</a:t>
            </a:r>
            <a:endParaRPr lang="en-US" sz="1600" b="1" dirty="0" smtClean="0">
              <a:solidFill>
                <a:srgbClr val="333333"/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GCmessage</a:t>
            </a:r>
          </a:p>
        </p:txBody>
      </p:sp>
      <p:sp>
        <p:nvSpPr>
          <p:cNvPr id="9" name="Object 8"/>
          <p:cNvSpPr/>
          <p:nvPr/>
        </p:nvSpPr>
        <p:spPr>
          <a:xfrm>
            <a:off x="4380405" y="2401632"/>
            <a:ext cx="714196" cy="714196"/>
          </a:xfrm>
          <a:prstGeom prst="ellipse">
            <a:avLst/>
          </a:prstGeom>
          <a:noFill/>
        </p:spPr>
      </p:sp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405" y="2401632"/>
            <a:ext cx="714196" cy="714196"/>
          </a:xfrm>
          <a:prstGeom prst="ellipse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4380405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12" name="Object 11"/>
          <p:cNvSpPr/>
          <p:nvPr/>
        </p:nvSpPr>
        <p:spPr>
          <a:xfrm>
            <a:off x="5285053" y="2348008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</a:t>
            </a:r>
            <a:endParaRPr lang="en-US" dirty="0">
              <a:latin typeface="+mj-lt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5285053" y="2656358"/>
            <a:ext cx="2904399" cy="1785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Internal only</a:t>
            </a:r>
            <a:endParaRPr lang="en-US" dirty="0">
              <a:latin typeface="+mj-lt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4380405" y="4361543"/>
            <a:ext cx="714196" cy="714196"/>
          </a:xfrm>
          <a:prstGeom prst="ellipse">
            <a:avLst/>
          </a:prstGeom>
          <a:noFill/>
        </p:spPr>
      </p:sp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405" y="4323041"/>
            <a:ext cx="714196" cy="714196"/>
          </a:xfrm>
          <a:prstGeom prst="ellipse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4380405" y="4323041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17" name="Object 16"/>
          <p:cNvSpPr/>
          <p:nvPr/>
        </p:nvSpPr>
        <p:spPr>
          <a:xfrm>
            <a:off x="5285053" y="4271629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GCpedia</a:t>
            </a:r>
            <a:endParaRPr lang="en-US" dirty="0">
              <a:latin typeface="+mj-lt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5285053" y="4569769"/>
            <a:ext cx="2904399" cy="115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Internal only</a:t>
            </a:r>
            <a:endParaRPr lang="en-US" dirty="0">
              <a:latin typeface="+mj-lt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7519478" y="2401632"/>
            <a:ext cx="714196" cy="714196"/>
          </a:xfrm>
          <a:prstGeom prst="ellipse">
            <a:avLst/>
          </a:prstGeom>
          <a:noFill/>
        </p:spPr>
      </p:sp>
      <p:pic>
        <p:nvPicPr>
          <p:cNvPr id="20" name="Object 19" descr="preencod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9478" y="2401632"/>
            <a:ext cx="714196" cy="714196"/>
          </a:xfrm>
          <a:prstGeom prst="ellipse">
            <a:avLst/>
          </a:prstGeom>
        </p:spPr>
      </p:pic>
      <p:sp>
        <p:nvSpPr>
          <p:cNvPr id="21" name="Object 20"/>
          <p:cNvSpPr/>
          <p:nvPr/>
        </p:nvSpPr>
        <p:spPr>
          <a:xfrm>
            <a:off x="7519478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22" name="Object 21"/>
          <p:cNvSpPr/>
          <p:nvPr/>
        </p:nvSpPr>
        <p:spPr>
          <a:xfrm>
            <a:off x="8424127" y="235021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GCintranet</a:t>
            </a:r>
            <a:endParaRPr lang="en-US" dirty="0">
              <a:latin typeface="+mj-lt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8424127" y="2652801"/>
            <a:ext cx="2904399" cy="10024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Internal only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Authoritative, central</a:t>
            </a:r>
            <a:b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communications channel to</a:t>
            </a:r>
            <a:b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reach all public servants.</a:t>
            </a:r>
            <a:endParaRPr lang="en-US" dirty="0">
              <a:latin typeface="+mj-lt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7408786" y="4131408"/>
            <a:ext cx="714196" cy="714196"/>
          </a:xfrm>
          <a:prstGeom prst="ellipse">
            <a:avLst/>
          </a:prstGeom>
          <a:noFill/>
        </p:spPr>
      </p:sp>
      <p:pic>
        <p:nvPicPr>
          <p:cNvPr id="25" name="Object 24" descr="preencod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8786" y="4131408"/>
            <a:ext cx="714196" cy="714196"/>
          </a:xfrm>
          <a:prstGeom prst="ellipse">
            <a:avLst/>
          </a:prstGeom>
        </p:spPr>
      </p:pic>
      <p:sp>
        <p:nvSpPr>
          <p:cNvPr id="26" name="Object 25"/>
          <p:cNvSpPr/>
          <p:nvPr/>
        </p:nvSpPr>
        <p:spPr>
          <a:xfrm>
            <a:off x="7408786" y="4131408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27" name="Object 26"/>
          <p:cNvSpPr/>
          <p:nvPr/>
        </p:nvSpPr>
        <p:spPr>
          <a:xfrm>
            <a:off x="8313435" y="428114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GCdirectory</a:t>
            </a: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- GEDS</a:t>
            </a:r>
            <a:endParaRPr lang="en-US" dirty="0">
              <a:latin typeface="+mj-lt"/>
            </a:endParaRPr>
          </a:p>
        </p:txBody>
      </p:sp>
      <p:sp>
        <p:nvSpPr>
          <p:cNvPr id="28" name="Object 27"/>
          <p:cNvSpPr/>
          <p:nvPr/>
        </p:nvSpPr>
        <p:spPr>
          <a:xfrm>
            <a:off x="8313435" y="4569769"/>
            <a:ext cx="2904399" cy="75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Internal only 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Directory of federal public</a:t>
            </a:r>
            <a:b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servants. – Full access.</a:t>
            </a:r>
            <a:endParaRPr lang="en-US" dirty="0">
              <a:latin typeface="+mj-lt"/>
            </a:endParaRPr>
          </a:p>
        </p:txBody>
      </p:sp>
      <p:sp>
        <p:nvSpPr>
          <p:cNvPr id="31" name="Object 3"/>
          <p:cNvSpPr/>
          <p:nvPr/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Leveraging the Tools</a:t>
            </a:r>
            <a:endParaRPr lang="en-US" dirty="0">
              <a:latin typeface="+mj-lt"/>
            </a:endParaRPr>
          </a:p>
        </p:txBody>
      </p:sp>
      <p:sp>
        <p:nvSpPr>
          <p:cNvPr id="32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16600" y="1740317"/>
            <a:ext cx="29449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  <a:latin typeface="+mj-lt"/>
              </a:rPr>
              <a:t>EXTERNAL COLLABORATION</a:t>
            </a:r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91225" y="1737992"/>
            <a:ext cx="4376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  <a:latin typeface="+mj-lt"/>
              </a:rPr>
              <a:t>INTERNAL #GC NETWORK COLLABORATION</a:t>
            </a:r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Object 23"/>
          <p:cNvSpPr/>
          <p:nvPr/>
        </p:nvSpPr>
        <p:spPr>
          <a:xfrm>
            <a:off x="596449" y="4332562"/>
            <a:ext cx="714196" cy="714196"/>
          </a:xfrm>
          <a:prstGeom prst="ellipse">
            <a:avLst/>
          </a:prstGeom>
          <a:noFill/>
        </p:spPr>
      </p:sp>
      <p:pic>
        <p:nvPicPr>
          <p:cNvPr id="35" name="Object 24" descr="preencod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49" y="4332562"/>
            <a:ext cx="714196" cy="714196"/>
          </a:xfrm>
          <a:prstGeom prst="ellipse">
            <a:avLst/>
          </a:prstGeom>
        </p:spPr>
      </p:pic>
      <p:sp>
        <p:nvSpPr>
          <p:cNvPr id="36" name="Object 25"/>
          <p:cNvSpPr/>
          <p:nvPr/>
        </p:nvSpPr>
        <p:spPr>
          <a:xfrm>
            <a:off x="596449" y="433256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37" name="Object 26"/>
          <p:cNvSpPr/>
          <p:nvPr/>
        </p:nvSpPr>
        <p:spPr>
          <a:xfrm>
            <a:off x="1501098" y="428114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GCdirectory</a:t>
            </a: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- GEDS</a:t>
            </a:r>
            <a:endParaRPr lang="en-US" dirty="0">
              <a:latin typeface="+mj-lt"/>
            </a:endParaRPr>
          </a:p>
        </p:txBody>
      </p:sp>
      <p:sp>
        <p:nvSpPr>
          <p:cNvPr id="38" name="Object 27"/>
          <p:cNvSpPr/>
          <p:nvPr/>
        </p:nvSpPr>
        <p:spPr>
          <a:xfrm>
            <a:off x="1501098" y="4563984"/>
            <a:ext cx="2904399" cy="75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External facing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Directory of federal public</a:t>
            </a:r>
            <a:b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</a:br>
            <a:r>
              <a:rPr lang="en-US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servants. – Partial access.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91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GCTools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Value Proposition</a:t>
            </a:r>
            <a:endParaRPr lang="en-US" dirty="0">
              <a:latin typeface="+mj-lt"/>
            </a:endParaRPr>
          </a:p>
        </p:txBody>
      </p:sp>
      <p:sp>
        <p:nvSpPr>
          <p:cNvPr id="17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3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94561" y="1135380"/>
            <a:ext cx="7550746" cy="5311067"/>
            <a:chOff x="2436493" y="1701610"/>
            <a:chExt cx="7308813" cy="4744837"/>
          </a:xfrm>
        </p:grpSpPr>
        <p:grpSp>
          <p:nvGrpSpPr>
            <p:cNvPr id="18" name="Group 17"/>
            <p:cNvGrpSpPr/>
            <p:nvPr/>
          </p:nvGrpSpPr>
          <p:grpSpPr>
            <a:xfrm>
              <a:off x="2441306" y="3705716"/>
              <a:ext cx="7304000" cy="2740731"/>
              <a:chOff x="619125" y="1676400"/>
              <a:chExt cx="7905750" cy="3187638"/>
            </a:xfrm>
          </p:grpSpPr>
          <p:sp>
            <p:nvSpPr>
              <p:cNvPr id="19" name="Rectangle 18"/>
              <p:cNvSpPr/>
              <p:nvPr>
                <p:custDataLst>
                  <p:tags r:id="rId1"/>
                </p:custDataLst>
              </p:nvPr>
            </p:nvSpPr>
            <p:spPr>
              <a:xfrm>
                <a:off x="619125" y="2376956"/>
                <a:ext cx="2571750" cy="2487082"/>
              </a:xfrm>
              <a:prstGeom prst="rect">
                <a:avLst/>
              </a:prstGeom>
              <a:noFill/>
              <a:ln w="9525"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CA" sz="1400" dirty="0">
                    <a:solidFill>
                      <a:srgbClr val="002060"/>
                    </a:solidFill>
                    <a:latin typeface="+mj-lt"/>
                  </a:rPr>
                  <a:t>Collaborating digitally involves “working out loud,” where employees can see and benefit from each others’ work.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"/>
                </p:custDataLst>
              </p:nvPr>
            </p:nvSpPr>
            <p:spPr>
              <a:xfrm>
                <a:off x="3286125" y="2376956"/>
                <a:ext cx="2571750" cy="2487082"/>
              </a:xfrm>
              <a:prstGeom prst="rect">
                <a:avLst/>
              </a:prstGeom>
              <a:noFill/>
              <a:ln w="9525"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CA" sz="1400" dirty="0">
                    <a:solidFill>
                      <a:srgbClr val="002060"/>
                    </a:solidFill>
                    <a:latin typeface="+mj-lt"/>
                  </a:rPr>
                  <a:t>Employees across the GC share knowledge, learn and develop their competencies through dialogue.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3"/>
                </p:custDataLst>
              </p:nvPr>
            </p:nvSpPr>
            <p:spPr>
              <a:xfrm>
                <a:off x="5953125" y="2376956"/>
                <a:ext cx="2571750" cy="2487082"/>
              </a:xfrm>
              <a:prstGeom prst="rect">
                <a:avLst/>
              </a:prstGeom>
              <a:noFill/>
              <a:ln w="9525"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CA" sz="1400" dirty="0">
                    <a:solidFill>
                      <a:srgbClr val="002060"/>
                    </a:solidFill>
                    <a:latin typeface="+mj-lt"/>
                  </a:rPr>
                  <a:t>Employees connect, identify colleagues with shared interests and find mentors and opportunities based on their competencies.</a:t>
                </a:r>
              </a:p>
            </p:txBody>
          </p:sp>
          <p:sp>
            <p:nvSpPr>
              <p:cNvPr id="22" name="Rectangle 21"/>
              <p:cNvSpPr/>
              <p:nvPr>
                <p:custDataLst>
                  <p:tags r:id="rId4"/>
                </p:custDataLst>
              </p:nvPr>
            </p:nvSpPr>
            <p:spPr>
              <a:xfrm>
                <a:off x="5953125" y="1676400"/>
                <a:ext cx="2571750" cy="628548"/>
              </a:xfrm>
              <a:prstGeom prst="rect">
                <a:avLst/>
              </a:prstGeom>
              <a:solidFill>
                <a:srgbClr val="005172"/>
              </a:solidFill>
              <a:ln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CA" sz="1400" b="1" dirty="0">
                    <a:latin typeface="+mj-lt"/>
                  </a:rPr>
                  <a:t>Engage employees &amp; build relationships</a:t>
                </a:r>
                <a:endParaRPr lang="en-CA" sz="1400" dirty="0">
                  <a:latin typeface="+mj-lt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5"/>
                </p:custDataLst>
              </p:nvPr>
            </p:nvSpPr>
            <p:spPr>
              <a:xfrm>
                <a:off x="619125" y="1676400"/>
                <a:ext cx="2589751" cy="628548"/>
              </a:xfrm>
              <a:prstGeom prst="rect">
                <a:avLst/>
              </a:prstGeom>
              <a:solidFill>
                <a:srgbClr val="005172"/>
              </a:solidFill>
              <a:ln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CA" sz="1400" b="1" dirty="0">
                    <a:latin typeface="+mj-lt"/>
                  </a:rPr>
                  <a:t>Work better</a:t>
                </a:r>
                <a:endParaRPr lang="en-CA" sz="1400" dirty="0">
                  <a:latin typeface="+mj-lt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3286125" y="1676400"/>
                <a:ext cx="2589751" cy="628548"/>
              </a:xfrm>
              <a:prstGeom prst="rect">
                <a:avLst/>
              </a:prstGeom>
              <a:solidFill>
                <a:srgbClr val="005172"/>
              </a:solidFill>
              <a:ln>
                <a:solidFill>
                  <a:srgbClr val="005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CA" sz="1400" b="1" dirty="0">
                    <a:latin typeface="+mj-lt"/>
                  </a:rPr>
                  <a:t>Learn, share &amp; find knowledge</a:t>
                </a:r>
                <a:endParaRPr lang="en-CA" sz="1400" dirty="0">
                  <a:latin typeface="+mj-lt"/>
                </a:endParaRPr>
              </a:p>
            </p:txBody>
          </p:sp>
        </p:grpSp>
        <p:pic>
          <p:nvPicPr>
            <p:cNvPr id="25" name="Picture 2" descr="GCTools-web-banner-(1248x189)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493" y="1701610"/>
              <a:ext cx="7308812" cy="1106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41306" y="2850565"/>
              <a:ext cx="7303999" cy="802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>
                  <a:solidFill>
                    <a:schemeClr val="tx1"/>
                  </a:solidFill>
                  <a:latin typeface="+mj-lt"/>
                </a:rPr>
                <a:t>The GCTools help the Public Service achieve its objectives by allowing employees to: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1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GCTools during the COVID-19 pandemic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departments are limiting or restricting access to Government of Canada networks to employees performing work deemed critical or essential</a:t>
            </a:r>
          </a:p>
          <a:p>
            <a:r>
              <a:rPr lang="en-CA" dirty="0" smtClean="0"/>
              <a:t>GCcollab, GCmessage and GCwiki are available outside the network on any device with Internet access</a:t>
            </a:r>
          </a:p>
          <a:p>
            <a:r>
              <a:rPr lang="en-CA" dirty="0" smtClean="0"/>
              <a:t>GCTools are the only existing tools that are </a:t>
            </a:r>
            <a:r>
              <a:rPr lang="en-CA" dirty="0"/>
              <a:t>available, currently functional </a:t>
            </a:r>
            <a:r>
              <a:rPr lang="en-CA" dirty="0" smtClean="0"/>
              <a:t>and open to </a:t>
            </a:r>
            <a:r>
              <a:rPr lang="en-CA" b="1" dirty="0" smtClean="0"/>
              <a:t>all</a:t>
            </a:r>
            <a:r>
              <a:rPr lang="en-CA" dirty="0" smtClean="0"/>
              <a:t> public servants</a:t>
            </a:r>
            <a:endParaRPr lang="en-CA" dirty="0"/>
          </a:p>
        </p:txBody>
      </p:sp>
      <p:sp>
        <p:nvSpPr>
          <p:cNvPr id="4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0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</a:t>
            </a:r>
            <a:r>
              <a:rPr lang="en-CA" dirty="0" smtClean="0"/>
              <a:t>he pandemic’s impact on GCTools use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23281" y="1690688"/>
            <a:ext cx="537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Unique visitors March 2 – April 19, 2020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86316" y="1690688"/>
            <a:ext cx="47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Page views March 2 – April 19, 2020</a:t>
            </a:r>
            <a:endParaRPr lang="en-CA" sz="2400" dirty="0"/>
          </a:p>
        </p:txBody>
      </p:sp>
      <p:sp>
        <p:nvSpPr>
          <p:cNvPr id="9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9" y="2175869"/>
            <a:ext cx="5731797" cy="3477673"/>
          </a:xfrm>
          <a:prstGeom prst="rect">
            <a:avLst/>
          </a:prstGeom>
          <a:ln w="28575">
            <a:solidFill>
              <a:srgbClr val="00A0B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9" y="2175869"/>
            <a:ext cx="5567671" cy="3477673"/>
          </a:xfrm>
          <a:prstGeom prst="rect">
            <a:avLst/>
          </a:prstGeom>
          <a:ln w="28575">
            <a:solidFill>
              <a:srgbClr val="00A0B0"/>
            </a:solidFill>
          </a:ln>
        </p:spPr>
      </p:pic>
    </p:spTree>
    <p:extLst>
      <p:ext uri="{BB962C8B-B14F-4D97-AF65-F5344CB8AC3E}">
        <p14:creationId xmlns:p14="http://schemas.microsoft.com/office/powerpoint/2010/main" val="1800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>
            <a:spLocks/>
          </p:cNvSpPr>
          <p:nvPr/>
        </p:nvSpPr>
        <p:spPr bwMode="auto">
          <a:xfrm>
            <a:off x="3175" y="0"/>
            <a:ext cx="12185650" cy="1457325"/>
          </a:xfrm>
          <a:custGeom>
            <a:avLst/>
            <a:gdLst>
              <a:gd name="T0" fmla="*/ 0 w 12185649"/>
              <a:gd name="T1" fmla="*/ 0 h 1454685"/>
              <a:gd name="T2" fmla="*/ 12185649 w 12185649"/>
              <a:gd name="T3" fmla="*/ 0 h 1454685"/>
              <a:gd name="T4" fmla="*/ 12185649 w 12185649"/>
              <a:gd name="T5" fmla="*/ 1457861 h 1454685"/>
              <a:gd name="T6" fmla="*/ 0 w 12185649"/>
              <a:gd name="T7" fmla="*/ 1457861 h 1454685"/>
              <a:gd name="T8" fmla="*/ 0 w 12185649"/>
              <a:gd name="T9" fmla="*/ 0 h 14546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5649" h="1454685">
                <a:moveTo>
                  <a:pt x="0" y="0"/>
                </a:moveTo>
                <a:lnTo>
                  <a:pt x="12185649" y="0"/>
                </a:lnTo>
                <a:lnTo>
                  <a:pt x="12185649" y="1454685"/>
                </a:lnTo>
                <a:lnTo>
                  <a:pt x="0" y="1454685"/>
                </a:lnTo>
                <a:lnTo>
                  <a:pt x="0" y="0"/>
                </a:lnTo>
                <a:close/>
              </a:path>
            </a:pathLst>
          </a:custGeom>
          <a:solidFill>
            <a:srgbClr val="5AC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: Shape 2"/>
          <p:cNvSpPr>
            <a:spLocks/>
          </p:cNvSpPr>
          <p:nvPr/>
        </p:nvSpPr>
        <p:spPr bwMode="auto">
          <a:xfrm>
            <a:off x="4288" y="1451152"/>
            <a:ext cx="12185650" cy="5400675"/>
          </a:xfrm>
          <a:custGeom>
            <a:avLst/>
            <a:gdLst>
              <a:gd name="T0" fmla="*/ 0 w 12185649"/>
              <a:gd name="T1" fmla="*/ 0 h 5400141"/>
              <a:gd name="T2" fmla="*/ 12185649 w 12185649"/>
              <a:gd name="T3" fmla="*/ 0 h 5400141"/>
              <a:gd name="T4" fmla="*/ 12185649 w 12185649"/>
              <a:gd name="T5" fmla="*/ 5400141 h 5400141"/>
              <a:gd name="T6" fmla="*/ 0 w 12185649"/>
              <a:gd name="T7" fmla="*/ 5400141 h 5400141"/>
              <a:gd name="T8" fmla="*/ 0 w 12185649"/>
              <a:gd name="T9" fmla="*/ 0 h 5400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85649" h="5400141">
                <a:moveTo>
                  <a:pt x="0" y="0"/>
                </a:moveTo>
                <a:lnTo>
                  <a:pt x="12185649" y="0"/>
                </a:lnTo>
                <a:lnTo>
                  <a:pt x="12185649" y="5400141"/>
                </a:lnTo>
                <a:lnTo>
                  <a:pt x="0" y="5400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en-CA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75" y="1465263"/>
            <a:ext cx="9575800" cy="5392737"/>
            <a:chOff x="3175" y="668338"/>
            <a:chExt cx="4357688" cy="2454275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175" y="668338"/>
              <a:ext cx="4357688" cy="2454275"/>
            </a:xfrm>
            <a:custGeom>
              <a:avLst/>
              <a:gdLst>
                <a:gd name="T0" fmla="*/ 0 w 1450"/>
                <a:gd name="T1" fmla="*/ 816 h 816"/>
                <a:gd name="T2" fmla="*/ 796 w 1450"/>
                <a:gd name="T3" fmla="*/ 373 h 816"/>
                <a:gd name="T4" fmla="*/ 244 w 1450"/>
                <a:gd name="T5" fmla="*/ 155 h 816"/>
                <a:gd name="T6" fmla="*/ 187 w 1450"/>
                <a:gd name="T7" fmla="*/ 118 h 816"/>
                <a:gd name="T8" fmla="*/ 291 w 1450"/>
                <a:gd name="T9" fmla="*/ 63 h 816"/>
                <a:gd name="T10" fmla="*/ 830 w 1450"/>
                <a:gd name="T11" fmla="*/ 0 h 816"/>
                <a:gd name="T12" fmla="*/ 547 w 1450"/>
                <a:gd name="T13" fmla="*/ 37 h 816"/>
                <a:gd name="T14" fmla="*/ 361 w 1450"/>
                <a:gd name="T15" fmla="*/ 94 h 816"/>
                <a:gd name="T16" fmla="*/ 466 w 1450"/>
                <a:gd name="T17" fmla="*/ 133 h 816"/>
                <a:gd name="T18" fmla="*/ 665 w 1450"/>
                <a:gd name="T19" fmla="*/ 156 h 816"/>
                <a:gd name="T20" fmla="*/ 1152 w 1450"/>
                <a:gd name="T21" fmla="*/ 267 h 816"/>
                <a:gd name="T22" fmla="*/ 1267 w 1450"/>
                <a:gd name="T23" fmla="*/ 816 h 816"/>
                <a:gd name="T24" fmla="*/ 0 w 1450"/>
                <a:gd name="T2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0" h="816">
                  <a:moveTo>
                    <a:pt x="0" y="816"/>
                  </a:moveTo>
                  <a:cubicBezTo>
                    <a:pt x="83" y="782"/>
                    <a:pt x="940" y="556"/>
                    <a:pt x="796" y="373"/>
                  </a:cubicBezTo>
                  <a:cubicBezTo>
                    <a:pt x="705" y="258"/>
                    <a:pt x="435" y="204"/>
                    <a:pt x="244" y="155"/>
                  </a:cubicBezTo>
                  <a:cubicBezTo>
                    <a:pt x="211" y="147"/>
                    <a:pt x="187" y="132"/>
                    <a:pt x="187" y="118"/>
                  </a:cubicBezTo>
                  <a:cubicBezTo>
                    <a:pt x="188" y="97"/>
                    <a:pt x="247" y="76"/>
                    <a:pt x="291" y="63"/>
                  </a:cubicBezTo>
                  <a:cubicBezTo>
                    <a:pt x="406" y="32"/>
                    <a:pt x="698" y="3"/>
                    <a:pt x="830" y="0"/>
                  </a:cubicBezTo>
                  <a:cubicBezTo>
                    <a:pt x="694" y="14"/>
                    <a:pt x="606" y="26"/>
                    <a:pt x="547" y="37"/>
                  </a:cubicBezTo>
                  <a:cubicBezTo>
                    <a:pt x="496" y="46"/>
                    <a:pt x="369" y="69"/>
                    <a:pt x="361" y="94"/>
                  </a:cubicBezTo>
                  <a:cubicBezTo>
                    <a:pt x="357" y="107"/>
                    <a:pt x="398" y="123"/>
                    <a:pt x="466" y="133"/>
                  </a:cubicBezTo>
                  <a:cubicBezTo>
                    <a:pt x="532" y="143"/>
                    <a:pt x="598" y="146"/>
                    <a:pt x="665" y="156"/>
                  </a:cubicBezTo>
                  <a:cubicBezTo>
                    <a:pt x="850" y="184"/>
                    <a:pt x="1030" y="216"/>
                    <a:pt x="1152" y="267"/>
                  </a:cubicBezTo>
                  <a:cubicBezTo>
                    <a:pt x="1450" y="388"/>
                    <a:pt x="1440" y="629"/>
                    <a:pt x="1267" y="816"/>
                  </a:cubicBezTo>
                  <a:lnTo>
                    <a:pt x="0" y="8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4449" name="Freeform 8"/>
            <p:cNvSpPr>
              <a:spLocks/>
            </p:cNvSpPr>
            <p:nvPr/>
          </p:nvSpPr>
          <p:spPr bwMode="auto">
            <a:xfrm>
              <a:off x="84138" y="676275"/>
              <a:ext cx="4071938" cy="2439988"/>
            </a:xfrm>
            <a:custGeom>
              <a:avLst/>
              <a:gdLst>
                <a:gd name="T0" fmla="*/ 84143 w 1355"/>
                <a:gd name="T1" fmla="*/ 2439988 h 811"/>
                <a:gd name="T2" fmla="*/ 210358 w 1355"/>
                <a:gd name="T3" fmla="*/ 2397867 h 811"/>
                <a:gd name="T4" fmla="*/ 1304222 w 1355"/>
                <a:gd name="T5" fmla="*/ 2021790 h 811"/>
                <a:gd name="T6" fmla="*/ 2091564 w 1355"/>
                <a:gd name="T7" fmla="*/ 1648722 h 811"/>
                <a:gd name="T8" fmla="*/ 655116 w 1355"/>
                <a:gd name="T9" fmla="*/ 448284 h 811"/>
                <a:gd name="T10" fmla="*/ 498850 w 1355"/>
                <a:gd name="T11" fmla="*/ 345991 h 811"/>
                <a:gd name="T12" fmla="*/ 796357 w 1355"/>
                <a:gd name="T13" fmla="*/ 189543 h 811"/>
                <a:gd name="T14" fmla="*/ 1187023 w 1355"/>
                <a:gd name="T15" fmla="*/ 111319 h 811"/>
                <a:gd name="T16" fmla="*/ 2070528 w 1355"/>
                <a:gd name="T17" fmla="*/ 18052 h 811"/>
                <a:gd name="T18" fmla="*/ 1583698 w 1355"/>
                <a:gd name="T19" fmla="*/ 90258 h 811"/>
                <a:gd name="T20" fmla="*/ 991690 w 1355"/>
                <a:gd name="T21" fmla="*/ 273784 h 811"/>
                <a:gd name="T22" fmla="*/ 1929287 w 1355"/>
                <a:gd name="T23" fmla="*/ 469344 h 811"/>
                <a:gd name="T24" fmla="*/ 3038177 w 1355"/>
                <a:gd name="T25" fmla="*/ 697999 h 811"/>
                <a:gd name="T26" fmla="*/ 4017846 w 1355"/>
                <a:gd name="T27" fmla="*/ 1528377 h 811"/>
                <a:gd name="T28" fmla="*/ 3723344 w 1355"/>
                <a:gd name="T29" fmla="*/ 2376807 h 811"/>
                <a:gd name="T30" fmla="*/ 3702308 w 1355"/>
                <a:gd name="T31" fmla="*/ 2439988 h 811"/>
                <a:gd name="T32" fmla="*/ 4047897 w 1355"/>
                <a:gd name="T33" fmla="*/ 1525369 h 811"/>
                <a:gd name="T34" fmla="*/ 3065223 w 1355"/>
                <a:gd name="T35" fmla="*/ 694990 h 811"/>
                <a:gd name="T36" fmla="*/ 1932292 w 1355"/>
                <a:gd name="T37" fmla="*/ 466336 h 811"/>
                <a:gd name="T38" fmla="*/ 997700 w 1355"/>
                <a:gd name="T39" fmla="*/ 273784 h 811"/>
                <a:gd name="T40" fmla="*/ 1583698 w 1355"/>
                <a:gd name="T41" fmla="*/ 93267 h 811"/>
                <a:gd name="T42" fmla="*/ 2271871 w 1355"/>
                <a:gd name="T43" fmla="*/ 0 h 811"/>
                <a:gd name="T44" fmla="*/ 1646806 w 1355"/>
                <a:gd name="T45" fmla="*/ 54155 h 811"/>
                <a:gd name="T46" fmla="*/ 988685 w 1355"/>
                <a:gd name="T47" fmla="*/ 144414 h 811"/>
                <a:gd name="T48" fmla="*/ 492840 w 1355"/>
                <a:gd name="T49" fmla="*/ 345991 h 811"/>
                <a:gd name="T50" fmla="*/ 655116 w 1355"/>
                <a:gd name="T51" fmla="*/ 451292 h 811"/>
                <a:gd name="T52" fmla="*/ 1616755 w 1355"/>
                <a:gd name="T53" fmla="*/ 704016 h 811"/>
                <a:gd name="T54" fmla="*/ 2319953 w 1355"/>
                <a:gd name="T55" fmla="*/ 1110179 h 811"/>
                <a:gd name="T56" fmla="*/ 2022446 w 1355"/>
                <a:gd name="T57" fmla="*/ 1642705 h 811"/>
                <a:gd name="T58" fmla="*/ 1235104 w 1355"/>
                <a:gd name="T59" fmla="*/ 2018782 h 811"/>
                <a:gd name="T60" fmla="*/ 141241 w 1355"/>
                <a:gd name="T61" fmla="*/ 2394859 h 811"/>
                <a:gd name="T62" fmla="*/ 0 w 1355"/>
                <a:gd name="T63" fmla="*/ 2439988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55" h="811">
                  <a:moveTo>
                    <a:pt x="0" y="811"/>
                  </a:moveTo>
                  <a:cubicBezTo>
                    <a:pt x="28" y="811"/>
                    <a:pt x="28" y="811"/>
                    <a:pt x="28" y="811"/>
                  </a:cubicBezTo>
                  <a:cubicBezTo>
                    <a:pt x="32" y="810"/>
                    <a:pt x="35" y="808"/>
                    <a:pt x="36" y="808"/>
                  </a:cubicBezTo>
                  <a:cubicBezTo>
                    <a:pt x="47" y="804"/>
                    <a:pt x="58" y="801"/>
                    <a:pt x="70" y="797"/>
                  </a:cubicBezTo>
                  <a:cubicBezTo>
                    <a:pt x="102" y="787"/>
                    <a:pt x="135" y="776"/>
                    <a:pt x="168" y="765"/>
                  </a:cubicBezTo>
                  <a:cubicBezTo>
                    <a:pt x="257" y="736"/>
                    <a:pt x="347" y="706"/>
                    <a:pt x="434" y="672"/>
                  </a:cubicBezTo>
                  <a:cubicBezTo>
                    <a:pt x="482" y="654"/>
                    <a:pt x="529" y="634"/>
                    <a:pt x="575" y="612"/>
                  </a:cubicBezTo>
                  <a:cubicBezTo>
                    <a:pt x="616" y="593"/>
                    <a:pt x="658" y="572"/>
                    <a:pt x="696" y="548"/>
                  </a:cubicBezTo>
                  <a:cubicBezTo>
                    <a:pt x="959" y="374"/>
                    <a:pt x="660" y="266"/>
                    <a:pt x="493" y="217"/>
                  </a:cubicBezTo>
                  <a:cubicBezTo>
                    <a:pt x="407" y="191"/>
                    <a:pt x="308" y="172"/>
                    <a:pt x="218" y="149"/>
                  </a:cubicBezTo>
                  <a:cubicBezTo>
                    <a:pt x="205" y="145"/>
                    <a:pt x="191" y="140"/>
                    <a:pt x="180" y="133"/>
                  </a:cubicBezTo>
                  <a:cubicBezTo>
                    <a:pt x="174" y="129"/>
                    <a:pt x="166" y="122"/>
                    <a:pt x="166" y="115"/>
                  </a:cubicBezTo>
                  <a:cubicBezTo>
                    <a:pt x="166" y="97"/>
                    <a:pt x="220" y="78"/>
                    <a:pt x="234" y="73"/>
                  </a:cubicBezTo>
                  <a:cubicBezTo>
                    <a:pt x="244" y="70"/>
                    <a:pt x="255" y="66"/>
                    <a:pt x="265" y="63"/>
                  </a:cubicBezTo>
                  <a:cubicBezTo>
                    <a:pt x="282" y="59"/>
                    <a:pt x="312" y="53"/>
                    <a:pt x="329" y="49"/>
                  </a:cubicBezTo>
                  <a:cubicBezTo>
                    <a:pt x="351" y="45"/>
                    <a:pt x="373" y="41"/>
                    <a:pt x="395" y="37"/>
                  </a:cubicBezTo>
                  <a:cubicBezTo>
                    <a:pt x="446" y="29"/>
                    <a:pt x="497" y="25"/>
                    <a:pt x="548" y="20"/>
                  </a:cubicBezTo>
                  <a:cubicBezTo>
                    <a:pt x="595" y="14"/>
                    <a:pt x="642" y="10"/>
                    <a:pt x="689" y="6"/>
                  </a:cubicBezTo>
                  <a:cubicBezTo>
                    <a:pt x="672" y="8"/>
                    <a:pt x="655" y="11"/>
                    <a:pt x="637" y="13"/>
                  </a:cubicBezTo>
                  <a:cubicBezTo>
                    <a:pt x="601" y="18"/>
                    <a:pt x="563" y="23"/>
                    <a:pt x="527" y="30"/>
                  </a:cubicBezTo>
                  <a:cubicBezTo>
                    <a:pt x="499" y="35"/>
                    <a:pt x="471" y="40"/>
                    <a:pt x="443" y="46"/>
                  </a:cubicBezTo>
                  <a:cubicBezTo>
                    <a:pt x="422" y="51"/>
                    <a:pt x="337" y="69"/>
                    <a:pt x="330" y="91"/>
                  </a:cubicBezTo>
                  <a:cubicBezTo>
                    <a:pt x="322" y="116"/>
                    <a:pt x="434" y="131"/>
                    <a:pt x="448" y="133"/>
                  </a:cubicBezTo>
                  <a:cubicBezTo>
                    <a:pt x="512" y="143"/>
                    <a:pt x="578" y="147"/>
                    <a:pt x="642" y="156"/>
                  </a:cubicBezTo>
                  <a:cubicBezTo>
                    <a:pt x="730" y="170"/>
                    <a:pt x="818" y="184"/>
                    <a:pt x="904" y="203"/>
                  </a:cubicBezTo>
                  <a:cubicBezTo>
                    <a:pt x="943" y="212"/>
                    <a:pt x="973" y="221"/>
                    <a:pt x="1011" y="232"/>
                  </a:cubicBezTo>
                  <a:cubicBezTo>
                    <a:pt x="1045" y="242"/>
                    <a:pt x="1078" y="253"/>
                    <a:pt x="1111" y="267"/>
                  </a:cubicBezTo>
                  <a:cubicBezTo>
                    <a:pt x="1219" y="311"/>
                    <a:pt x="1318" y="388"/>
                    <a:pt x="1337" y="508"/>
                  </a:cubicBezTo>
                  <a:cubicBezTo>
                    <a:pt x="1345" y="559"/>
                    <a:pt x="1336" y="612"/>
                    <a:pt x="1317" y="661"/>
                  </a:cubicBezTo>
                  <a:cubicBezTo>
                    <a:pt x="1299" y="708"/>
                    <a:pt x="1272" y="751"/>
                    <a:pt x="1239" y="790"/>
                  </a:cubicBezTo>
                  <a:cubicBezTo>
                    <a:pt x="1236" y="794"/>
                    <a:pt x="1228" y="803"/>
                    <a:pt x="1221" y="811"/>
                  </a:cubicBezTo>
                  <a:cubicBezTo>
                    <a:pt x="1232" y="811"/>
                    <a:pt x="1232" y="811"/>
                    <a:pt x="1232" y="811"/>
                  </a:cubicBezTo>
                  <a:cubicBezTo>
                    <a:pt x="1272" y="767"/>
                    <a:pt x="1306" y="717"/>
                    <a:pt x="1328" y="661"/>
                  </a:cubicBezTo>
                  <a:cubicBezTo>
                    <a:pt x="1346" y="612"/>
                    <a:pt x="1355" y="560"/>
                    <a:pt x="1347" y="507"/>
                  </a:cubicBezTo>
                  <a:cubicBezTo>
                    <a:pt x="1328" y="387"/>
                    <a:pt x="1228" y="310"/>
                    <a:pt x="1120" y="265"/>
                  </a:cubicBezTo>
                  <a:cubicBezTo>
                    <a:pt x="1088" y="252"/>
                    <a:pt x="1054" y="240"/>
                    <a:pt x="1020" y="231"/>
                  </a:cubicBezTo>
                  <a:cubicBezTo>
                    <a:pt x="982" y="220"/>
                    <a:pt x="943" y="210"/>
                    <a:pt x="904" y="202"/>
                  </a:cubicBezTo>
                  <a:cubicBezTo>
                    <a:pt x="818" y="183"/>
                    <a:pt x="730" y="168"/>
                    <a:pt x="643" y="155"/>
                  </a:cubicBezTo>
                  <a:cubicBezTo>
                    <a:pt x="578" y="145"/>
                    <a:pt x="513" y="142"/>
                    <a:pt x="448" y="132"/>
                  </a:cubicBezTo>
                  <a:cubicBezTo>
                    <a:pt x="436" y="130"/>
                    <a:pt x="324" y="114"/>
                    <a:pt x="332" y="91"/>
                  </a:cubicBezTo>
                  <a:cubicBezTo>
                    <a:pt x="338" y="70"/>
                    <a:pt x="423" y="53"/>
                    <a:pt x="443" y="48"/>
                  </a:cubicBezTo>
                  <a:cubicBezTo>
                    <a:pt x="471" y="41"/>
                    <a:pt x="499" y="37"/>
                    <a:pt x="527" y="31"/>
                  </a:cubicBezTo>
                  <a:cubicBezTo>
                    <a:pt x="564" y="24"/>
                    <a:pt x="601" y="20"/>
                    <a:pt x="638" y="15"/>
                  </a:cubicBezTo>
                  <a:cubicBezTo>
                    <a:pt x="677" y="9"/>
                    <a:pt x="716" y="5"/>
                    <a:pt x="756" y="0"/>
                  </a:cubicBezTo>
                  <a:cubicBezTo>
                    <a:pt x="734" y="1"/>
                    <a:pt x="712" y="3"/>
                    <a:pt x="690" y="5"/>
                  </a:cubicBezTo>
                  <a:cubicBezTo>
                    <a:pt x="642" y="8"/>
                    <a:pt x="595" y="13"/>
                    <a:pt x="548" y="18"/>
                  </a:cubicBezTo>
                  <a:cubicBezTo>
                    <a:pt x="497" y="24"/>
                    <a:pt x="445" y="28"/>
                    <a:pt x="394" y="36"/>
                  </a:cubicBezTo>
                  <a:cubicBezTo>
                    <a:pt x="373" y="39"/>
                    <a:pt x="351" y="43"/>
                    <a:pt x="329" y="48"/>
                  </a:cubicBezTo>
                  <a:cubicBezTo>
                    <a:pt x="312" y="51"/>
                    <a:pt x="282" y="57"/>
                    <a:pt x="265" y="62"/>
                  </a:cubicBezTo>
                  <a:cubicBezTo>
                    <a:pt x="244" y="68"/>
                    <a:pt x="164" y="91"/>
                    <a:pt x="164" y="115"/>
                  </a:cubicBezTo>
                  <a:cubicBezTo>
                    <a:pt x="164" y="123"/>
                    <a:pt x="173" y="130"/>
                    <a:pt x="179" y="134"/>
                  </a:cubicBezTo>
                  <a:cubicBezTo>
                    <a:pt x="190" y="142"/>
                    <a:pt x="205" y="147"/>
                    <a:pt x="218" y="150"/>
                  </a:cubicBezTo>
                  <a:cubicBezTo>
                    <a:pt x="285" y="168"/>
                    <a:pt x="366" y="184"/>
                    <a:pt x="434" y="203"/>
                  </a:cubicBezTo>
                  <a:cubicBezTo>
                    <a:pt x="468" y="212"/>
                    <a:pt x="503" y="223"/>
                    <a:pt x="538" y="234"/>
                  </a:cubicBezTo>
                  <a:cubicBezTo>
                    <a:pt x="570" y="245"/>
                    <a:pt x="602" y="258"/>
                    <a:pt x="633" y="272"/>
                  </a:cubicBezTo>
                  <a:cubicBezTo>
                    <a:pt x="683" y="294"/>
                    <a:pt x="739" y="326"/>
                    <a:pt x="772" y="369"/>
                  </a:cubicBezTo>
                  <a:cubicBezTo>
                    <a:pt x="782" y="382"/>
                    <a:pt x="788" y="396"/>
                    <a:pt x="789" y="411"/>
                  </a:cubicBezTo>
                  <a:cubicBezTo>
                    <a:pt x="790" y="468"/>
                    <a:pt x="716" y="520"/>
                    <a:pt x="673" y="546"/>
                  </a:cubicBezTo>
                  <a:cubicBezTo>
                    <a:pt x="635" y="571"/>
                    <a:pt x="593" y="592"/>
                    <a:pt x="552" y="611"/>
                  </a:cubicBezTo>
                  <a:cubicBezTo>
                    <a:pt x="506" y="632"/>
                    <a:pt x="459" y="652"/>
                    <a:pt x="411" y="671"/>
                  </a:cubicBezTo>
                  <a:cubicBezTo>
                    <a:pt x="324" y="705"/>
                    <a:pt x="235" y="735"/>
                    <a:pt x="145" y="764"/>
                  </a:cubicBezTo>
                  <a:cubicBezTo>
                    <a:pt x="112" y="775"/>
                    <a:pt x="80" y="785"/>
                    <a:pt x="47" y="796"/>
                  </a:cubicBezTo>
                  <a:cubicBezTo>
                    <a:pt x="35" y="799"/>
                    <a:pt x="24" y="803"/>
                    <a:pt x="13" y="807"/>
                  </a:cubicBezTo>
                  <a:cubicBezTo>
                    <a:pt x="9" y="808"/>
                    <a:pt x="4" y="810"/>
                    <a:pt x="0" y="8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Freeform 9"/>
            <p:cNvSpPr>
              <a:spLocks/>
            </p:cNvSpPr>
            <p:nvPr/>
          </p:nvSpPr>
          <p:spPr bwMode="auto">
            <a:xfrm>
              <a:off x="784225" y="668338"/>
              <a:ext cx="2714625" cy="2454275"/>
            </a:xfrm>
            <a:custGeom>
              <a:avLst/>
              <a:gdLst>
                <a:gd name="T0" fmla="*/ 1713551 w 903"/>
                <a:gd name="T1" fmla="*/ 0 h 816"/>
                <a:gd name="T2" fmla="*/ 42087 w 903"/>
                <a:gd name="T3" fmla="*/ 315807 h 816"/>
                <a:gd name="T4" fmla="*/ 414860 w 903"/>
                <a:gd name="T5" fmla="*/ 457169 h 816"/>
                <a:gd name="T6" fmla="*/ 2233628 w 903"/>
                <a:gd name="T7" fmla="*/ 950430 h 816"/>
                <a:gd name="T8" fmla="*/ 2474127 w 903"/>
                <a:gd name="T9" fmla="*/ 1224130 h 816"/>
                <a:gd name="T10" fmla="*/ 1265623 w 903"/>
                <a:gd name="T11" fmla="*/ 2454275 h 816"/>
                <a:gd name="T12" fmla="*/ 1527164 w 903"/>
                <a:gd name="T13" fmla="*/ 2454275 h 816"/>
                <a:gd name="T14" fmla="*/ 2525233 w 903"/>
                <a:gd name="T15" fmla="*/ 1212099 h 816"/>
                <a:gd name="T16" fmla="*/ 2290747 w 903"/>
                <a:gd name="T17" fmla="*/ 950430 h 816"/>
                <a:gd name="T18" fmla="*/ 468972 w 903"/>
                <a:gd name="T19" fmla="*/ 457169 h 816"/>
                <a:gd name="T20" fmla="*/ 51106 w 903"/>
                <a:gd name="T21" fmla="*/ 315807 h 816"/>
                <a:gd name="T22" fmla="*/ 1713551 w 903"/>
                <a:gd name="T23" fmla="*/ 0 h 8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3" h="816">
                  <a:moveTo>
                    <a:pt x="570" y="0"/>
                  </a:moveTo>
                  <a:cubicBezTo>
                    <a:pt x="461" y="3"/>
                    <a:pt x="0" y="50"/>
                    <a:pt x="14" y="105"/>
                  </a:cubicBezTo>
                  <a:cubicBezTo>
                    <a:pt x="18" y="119"/>
                    <a:pt x="53" y="134"/>
                    <a:pt x="138" y="152"/>
                  </a:cubicBezTo>
                  <a:cubicBezTo>
                    <a:pt x="318" y="190"/>
                    <a:pt x="599" y="225"/>
                    <a:pt x="743" y="316"/>
                  </a:cubicBezTo>
                  <a:cubicBezTo>
                    <a:pt x="790" y="347"/>
                    <a:pt x="813" y="377"/>
                    <a:pt x="823" y="407"/>
                  </a:cubicBezTo>
                  <a:cubicBezTo>
                    <a:pt x="882" y="594"/>
                    <a:pt x="552" y="757"/>
                    <a:pt x="421" y="816"/>
                  </a:cubicBezTo>
                  <a:cubicBezTo>
                    <a:pt x="433" y="816"/>
                    <a:pt x="508" y="816"/>
                    <a:pt x="508" y="816"/>
                  </a:cubicBezTo>
                  <a:cubicBezTo>
                    <a:pt x="639" y="757"/>
                    <a:pt x="903" y="579"/>
                    <a:pt x="840" y="403"/>
                  </a:cubicBezTo>
                  <a:cubicBezTo>
                    <a:pt x="830" y="374"/>
                    <a:pt x="807" y="345"/>
                    <a:pt x="762" y="316"/>
                  </a:cubicBezTo>
                  <a:cubicBezTo>
                    <a:pt x="618" y="225"/>
                    <a:pt x="337" y="190"/>
                    <a:pt x="156" y="152"/>
                  </a:cubicBezTo>
                  <a:cubicBezTo>
                    <a:pt x="71" y="134"/>
                    <a:pt x="21" y="119"/>
                    <a:pt x="17" y="105"/>
                  </a:cubicBezTo>
                  <a:cubicBezTo>
                    <a:pt x="3" y="50"/>
                    <a:pt x="466" y="5"/>
                    <a:pt x="570" y="0"/>
                  </a:cubicBezTo>
                  <a:close/>
                </a:path>
              </a:pathLst>
            </a:custGeom>
            <a:solidFill>
              <a:srgbClr val="F0F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676650" y="128588"/>
            <a:ext cx="3365849" cy="1404577"/>
            <a:chOff x="1674813" y="60325"/>
            <a:chExt cx="1360488" cy="608013"/>
          </a:xfrm>
        </p:grpSpPr>
        <p:sp>
          <p:nvSpPr>
            <p:cNvPr id="14435" name="Freeform 6"/>
            <p:cNvSpPr>
              <a:spLocks noEditPoints="1"/>
            </p:cNvSpPr>
            <p:nvPr/>
          </p:nvSpPr>
          <p:spPr bwMode="auto">
            <a:xfrm>
              <a:off x="1782763" y="93663"/>
              <a:ext cx="1252538" cy="568325"/>
            </a:xfrm>
            <a:custGeom>
              <a:avLst/>
              <a:gdLst>
                <a:gd name="T0" fmla="*/ 0 w 789"/>
                <a:gd name="T1" fmla="*/ 493713 h 358"/>
                <a:gd name="T2" fmla="*/ 149225 w 789"/>
                <a:gd name="T3" fmla="*/ 568325 h 358"/>
                <a:gd name="T4" fmla="*/ 1154113 w 789"/>
                <a:gd name="T5" fmla="*/ 101600 h 358"/>
                <a:gd name="T6" fmla="*/ 1177925 w 789"/>
                <a:gd name="T7" fmla="*/ 101600 h 358"/>
                <a:gd name="T8" fmla="*/ 1185863 w 789"/>
                <a:gd name="T9" fmla="*/ 101600 h 358"/>
                <a:gd name="T10" fmla="*/ 1216025 w 789"/>
                <a:gd name="T11" fmla="*/ 150813 h 358"/>
                <a:gd name="T12" fmla="*/ 1216025 w 789"/>
                <a:gd name="T13" fmla="*/ 568325 h 358"/>
                <a:gd name="T14" fmla="*/ 1044575 w 789"/>
                <a:gd name="T15" fmla="*/ 477838 h 358"/>
                <a:gd name="T16" fmla="*/ 777875 w 789"/>
                <a:gd name="T17" fmla="*/ 538163 h 358"/>
                <a:gd name="T18" fmla="*/ 447675 w 789"/>
                <a:gd name="T19" fmla="*/ 568325 h 358"/>
                <a:gd name="T20" fmla="*/ 155575 w 789"/>
                <a:gd name="T21" fmla="*/ 568325 h 358"/>
                <a:gd name="T22" fmla="*/ 171450 w 789"/>
                <a:gd name="T23" fmla="*/ 295275 h 358"/>
                <a:gd name="T24" fmla="*/ 252413 w 789"/>
                <a:gd name="T25" fmla="*/ 295275 h 358"/>
                <a:gd name="T26" fmla="*/ 266700 w 789"/>
                <a:gd name="T27" fmla="*/ 295275 h 358"/>
                <a:gd name="T28" fmla="*/ 314325 w 789"/>
                <a:gd name="T29" fmla="*/ 295275 h 358"/>
                <a:gd name="T30" fmla="*/ 317500 w 789"/>
                <a:gd name="T31" fmla="*/ 471488 h 358"/>
                <a:gd name="T32" fmla="*/ 447675 w 789"/>
                <a:gd name="T33" fmla="*/ 471488 h 358"/>
                <a:gd name="T34" fmla="*/ 606425 w 789"/>
                <a:gd name="T35" fmla="*/ 168275 h 358"/>
                <a:gd name="T36" fmla="*/ 606425 w 789"/>
                <a:gd name="T37" fmla="*/ 161925 h 358"/>
                <a:gd name="T38" fmla="*/ 747713 w 789"/>
                <a:gd name="T39" fmla="*/ 144463 h 358"/>
                <a:gd name="T40" fmla="*/ 790575 w 789"/>
                <a:gd name="T41" fmla="*/ 161925 h 358"/>
                <a:gd name="T42" fmla="*/ 777875 w 789"/>
                <a:gd name="T43" fmla="*/ 174625 h 358"/>
                <a:gd name="T44" fmla="*/ 1044575 w 789"/>
                <a:gd name="T45" fmla="*/ 0 h 358"/>
                <a:gd name="T46" fmla="*/ 1144588 w 789"/>
                <a:gd name="T47" fmla="*/ 150813 h 358"/>
                <a:gd name="T48" fmla="*/ 1195388 w 789"/>
                <a:gd name="T49" fmla="*/ 128588 h 358"/>
                <a:gd name="T50" fmla="*/ 1195388 w 789"/>
                <a:gd name="T51" fmla="*/ 128588 h 358"/>
                <a:gd name="T52" fmla="*/ 1212850 w 789"/>
                <a:gd name="T53" fmla="*/ 174625 h 358"/>
                <a:gd name="T54" fmla="*/ 1208088 w 789"/>
                <a:gd name="T55" fmla="*/ 128588 h 358"/>
                <a:gd name="T56" fmla="*/ 1208088 w 789"/>
                <a:gd name="T57" fmla="*/ 128588 h 358"/>
                <a:gd name="T58" fmla="*/ 903288 w 789"/>
                <a:gd name="T59" fmla="*/ 101600 h 358"/>
                <a:gd name="T60" fmla="*/ 889000 w 789"/>
                <a:gd name="T61" fmla="*/ 107950 h 358"/>
                <a:gd name="T62" fmla="*/ 889000 w 789"/>
                <a:gd name="T63" fmla="*/ 107950 h 358"/>
                <a:gd name="T64" fmla="*/ 925513 w 789"/>
                <a:gd name="T65" fmla="*/ 101600 h 358"/>
                <a:gd name="T66" fmla="*/ 928688 w 789"/>
                <a:gd name="T67" fmla="*/ 71438 h 358"/>
                <a:gd name="T68" fmla="*/ 928688 w 789"/>
                <a:gd name="T69" fmla="*/ 71438 h 358"/>
                <a:gd name="T70" fmla="*/ 623888 w 789"/>
                <a:gd name="T71" fmla="*/ 219075 h 358"/>
                <a:gd name="T72" fmla="*/ 630238 w 789"/>
                <a:gd name="T73" fmla="*/ 185738 h 358"/>
                <a:gd name="T74" fmla="*/ 630238 w 789"/>
                <a:gd name="T75" fmla="*/ 185738 h 358"/>
                <a:gd name="T76" fmla="*/ 669925 w 789"/>
                <a:gd name="T77" fmla="*/ 255588 h 358"/>
                <a:gd name="T78" fmla="*/ 646113 w 789"/>
                <a:gd name="T79" fmla="*/ 185738 h 358"/>
                <a:gd name="T80" fmla="*/ 646113 w 789"/>
                <a:gd name="T81" fmla="*/ 185738 h 358"/>
                <a:gd name="T82" fmla="*/ 684213 w 789"/>
                <a:gd name="T83" fmla="*/ 255588 h 358"/>
                <a:gd name="T84" fmla="*/ 323850 w 789"/>
                <a:gd name="T85" fmla="*/ 242888 h 358"/>
                <a:gd name="T86" fmla="*/ 323850 w 789"/>
                <a:gd name="T87" fmla="*/ 242888 h 358"/>
                <a:gd name="T88" fmla="*/ 401638 w 789"/>
                <a:gd name="T89" fmla="*/ 228600 h 358"/>
                <a:gd name="T90" fmla="*/ 323850 w 789"/>
                <a:gd name="T91" fmla="*/ 192088 h 358"/>
                <a:gd name="T92" fmla="*/ 323850 w 789"/>
                <a:gd name="T93" fmla="*/ 192088 h 358"/>
                <a:gd name="T94" fmla="*/ 401638 w 789"/>
                <a:gd name="T95" fmla="*/ 180975 h 358"/>
                <a:gd name="T96" fmla="*/ 323850 w 789"/>
                <a:gd name="T97" fmla="*/ 144463 h 358"/>
                <a:gd name="T98" fmla="*/ 323850 w 789"/>
                <a:gd name="T99" fmla="*/ 144463 h 358"/>
                <a:gd name="T100" fmla="*/ 401638 w 789"/>
                <a:gd name="T101" fmla="*/ 128588 h 358"/>
                <a:gd name="T102" fmla="*/ 165100 w 789"/>
                <a:gd name="T103" fmla="*/ 309563 h 358"/>
                <a:gd name="T104" fmla="*/ 165100 w 789"/>
                <a:gd name="T105" fmla="*/ 309563 h 358"/>
                <a:gd name="T106" fmla="*/ 222250 w 789"/>
                <a:gd name="T107" fmla="*/ 379413 h 358"/>
                <a:gd name="T108" fmla="*/ 165100 w 789"/>
                <a:gd name="T109" fmla="*/ 336550 h 358"/>
                <a:gd name="T110" fmla="*/ 165100 w 789"/>
                <a:gd name="T111" fmla="*/ 336550 h 358"/>
                <a:gd name="T112" fmla="*/ 222250 w 789"/>
                <a:gd name="T113" fmla="*/ 403225 h 358"/>
                <a:gd name="T114" fmla="*/ 236538 w 789"/>
                <a:gd name="T115" fmla="*/ 309563 h 358"/>
                <a:gd name="T116" fmla="*/ 236538 w 789"/>
                <a:gd name="T117" fmla="*/ 309563 h 358"/>
                <a:gd name="T118" fmla="*/ 296863 w 789"/>
                <a:gd name="T119" fmla="*/ 379413 h 358"/>
                <a:gd name="T120" fmla="*/ 236538 w 789"/>
                <a:gd name="T121" fmla="*/ 336550 h 358"/>
                <a:gd name="T122" fmla="*/ 236538 w 789"/>
                <a:gd name="T123" fmla="*/ 336550 h 358"/>
                <a:gd name="T124" fmla="*/ 296863 w 789"/>
                <a:gd name="T125" fmla="*/ 403225 h 3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9" h="358">
                  <a:moveTo>
                    <a:pt x="94" y="282"/>
                  </a:moveTo>
                  <a:lnTo>
                    <a:pt x="66" y="282"/>
                  </a:lnTo>
                  <a:lnTo>
                    <a:pt x="66" y="311"/>
                  </a:lnTo>
                  <a:lnTo>
                    <a:pt x="0" y="311"/>
                  </a:lnTo>
                  <a:lnTo>
                    <a:pt x="0" y="358"/>
                  </a:lnTo>
                  <a:lnTo>
                    <a:pt x="66" y="358"/>
                  </a:lnTo>
                  <a:lnTo>
                    <a:pt x="75" y="358"/>
                  </a:lnTo>
                  <a:lnTo>
                    <a:pt x="94" y="358"/>
                  </a:lnTo>
                  <a:lnTo>
                    <a:pt x="94" y="282"/>
                  </a:lnTo>
                  <a:close/>
                  <a:moveTo>
                    <a:pt x="727" y="76"/>
                  </a:moveTo>
                  <a:lnTo>
                    <a:pt x="727" y="64"/>
                  </a:lnTo>
                  <a:lnTo>
                    <a:pt x="740" y="64"/>
                  </a:lnTo>
                  <a:lnTo>
                    <a:pt x="740" y="7"/>
                  </a:lnTo>
                  <a:lnTo>
                    <a:pt x="742" y="7"/>
                  </a:lnTo>
                  <a:lnTo>
                    <a:pt x="742" y="64"/>
                  </a:lnTo>
                  <a:lnTo>
                    <a:pt x="745" y="64"/>
                  </a:lnTo>
                  <a:lnTo>
                    <a:pt x="745" y="19"/>
                  </a:lnTo>
                  <a:lnTo>
                    <a:pt x="747" y="19"/>
                  </a:lnTo>
                  <a:lnTo>
                    <a:pt x="747" y="64"/>
                  </a:lnTo>
                  <a:lnTo>
                    <a:pt x="761" y="64"/>
                  </a:lnTo>
                  <a:lnTo>
                    <a:pt x="761" y="76"/>
                  </a:lnTo>
                  <a:lnTo>
                    <a:pt x="766" y="76"/>
                  </a:lnTo>
                  <a:lnTo>
                    <a:pt x="766" y="95"/>
                  </a:lnTo>
                  <a:lnTo>
                    <a:pt x="766" y="218"/>
                  </a:lnTo>
                  <a:lnTo>
                    <a:pt x="789" y="231"/>
                  </a:lnTo>
                  <a:lnTo>
                    <a:pt x="789" y="358"/>
                  </a:lnTo>
                  <a:lnTo>
                    <a:pt x="766" y="358"/>
                  </a:lnTo>
                  <a:lnTo>
                    <a:pt x="761" y="358"/>
                  </a:lnTo>
                  <a:lnTo>
                    <a:pt x="685" y="358"/>
                  </a:lnTo>
                  <a:lnTo>
                    <a:pt x="685" y="301"/>
                  </a:lnTo>
                  <a:lnTo>
                    <a:pt x="658" y="301"/>
                  </a:lnTo>
                  <a:lnTo>
                    <a:pt x="658" y="358"/>
                  </a:lnTo>
                  <a:lnTo>
                    <a:pt x="552" y="358"/>
                  </a:lnTo>
                  <a:lnTo>
                    <a:pt x="552" y="339"/>
                  </a:lnTo>
                  <a:lnTo>
                    <a:pt x="490" y="339"/>
                  </a:lnTo>
                  <a:lnTo>
                    <a:pt x="490" y="358"/>
                  </a:lnTo>
                  <a:lnTo>
                    <a:pt x="382" y="358"/>
                  </a:lnTo>
                  <a:lnTo>
                    <a:pt x="282" y="358"/>
                  </a:lnTo>
                  <a:lnTo>
                    <a:pt x="257" y="358"/>
                  </a:lnTo>
                  <a:lnTo>
                    <a:pt x="200" y="358"/>
                  </a:lnTo>
                  <a:lnTo>
                    <a:pt x="193" y="358"/>
                  </a:lnTo>
                  <a:lnTo>
                    <a:pt x="98" y="358"/>
                  </a:lnTo>
                  <a:lnTo>
                    <a:pt x="98" y="191"/>
                  </a:lnTo>
                  <a:lnTo>
                    <a:pt x="94" y="191"/>
                  </a:lnTo>
                  <a:lnTo>
                    <a:pt x="94" y="186"/>
                  </a:lnTo>
                  <a:lnTo>
                    <a:pt x="108" y="186"/>
                  </a:lnTo>
                  <a:lnTo>
                    <a:pt x="108" y="165"/>
                  </a:lnTo>
                  <a:lnTo>
                    <a:pt x="142" y="165"/>
                  </a:lnTo>
                  <a:lnTo>
                    <a:pt x="142" y="186"/>
                  </a:lnTo>
                  <a:lnTo>
                    <a:pt x="159" y="186"/>
                  </a:lnTo>
                  <a:lnTo>
                    <a:pt x="159" y="165"/>
                  </a:lnTo>
                  <a:lnTo>
                    <a:pt x="162" y="168"/>
                  </a:lnTo>
                  <a:lnTo>
                    <a:pt x="162" y="186"/>
                  </a:lnTo>
                  <a:lnTo>
                    <a:pt x="168" y="186"/>
                  </a:lnTo>
                  <a:lnTo>
                    <a:pt x="168" y="165"/>
                  </a:lnTo>
                  <a:lnTo>
                    <a:pt x="172" y="168"/>
                  </a:lnTo>
                  <a:lnTo>
                    <a:pt x="172" y="186"/>
                  </a:lnTo>
                  <a:lnTo>
                    <a:pt x="198" y="186"/>
                  </a:lnTo>
                  <a:lnTo>
                    <a:pt x="198" y="191"/>
                  </a:lnTo>
                  <a:lnTo>
                    <a:pt x="193" y="191"/>
                  </a:lnTo>
                  <a:lnTo>
                    <a:pt x="193" y="297"/>
                  </a:lnTo>
                  <a:lnTo>
                    <a:pt x="200" y="297"/>
                  </a:lnTo>
                  <a:lnTo>
                    <a:pt x="200" y="26"/>
                  </a:lnTo>
                  <a:lnTo>
                    <a:pt x="257" y="70"/>
                  </a:lnTo>
                  <a:lnTo>
                    <a:pt x="257" y="297"/>
                  </a:lnTo>
                  <a:lnTo>
                    <a:pt x="282" y="297"/>
                  </a:lnTo>
                  <a:lnTo>
                    <a:pt x="282" y="167"/>
                  </a:lnTo>
                  <a:lnTo>
                    <a:pt x="382" y="167"/>
                  </a:lnTo>
                  <a:lnTo>
                    <a:pt x="382" y="110"/>
                  </a:lnTo>
                  <a:lnTo>
                    <a:pt x="382" y="106"/>
                  </a:lnTo>
                  <a:lnTo>
                    <a:pt x="382" y="104"/>
                  </a:lnTo>
                  <a:lnTo>
                    <a:pt x="374" y="104"/>
                  </a:lnTo>
                  <a:lnTo>
                    <a:pt x="374" y="102"/>
                  </a:lnTo>
                  <a:lnTo>
                    <a:pt x="382" y="102"/>
                  </a:lnTo>
                  <a:lnTo>
                    <a:pt x="382" y="98"/>
                  </a:lnTo>
                  <a:lnTo>
                    <a:pt x="401" y="98"/>
                  </a:lnTo>
                  <a:lnTo>
                    <a:pt x="401" y="91"/>
                  </a:lnTo>
                  <a:lnTo>
                    <a:pt x="471" y="91"/>
                  </a:lnTo>
                  <a:lnTo>
                    <a:pt x="471" y="98"/>
                  </a:lnTo>
                  <a:lnTo>
                    <a:pt x="490" y="98"/>
                  </a:lnTo>
                  <a:lnTo>
                    <a:pt x="490" y="102"/>
                  </a:lnTo>
                  <a:lnTo>
                    <a:pt x="498" y="102"/>
                  </a:lnTo>
                  <a:lnTo>
                    <a:pt x="498" y="104"/>
                  </a:lnTo>
                  <a:lnTo>
                    <a:pt x="490" y="104"/>
                  </a:lnTo>
                  <a:lnTo>
                    <a:pt x="490" y="106"/>
                  </a:lnTo>
                  <a:lnTo>
                    <a:pt x="490" y="110"/>
                  </a:lnTo>
                  <a:lnTo>
                    <a:pt x="490" y="191"/>
                  </a:lnTo>
                  <a:lnTo>
                    <a:pt x="552" y="191"/>
                  </a:lnTo>
                  <a:lnTo>
                    <a:pt x="552" y="40"/>
                  </a:lnTo>
                  <a:lnTo>
                    <a:pt x="658" y="0"/>
                  </a:lnTo>
                  <a:lnTo>
                    <a:pt x="658" y="132"/>
                  </a:lnTo>
                  <a:lnTo>
                    <a:pt x="685" y="132"/>
                  </a:lnTo>
                  <a:lnTo>
                    <a:pt x="685" y="95"/>
                  </a:lnTo>
                  <a:lnTo>
                    <a:pt x="721" y="95"/>
                  </a:lnTo>
                  <a:lnTo>
                    <a:pt x="721" y="76"/>
                  </a:lnTo>
                  <a:lnTo>
                    <a:pt x="727" y="76"/>
                  </a:lnTo>
                  <a:close/>
                  <a:moveTo>
                    <a:pt x="753" y="81"/>
                  </a:moveTo>
                  <a:lnTo>
                    <a:pt x="753" y="95"/>
                  </a:lnTo>
                  <a:lnTo>
                    <a:pt x="757" y="95"/>
                  </a:lnTo>
                  <a:lnTo>
                    <a:pt x="757" y="81"/>
                  </a:lnTo>
                  <a:lnTo>
                    <a:pt x="753" y="81"/>
                  </a:lnTo>
                  <a:close/>
                  <a:moveTo>
                    <a:pt x="761" y="96"/>
                  </a:moveTo>
                  <a:lnTo>
                    <a:pt x="761" y="110"/>
                  </a:lnTo>
                  <a:lnTo>
                    <a:pt x="764" y="110"/>
                  </a:lnTo>
                  <a:lnTo>
                    <a:pt x="764" y="96"/>
                  </a:lnTo>
                  <a:lnTo>
                    <a:pt x="761" y="96"/>
                  </a:lnTo>
                  <a:close/>
                  <a:moveTo>
                    <a:pt x="761" y="81"/>
                  </a:moveTo>
                  <a:lnTo>
                    <a:pt x="761" y="95"/>
                  </a:lnTo>
                  <a:lnTo>
                    <a:pt x="764" y="95"/>
                  </a:lnTo>
                  <a:lnTo>
                    <a:pt x="764" y="81"/>
                  </a:lnTo>
                  <a:lnTo>
                    <a:pt x="761" y="81"/>
                  </a:lnTo>
                  <a:close/>
                  <a:moveTo>
                    <a:pt x="560" y="45"/>
                  </a:moveTo>
                  <a:lnTo>
                    <a:pt x="560" y="64"/>
                  </a:lnTo>
                  <a:lnTo>
                    <a:pt x="569" y="64"/>
                  </a:lnTo>
                  <a:lnTo>
                    <a:pt x="569" y="45"/>
                  </a:lnTo>
                  <a:lnTo>
                    <a:pt x="560" y="45"/>
                  </a:lnTo>
                  <a:close/>
                  <a:moveTo>
                    <a:pt x="560" y="68"/>
                  </a:moveTo>
                  <a:lnTo>
                    <a:pt x="560" y="87"/>
                  </a:lnTo>
                  <a:lnTo>
                    <a:pt x="569" y="87"/>
                  </a:lnTo>
                  <a:lnTo>
                    <a:pt x="569" y="68"/>
                  </a:lnTo>
                  <a:lnTo>
                    <a:pt x="560" y="68"/>
                  </a:lnTo>
                  <a:close/>
                  <a:moveTo>
                    <a:pt x="573" y="45"/>
                  </a:moveTo>
                  <a:lnTo>
                    <a:pt x="573" y="64"/>
                  </a:lnTo>
                  <a:lnTo>
                    <a:pt x="583" y="64"/>
                  </a:lnTo>
                  <a:lnTo>
                    <a:pt x="583" y="45"/>
                  </a:lnTo>
                  <a:lnTo>
                    <a:pt x="573" y="45"/>
                  </a:lnTo>
                  <a:close/>
                  <a:moveTo>
                    <a:pt x="585" y="45"/>
                  </a:moveTo>
                  <a:lnTo>
                    <a:pt x="585" y="64"/>
                  </a:lnTo>
                  <a:lnTo>
                    <a:pt x="594" y="64"/>
                  </a:lnTo>
                  <a:lnTo>
                    <a:pt x="594" y="45"/>
                  </a:lnTo>
                  <a:lnTo>
                    <a:pt x="585" y="45"/>
                  </a:lnTo>
                  <a:close/>
                  <a:moveTo>
                    <a:pt x="388" y="117"/>
                  </a:moveTo>
                  <a:lnTo>
                    <a:pt x="388" y="138"/>
                  </a:lnTo>
                  <a:lnTo>
                    <a:pt x="393" y="138"/>
                  </a:lnTo>
                  <a:lnTo>
                    <a:pt x="393" y="117"/>
                  </a:lnTo>
                  <a:lnTo>
                    <a:pt x="388" y="117"/>
                  </a:lnTo>
                  <a:close/>
                  <a:moveTo>
                    <a:pt x="397" y="117"/>
                  </a:moveTo>
                  <a:lnTo>
                    <a:pt x="397" y="138"/>
                  </a:lnTo>
                  <a:lnTo>
                    <a:pt x="403" y="138"/>
                  </a:lnTo>
                  <a:lnTo>
                    <a:pt x="403" y="117"/>
                  </a:lnTo>
                  <a:lnTo>
                    <a:pt x="397" y="117"/>
                  </a:lnTo>
                  <a:close/>
                  <a:moveTo>
                    <a:pt x="414" y="140"/>
                  </a:moveTo>
                  <a:lnTo>
                    <a:pt x="414" y="161"/>
                  </a:lnTo>
                  <a:lnTo>
                    <a:pt x="422" y="161"/>
                  </a:lnTo>
                  <a:lnTo>
                    <a:pt x="422" y="140"/>
                  </a:lnTo>
                  <a:lnTo>
                    <a:pt x="414" y="140"/>
                  </a:lnTo>
                  <a:close/>
                  <a:moveTo>
                    <a:pt x="407" y="117"/>
                  </a:moveTo>
                  <a:lnTo>
                    <a:pt x="407" y="138"/>
                  </a:lnTo>
                  <a:lnTo>
                    <a:pt x="414" y="138"/>
                  </a:lnTo>
                  <a:lnTo>
                    <a:pt x="414" y="117"/>
                  </a:lnTo>
                  <a:lnTo>
                    <a:pt x="407" y="117"/>
                  </a:lnTo>
                  <a:close/>
                  <a:moveTo>
                    <a:pt x="424" y="140"/>
                  </a:moveTo>
                  <a:lnTo>
                    <a:pt x="424" y="161"/>
                  </a:lnTo>
                  <a:lnTo>
                    <a:pt x="431" y="161"/>
                  </a:lnTo>
                  <a:lnTo>
                    <a:pt x="431" y="140"/>
                  </a:lnTo>
                  <a:lnTo>
                    <a:pt x="424" y="140"/>
                  </a:lnTo>
                  <a:close/>
                  <a:moveTo>
                    <a:pt x="204" y="153"/>
                  </a:moveTo>
                  <a:lnTo>
                    <a:pt x="204" y="161"/>
                  </a:lnTo>
                  <a:lnTo>
                    <a:pt x="253" y="161"/>
                  </a:lnTo>
                  <a:lnTo>
                    <a:pt x="253" y="153"/>
                  </a:lnTo>
                  <a:lnTo>
                    <a:pt x="204" y="153"/>
                  </a:lnTo>
                  <a:close/>
                  <a:moveTo>
                    <a:pt x="204" y="136"/>
                  </a:moveTo>
                  <a:lnTo>
                    <a:pt x="204" y="144"/>
                  </a:lnTo>
                  <a:lnTo>
                    <a:pt x="253" y="144"/>
                  </a:lnTo>
                  <a:lnTo>
                    <a:pt x="253" y="136"/>
                  </a:lnTo>
                  <a:lnTo>
                    <a:pt x="204" y="136"/>
                  </a:lnTo>
                  <a:close/>
                  <a:moveTo>
                    <a:pt x="204" y="121"/>
                  </a:moveTo>
                  <a:lnTo>
                    <a:pt x="204" y="129"/>
                  </a:lnTo>
                  <a:lnTo>
                    <a:pt x="253" y="129"/>
                  </a:lnTo>
                  <a:lnTo>
                    <a:pt x="253" y="121"/>
                  </a:lnTo>
                  <a:lnTo>
                    <a:pt x="204" y="121"/>
                  </a:lnTo>
                  <a:close/>
                  <a:moveTo>
                    <a:pt x="204" y="106"/>
                  </a:moveTo>
                  <a:lnTo>
                    <a:pt x="204" y="114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04" y="106"/>
                  </a:lnTo>
                  <a:close/>
                  <a:moveTo>
                    <a:pt x="204" y="91"/>
                  </a:moveTo>
                  <a:lnTo>
                    <a:pt x="204" y="98"/>
                  </a:lnTo>
                  <a:lnTo>
                    <a:pt x="253" y="98"/>
                  </a:lnTo>
                  <a:lnTo>
                    <a:pt x="253" y="91"/>
                  </a:lnTo>
                  <a:lnTo>
                    <a:pt x="204" y="91"/>
                  </a:lnTo>
                  <a:close/>
                  <a:moveTo>
                    <a:pt x="204" y="74"/>
                  </a:moveTo>
                  <a:lnTo>
                    <a:pt x="204" y="81"/>
                  </a:lnTo>
                  <a:lnTo>
                    <a:pt x="253" y="81"/>
                  </a:lnTo>
                  <a:lnTo>
                    <a:pt x="253" y="74"/>
                  </a:lnTo>
                  <a:lnTo>
                    <a:pt x="204" y="74"/>
                  </a:lnTo>
                  <a:close/>
                  <a:moveTo>
                    <a:pt x="104" y="195"/>
                  </a:moveTo>
                  <a:lnTo>
                    <a:pt x="104" y="206"/>
                  </a:lnTo>
                  <a:lnTo>
                    <a:pt x="140" y="206"/>
                  </a:lnTo>
                  <a:lnTo>
                    <a:pt x="140" y="195"/>
                  </a:lnTo>
                  <a:lnTo>
                    <a:pt x="104" y="195"/>
                  </a:lnTo>
                  <a:close/>
                  <a:moveTo>
                    <a:pt x="104" y="227"/>
                  </a:moveTo>
                  <a:lnTo>
                    <a:pt x="104" y="239"/>
                  </a:lnTo>
                  <a:lnTo>
                    <a:pt x="140" y="239"/>
                  </a:lnTo>
                  <a:lnTo>
                    <a:pt x="140" y="227"/>
                  </a:lnTo>
                  <a:lnTo>
                    <a:pt x="104" y="227"/>
                  </a:lnTo>
                  <a:close/>
                  <a:moveTo>
                    <a:pt x="104" y="212"/>
                  </a:moveTo>
                  <a:lnTo>
                    <a:pt x="104" y="222"/>
                  </a:lnTo>
                  <a:lnTo>
                    <a:pt x="140" y="222"/>
                  </a:lnTo>
                  <a:lnTo>
                    <a:pt x="140" y="212"/>
                  </a:lnTo>
                  <a:lnTo>
                    <a:pt x="104" y="212"/>
                  </a:lnTo>
                  <a:close/>
                  <a:moveTo>
                    <a:pt x="104" y="244"/>
                  </a:moveTo>
                  <a:lnTo>
                    <a:pt x="104" y="254"/>
                  </a:lnTo>
                  <a:lnTo>
                    <a:pt x="140" y="254"/>
                  </a:lnTo>
                  <a:lnTo>
                    <a:pt x="140" y="244"/>
                  </a:lnTo>
                  <a:lnTo>
                    <a:pt x="104" y="244"/>
                  </a:lnTo>
                  <a:close/>
                  <a:moveTo>
                    <a:pt x="149" y="195"/>
                  </a:moveTo>
                  <a:lnTo>
                    <a:pt x="149" y="206"/>
                  </a:lnTo>
                  <a:lnTo>
                    <a:pt x="187" y="206"/>
                  </a:lnTo>
                  <a:lnTo>
                    <a:pt x="187" y="195"/>
                  </a:lnTo>
                  <a:lnTo>
                    <a:pt x="149" y="195"/>
                  </a:lnTo>
                  <a:close/>
                  <a:moveTo>
                    <a:pt x="149" y="227"/>
                  </a:moveTo>
                  <a:lnTo>
                    <a:pt x="149" y="239"/>
                  </a:lnTo>
                  <a:lnTo>
                    <a:pt x="187" y="239"/>
                  </a:lnTo>
                  <a:lnTo>
                    <a:pt x="187" y="227"/>
                  </a:lnTo>
                  <a:lnTo>
                    <a:pt x="149" y="227"/>
                  </a:lnTo>
                  <a:close/>
                  <a:moveTo>
                    <a:pt x="149" y="212"/>
                  </a:moveTo>
                  <a:lnTo>
                    <a:pt x="149" y="222"/>
                  </a:lnTo>
                  <a:lnTo>
                    <a:pt x="187" y="222"/>
                  </a:lnTo>
                  <a:lnTo>
                    <a:pt x="187" y="212"/>
                  </a:lnTo>
                  <a:lnTo>
                    <a:pt x="149" y="212"/>
                  </a:lnTo>
                  <a:close/>
                  <a:moveTo>
                    <a:pt x="149" y="244"/>
                  </a:moveTo>
                  <a:lnTo>
                    <a:pt x="149" y="254"/>
                  </a:lnTo>
                  <a:lnTo>
                    <a:pt x="187" y="254"/>
                  </a:lnTo>
                  <a:lnTo>
                    <a:pt x="187" y="244"/>
                  </a:lnTo>
                  <a:lnTo>
                    <a:pt x="149" y="244"/>
                  </a:lnTo>
                  <a:close/>
                </a:path>
              </a:pathLst>
            </a:custGeom>
            <a:solidFill>
              <a:srgbClr val="57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Rectangle 9"/>
            <p:cNvSpPr>
              <a:spLocks noChangeArrowheads="1"/>
            </p:cNvSpPr>
            <p:nvPr/>
          </p:nvSpPr>
          <p:spPr bwMode="auto">
            <a:xfrm>
              <a:off x="1701800" y="661988"/>
              <a:ext cx="1333500" cy="6350"/>
            </a:xfrm>
            <a:prstGeom prst="rect">
              <a:avLst/>
            </a:pr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  <p:sp>
          <p:nvSpPr>
            <p:cNvPr id="14437" name="Freeform 11"/>
            <p:cNvSpPr>
              <a:spLocks noEditPoints="1"/>
            </p:cNvSpPr>
            <p:nvPr/>
          </p:nvSpPr>
          <p:spPr bwMode="auto">
            <a:xfrm>
              <a:off x="2257425" y="217488"/>
              <a:ext cx="161925" cy="444500"/>
            </a:xfrm>
            <a:custGeom>
              <a:avLst/>
              <a:gdLst>
                <a:gd name="T0" fmla="*/ 0 w 102"/>
                <a:gd name="T1" fmla="*/ 444500 h 280"/>
                <a:gd name="T2" fmla="*/ 44450 w 102"/>
                <a:gd name="T3" fmla="*/ 84138 h 280"/>
                <a:gd name="T4" fmla="*/ 68263 w 102"/>
                <a:gd name="T5" fmla="*/ 0 h 280"/>
                <a:gd name="T6" fmla="*/ 84138 w 102"/>
                <a:gd name="T7" fmla="*/ 0 h 280"/>
                <a:gd name="T8" fmla="*/ 138113 w 102"/>
                <a:gd name="T9" fmla="*/ 84138 h 280"/>
                <a:gd name="T10" fmla="*/ 161925 w 102"/>
                <a:gd name="T11" fmla="*/ 444500 h 280"/>
                <a:gd name="T12" fmla="*/ 101600 w 102"/>
                <a:gd name="T13" fmla="*/ 387350 h 280"/>
                <a:gd name="T14" fmla="*/ 87313 w 102"/>
                <a:gd name="T15" fmla="*/ 401638 h 280"/>
                <a:gd name="T16" fmla="*/ 65088 w 102"/>
                <a:gd name="T17" fmla="*/ 401638 h 280"/>
                <a:gd name="T18" fmla="*/ 20638 w 102"/>
                <a:gd name="T19" fmla="*/ 387350 h 280"/>
                <a:gd name="T20" fmla="*/ 98425 w 102"/>
                <a:gd name="T21" fmla="*/ 336550 h 280"/>
                <a:gd name="T22" fmla="*/ 77788 w 102"/>
                <a:gd name="T23" fmla="*/ 315913 h 280"/>
                <a:gd name="T24" fmla="*/ 107950 w 102"/>
                <a:gd name="T25" fmla="*/ 342900 h 280"/>
                <a:gd name="T26" fmla="*/ 147638 w 102"/>
                <a:gd name="T27" fmla="*/ 363538 h 280"/>
                <a:gd name="T28" fmla="*/ 117475 w 102"/>
                <a:gd name="T29" fmla="*/ 350838 h 280"/>
                <a:gd name="T30" fmla="*/ 11113 w 102"/>
                <a:gd name="T31" fmla="*/ 342900 h 280"/>
                <a:gd name="T32" fmla="*/ 47625 w 102"/>
                <a:gd name="T33" fmla="*/ 344488 h 280"/>
                <a:gd name="T34" fmla="*/ 47625 w 102"/>
                <a:gd name="T35" fmla="*/ 344488 h 280"/>
                <a:gd name="T36" fmla="*/ 47625 w 102"/>
                <a:gd name="T37" fmla="*/ 336550 h 280"/>
                <a:gd name="T38" fmla="*/ 47625 w 102"/>
                <a:gd name="T39" fmla="*/ 306388 h 280"/>
                <a:gd name="T40" fmla="*/ 47625 w 102"/>
                <a:gd name="T41" fmla="*/ 287338 h 280"/>
                <a:gd name="T42" fmla="*/ 111125 w 102"/>
                <a:gd name="T43" fmla="*/ 122238 h 280"/>
                <a:gd name="T44" fmla="*/ 47625 w 102"/>
                <a:gd name="T45" fmla="*/ 168275 h 280"/>
                <a:gd name="T46" fmla="*/ 47625 w 102"/>
                <a:gd name="T47" fmla="*/ 149225 h 280"/>
                <a:gd name="T48" fmla="*/ 111125 w 102"/>
                <a:gd name="T49" fmla="*/ 176213 h 280"/>
                <a:gd name="T50" fmla="*/ 47625 w 102"/>
                <a:gd name="T51" fmla="*/ 225425 h 280"/>
                <a:gd name="T52" fmla="*/ 47625 w 102"/>
                <a:gd name="T53" fmla="*/ 203200 h 280"/>
                <a:gd name="T54" fmla="*/ 111125 w 102"/>
                <a:gd name="T55" fmla="*/ 233363 h 280"/>
                <a:gd name="T56" fmla="*/ 47625 w 102"/>
                <a:gd name="T57" fmla="*/ 279400 h 280"/>
                <a:gd name="T58" fmla="*/ 47625 w 102"/>
                <a:gd name="T59" fmla="*/ 260350 h 280"/>
                <a:gd name="T60" fmla="*/ 41275 w 102"/>
                <a:gd name="T61" fmla="*/ 122238 h 280"/>
                <a:gd name="T62" fmla="*/ 11113 w 102"/>
                <a:gd name="T63" fmla="*/ 168275 h 280"/>
                <a:gd name="T64" fmla="*/ 11113 w 102"/>
                <a:gd name="T65" fmla="*/ 149225 h 280"/>
                <a:gd name="T66" fmla="*/ 41275 w 102"/>
                <a:gd name="T67" fmla="*/ 176213 h 280"/>
                <a:gd name="T68" fmla="*/ 11113 w 102"/>
                <a:gd name="T69" fmla="*/ 225425 h 280"/>
                <a:gd name="T70" fmla="*/ 11113 w 102"/>
                <a:gd name="T71" fmla="*/ 203200 h 280"/>
                <a:gd name="T72" fmla="*/ 41275 w 102"/>
                <a:gd name="T73" fmla="*/ 233363 h 280"/>
                <a:gd name="T74" fmla="*/ 11113 w 102"/>
                <a:gd name="T75" fmla="*/ 279400 h 280"/>
                <a:gd name="T76" fmla="*/ 11113 w 102"/>
                <a:gd name="T77" fmla="*/ 260350 h 280"/>
                <a:gd name="T78" fmla="*/ 41275 w 102"/>
                <a:gd name="T79" fmla="*/ 287338 h 280"/>
                <a:gd name="T80" fmla="*/ 11113 w 102"/>
                <a:gd name="T81" fmla="*/ 336550 h 280"/>
                <a:gd name="T82" fmla="*/ 11113 w 102"/>
                <a:gd name="T83" fmla="*/ 315913 h 280"/>
                <a:gd name="T84" fmla="*/ 147638 w 102"/>
                <a:gd name="T85" fmla="*/ 122238 h 280"/>
                <a:gd name="T86" fmla="*/ 117475 w 102"/>
                <a:gd name="T87" fmla="*/ 168275 h 280"/>
                <a:gd name="T88" fmla="*/ 117475 w 102"/>
                <a:gd name="T89" fmla="*/ 149225 h 280"/>
                <a:gd name="T90" fmla="*/ 147638 w 102"/>
                <a:gd name="T91" fmla="*/ 176213 h 280"/>
                <a:gd name="T92" fmla="*/ 117475 w 102"/>
                <a:gd name="T93" fmla="*/ 225425 h 280"/>
                <a:gd name="T94" fmla="*/ 117475 w 102"/>
                <a:gd name="T95" fmla="*/ 203200 h 280"/>
                <a:gd name="T96" fmla="*/ 147638 w 102"/>
                <a:gd name="T97" fmla="*/ 233363 h 280"/>
                <a:gd name="T98" fmla="*/ 117475 w 102"/>
                <a:gd name="T99" fmla="*/ 279400 h 280"/>
                <a:gd name="T100" fmla="*/ 117475 w 102"/>
                <a:gd name="T101" fmla="*/ 260350 h 280"/>
                <a:gd name="T102" fmla="*/ 147638 w 102"/>
                <a:gd name="T103" fmla="*/ 287338 h 280"/>
                <a:gd name="T104" fmla="*/ 117475 w 102"/>
                <a:gd name="T105" fmla="*/ 336550 h 2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2" h="280">
                  <a:moveTo>
                    <a:pt x="102" y="280"/>
                  </a:moveTo>
                  <a:lnTo>
                    <a:pt x="94" y="280"/>
                  </a:lnTo>
                  <a:lnTo>
                    <a:pt x="5" y="280"/>
                  </a:lnTo>
                  <a:lnTo>
                    <a:pt x="0" y="280"/>
                  </a:lnTo>
                  <a:lnTo>
                    <a:pt x="0" y="72"/>
                  </a:lnTo>
                  <a:lnTo>
                    <a:pt x="15" y="72"/>
                  </a:lnTo>
                  <a:lnTo>
                    <a:pt x="15" y="53"/>
                  </a:lnTo>
                  <a:lnTo>
                    <a:pt x="28" y="53"/>
                  </a:lnTo>
                  <a:lnTo>
                    <a:pt x="28" y="30"/>
                  </a:lnTo>
                  <a:lnTo>
                    <a:pt x="38" y="30"/>
                  </a:lnTo>
                  <a:lnTo>
                    <a:pt x="38" y="7"/>
                  </a:lnTo>
                  <a:lnTo>
                    <a:pt x="43" y="0"/>
                  </a:lnTo>
                  <a:lnTo>
                    <a:pt x="43" y="30"/>
                  </a:lnTo>
                  <a:lnTo>
                    <a:pt x="47" y="30"/>
                  </a:lnTo>
                  <a:lnTo>
                    <a:pt x="47" y="7"/>
                  </a:lnTo>
                  <a:lnTo>
                    <a:pt x="53" y="0"/>
                  </a:lnTo>
                  <a:lnTo>
                    <a:pt x="53" y="30"/>
                  </a:lnTo>
                  <a:lnTo>
                    <a:pt x="75" y="30"/>
                  </a:lnTo>
                  <a:lnTo>
                    <a:pt x="75" y="53"/>
                  </a:lnTo>
                  <a:lnTo>
                    <a:pt x="87" y="53"/>
                  </a:lnTo>
                  <a:lnTo>
                    <a:pt x="87" y="72"/>
                  </a:lnTo>
                  <a:lnTo>
                    <a:pt x="102" y="72"/>
                  </a:lnTo>
                  <a:lnTo>
                    <a:pt x="102" y="280"/>
                  </a:lnTo>
                  <a:close/>
                  <a:moveTo>
                    <a:pt x="64" y="253"/>
                  </a:moveTo>
                  <a:lnTo>
                    <a:pt x="85" y="253"/>
                  </a:lnTo>
                  <a:lnTo>
                    <a:pt x="85" y="244"/>
                  </a:lnTo>
                  <a:lnTo>
                    <a:pt x="64" y="244"/>
                  </a:lnTo>
                  <a:lnTo>
                    <a:pt x="64" y="253"/>
                  </a:lnTo>
                  <a:close/>
                  <a:moveTo>
                    <a:pt x="41" y="253"/>
                  </a:moveTo>
                  <a:lnTo>
                    <a:pt x="55" y="253"/>
                  </a:lnTo>
                  <a:lnTo>
                    <a:pt x="55" y="244"/>
                  </a:lnTo>
                  <a:lnTo>
                    <a:pt x="41" y="244"/>
                  </a:lnTo>
                  <a:lnTo>
                    <a:pt x="41" y="253"/>
                  </a:lnTo>
                  <a:close/>
                  <a:moveTo>
                    <a:pt x="13" y="253"/>
                  </a:moveTo>
                  <a:lnTo>
                    <a:pt x="34" y="253"/>
                  </a:lnTo>
                  <a:lnTo>
                    <a:pt x="34" y="244"/>
                  </a:lnTo>
                  <a:lnTo>
                    <a:pt x="13" y="244"/>
                  </a:lnTo>
                  <a:lnTo>
                    <a:pt x="13" y="253"/>
                  </a:lnTo>
                  <a:close/>
                  <a:moveTo>
                    <a:pt x="49" y="199"/>
                  </a:moveTo>
                  <a:lnTo>
                    <a:pt x="62" y="212"/>
                  </a:lnTo>
                  <a:lnTo>
                    <a:pt x="70" y="212"/>
                  </a:lnTo>
                  <a:lnTo>
                    <a:pt x="70" y="199"/>
                  </a:lnTo>
                  <a:lnTo>
                    <a:pt x="49" y="199"/>
                  </a:lnTo>
                  <a:close/>
                  <a:moveTo>
                    <a:pt x="68" y="216"/>
                  </a:move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close/>
                  <a:moveTo>
                    <a:pt x="74" y="221"/>
                  </a:moveTo>
                  <a:lnTo>
                    <a:pt x="81" y="229"/>
                  </a:lnTo>
                  <a:lnTo>
                    <a:pt x="93" y="229"/>
                  </a:lnTo>
                  <a:lnTo>
                    <a:pt x="93" y="216"/>
                  </a:lnTo>
                  <a:lnTo>
                    <a:pt x="74" y="216"/>
                  </a:lnTo>
                  <a:lnTo>
                    <a:pt x="74" y="221"/>
                  </a:lnTo>
                  <a:close/>
                  <a:moveTo>
                    <a:pt x="17" y="229"/>
                  </a:moveTo>
                  <a:lnTo>
                    <a:pt x="26" y="219"/>
                  </a:lnTo>
                  <a:lnTo>
                    <a:pt x="26" y="216"/>
                  </a:lnTo>
                  <a:lnTo>
                    <a:pt x="7" y="216"/>
                  </a:lnTo>
                  <a:lnTo>
                    <a:pt x="7" y="229"/>
                  </a:lnTo>
                  <a:lnTo>
                    <a:pt x="17" y="229"/>
                  </a:lnTo>
                  <a:close/>
                  <a:moveTo>
                    <a:pt x="30" y="217"/>
                  </a:moveTo>
                  <a:lnTo>
                    <a:pt x="30" y="216"/>
                  </a:lnTo>
                  <a:lnTo>
                    <a:pt x="30" y="217"/>
                  </a:lnTo>
                  <a:close/>
                  <a:moveTo>
                    <a:pt x="36" y="212"/>
                  </a:moveTo>
                  <a:lnTo>
                    <a:pt x="49" y="199"/>
                  </a:lnTo>
                  <a:lnTo>
                    <a:pt x="30" y="199"/>
                  </a:lnTo>
                  <a:lnTo>
                    <a:pt x="30" y="212"/>
                  </a:lnTo>
                  <a:lnTo>
                    <a:pt x="36" y="212"/>
                  </a:lnTo>
                  <a:close/>
                  <a:moveTo>
                    <a:pt x="30" y="181"/>
                  </a:moveTo>
                  <a:lnTo>
                    <a:pt x="30" y="193"/>
                  </a:lnTo>
                  <a:lnTo>
                    <a:pt x="70" y="193"/>
                  </a:lnTo>
                  <a:lnTo>
                    <a:pt x="70" y="181"/>
                  </a:lnTo>
                  <a:lnTo>
                    <a:pt x="30" y="181"/>
                  </a:lnTo>
                  <a:close/>
                  <a:moveTo>
                    <a:pt x="30" y="77"/>
                  </a:moveTo>
                  <a:lnTo>
                    <a:pt x="30" y="89"/>
                  </a:lnTo>
                  <a:lnTo>
                    <a:pt x="70" y="89"/>
                  </a:lnTo>
                  <a:lnTo>
                    <a:pt x="70" y="77"/>
                  </a:lnTo>
                  <a:lnTo>
                    <a:pt x="30" y="77"/>
                  </a:lnTo>
                  <a:close/>
                  <a:moveTo>
                    <a:pt x="30" y="94"/>
                  </a:moveTo>
                  <a:lnTo>
                    <a:pt x="30" y="106"/>
                  </a:lnTo>
                  <a:lnTo>
                    <a:pt x="70" y="106"/>
                  </a:lnTo>
                  <a:lnTo>
                    <a:pt x="70" y="94"/>
                  </a:lnTo>
                  <a:lnTo>
                    <a:pt x="30" y="94"/>
                  </a:lnTo>
                  <a:close/>
                  <a:moveTo>
                    <a:pt x="30" y="111"/>
                  </a:moveTo>
                  <a:lnTo>
                    <a:pt x="30" y="125"/>
                  </a:lnTo>
                  <a:lnTo>
                    <a:pt x="70" y="125"/>
                  </a:lnTo>
                  <a:lnTo>
                    <a:pt x="70" y="111"/>
                  </a:lnTo>
                  <a:lnTo>
                    <a:pt x="30" y="111"/>
                  </a:lnTo>
                  <a:close/>
                  <a:moveTo>
                    <a:pt x="30" y="128"/>
                  </a:moveTo>
                  <a:lnTo>
                    <a:pt x="30" y="142"/>
                  </a:lnTo>
                  <a:lnTo>
                    <a:pt x="70" y="142"/>
                  </a:lnTo>
                  <a:lnTo>
                    <a:pt x="70" y="128"/>
                  </a:lnTo>
                  <a:lnTo>
                    <a:pt x="30" y="128"/>
                  </a:lnTo>
                  <a:close/>
                  <a:moveTo>
                    <a:pt x="30" y="147"/>
                  </a:moveTo>
                  <a:lnTo>
                    <a:pt x="30" y="159"/>
                  </a:lnTo>
                  <a:lnTo>
                    <a:pt x="70" y="159"/>
                  </a:lnTo>
                  <a:lnTo>
                    <a:pt x="70" y="147"/>
                  </a:lnTo>
                  <a:lnTo>
                    <a:pt x="30" y="147"/>
                  </a:lnTo>
                  <a:close/>
                  <a:moveTo>
                    <a:pt x="30" y="164"/>
                  </a:moveTo>
                  <a:lnTo>
                    <a:pt x="30" y="176"/>
                  </a:lnTo>
                  <a:lnTo>
                    <a:pt x="70" y="176"/>
                  </a:lnTo>
                  <a:lnTo>
                    <a:pt x="70" y="164"/>
                  </a:lnTo>
                  <a:lnTo>
                    <a:pt x="30" y="164"/>
                  </a:lnTo>
                  <a:close/>
                  <a:moveTo>
                    <a:pt x="7" y="77"/>
                  </a:moveTo>
                  <a:lnTo>
                    <a:pt x="7" y="89"/>
                  </a:lnTo>
                  <a:lnTo>
                    <a:pt x="26" y="89"/>
                  </a:lnTo>
                  <a:lnTo>
                    <a:pt x="26" y="77"/>
                  </a:lnTo>
                  <a:lnTo>
                    <a:pt x="7" y="77"/>
                  </a:lnTo>
                  <a:close/>
                  <a:moveTo>
                    <a:pt x="7" y="94"/>
                  </a:moveTo>
                  <a:lnTo>
                    <a:pt x="7" y="106"/>
                  </a:lnTo>
                  <a:lnTo>
                    <a:pt x="26" y="106"/>
                  </a:lnTo>
                  <a:lnTo>
                    <a:pt x="26" y="94"/>
                  </a:lnTo>
                  <a:lnTo>
                    <a:pt x="7" y="94"/>
                  </a:lnTo>
                  <a:close/>
                  <a:moveTo>
                    <a:pt x="7" y="111"/>
                  </a:moveTo>
                  <a:lnTo>
                    <a:pt x="7" y="125"/>
                  </a:lnTo>
                  <a:lnTo>
                    <a:pt x="26" y="125"/>
                  </a:lnTo>
                  <a:lnTo>
                    <a:pt x="26" y="111"/>
                  </a:lnTo>
                  <a:lnTo>
                    <a:pt x="7" y="111"/>
                  </a:lnTo>
                  <a:close/>
                  <a:moveTo>
                    <a:pt x="7" y="128"/>
                  </a:moveTo>
                  <a:lnTo>
                    <a:pt x="7" y="142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7" y="128"/>
                  </a:lnTo>
                  <a:close/>
                  <a:moveTo>
                    <a:pt x="7" y="147"/>
                  </a:moveTo>
                  <a:lnTo>
                    <a:pt x="7" y="159"/>
                  </a:lnTo>
                  <a:lnTo>
                    <a:pt x="26" y="159"/>
                  </a:lnTo>
                  <a:lnTo>
                    <a:pt x="26" y="147"/>
                  </a:lnTo>
                  <a:lnTo>
                    <a:pt x="7" y="147"/>
                  </a:lnTo>
                  <a:close/>
                  <a:moveTo>
                    <a:pt x="7" y="164"/>
                  </a:moveTo>
                  <a:lnTo>
                    <a:pt x="7" y="176"/>
                  </a:lnTo>
                  <a:lnTo>
                    <a:pt x="26" y="176"/>
                  </a:lnTo>
                  <a:lnTo>
                    <a:pt x="26" y="164"/>
                  </a:lnTo>
                  <a:lnTo>
                    <a:pt x="7" y="164"/>
                  </a:lnTo>
                  <a:close/>
                  <a:moveTo>
                    <a:pt x="7" y="181"/>
                  </a:moveTo>
                  <a:lnTo>
                    <a:pt x="7" y="193"/>
                  </a:lnTo>
                  <a:lnTo>
                    <a:pt x="26" y="193"/>
                  </a:lnTo>
                  <a:lnTo>
                    <a:pt x="26" y="181"/>
                  </a:lnTo>
                  <a:lnTo>
                    <a:pt x="7" y="181"/>
                  </a:lnTo>
                  <a:close/>
                  <a:moveTo>
                    <a:pt x="7" y="199"/>
                  </a:moveTo>
                  <a:lnTo>
                    <a:pt x="7" y="212"/>
                  </a:lnTo>
                  <a:lnTo>
                    <a:pt x="26" y="212"/>
                  </a:lnTo>
                  <a:lnTo>
                    <a:pt x="26" y="199"/>
                  </a:lnTo>
                  <a:lnTo>
                    <a:pt x="7" y="199"/>
                  </a:lnTo>
                  <a:close/>
                  <a:moveTo>
                    <a:pt x="74" y="77"/>
                  </a:moveTo>
                  <a:lnTo>
                    <a:pt x="74" y="89"/>
                  </a:lnTo>
                  <a:lnTo>
                    <a:pt x="93" y="89"/>
                  </a:lnTo>
                  <a:lnTo>
                    <a:pt x="93" y="77"/>
                  </a:lnTo>
                  <a:lnTo>
                    <a:pt x="74" y="77"/>
                  </a:lnTo>
                  <a:close/>
                  <a:moveTo>
                    <a:pt x="74" y="94"/>
                  </a:moveTo>
                  <a:lnTo>
                    <a:pt x="74" y="106"/>
                  </a:lnTo>
                  <a:lnTo>
                    <a:pt x="93" y="106"/>
                  </a:lnTo>
                  <a:lnTo>
                    <a:pt x="93" y="94"/>
                  </a:lnTo>
                  <a:lnTo>
                    <a:pt x="74" y="94"/>
                  </a:lnTo>
                  <a:close/>
                  <a:moveTo>
                    <a:pt x="74" y="111"/>
                  </a:moveTo>
                  <a:lnTo>
                    <a:pt x="74" y="125"/>
                  </a:lnTo>
                  <a:lnTo>
                    <a:pt x="93" y="125"/>
                  </a:lnTo>
                  <a:lnTo>
                    <a:pt x="93" y="111"/>
                  </a:lnTo>
                  <a:lnTo>
                    <a:pt x="74" y="111"/>
                  </a:lnTo>
                  <a:close/>
                  <a:moveTo>
                    <a:pt x="74" y="128"/>
                  </a:moveTo>
                  <a:lnTo>
                    <a:pt x="74" y="142"/>
                  </a:lnTo>
                  <a:lnTo>
                    <a:pt x="93" y="142"/>
                  </a:lnTo>
                  <a:lnTo>
                    <a:pt x="93" y="128"/>
                  </a:lnTo>
                  <a:lnTo>
                    <a:pt x="74" y="128"/>
                  </a:lnTo>
                  <a:close/>
                  <a:moveTo>
                    <a:pt x="74" y="147"/>
                  </a:moveTo>
                  <a:lnTo>
                    <a:pt x="74" y="159"/>
                  </a:lnTo>
                  <a:lnTo>
                    <a:pt x="93" y="159"/>
                  </a:lnTo>
                  <a:lnTo>
                    <a:pt x="93" y="147"/>
                  </a:lnTo>
                  <a:lnTo>
                    <a:pt x="74" y="147"/>
                  </a:lnTo>
                  <a:close/>
                  <a:moveTo>
                    <a:pt x="74" y="164"/>
                  </a:moveTo>
                  <a:lnTo>
                    <a:pt x="74" y="176"/>
                  </a:lnTo>
                  <a:lnTo>
                    <a:pt x="93" y="176"/>
                  </a:lnTo>
                  <a:lnTo>
                    <a:pt x="93" y="164"/>
                  </a:lnTo>
                  <a:lnTo>
                    <a:pt x="74" y="164"/>
                  </a:lnTo>
                  <a:close/>
                  <a:moveTo>
                    <a:pt x="74" y="181"/>
                  </a:moveTo>
                  <a:lnTo>
                    <a:pt x="74" y="193"/>
                  </a:lnTo>
                  <a:lnTo>
                    <a:pt x="93" y="193"/>
                  </a:lnTo>
                  <a:lnTo>
                    <a:pt x="93" y="181"/>
                  </a:lnTo>
                  <a:lnTo>
                    <a:pt x="74" y="181"/>
                  </a:lnTo>
                  <a:close/>
                  <a:moveTo>
                    <a:pt x="74" y="199"/>
                  </a:moveTo>
                  <a:lnTo>
                    <a:pt x="74" y="212"/>
                  </a:lnTo>
                  <a:lnTo>
                    <a:pt x="93" y="212"/>
                  </a:lnTo>
                  <a:lnTo>
                    <a:pt x="93" y="199"/>
                  </a:lnTo>
                  <a:lnTo>
                    <a:pt x="74" y="199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Freeform 12"/>
            <p:cNvSpPr>
              <a:spLocks noEditPoints="1"/>
            </p:cNvSpPr>
            <p:nvPr/>
          </p:nvSpPr>
          <p:spPr bwMode="auto">
            <a:xfrm>
              <a:off x="2708275" y="60325"/>
              <a:ext cx="212725" cy="601663"/>
            </a:xfrm>
            <a:custGeom>
              <a:avLst/>
              <a:gdLst>
                <a:gd name="T0" fmla="*/ 50800 w 134"/>
                <a:gd name="T1" fmla="*/ 601663 h 379"/>
                <a:gd name="T2" fmla="*/ 50800 w 134"/>
                <a:gd name="T3" fmla="*/ 23813 h 379"/>
                <a:gd name="T4" fmla="*/ 168275 w 134"/>
                <a:gd name="T5" fmla="*/ 23813 h 379"/>
                <a:gd name="T6" fmla="*/ 212725 w 134"/>
                <a:gd name="T7" fmla="*/ 601663 h 379"/>
                <a:gd name="T8" fmla="*/ 17463 w 134"/>
                <a:gd name="T9" fmla="*/ 511175 h 379"/>
                <a:gd name="T10" fmla="*/ 26988 w 134"/>
                <a:gd name="T11" fmla="*/ 487363 h 379"/>
                <a:gd name="T12" fmla="*/ 26988 w 134"/>
                <a:gd name="T13" fmla="*/ 487363 h 379"/>
                <a:gd name="T14" fmla="*/ 17463 w 134"/>
                <a:gd name="T15" fmla="*/ 474663 h 379"/>
                <a:gd name="T16" fmla="*/ 26988 w 134"/>
                <a:gd name="T17" fmla="*/ 454025 h 379"/>
                <a:gd name="T18" fmla="*/ 26988 w 134"/>
                <a:gd name="T19" fmla="*/ 454025 h 379"/>
                <a:gd name="T20" fmla="*/ 161925 w 134"/>
                <a:gd name="T21" fmla="*/ 508000 h 379"/>
                <a:gd name="T22" fmla="*/ 95250 w 134"/>
                <a:gd name="T23" fmla="*/ 328613 h 379"/>
                <a:gd name="T24" fmla="*/ 95250 w 134"/>
                <a:gd name="T25" fmla="*/ 328613 h 379"/>
                <a:gd name="T26" fmla="*/ 161925 w 134"/>
                <a:gd name="T27" fmla="*/ 71438 h 379"/>
                <a:gd name="T28" fmla="*/ 95250 w 134"/>
                <a:gd name="T29" fmla="*/ 87313 h 379"/>
                <a:gd name="T30" fmla="*/ 95250 w 134"/>
                <a:gd name="T31" fmla="*/ 87313 h 379"/>
                <a:gd name="T32" fmla="*/ 161925 w 134"/>
                <a:gd name="T33" fmla="*/ 168275 h 379"/>
                <a:gd name="T34" fmla="*/ 95250 w 134"/>
                <a:gd name="T35" fmla="*/ 184150 h 379"/>
                <a:gd name="T36" fmla="*/ 95250 w 134"/>
                <a:gd name="T37" fmla="*/ 184150 h 379"/>
                <a:gd name="T38" fmla="*/ 161925 w 134"/>
                <a:gd name="T39" fmla="*/ 265113 h 379"/>
                <a:gd name="T40" fmla="*/ 95250 w 134"/>
                <a:gd name="T41" fmla="*/ 279400 h 379"/>
                <a:gd name="T42" fmla="*/ 95250 w 134"/>
                <a:gd name="T43" fmla="*/ 279400 h 379"/>
                <a:gd name="T44" fmla="*/ 92075 w 134"/>
                <a:gd name="T45" fmla="*/ 71438 h 379"/>
                <a:gd name="T46" fmla="*/ 61913 w 134"/>
                <a:gd name="T47" fmla="*/ 87313 h 379"/>
                <a:gd name="T48" fmla="*/ 61913 w 134"/>
                <a:gd name="T49" fmla="*/ 87313 h 379"/>
                <a:gd name="T50" fmla="*/ 92075 w 134"/>
                <a:gd name="T51" fmla="*/ 168275 h 379"/>
                <a:gd name="T52" fmla="*/ 61913 w 134"/>
                <a:gd name="T53" fmla="*/ 184150 h 379"/>
                <a:gd name="T54" fmla="*/ 61913 w 134"/>
                <a:gd name="T55" fmla="*/ 184150 h 379"/>
                <a:gd name="T56" fmla="*/ 92075 w 134"/>
                <a:gd name="T57" fmla="*/ 265113 h 379"/>
                <a:gd name="T58" fmla="*/ 61913 w 134"/>
                <a:gd name="T59" fmla="*/ 279400 h 379"/>
                <a:gd name="T60" fmla="*/ 61913 w 134"/>
                <a:gd name="T61" fmla="*/ 279400 h 379"/>
                <a:gd name="T62" fmla="*/ 92075 w 134"/>
                <a:gd name="T63" fmla="*/ 363538 h 379"/>
                <a:gd name="T64" fmla="*/ 61913 w 134"/>
                <a:gd name="T65" fmla="*/ 376238 h 379"/>
                <a:gd name="T66" fmla="*/ 61913 w 134"/>
                <a:gd name="T67" fmla="*/ 376238 h 379"/>
                <a:gd name="T68" fmla="*/ 92075 w 134"/>
                <a:gd name="T69" fmla="*/ 460375 h 379"/>
                <a:gd name="T70" fmla="*/ 61913 w 134"/>
                <a:gd name="T71" fmla="*/ 474663 h 379"/>
                <a:gd name="T72" fmla="*/ 61913 w 134"/>
                <a:gd name="T73" fmla="*/ 474663 h 379"/>
                <a:gd name="T74" fmla="*/ 161925 w 134"/>
                <a:gd name="T75" fmla="*/ 412750 h 379"/>
                <a:gd name="T76" fmla="*/ 95250 w 134"/>
                <a:gd name="T77" fmla="*/ 423863 h 379"/>
                <a:gd name="T78" fmla="*/ 95250 w 134"/>
                <a:gd name="T79" fmla="*/ 423863 h 379"/>
                <a:gd name="T80" fmla="*/ 195263 w 134"/>
                <a:gd name="T81" fmla="*/ 71438 h 379"/>
                <a:gd name="T82" fmla="*/ 165100 w 134"/>
                <a:gd name="T83" fmla="*/ 87313 h 379"/>
                <a:gd name="T84" fmla="*/ 165100 w 134"/>
                <a:gd name="T85" fmla="*/ 87313 h 379"/>
                <a:gd name="T86" fmla="*/ 195263 w 134"/>
                <a:gd name="T87" fmla="*/ 168275 h 379"/>
                <a:gd name="T88" fmla="*/ 165100 w 134"/>
                <a:gd name="T89" fmla="*/ 184150 h 379"/>
                <a:gd name="T90" fmla="*/ 165100 w 134"/>
                <a:gd name="T91" fmla="*/ 184150 h 379"/>
                <a:gd name="T92" fmla="*/ 195263 w 134"/>
                <a:gd name="T93" fmla="*/ 265113 h 379"/>
                <a:gd name="T94" fmla="*/ 165100 w 134"/>
                <a:gd name="T95" fmla="*/ 279400 h 379"/>
                <a:gd name="T96" fmla="*/ 165100 w 134"/>
                <a:gd name="T97" fmla="*/ 279400 h 379"/>
                <a:gd name="T98" fmla="*/ 195263 w 134"/>
                <a:gd name="T99" fmla="*/ 363538 h 379"/>
                <a:gd name="T100" fmla="*/ 165100 w 134"/>
                <a:gd name="T101" fmla="*/ 376238 h 379"/>
                <a:gd name="T102" fmla="*/ 165100 w 134"/>
                <a:gd name="T103" fmla="*/ 376238 h 379"/>
                <a:gd name="T104" fmla="*/ 195263 w 134"/>
                <a:gd name="T105" fmla="*/ 460375 h 379"/>
                <a:gd name="T106" fmla="*/ 165100 w 134"/>
                <a:gd name="T107" fmla="*/ 474663 h 379"/>
                <a:gd name="T108" fmla="*/ 165100 w 134"/>
                <a:gd name="T109" fmla="*/ 474663 h 3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4" h="379">
                  <a:moveTo>
                    <a:pt x="134" y="379"/>
                  </a:moveTo>
                  <a:lnTo>
                    <a:pt x="130" y="379"/>
                  </a:lnTo>
                  <a:lnTo>
                    <a:pt x="32" y="379"/>
                  </a:lnTo>
                  <a:lnTo>
                    <a:pt x="0" y="379"/>
                  </a:lnTo>
                  <a:lnTo>
                    <a:pt x="0" y="239"/>
                  </a:lnTo>
                  <a:lnTo>
                    <a:pt x="32" y="273"/>
                  </a:lnTo>
                  <a:lnTo>
                    <a:pt x="32" y="15"/>
                  </a:lnTo>
                  <a:lnTo>
                    <a:pt x="60" y="15"/>
                  </a:lnTo>
                  <a:lnTo>
                    <a:pt x="60" y="0"/>
                  </a:lnTo>
                  <a:lnTo>
                    <a:pt x="106" y="0"/>
                  </a:lnTo>
                  <a:lnTo>
                    <a:pt x="106" y="15"/>
                  </a:lnTo>
                  <a:lnTo>
                    <a:pt x="134" y="15"/>
                  </a:lnTo>
                  <a:lnTo>
                    <a:pt x="134" y="284"/>
                  </a:lnTo>
                  <a:lnTo>
                    <a:pt x="134" y="364"/>
                  </a:lnTo>
                  <a:lnTo>
                    <a:pt x="134" y="379"/>
                  </a:lnTo>
                  <a:close/>
                  <a:moveTo>
                    <a:pt x="2" y="307"/>
                  </a:moveTo>
                  <a:lnTo>
                    <a:pt x="2" y="322"/>
                  </a:lnTo>
                  <a:lnTo>
                    <a:pt x="11" y="322"/>
                  </a:lnTo>
                  <a:lnTo>
                    <a:pt x="11" y="307"/>
                  </a:lnTo>
                  <a:lnTo>
                    <a:pt x="2" y="307"/>
                  </a:lnTo>
                  <a:close/>
                  <a:moveTo>
                    <a:pt x="17" y="307"/>
                  </a:moveTo>
                  <a:lnTo>
                    <a:pt x="17" y="322"/>
                  </a:lnTo>
                  <a:lnTo>
                    <a:pt x="26" y="322"/>
                  </a:lnTo>
                  <a:lnTo>
                    <a:pt x="26" y="307"/>
                  </a:lnTo>
                  <a:lnTo>
                    <a:pt x="17" y="307"/>
                  </a:lnTo>
                  <a:close/>
                  <a:moveTo>
                    <a:pt x="2" y="286"/>
                  </a:moveTo>
                  <a:lnTo>
                    <a:pt x="2" y="299"/>
                  </a:lnTo>
                  <a:lnTo>
                    <a:pt x="11" y="299"/>
                  </a:lnTo>
                  <a:lnTo>
                    <a:pt x="11" y="286"/>
                  </a:lnTo>
                  <a:lnTo>
                    <a:pt x="2" y="286"/>
                  </a:lnTo>
                  <a:close/>
                  <a:moveTo>
                    <a:pt x="17" y="286"/>
                  </a:moveTo>
                  <a:lnTo>
                    <a:pt x="17" y="299"/>
                  </a:lnTo>
                  <a:lnTo>
                    <a:pt x="26" y="299"/>
                  </a:lnTo>
                  <a:lnTo>
                    <a:pt x="26" y="286"/>
                  </a:lnTo>
                  <a:lnTo>
                    <a:pt x="17" y="286"/>
                  </a:lnTo>
                  <a:close/>
                  <a:moveTo>
                    <a:pt x="60" y="299"/>
                  </a:moveTo>
                  <a:lnTo>
                    <a:pt x="60" y="320"/>
                  </a:lnTo>
                  <a:lnTo>
                    <a:pt x="102" y="320"/>
                  </a:lnTo>
                  <a:lnTo>
                    <a:pt x="102" y="299"/>
                  </a:lnTo>
                  <a:lnTo>
                    <a:pt x="60" y="299"/>
                  </a:lnTo>
                  <a:close/>
                  <a:moveTo>
                    <a:pt x="60" y="207"/>
                  </a:moveTo>
                  <a:lnTo>
                    <a:pt x="60" y="229"/>
                  </a:lnTo>
                  <a:lnTo>
                    <a:pt x="102" y="229"/>
                  </a:lnTo>
                  <a:lnTo>
                    <a:pt x="102" y="207"/>
                  </a:lnTo>
                  <a:lnTo>
                    <a:pt x="60" y="207"/>
                  </a:lnTo>
                  <a:close/>
                  <a:moveTo>
                    <a:pt x="60" y="25"/>
                  </a:moveTo>
                  <a:lnTo>
                    <a:pt x="60" y="45"/>
                  </a:lnTo>
                  <a:lnTo>
                    <a:pt x="102" y="45"/>
                  </a:lnTo>
                  <a:lnTo>
                    <a:pt x="102" y="25"/>
                  </a:lnTo>
                  <a:lnTo>
                    <a:pt x="60" y="25"/>
                  </a:lnTo>
                  <a:close/>
                  <a:moveTo>
                    <a:pt x="60" y="55"/>
                  </a:moveTo>
                  <a:lnTo>
                    <a:pt x="60" y="76"/>
                  </a:lnTo>
                  <a:lnTo>
                    <a:pt x="102" y="76"/>
                  </a:lnTo>
                  <a:lnTo>
                    <a:pt x="102" y="55"/>
                  </a:lnTo>
                  <a:lnTo>
                    <a:pt x="60" y="55"/>
                  </a:lnTo>
                  <a:close/>
                  <a:moveTo>
                    <a:pt x="60" y="85"/>
                  </a:moveTo>
                  <a:lnTo>
                    <a:pt x="60" y="106"/>
                  </a:lnTo>
                  <a:lnTo>
                    <a:pt x="102" y="106"/>
                  </a:lnTo>
                  <a:lnTo>
                    <a:pt x="102" y="85"/>
                  </a:lnTo>
                  <a:lnTo>
                    <a:pt x="60" y="85"/>
                  </a:lnTo>
                  <a:close/>
                  <a:moveTo>
                    <a:pt x="60" y="116"/>
                  </a:moveTo>
                  <a:lnTo>
                    <a:pt x="60" y="136"/>
                  </a:lnTo>
                  <a:lnTo>
                    <a:pt x="102" y="136"/>
                  </a:lnTo>
                  <a:lnTo>
                    <a:pt x="102" y="116"/>
                  </a:lnTo>
                  <a:lnTo>
                    <a:pt x="60" y="116"/>
                  </a:lnTo>
                  <a:close/>
                  <a:moveTo>
                    <a:pt x="60" y="146"/>
                  </a:moveTo>
                  <a:lnTo>
                    <a:pt x="60" y="167"/>
                  </a:lnTo>
                  <a:lnTo>
                    <a:pt x="102" y="167"/>
                  </a:lnTo>
                  <a:lnTo>
                    <a:pt x="102" y="146"/>
                  </a:lnTo>
                  <a:lnTo>
                    <a:pt x="60" y="146"/>
                  </a:lnTo>
                  <a:close/>
                  <a:moveTo>
                    <a:pt x="60" y="176"/>
                  </a:moveTo>
                  <a:lnTo>
                    <a:pt x="60" y="197"/>
                  </a:lnTo>
                  <a:lnTo>
                    <a:pt x="102" y="197"/>
                  </a:lnTo>
                  <a:lnTo>
                    <a:pt x="102" y="176"/>
                  </a:lnTo>
                  <a:lnTo>
                    <a:pt x="60" y="176"/>
                  </a:lnTo>
                  <a:close/>
                  <a:moveTo>
                    <a:pt x="39" y="25"/>
                  </a:moveTo>
                  <a:lnTo>
                    <a:pt x="39" y="45"/>
                  </a:lnTo>
                  <a:lnTo>
                    <a:pt x="58" y="45"/>
                  </a:lnTo>
                  <a:lnTo>
                    <a:pt x="58" y="25"/>
                  </a:lnTo>
                  <a:lnTo>
                    <a:pt x="39" y="25"/>
                  </a:lnTo>
                  <a:close/>
                  <a:moveTo>
                    <a:pt x="39" y="55"/>
                  </a:moveTo>
                  <a:lnTo>
                    <a:pt x="39" y="76"/>
                  </a:lnTo>
                  <a:lnTo>
                    <a:pt x="58" y="76"/>
                  </a:lnTo>
                  <a:lnTo>
                    <a:pt x="58" y="55"/>
                  </a:lnTo>
                  <a:lnTo>
                    <a:pt x="39" y="55"/>
                  </a:lnTo>
                  <a:close/>
                  <a:moveTo>
                    <a:pt x="39" y="85"/>
                  </a:moveTo>
                  <a:lnTo>
                    <a:pt x="39" y="106"/>
                  </a:lnTo>
                  <a:lnTo>
                    <a:pt x="58" y="106"/>
                  </a:lnTo>
                  <a:lnTo>
                    <a:pt x="58" y="85"/>
                  </a:lnTo>
                  <a:lnTo>
                    <a:pt x="39" y="85"/>
                  </a:lnTo>
                  <a:close/>
                  <a:moveTo>
                    <a:pt x="39" y="116"/>
                  </a:moveTo>
                  <a:lnTo>
                    <a:pt x="39" y="136"/>
                  </a:lnTo>
                  <a:lnTo>
                    <a:pt x="58" y="136"/>
                  </a:lnTo>
                  <a:lnTo>
                    <a:pt x="58" y="116"/>
                  </a:lnTo>
                  <a:lnTo>
                    <a:pt x="39" y="116"/>
                  </a:lnTo>
                  <a:close/>
                  <a:moveTo>
                    <a:pt x="39" y="146"/>
                  </a:moveTo>
                  <a:lnTo>
                    <a:pt x="39" y="167"/>
                  </a:lnTo>
                  <a:lnTo>
                    <a:pt x="58" y="167"/>
                  </a:lnTo>
                  <a:lnTo>
                    <a:pt x="58" y="146"/>
                  </a:lnTo>
                  <a:lnTo>
                    <a:pt x="39" y="146"/>
                  </a:lnTo>
                  <a:close/>
                  <a:moveTo>
                    <a:pt x="39" y="176"/>
                  </a:moveTo>
                  <a:lnTo>
                    <a:pt x="39" y="197"/>
                  </a:lnTo>
                  <a:lnTo>
                    <a:pt x="58" y="197"/>
                  </a:lnTo>
                  <a:lnTo>
                    <a:pt x="58" y="176"/>
                  </a:lnTo>
                  <a:lnTo>
                    <a:pt x="39" y="176"/>
                  </a:lnTo>
                  <a:close/>
                  <a:moveTo>
                    <a:pt x="39" y="207"/>
                  </a:moveTo>
                  <a:lnTo>
                    <a:pt x="39" y="229"/>
                  </a:lnTo>
                  <a:lnTo>
                    <a:pt x="58" y="229"/>
                  </a:lnTo>
                  <a:lnTo>
                    <a:pt x="58" y="207"/>
                  </a:lnTo>
                  <a:lnTo>
                    <a:pt x="39" y="207"/>
                  </a:lnTo>
                  <a:close/>
                  <a:moveTo>
                    <a:pt x="39" y="237"/>
                  </a:moveTo>
                  <a:lnTo>
                    <a:pt x="39" y="260"/>
                  </a:lnTo>
                  <a:lnTo>
                    <a:pt x="58" y="260"/>
                  </a:lnTo>
                  <a:lnTo>
                    <a:pt x="58" y="237"/>
                  </a:lnTo>
                  <a:lnTo>
                    <a:pt x="39" y="237"/>
                  </a:lnTo>
                  <a:close/>
                  <a:moveTo>
                    <a:pt x="39" y="267"/>
                  </a:moveTo>
                  <a:lnTo>
                    <a:pt x="39" y="290"/>
                  </a:lnTo>
                  <a:lnTo>
                    <a:pt x="58" y="290"/>
                  </a:lnTo>
                  <a:lnTo>
                    <a:pt x="58" y="267"/>
                  </a:lnTo>
                  <a:lnTo>
                    <a:pt x="39" y="267"/>
                  </a:lnTo>
                  <a:close/>
                  <a:moveTo>
                    <a:pt x="39" y="299"/>
                  </a:moveTo>
                  <a:lnTo>
                    <a:pt x="39" y="320"/>
                  </a:lnTo>
                  <a:lnTo>
                    <a:pt x="58" y="320"/>
                  </a:lnTo>
                  <a:lnTo>
                    <a:pt x="58" y="299"/>
                  </a:lnTo>
                  <a:lnTo>
                    <a:pt x="39" y="299"/>
                  </a:lnTo>
                  <a:close/>
                  <a:moveTo>
                    <a:pt x="60" y="237"/>
                  </a:moveTo>
                  <a:lnTo>
                    <a:pt x="60" y="260"/>
                  </a:lnTo>
                  <a:lnTo>
                    <a:pt x="102" y="260"/>
                  </a:lnTo>
                  <a:lnTo>
                    <a:pt x="102" y="237"/>
                  </a:lnTo>
                  <a:lnTo>
                    <a:pt x="60" y="237"/>
                  </a:lnTo>
                  <a:close/>
                  <a:moveTo>
                    <a:pt x="60" y="267"/>
                  </a:moveTo>
                  <a:lnTo>
                    <a:pt x="60" y="290"/>
                  </a:lnTo>
                  <a:lnTo>
                    <a:pt x="102" y="290"/>
                  </a:lnTo>
                  <a:lnTo>
                    <a:pt x="102" y="267"/>
                  </a:lnTo>
                  <a:lnTo>
                    <a:pt x="60" y="267"/>
                  </a:lnTo>
                  <a:close/>
                  <a:moveTo>
                    <a:pt x="104" y="25"/>
                  </a:moveTo>
                  <a:lnTo>
                    <a:pt x="104" y="45"/>
                  </a:lnTo>
                  <a:lnTo>
                    <a:pt x="123" y="45"/>
                  </a:lnTo>
                  <a:lnTo>
                    <a:pt x="123" y="25"/>
                  </a:lnTo>
                  <a:lnTo>
                    <a:pt x="104" y="25"/>
                  </a:lnTo>
                  <a:close/>
                  <a:moveTo>
                    <a:pt x="104" y="55"/>
                  </a:moveTo>
                  <a:lnTo>
                    <a:pt x="104" y="76"/>
                  </a:lnTo>
                  <a:lnTo>
                    <a:pt x="123" y="76"/>
                  </a:lnTo>
                  <a:lnTo>
                    <a:pt x="123" y="55"/>
                  </a:lnTo>
                  <a:lnTo>
                    <a:pt x="104" y="55"/>
                  </a:lnTo>
                  <a:close/>
                  <a:moveTo>
                    <a:pt x="104" y="85"/>
                  </a:moveTo>
                  <a:lnTo>
                    <a:pt x="104" y="106"/>
                  </a:lnTo>
                  <a:lnTo>
                    <a:pt x="123" y="106"/>
                  </a:lnTo>
                  <a:lnTo>
                    <a:pt x="123" y="85"/>
                  </a:lnTo>
                  <a:lnTo>
                    <a:pt x="104" y="85"/>
                  </a:lnTo>
                  <a:close/>
                  <a:moveTo>
                    <a:pt x="104" y="116"/>
                  </a:moveTo>
                  <a:lnTo>
                    <a:pt x="104" y="136"/>
                  </a:lnTo>
                  <a:lnTo>
                    <a:pt x="123" y="136"/>
                  </a:lnTo>
                  <a:lnTo>
                    <a:pt x="123" y="116"/>
                  </a:lnTo>
                  <a:lnTo>
                    <a:pt x="104" y="116"/>
                  </a:lnTo>
                  <a:close/>
                  <a:moveTo>
                    <a:pt x="104" y="146"/>
                  </a:moveTo>
                  <a:lnTo>
                    <a:pt x="104" y="167"/>
                  </a:lnTo>
                  <a:lnTo>
                    <a:pt x="123" y="167"/>
                  </a:lnTo>
                  <a:lnTo>
                    <a:pt x="123" y="146"/>
                  </a:lnTo>
                  <a:lnTo>
                    <a:pt x="104" y="146"/>
                  </a:lnTo>
                  <a:close/>
                  <a:moveTo>
                    <a:pt x="104" y="176"/>
                  </a:moveTo>
                  <a:lnTo>
                    <a:pt x="104" y="197"/>
                  </a:lnTo>
                  <a:lnTo>
                    <a:pt x="123" y="197"/>
                  </a:lnTo>
                  <a:lnTo>
                    <a:pt x="123" y="176"/>
                  </a:lnTo>
                  <a:lnTo>
                    <a:pt x="104" y="176"/>
                  </a:lnTo>
                  <a:close/>
                  <a:moveTo>
                    <a:pt x="104" y="207"/>
                  </a:moveTo>
                  <a:lnTo>
                    <a:pt x="104" y="229"/>
                  </a:lnTo>
                  <a:lnTo>
                    <a:pt x="123" y="229"/>
                  </a:lnTo>
                  <a:lnTo>
                    <a:pt x="123" y="207"/>
                  </a:lnTo>
                  <a:lnTo>
                    <a:pt x="104" y="207"/>
                  </a:lnTo>
                  <a:close/>
                  <a:moveTo>
                    <a:pt x="104" y="237"/>
                  </a:moveTo>
                  <a:lnTo>
                    <a:pt x="104" y="260"/>
                  </a:lnTo>
                  <a:lnTo>
                    <a:pt x="123" y="260"/>
                  </a:lnTo>
                  <a:lnTo>
                    <a:pt x="123" y="237"/>
                  </a:lnTo>
                  <a:lnTo>
                    <a:pt x="104" y="237"/>
                  </a:lnTo>
                  <a:close/>
                  <a:moveTo>
                    <a:pt x="104" y="267"/>
                  </a:moveTo>
                  <a:lnTo>
                    <a:pt x="104" y="290"/>
                  </a:lnTo>
                  <a:lnTo>
                    <a:pt x="123" y="290"/>
                  </a:lnTo>
                  <a:lnTo>
                    <a:pt x="123" y="267"/>
                  </a:lnTo>
                  <a:lnTo>
                    <a:pt x="104" y="267"/>
                  </a:lnTo>
                  <a:close/>
                  <a:moveTo>
                    <a:pt x="104" y="299"/>
                  </a:moveTo>
                  <a:lnTo>
                    <a:pt x="104" y="320"/>
                  </a:lnTo>
                  <a:lnTo>
                    <a:pt x="123" y="320"/>
                  </a:lnTo>
                  <a:lnTo>
                    <a:pt x="123" y="299"/>
                  </a:lnTo>
                  <a:lnTo>
                    <a:pt x="104" y="299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Freeform 13"/>
            <p:cNvSpPr>
              <a:spLocks noEditPoints="1"/>
            </p:cNvSpPr>
            <p:nvPr/>
          </p:nvSpPr>
          <p:spPr bwMode="auto">
            <a:xfrm>
              <a:off x="2395538" y="231775"/>
              <a:ext cx="312738" cy="430213"/>
            </a:xfrm>
            <a:custGeom>
              <a:avLst/>
              <a:gdLst>
                <a:gd name="T0" fmla="*/ 147638 w 197"/>
                <a:gd name="T1" fmla="*/ 158750 h 271"/>
                <a:gd name="T2" fmla="*/ 312738 w 197"/>
                <a:gd name="T3" fmla="*/ 0 h 271"/>
                <a:gd name="T4" fmla="*/ 53975 w 197"/>
                <a:gd name="T5" fmla="*/ 430213 h 271"/>
                <a:gd name="T6" fmla="*/ 53975 w 197"/>
                <a:gd name="T7" fmla="*/ 376238 h 271"/>
                <a:gd name="T8" fmla="*/ 165100 w 197"/>
                <a:gd name="T9" fmla="*/ 376238 h 271"/>
                <a:gd name="T10" fmla="*/ 90488 w 197"/>
                <a:gd name="T11" fmla="*/ 376238 h 271"/>
                <a:gd name="T12" fmla="*/ 63500 w 197"/>
                <a:gd name="T13" fmla="*/ 342900 h 271"/>
                <a:gd name="T14" fmla="*/ 231775 w 197"/>
                <a:gd name="T15" fmla="*/ 346075 h 271"/>
                <a:gd name="T16" fmla="*/ 231775 w 197"/>
                <a:gd name="T17" fmla="*/ 366713 h 271"/>
                <a:gd name="T18" fmla="*/ 279400 w 197"/>
                <a:gd name="T19" fmla="*/ 346075 h 271"/>
                <a:gd name="T20" fmla="*/ 212725 w 197"/>
                <a:gd name="T21" fmla="*/ 249238 h 271"/>
                <a:gd name="T22" fmla="*/ 236538 w 197"/>
                <a:gd name="T23" fmla="*/ 271463 h 271"/>
                <a:gd name="T24" fmla="*/ 236538 w 197"/>
                <a:gd name="T25" fmla="*/ 249238 h 271"/>
                <a:gd name="T26" fmla="*/ 212725 w 197"/>
                <a:gd name="T27" fmla="*/ 77788 h 271"/>
                <a:gd name="T28" fmla="*/ 236538 w 197"/>
                <a:gd name="T29" fmla="*/ 53975 h 271"/>
                <a:gd name="T30" fmla="*/ 212725 w 197"/>
                <a:gd name="T31" fmla="*/ 107950 h 271"/>
                <a:gd name="T32" fmla="*/ 236538 w 197"/>
                <a:gd name="T33" fmla="*/ 87313 h 271"/>
                <a:gd name="T34" fmla="*/ 212725 w 197"/>
                <a:gd name="T35" fmla="*/ 141288 h 271"/>
                <a:gd name="T36" fmla="*/ 236538 w 197"/>
                <a:gd name="T37" fmla="*/ 141288 h 271"/>
                <a:gd name="T38" fmla="*/ 236538 w 197"/>
                <a:gd name="T39" fmla="*/ 120650 h 271"/>
                <a:gd name="T40" fmla="*/ 231775 w 197"/>
                <a:gd name="T41" fmla="*/ 174625 h 271"/>
                <a:gd name="T42" fmla="*/ 236538 w 197"/>
                <a:gd name="T43" fmla="*/ 150813 h 271"/>
                <a:gd name="T44" fmla="*/ 231775 w 197"/>
                <a:gd name="T45" fmla="*/ 207963 h 271"/>
                <a:gd name="T46" fmla="*/ 236538 w 197"/>
                <a:gd name="T47" fmla="*/ 184150 h 271"/>
                <a:gd name="T48" fmla="*/ 212725 w 197"/>
                <a:gd name="T49" fmla="*/ 238125 h 271"/>
                <a:gd name="T50" fmla="*/ 279400 w 197"/>
                <a:gd name="T51" fmla="*/ 238125 h 271"/>
                <a:gd name="T52" fmla="*/ 212725 w 197"/>
                <a:gd name="T53" fmla="*/ 279400 h 271"/>
                <a:gd name="T54" fmla="*/ 279400 w 197"/>
                <a:gd name="T55" fmla="*/ 279400 h 271"/>
                <a:gd name="T56" fmla="*/ 212725 w 197"/>
                <a:gd name="T57" fmla="*/ 312738 h 271"/>
                <a:gd name="T58" fmla="*/ 279400 w 197"/>
                <a:gd name="T59" fmla="*/ 312738 h 271"/>
                <a:gd name="T60" fmla="*/ 282575 w 197"/>
                <a:gd name="T61" fmla="*/ 53975 h 271"/>
                <a:gd name="T62" fmla="*/ 282575 w 197"/>
                <a:gd name="T63" fmla="*/ 53975 h 271"/>
                <a:gd name="T64" fmla="*/ 282575 w 197"/>
                <a:gd name="T65" fmla="*/ 87313 h 271"/>
                <a:gd name="T66" fmla="*/ 303213 w 197"/>
                <a:gd name="T67" fmla="*/ 120650 h 271"/>
                <a:gd name="T68" fmla="*/ 303213 w 197"/>
                <a:gd name="T69" fmla="*/ 174625 h 271"/>
                <a:gd name="T70" fmla="*/ 282575 w 197"/>
                <a:gd name="T71" fmla="*/ 207963 h 271"/>
                <a:gd name="T72" fmla="*/ 282575 w 197"/>
                <a:gd name="T73" fmla="*/ 215900 h 271"/>
                <a:gd name="T74" fmla="*/ 282575 w 197"/>
                <a:gd name="T75" fmla="*/ 215900 h 271"/>
                <a:gd name="T76" fmla="*/ 282575 w 197"/>
                <a:gd name="T77" fmla="*/ 249238 h 271"/>
                <a:gd name="T78" fmla="*/ 303213 w 197"/>
                <a:gd name="T79" fmla="*/ 279400 h 271"/>
                <a:gd name="T80" fmla="*/ 303213 w 197"/>
                <a:gd name="T81" fmla="*/ 333375 h 271"/>
                <a:gd name="T82" fmla="*/ 282575 w 197"/>
                <a:gd name="T83" fmla="*/ 366713 h 271"/>
                <a:gd name="T84" fmla="*/ 90488 w 197"/>
                <a:gd name="T85" fmla="*/ 198438 h 271"/>
                <a:gd name="T86" fmla="*/ 90488 w 197"/>
                <a:gd name="T87" fmla="*/ 198438 h 271"/>
                <a:gd name="T88" fmla="*/ 90488 w 197"/>
                <a:gd name="T89" fmla="*/ 246063 h 271"/>
                <a:gd name="T90" fmla="*/ 141288 w 197"/>
                <a:gd name="T91" fmla="*/ 295275 h 271"/>
                <a:gd name="T92" fmla="*/ 87313 w 197"/>
                <a:gd name="T93" fmla="*/ 231775 h 271"/>
                <a:gd name="T94" fmla="*/ 63500 w 197"/>
                <a:gd name="T95" fmla="*/ 279400 h 271"/>
                <a:gd name="T96" fmla="*/ 63500 w 197"/>
                <a:gd name="T97" fmla="*/ 295275 h 271"/>
                <a:gd name="T98" fmla="*/ 63500 w 197"/>
                <a:gd name="T99" fmla="*/ 295275 h 271"/>
                <a:gd name="T100" fmla="*/ 144463 w 197"/>
                <a:gd name="T101" fmla="*/ 198438 h 271"/>
                <a:gd name="T102" fmla="*/ 165100 w 197"/>
                <a:gd name="T103" fmla="*/ 246063 h 271"/>
                <a:gd name="T104" fmla="*/ 165100 w 197"/>
                <a:gd name="T105" fmla="*/ 328613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271">
                  <a:moveTo>
                    <a:pt x="34" y="237"/>
                  </a:moveTo>
                  <a:lnTo>
                    <a:pt x="34" y="237"/>
                  </a:lnTo>
                  <a:lnTo>
                    <a:pt x="34" y="116"/>
                  </a:lnTo>
                  <a:lnTo>
                    <a:pt x="55" y="100"/>
                  </a:lnTo>
                  <a:lnTo>
                    <a:pt x="93" y="100"/>
                  </a:lnTo>
                  <a:lnTo>
                    <a:pt x="113" y="116"/>
                  </a:lnTo>
                  <a:lnTo>
                    <a:pt x="113" y="237"/>
                  </a:lnTo>
                  <a:lnTo>
                    <a:pt x="129" y="237"/>
                  </a:lnTo>
                  <a:lnTo>
                    <a:pt x="129" y="28"/>
                  </a:lnTo>
                  <a:lnTo>
                    <a:pt x="197" y="0"/>
                  </a:lnTo>
                  <a:lnTo>
                    <a:pt x="197" y="271"/>
                  </a:lnTo>
                  <a:lnTo>
                    <a:pt x="165" y="271"/>
                  </a:lnTo>
                  <a:lnTo>
                    <a:pt x="129" y="271"/>
                  </a:lnTo>
                  <a:lnTo>
                    <a:pt x="49" y="271"/>
                  </a:lnTo>
                  <a:lnTo>
                    <a:pt x="34" y="271"/>
                  </a:lnTo>
                  <a:lnTo>
                    <a:pt x="0" y="271"/>
                  </a:lnTo>
                  <a:lnTo>
                    <a:pt x="0" y="254"/>
                  </a:lnTo>
                  <a:lnTo>
                    <a:pt x="34" y="254"/>
                  </a:lnTo>
                  <a:lnTo>
                    <a:pt x="34" y="237"/>
                  </a:lnTo>
                  <a:close/>
                  <a:moveTo>
                    <a:pt x="104" y="237"/>
                  </a:moveTo>
                  <a:lnTo>
                    <a:pt x="104" y="216"/>
                  </a:lnTo>
                  <a:lnTo>
                    <a:pt x="91" y="216"/>
                  </a:lnTo>
                  <a:lnTo>
                    <a:pt x="91" y="237"/>
                  </a:lnTo>
                  <a:lnTo>
                    <a:pt x="104" y="237"/>
                  </a:lnTo>
                  <a:close/>
                  <a:moveTo>
                    <a:pt x="89" y="237"/>
                  </a:moveTo>
                  <a:lnTo>
                    <a:pt x="89" y="216"/>
                  </a:lnTo>
                  <a:lnTo>
                    <a:pt x="57" y="216"/>
                  </a:lnTo>
                  <a:lnTo>
                    <a:pt x="57" y="237"/>
                  </a:lnTo>
                  <a:lnTo>
                    <a:pt x="89" y="237"/>
                  </a:lnTo>
                  <a:close/>
                  <a:moveTo>
                    <a:pt x="55" y="237"/>
                  </a:moveTo>
                  <a:lnTo>
                    <a:pt x="55" y="216"/>
                  </a:lnTo>
                  <a:lnTo>
                    <a:pt x="40" y="216"/>
                  </a:lnTo>
                  <a:lnTo>
                    <a:pt x="40" y="237"/>
                  </a:lnTo>
                  <a:lnTo>
                    <a:pt x="55" y="237"/>
                  </a:lnTo>
                  <a:close/>
                  <a:moveTo>
                    <a:pt x="149" y="218"/>
                  </a:moveTo>
                  <a:lnTo>
                    <a:pt x="146" y="218"/>
                  </a:lnTo>
                  <a:lnTo>
                    <a:pt x="134" y="218"/>
                  </a:lnTo>
                  <a:lnTo>
                    <a:pt x="134" y="231"/>
                  </a:lnTo>
                  <a:lnTo>
                    <a:pt x="146" y="231"/>
                  </a:lnTo>
                  <a:lnTo>
                    <a:pt x="149" y="231"/>
                  </a:lnTo>
                  <a:lnTo>
                    <a:pt x="176" y="231"/>
                  </a:lnTo>
                  <a:lnTo>
                    <a:pt x="176" y="218"/>
                  </a:lnTo>
                  <a:lnTo>
                    <a:pt x="149" y="218"/>
                  </a:lnTo>
                  <a:close/>
                  <a:moveTo>
                    <a:pt x="149" y="157"/>
                  </a:moveTo>
                  <a:lnTo>
                    <a:pt x="146" y="157"/>
                  </a:lnTo>
                  <a:lnTo>
                    <a:pt x="134" y="157"/>
                  </a:lnTo>
                  <a:lnTo>
                    <a:pt x="134" y="171"/>
                  </a:lnTo>
                  <a:lnTo>
                    <a:pt x="146" y="171"/>
                  </a:lnTo>
                  <a:lnTo>
                    <a:pt x="149" y="171"/>
                  </a:lnTo>
                  <a:lnTo>
                    <a:pt x="176" y="171"/>
                  </a:lnTo>
                  <a:lnTo>
                    <a:pt x="176" y="157"/>
                  </a:lnTo>
                  <a:lnTo>
                    <a:pt x="149" y="157"/>
                  </a:lnTo>
                  <a:close/>
                  <a:moveTo>
                    <a:pt x="149" y="34"/>
                  </a:moveTo>
                  <a:lnTo>
                    <a:pt x="146" y="34"/>
                  </a:lnTo>
                  <a:lnTo>
                    <a:pt x="134" y="34"/>
                  </a:lnTo>
                  <a:lnTo>
                    <a:pt x="134" y="49"/>
                  </a:lnTo>
                  <a:lnTo>
                    <a:pt x="146" y="49"/>
                  </a:lnTo>
                  <a:lnTo>
                    <a:pt x="149" y="49"/>
                  </a:lnTo>
                  <a:lnTo>
                    <a:pt x="176" y="49"/>
                  </a:lnTo>
                  <a:lnTo>
                    <a:pt x="176" y="34"/>
                  </a:lnTo>
                  <a:lnTo>
                    <a:pt x="149" y="34"/>
                  </a:lnTo>
                  <a:close/>
                  <a:moveTo>
                    <a:pt x="149" y="55"/>
                  </a:moveTo>
                  <a:lnTo>
                    <a:pt x="146" y="55"/>
                  </a:lnTo>
                  <a:lnTo>
                    <a:pt x="134" y="55"/>
                  </a:lnTo>
                  <a:lnTo>
                    <a:pt x="134" y="68"/>
                  </a:lnTo>
                  <a:lnTo>
                    <a:pt x="146" y="68"/>
                  </a:lnTo>
                  <a:lnTo>
                    <a:pt x="149" y="68"/>
                  </a:lnTo>
                  <a:lnTo>
                    <a:pt x="176" y="68"/>
                  </a:lnTo>
                  <a:lnTo>
                    <a:pt x="176" y="55"/>
                  </a:lnTo>
                  <a:lnTo>
                    <a:pt x="149" y="55"/>
                  </a:lnTo>
                  <a:close/>
                  <a:moveTo>
                    <a:pt x="149" y="76"/>
                  </a:moveTo>
                  <a:lnTo>
                    <a:pt x="146" y="76"/>
                  </a:lnTo>
                  <a:lnTo>
                    <a:pt x="134" y="76"/>
                  </a:lnTo>
                  <a:lnTo>
                    <a:pt x="134" y="89"/>
                  </a:lnTo>
                  <a:lnTo>
                    <a:pt x="146" y="89"/>
                  </a:lnTo>
                  <a:lnTo>
                    <a:pt x="149" y="89"/>
                  </a:lnTo>
                  <a:lnTo>
                    <a:pt x="176" y="89"/>
                  </a:lnTo>
                  <a:lnTo>
                    <a:pt x="176" y="76"/>
                  </a:lnTo>
                  <a:lnTo>
                    <a:pt x="149" y="76"/>
                  </a:lnTo>
                  <a:close/>
                  <a:moveTo>
                    <a:pt x="149" y="95"/>
                  </a:moveTo>
                  <a:lnTo>
                    <a:pt x="146" y="95"/>
                  </a:lnTo>
                  <a:lnTo>
                    <a:pt x="134" y="95"/>
                  </a:lnTo>
                  <a:lnTo>
                    <a:pt x="134" y="110"/>
                  </a:lnTo>
                  <a:lnTo>
                    <a:pt x="146" y="110"/>
                  </a:lnTo>
                  <a:lnTo>
                    <a:pt x="149" y="110"/>
                  </a:lnTo>
                  <a:lnTo>
                    <a:pt x="176" y="110"/>
                  </a:lnTo>
                  <a:lnTo>
                    <a:pt x="176" y="95"/>
                  </a:lnTo>
                  <a:lnTo>
                    <a:pt x="149" y="95"/>
                  </a:lnTo>
                  <a:close/>
                  <a:moveTo>
                    <a:pt x="149" y="116"/>
                  </a:moveTo>
                  <a:lnTo>
                    <a:pt x="146" y="116"/>
                  </a:lnTo>
                  <a:lnTo>
                    <a:pt x="134" y="116"/>
                  </a:lnTo>
                  <a:lnTo>
                    <a:pt x="134" y="131"/>
                  </a:lnTo>
                  <a:lnTo>
                    <a:pt x="146" y="131"/>
                  </a:lnTo>
                  <a:lnTo>
                    <a:pt x="149" y="131"/>
                  </a:lnTo>
                  <a:lnTo>
                    <a:pt x="176" y="131"/>
                  </a:lnTo>
                  <a:lnTo>
                    <a:pt x="176" y="116"/>
                  </a:lnTo>
                  <a:lnTo>
                    <a:pt x="149" y="116"/>
                  </a:lnTo>
                  <a:close/>
                  <a:moveTo>
                    <a:pt x="149" y="136"/>
                  </a:moveTo>
                  <a:lnTo>
                    <a:pt x="146" y="136"/>
                  </a:lnTo>
                  <a:lnTo>
                    <a:pt x="134" y="136"/>
                  </a:lnTo>
                  <a:lnTo>
                    <a:pt x="134" y="150"/>
                  </a:lnTo>
                  <a:lnTo>
                    <a:pt x="146" y="150"/>
                  </a:lnTo>
                  <a:lnTo>
                    <a:pt x="149" y="150"/>
                  </a:lnTo>
                  <a:lnTo>
                    <a:pt x="176" y="150"/>
                  </a:lnTo>
                  <a:lnTo>
                    <a:pt x="176" y="136"/>
                  </a:lnTo>
                  <a:lnTo>
                    <a:pt x="149" y="136"/>
                  </a:lnTo>
                  <a:close/>
                  <a:moveTo>
                    <a:pt x="134" y="176"/>
                  </a:moveTo>
                  <a:lnTo>
                    <a:pt x="134" y="191"/>
                  </a:lnTo>
                  <a:lnTo>
                    <a:pt x="146" y="191"/>
                  </a:lnTo>
                  <a:lnTo>
                    <a:pt x="149" y="191"/>
                  </a:lnTo>
                  <a:lnTo>
                    <a:pt x="176" y="191"/>
                  </a:lnTo>
                  <a:lnTo>
                    <a:pt x="176" y="176"/>
                  </a:lnTo>
                  <a:lnTo>
                    <a:pt x="149" y="176"/>
                  </a:lnTo>
                  <a:lnTo>
                    <a:pt x="146" y="176"/>
                  </a:lnTo>
                  <a:lnTo>
                    <a:pt x="134" y="176"/>
                  </a:lnTo>
                  <a:close/>
                  <a:moveTo>
                    <a:pt x="134" y="197"/>
                  </a:moveTo>
                  <a:lnTo>
                    <a:pt x="134" y="210"/>
                  </a:lnTo>
                  <a:lnTo>
                    <a:pt x="146" y="210"/>
                  </a:lnTo>
                  <a:lnTo>
                    <a:pt x="149" y="210"/>
                  </a:lnTo>
                  <a:lnTo>
                    <a:pt x="176" y="210"/>
                  </a:lnTo>
                  <a:lnTo>
                    <a:pt x="176" y="197"/>
                  </a:lnTo>
                  <a:lnTo>
                    <a:pt x="149" y="197"/>
                  </a:lnTo>
                  <a:lnTo>
                    <a:pt x="146" y="197"/>
                  </a:lnTo>
                  <a:lnTo>
                    <a:pt x="134" y="197"/>
                  </a:lnTo>
                  <a:close/>
                  <a:moveTo>
                    <a:pt x="178" y="34"/>
                  </a:moveTo>
                  <a:lnTo>
                    <a:pt x="178" y="49"/>
                  </a:lnTo>
                  <a:lnTo>
                    <a:pt x="191" y="49"/>
                  </a:lnTo>
                  <a:lnTo>
                    <a:pt x="191" y="34"/>
                  </a:lnTo>
                  <a:lnTo>
                    <a:pt x="178" y="34"/>
                  </a:lnTo>
                  <a:close/>
                  <a:moveTo>
                    <a:pt x="178" y="55"/>
                  </a:moveTo>
                  <a:lnTo>
                    <a:pt x="178" y="68"/>
                  </a:lnTo>
                  <a:lnTo>
                    <a:pt x="191" y="68"/>
                  </a:lnTo>
                  <a:lnTo>
                    <a:pt x="191" y="55"/>
                  </a:lnTo>
                  <a:lnTo>
                    <a:pt x="178" y="55"/>
                  </a:lnTo>
                  <a:close/>
                  <a:moveTo>
                    <a:pt x="178" y="76"/>
                  </a:moveTo>
                  <a:lnTo>
                    <a:pt x="178" y="89"/>
                  </a:lnTo>
                  <a:lnTo>
                    <a:pt x="191" y="89"/>
                  </a:lnTo>
                  <a:lnTo>
                    <a:pt x="191" y="76"/>
                  </a:lnTo>
                  <a:lnTo>
                    <a:pt x="178" y="76"/>
                  </a:lnTo>
                  <a:close/>
                  <a:moveTo>
                    <a:pt x="178" y="95"/>
                  </a:moveTo>
                  <a:lnTo>
                    <a:pt x="178" y="110"/>
                  </a:lnTo>
                  <a:lnTo>
                    <a:pt x="191" y="110"/>
                  </a:lnTo>
                  <a:lnTo>
                    <a:pt x="191" y="95"/>
                  </a:lnTo>
                  <a:lnTo>
                    <a:pt x="178" y="95"/>
                  </a:lnTo>
                  <a:close/>
                  <a:moveTo>
                    <a:pt x="178" y="116"/>
                  </a:moveTo>
                  <a:lnTo>
                    <a:pt x="178" y="131"/>
                  </a:lnTo>
                  <a:lnTo>
                    <a:pt x="191" y="131"/>
                  </a:lnTo>
                  <a:lnTo>
                    <a:pt x="191" y="116"/>
                  </a:lnTo>
                  <a:lnTo>
                    <a:pt x="178" y="116"/>
                  </a:lnTo>
                  <a:close/>
                  <a:moveTo>
                    <a:pt x="178" y="136"/>
                  </a:moveTo>
                  <a:lnTo>
                    <a:pt x="178" y="150"/>
                  </a:lnTo>
                  <a:lnTo>
                    <a:pt x="191" y="150"/>
                  </a:lnTo>
                  <a:lnTo>
                    <a:pt x="191" y="136"/>
                  </a:lnTo>
                  <a:lnTo>
                    <a:pt x="178" y="136"/>
                  </a:lnTo>
                  <a:close/>
                  <a:moveTo>
                    <a:pt x="178" y="157"/>
                  </a:moveTo>
                  <a:lnTo>
                    <a:pt x="178" y="171"/>
                  </a:lnTo>
                  <a:lnTo>
                    <a:pt x="191" y="171"/>
                  </a:lnTo>
                  <a:lnTo>
                    <a:pt x="191" y="157"/>
                  </a:lnTo>
                  <a:lnTo>
                    <a:pt x="178" y="157"/>
                  </a:lnTo>
                  <a:close/>
                  <a:moveTo>
                    <a:pt x="178" y="176"/>
                  </a:moveTo>
                  <a:lnTo>
                    <a:pt x="178" y="191"/>
                  </a:lnTo>
                  <a:lnTo>
                    <a:pt x="191" y="191"/>
                  </a:lnTo>
                  <a:lnTo>
                    <a:pt x="191" y="176"/>
                  </a:lnTo>
                  <a:lnTo>
                    <a:pt x="178" y="176"/>
                  </a:lnTo>
                  <a:close/>
                  <a:moveTo>
                    <a:pt x="178" y="197"/>
                  </a:moveTo>
                  <a:lnTo>
                    <a:pt x="178" y="210"/>
                  </a:lnTo>
                  <a:lnTo>
                    <a:pt x="191" y="210"/>
                  </a:lnTo>
                  <a:lnTo>
                    <a:pt x="191" y="197"/>
                  </a:lnTo>
                  <a:lnTo>
                    <a:pt x="178" y="197"/>
                  </a:lnTo>
                  <a:close/>
                  <a:moveTo>
                    <a:pt x="178" y="218"/>
                  </a:moveTo>
                  <a:lnTo>
                    <a:pt x="178" y="231"/>
                  </a:lnTo>
                  <a:lnTo>
                    <a:pt x="191" y="231"/>
                  </a:lnTo>
                  <a:lnTo>
                    <a:pt x="191" y="218"/>
                  </a:lnTo>
                  <a:lnTo>
                    <a:pt x="178" y="218"/>
                  </a:lnTo>
                  <a:close/>
                  <a:moveTo>
                    <a:pt x="57" y="125"/>
                  </a:moveTo>
                  <a:lnTo>
                    <a:pt x="57" y="146"/>
                  </a:lnTo>
                  <a:lnTo>
                    <a:pt x="89" y="146"/>
                  </a:lnTo>
                  <a:lnTo>
                    <a:pt x="89" y="125"/>
                  </a:lnTo>
                  <a:lnTo>
                    <a:pt x="57" y="125"/>
                  </a:lnTo>
                  <a:close/>
                  <a:moveTo>
                    <a:pt x="57" y="155"/>
                  </a:moveTo>
                  <a:lnTo>
                    <a:pt x="57" y="176"/>
                  </a:lnTo>
                  <a:lnTo>
                    <a:pt x="89" y="176"/>
                  </a:lnTo>
                  <a:lnTo>
                    <a:pt x="89" y="155"/>
                  </a:lnTo>
                  <a:lnTo>
                    <a:pt x="57" y="155"/>
                  </a:lnTo>
                  <a:close/>
                  <a:moveTo>
                    <a:pt x="57" y="186"/>
                  </a:moveTo>
                  <a:lnTo>
                    <a:pt x="57" y="207"/>
                  </a:lnTo>
                  <a:lnTo>
                    <a:pt x="89" y="207"/>
                  </a:lnTo>
                  <a:lnTo>
                    <a:pt x="89" y="186"/>
                  </a:lnTo>
                  <a:lnTo>
                    <a:pt x="57" y="186"/>
                  </a:lnTo>
                  <a:close/>
                  <a:moveTo>
                    <a:pt x="40" y="125"/>
                  </a:moveTo>
                  <a:lnTo>
                    <a:pt x="40" y="146"/>
                  </a:lnTo>
                  <a:lnTo>
                    <a:pt x="55" y="146"/>
                  </a:lnTo>
                  <a:lnTo>
                    <a:pt x="55" y="125"/>
                  </a:lnTo>
                  <a:lnTo>
                    <a:pt x="40" y="125"/>
                  </a:lnTo>
                  <a:close/>
                  <a:moveTo>
                    <a:pt x="40" y="155"/>
                  </a:moveTo>
                  <a:lnTo>
                    <a:pt x="40" y="176"/>
                  </a:lnTo>
                  <a:lnTo>
                    <a:pt x="55" y="176"/>
                  </a:lnTo>
                  <a:lnTo>
                    <a:pt x="55" y="155"/>
                  </a:lnTo>
                  <a:lnTo>
                    <a:pt x="40" y="155"/>
                  </a:lnTo>
                  <a:close/>
                  <a:moveTo>
                    <a:pt x="40" y="186"/>
                  </a:moveTo>
                  <a:lnTo>
                    <a:pt x="40" y="207"/>
                  </a:lnTo>
                  <a:lnTo>
                    <a:pt x="55" y="207"/>
                  </a:lnTo>
                  <a:lnTo>
                    <a:pt x="55" y="186"/>
                  </a:lnTo>
                  <a:lnTo>
                    <a:pt x="40" y="186"/>
                  </a:lnTo>
                  <a:close/>
                  <a:moveTo>
                    <a:pt x="91" y="125"/>
                  </a:moveTo>
                  <a:lnTo>
                    <a:pt x="91" y="146"/>
                  </a:lnTo>
                  <a:lnTo>
                    <a:pt x="104" y="146"/>
                  </a:lnTo>
                  <a:lnTo>
                    <a:pt x="104" y="125"/>
                  </a:lnTo>
                  <a:lnTo>
                    <a:pt x="91" y="125"/>
                  </a:lnTo>
                  <a:close/>
                  <a:moveTo>
                    <a:pt x="91" y="155"/>
                  </a:moveTo>
                  <a:lnTo>
                    <a:pt x="91" y="176"/>
                  </a:lnTo>
                  <a:lnTo>
                    <a:pt x="104" y="176"/>
                  </a:lnTo>
                  <a:lnTo>
                    <a:pt x="104" y="155"/>
                  </a:lnTo>
                  <a:lnTo>
                    <a:pt x="91" y="155"/>
                  </a:lnTo>
                  <a:close/>
                  <a:moveTo>
                    <a:pt x="91" y="186"/>
                  </a:moveTo>
                  <a:lnTo>
                    <a:pt x="91" y="207"/>
                  </a:lnTo>
                  <a:lnTo>
                    <a:pt x="104" y="207"/>
                  </a:lnTo>
                  <a:lnTo>
                    <a:pt x="104" y="186"/>
                  </a:lnTo>
                  <a:lnTo>
                    <a:pt x="91" y="186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Rectangle 13"/>
            <p:cNvSpPr>
              <a:spLocks noChangeArrowheads="1"/>
            </p:cNvSpPr>
            <p:nvPr/>
          </p:nvSpPr>
          <p:spPr bwMode="auto">
            <a:xfrm>
              <a:off x="2220913" y="544513"/>
              <a:ext cx="39688" cy="117475"/>
            </a:xfrm>
            <a:prstGeom prst="rect">
              <a:avLst/>
            </a:pr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  <p:sp>
          <p:nvSpPr>
            <p:cNvPr id="14441" name="Freeform 15"/>
            <p:cNvSpPr>
              <a:spLocks noEditPoints="1"/>
            </p:cNvSpPr>
            <p:nvPr/>
          </p:nvSpPr>
          <p:spPr bwMode="auto">
            <a:xfrm>
              <a:off x="2109788" y="450850"/>
              <a:ext cx="127000" cy="211138"/>
            </a:xfrm>
            <a:custGeom>
              <a:avLst/>
              <a:gdLst>
                <a:gd name="T0" fmla="*/ 12700 w 80"/>
                <a:gd name="T1" fmla="*/ 211138 h 133"/>
                <a:gd name="T2" fmla="*/ 0 w 80"/>
                <a:gd name="T3" fmla="*/ 23813 h 133"/>
                <a:gd name="T4" fmla="*/ 127000 w 80"/>
                <a:gd name="T5" fmla="*/ 0 h 133"/>
                <a:gd name="T6" fmla="*/ 114300 w 80"/>
                <a:gd name="T7" fmla="*/ 23813 h 133"/>
                <a:gd name="T8" fmla="*/ 114300 w 80"/>
                <a:gd name="T9" fmla="*/ 211138 h 133"/>
                <a:gd name="T10" fmla="*/ 20638 w 80"/>
                <a:gd name="T11" fmla="*/ 60325 h 133"/>
                <a:gd name="T12" fmla="*/ 41275 w 80"/>
                <a:gd name="T13" fmla="*/ 30163 h 133"/>
                <a:gd name="T14" fmla="*/ 20638 w 80"/>
                <a:gd name="T15" fmla="*/ 30163 h 133"/>
                <a:gd name="T16" fmla="*/ 20638 w 80"/>
                <a:gd name="T17" fmla="*/ 93663 h 133"/>
                <a:gd name="T18" fmla="*/ 41275 w 80"/>
                <a:gd name="T19" fmla="*/ 66675 h 133"/>
                <a:gd name="T20" fmla="*/ 20638 w 80"/>
                <a:gd name="T21" fmla="*/ 66675 h 133"/>
                <a:gd name="T22" fmla="*/ 20638 w 80"/>
                <a:gd name="T23" fmla="*/ 130175 h 133"/>
                <a:gd name="T24" fmla="*/ 41275 w 80"/>
                <a:gd name="T25" fmla="*/ 100013 h 133"/>
                <a:gd name="T26" fmla="*/ 20638 w 80"/>
                <a:gd name="T27" fmla="*/ 100013 h 133"/>
                <a:gd name="T28" fmla="*/ 20638 w 80"/>
                <a:gd name="T29" fmla="*/ 166688 h 133"/>
                <a:gd name="T30" fmla="*/ 41275 w 80"/>
                <a:gd name="T31" fmla="*/ 136525 h 133"/>
                <a:gd name="T32" fmla="*/ 20638 w 80"/>
                <a:gd name="T33" fmla="*/ 136525 h 133"/>
                <a:gd name="T34" fmla="*/ 50800 w 80"/>
                <a:gd name="T35" fmla="*/ 60325 h 133"/>
                <a:gd name="T36" fmla="*/ 74613 w 80"/>
                <a:gd name="T37" fmla="*/ 30163 h 133"/>
                <a:gd name="T38" fmla="*/ 50800 w 80"/>
                <a:gd name="T39" fmla="*/ 30163 h 133"/>
                <a:gd name="T40" fmla="*/ 50800 w 80"/>
                <a:gd name="T41" fmla="*/ 93663 h 133"/>
                <a:gd name="T42" fmla="*/ 74613 w 80"/>
                <a:gd name="T43" fmla="*/ 66675 h 133"/>
                <a:gd name="T44" fmla="*/ 50800 w 80"/>
                <a:gd name="T45" fmla="*/ 66675 h 133"/>
                <a:gd name="T46" fmla="*/ 50800 w 80"/>
                <a:gd name="T47" fmla="*/ 130175 h 133"/>
                <a:gd name="T48" fmla="*/ 74613 w 80"/>
                <a:gd name="T49" fmla="*/ 100013 h 133"/>
                <a:gd name="T50" fmla="*/ 50800 w 80"/>
                <a:gd name="T51" fmla="*/ 100013 h 133"/>
                <a:gd name="T52" fmla="*/ 50800 w 80"/>
                <a:gd name="T53" fmla="*/ 166688 h 133"/>
                <a:gd name="T54" fmla="*/ 74613 w 80"/>
                <a:gd name="T55" fmla="*/ 136525 h 133"/>
                <a:gd name="T56" fmla="*/ 50800 w 80"/>
                <a:gd name="T57" fmla="*/ 136525 h 133"/>
                <a:gd name="T58" fmla="*/ 80963 w 80"/>
                <a:gd name="T59" fmla="*/ 60325 h 133"/>
                <a:gd name="T60" fmla="*/ 104775 w 80"/>
                <a:gd name="T61" fmla="*/ 30163 h 133"/>
                <a:gd name="T62" fmla="*/ 80963 w 80"/>
                <a:gd name="T63" fmla="*/ 30163 h 133"/>
                <a:gd name="T64" fmla="*/ 80963 w 80"/>
                <a:gd name="T65" fmla="*/ 93663 h 133"/>
                <a:gd name="T66" fmla="*/ 104775 w 80"/>
                <a:gd name="T67" fmla="*/ 66675 h 133"/>
                <a:gd name="T68" fmla="*/ 80963 w 80"/>
                <a:gd name="T69" fmla="*/ 66675 h 133"/>
                <a:gd name="T70" fmla="*/ 80963 w 80"/>
                <a:gd name="T71" fmla="*/ 130175 h 133"/>
                <a:gd name="T72" fmla="*/ 104775 w 80"/>
                <a:gd name="T73" fmla="*/ 100013 h 133"/>
                <a:gd name="T74" fmla="*/ 80963 w 80"/>
                <a:gd name="T75" fmla="*/ 100013 h 133"/>
                <a:gd name="T76" fmla="*/ 80963 w 80"/>
                <a:gd name="T77" fmla="*/ 166688 h 133"/>
                <a:gd name="T78" fmla="*/ 104775 w 80"/>
                <a:gd name="T79" fmla="*/ 136525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0" h="133">
                  <a:moveTo>
                    <a:pt x="72" y="133"/>
                  </a:moveTo>
                  <a:lnTo>
                    <a:pt x="8" y="133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5"/>
                  </a:lnTo>
                  <a:lnTo>
                    <a:pt x="72" y="15"/>
                  </a:lnTo>
                  <a:lnTo>
                    <a:pt x="72" y="133"/>
                  </a:lnTo>
                  <a:close/>
                  <a:moveTo>
                    <a:pt x="13" y="19"/>
                  </a:moveTo>
                  <a:lnTo>
                    <a:pt x="13" y="38"/>
                  </a:lnTo>
                  <a:lnTo>
                    <a:pt x="26" y="38"/>
                  </a:lnTo>
                  <a:lnTo>
                    <a:pt x="26" y="19"/>
                  </a:lnTo>
                  <a:lnTo>
                    <a:pt x="13" y="19"/>
                  </a:lnTo>
                  <a:close/>
                  <a:moveTo>
                    <a:pt x="13" y="42"/>
                  </a:moveTo>
                  <a:lnTo>
                    <a:pt x="13" y="59"/>
                  </a:lnTo>
                  <a:lnTo>
                    <a:pt x="26" y="59"/>
                  </a:lnTo>
                  <a:lnTo>
                    <a:pt x="26" y="42"/>
                  </a:lnTo>
                  <a:lnTo>
                    <a:pt x="13" y="42"/>
                  </a:lnTo>
                  <a:close/>
                  <a:moveTo>
                    <a:pt x="13" y="63"/>
                  </a:moveTo>
                  <a:lnTo>
                    <a:pt x="13" y="82"/>
                  </a:lnTo>
                  <a:lnTo>
                    <a:pt x="26" y="82"/>
                  </a:lnTo>
                  <a:lnTo>
                    <a:pt x="26" y="63"/>
                  </a:lnTo>
                  <a:lnTo>
                    <a:pt x="13" y="63"/>
                  </a:lnTo>
                  <a:close/>
                  <a:moveTo>
                    <a:pt x="13" y="86"/>
                  </a:moveTo>
                  <a:lnTo>
                    <a:pt x="13" y="105"/>
                  </a:lnTo>
                  <a:lnTo>
                    <a:pt x="26" y="105"/>
                  </a:lnTo>
                  <a:lnTo>
                    <a:pt x="26" y="86"/>
                  </a:lnTo>
                  <a:lnTo>
                    <a:pt x="13" y="86"/>
                  </a:lnTo>
                  <a:close/>
                  <a:moveTo>
                    <a:pt x="32" y="19"/>
                  </a:moveTo>
                  <a:lnTo>
                    <a:pt x="32" y="38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32" y="19"/>
                  </a:lnTo>
                  <a:close/>
                  <a:moveTo>
                    <a:pt x="32" y="42"/>
                  </a:moveTo>
                  <a:lnTo>
                    <a:pt x="32" y="59"/>
                  </a:lnTo>
                  <a:lnTo>
                    <a:pt x="47" y="59"/>
                  </a:lnTo>
                  <a:lnTo>
                    <a:pt x="47" y="42"/>
                  </a:lnTo>
                  <a:lnTo>
                    <a:pt x="32" y="42"/>
                  </a:lnTo>
                  <a:close/>
                  <a:moveTo>
                    <a:pt x="32" y="63"/>
                  </a:moveTo>
                  <a:lnTo>
                    <a:pt x="32" y="82"/>
                  </a:lnTo>
                  <a:lnTo>
                    <a:pt x="47" y="82"/>
                  </a:lnTo>
                  <a:lnTo>
                    <a:pt x="47" y="63"/>
                  </a:lnTo>
                  <a:lnTo>
                    <a:pt x="32" y="63"/>
                  </a:lnTo>
                  <a:close/>
                  <a:moveTo>
                    <a:pt x="32" y="86"/>
                  </a:moveTo>
                  <a:lnTo>
                    <a:pt x="32" y="105"/>
                  </a:lnTo>
                  <a:lnTo>
                    <a:pt x="47" y="105"/>
                  </a:lnTo>
                  <a:lnTo>
                    <a:pt x="47" y="86"/>
                  </a:lnTo>
                  <a:lnTo>
                    <a:pt x="32" y="86"/>
                  </a:lnTo>
                  <a:close/>
                  <a:moveTo>
                    <a:pt x="51" y="19"/>
                  </a:moveTo>
                  <a:lnTo>
                    <a:pt x="51" y="38"/>
                  </a:lnTo>
                  <a:lnTo>
                    <a:pt x="66" y="38"/>
                  </a:lnTo>
                  <a:lnTo>
                    <a:pt x="66" y="19"/>
                  </a:lnTo>
                  <a:lnTo>
                    <a:pt x="51" y="19"/>
                  </a:lnTo>
                  <a:close/>
                  <a:moveTo>
                    <a:pt x="51" y="42"/>
                  </a:moveTo>
                  <a:lnTo>
                    <a:pt x="51" y="59"/>
                  </a:lnTo>
                  <a:lnTo>
                    <a:pt x="66" y="59"/>
                  </a:lnTo>
                  <a:lnTo>
                    <a:pt x="66" y="42"/>
                  </a:lnTo>
                  <a:lnTo>
                    <a:pt x="51" y="42"/>
                  </a:lnTo>
                  <a:close/>
                  <a:moveTo>
                    <a:pt x="51" y="63"/>
                  </a:moveTo>
                  <a:lnTo>
                    <a:pt x="51" y="82"/>
                  </a:lnTo>
                  <a:lnTo>
                    <a:pt x="66" y="82"/>
                  </a:lnTo>
                  <a:lnTo>
                    <a:pt x="66" y="63"/>
                  </a:lnTo>
                  <a:lnTo>
                    <a:pt x="51" y="63"/>
                  </a:lnTo>
                  <a:close/>
                  <a:moveTo>
                    <a:pt x="51" y="86"/>
                  </a:moveTo>
                  <a:lnTo>
                    <a:pt x="51" y="105"/>
                  </a:lnTo>
                  <a:lnTo>
                    <a:pt x="66" y="105"/>
                  </a:lnTo>
                  <a:lnTo>
                    <a:pt x="66" y="86"/>
                  </a:lnTo>
                  <a:lnTo>
                    <a:pt x="51" y="86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Freeform 16"/>
            <p:cNvSpPr>
              <a:spLocks noEditPoints="1"/>
            </p:cNvSpPr>
            <p:nvPr/>
          </p:nvSpPr>
          <p:spPr bwMode="auto">
            <a:xfrm>
              <a:off x="1974850" y="590550"/>
              <a:ext cx="107950" cy="71438"/>
            </a:xfrm>
            <a:custGeom>
              <a:avLst/>
              <a:gdLst>
                <a:gd name="T0" fmla="*/ 101600 w 68"/>
                <a:gd name="T1" fmla="*/ 71438 h 45"/>
                <a:gd name="T2" fmla="*/ 7938 w 68"/>
                <a:gd name="T3" fmla="*/ 71438 h 45"/>
                <a:gd name="T4" fmla="*/ 7938 w 68"/>
                <a:gd name="T5" fmla="*/ 28575 h 45"/>
                <a:gd name="T6" fmla="*/ 0 w 68"/>
                <a:gd name="T7" fmla="*/ 28575 h 45"/>
                <a:gd name="T8" fmla="*/ 26988 w 68"/>
                <a:gd name="T9" fmla="*/ 14288 h 45"/>
                <a:gd name="T10" fmla="*/ 53975 w 68"/>
                <a:gd name="T11" fmla="*/ 0 h 45"/>
                <a:gd name="T12" fmla="*/ 80963 w 68"/>
                <a:gd name="T13" fmla="*/ 14288 h 45"/>
                <a:gd name="T14" fmla="*/ 107950 w 68"/>
                <a:gd name="T15" fmla="*/ 28575 h 45"/>
                <a:gd name="T16" fmla="*/ 101600 w 68"/>
                <a:gd name="T17" fmla="*/ 28575 h 45"/>
                <a:gd name="T18" fmla="*/ 101600 w 68"/>
                <a:gd name="T19" fmla="*/ 71438 h 45"/>
                <a:gd name="T20" fmla="*/ 101600 w 68"/>
                <a:gd name="T21" fmla="*/ 71438 h 45"/>
                <a:gd name="T22" fmla="*/ 53975 w 68"/>
                <a:gd name="T23" fmla="*/ 47625 h 45"/>
                <a:gd name="T24" fmla="*/ 53975 w 68"/>
                <a:gd name="T25" fmla="*/ 31750 h 45"/>
                <a:gd name="T26" fmla="*/ 41275 w 68"/>
                <a:gd name="T27" fmla="*/ 31750 h 45"/>
                <a:gd name="T28" fmla="*/ 41275 w 68"/>
                <a:gd name="T29" fmla="*/ 47625 h 45"/>
                <a:gd name="T30" fmla="*/ 53975 w 68"/>
                <a:gd name="T31" fmla="*/ 47625 h 45"/>
                <a:gd name="T32" fmla="*/ 53975 w 68"/>
                <a:gd name="T33" fmla="*/ 47625 h 45"/>
                <a:gd name="T34" fmla="*/ 68263 w 68"/>
                <a:gd name="T35" fmla="*/ 47625 h 45"/>
                <a:gd name="T36" fmla="*/ 68263 w 68"/>
                <a:gd name="T37" fmla="*/ 31750 h 45"/>
                <a:gd name="T38" fmla="*/ 57150 w 68"/>
                <a:gd name="T39" fmla="*/ 31750 h 45"/>
                <a:gd name="T40" fmla="*/ 57150 w 68"/>
                <a:gd name="T41" fmla="*/ 47625 h 45"/>
                <a:gd name="T42" fmla="*/ 68263 w 68"/>
                <a:gd name="T43" fmla="*/ 47625 h 45"/>
                <a:gd name="T44" fmla="*/ 68263 w 68"/>
                <a:gd name="T45" fmla="*/ 47625 h 45"/>
                <a:gd name="T46" fmla="*/ 23813 w 68"/>
                <a:gd name="T47" fmla="*/ 47625 h 45"/>
                <a:gd name="T48" fmla="*/ 23813 w 68"/>
                <a:gd name="T49" fmla="*/ 31750 h 45"/>
                <a:gd name="T50" fmla="*/ 11113 w 68"/>
                <a:gd name="T51" fmla="*/ 31750 h 45"/>
                <a:gd name="T52" fmla="*/ 11113 w 68"/>
                <a:gd name="T53" fmla="*/ 47625 h 45"/>
                <a:gd name="T54" fmla="*/ 23813 w 68"/>
                <a:gd name="T55" fmla="*/ 47625 h 45"/>
                <a:gd name="T56" fmla="*/ 23813 w 68"/>
                <a:gd name="T57" fmla="*/ 47625 h 45"/>
                <a:gd name="T58" fmla="*/ 36513 w 68"/>
                <a:gd name="T59" fmla="*/ 47625 h 45"/>
                <a:gd name="T60" fmla="*/ 36513 w 68"/>
                <a:gd name="T61" fmla="*/ 31750 h 45"/>
                <a:gd name="T62" fmla="*/ 23813 w 68"/>
                <a:gd name="T63" fmla="*/ 31750 h 45"/>
                <a:gd name="T64" fmla="*/ 23813 w 68"/>
                <a:gd name="T65" fmla="*/ 47625 h 45"/>
                <a:gd name="T66" fmla="*/ 36513 w 68"/>
                <a:gd name="T67" fmla="*/ 47625 h 45"/>
                <a:gd name="T68" fmla="*/ 36513 w 68"/>
                <a:gd name="T69" fmla="*/ 47625 h 45"/>
                <a:gd name="T70" fmla="*/ 87313 w 68"/>
                <a:gd name="T71" fmla="*/ 47625 h 45"/>
                <a:gd name="T72" fmla="*/ 87313 w 68"/>
                <a:gd name="T73" fmla="*/ 31750 h 45"/>
                <a:gd name="T74" fmla="*/ 74613 w 68"/>
                <a:gd name="T75" fmla="*/ 31750 h 45"/>
                <a:gd name="T76" fmla="*/ 74613 w 68"/>
                <a:gd name="T77" fmla="*/ 47625 h 45"/>
                <a:gd name="T78" fmla="*/ 87313 w 68"/>
                <a:gd name="T79" fmla="*/ 47625 h 45"/>
                <a:gd name="T80" fmla="*/ 87313 w 68"/>
                <a:gd name="T81" fmla="*/ 47625 h 45"/>
                <a:gd name="T82" fmla="*/ 98425 w 68"/>
                <a:gd name="T83" fmla="*/ 47625 h 45"/>
                <a:gd name="T84" fmla="*/ 98425 w 68"/>
                <a:gd name="T85" fmla="*/ 31750 h 45"/>
                <a:gd name="T86" fmla="*/ 87313 w 68"/>
                <a:gd name="T87" fmla="*/ 31750 h 45"/>
                <a:gd name="T88" fmla="*/ 87313 w 68"/>
                <a:gd name="T89" fmla="*/ 47625 h 45"/>
                <a:gd name="T90" fmla="*/ 98425 w 68"/>
                <a:gd name="T91" fmla="*/ 47625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8" h="45">
                  <a:moveTo>
                    <a:pt x="64" y="45"/>
                  </a:moveTo>
                  <a:lnTo>
                    <a:pt x="5" y="45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17" y="9"/>
                  </a:lnTo>
                  <a:lnTo>
                    <a:pt x="34" y="0"/>
                  </a:lnTo>
                  <a:lnTo>
                    <a:pt x="51" y="9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4" y="45"/>
                  </a:lnTo>
                  <a:close/>
                  <a:moveTo>
                    <a:pt x="34" y="30"/>
                  </a:moveTo>
                  <a:lnTo>
                    <a:pt x="34" y="20"/>
                  </a:lnTo>
                  <a:lnTo>
                    <a:pt x="26" y="20"/>
                  </a:lnTo>
                  <a:lnTo>
                    <a:pt x="26" y="30"/>
                  </a:lnTo>
                  <a:lnTo>
                    <a:pt x="34" y="30"/>
                  </a:lnTo>
                  <a:close/>
                  <a:moveTo>
                    <a:pt x="43" y="30"/>
                  </a:moveTo>
                  <a:lnTo>
                    <a:pt x="43" y="20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43" y="30"/>
                  </a:lnTo>
                  <a:close/>
                  <a:moveTo>
                    <a:pt x="15" y="30"/>
                  </a:moveTo>
                  <a:lnTo>
                    <a:pt x="15" y="20"/>
                  </a:lnTo>
                  <a:lnTo>
                    <a:pt x="7" y="20"/>
                  </a:lnTo>
                  <a:lnTo>
                    <a:pt x="7" y="30"/>
                  </a:lnTo>
                  <a:lnTo>
                    <a:pt x="15" y="30"/>
                  </a:lnTo>
                  <a:close/>
                  <a:moveTo>
                    <a:pt x="23" y="30"/>
                  </a:moveTo>
                  <a:lnTo>
                    <a:pt x="23" y="20"/>
                  </a:lnTo>
                  <a:lnTo>
                    <a:pt x="15" y="20"/>
                  </a:lnTo>
                  <a:lnTo>
                    <a:pt x="15" y="30"/>
                  </a:lnTo>
                  <a:lnTo>
                    <a:pt x="23" y="30"/>
                  </a:lnTo>
                  <a:close/>
                  <a:moveTo>
                    <a:pt x="55" y="30"/>
                  </a:moveTo>
                  <a:lnTo>
                    <a:pt x="55" y="20"/>
                  </a:lnTo>
                  <a:lnTo>
                    <a:pt x="47" y="20"/>
                  </a:lnTo>
                  <a:lnTo>
                    <a:pt x="47" y="30"/>
                  </a:lnTo>
                  <a:lnTo>
                    <a:pt x="55" y="30"/>
                  </a:lnTo>
                  <a:close/>
                  <a:moveTo>
                    <a:pt x="62" y="30"/>
                  </a:moveTo>
                  <a:lnTo>
                    <a:pt x="62" y="20"/>
                  </a:lnTo>
                  <a:lnTo>
                    <a:pt x="55" y="20"/>
                  </a:lnTo>
                  <a:lnTo>
                    <a:pt x="55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Rectangle 16"/>
            <p:cNvSpPr>
              <a:spLocks noChangeArrowheads="1"/>
            </p:cNvSpPr>
            <p:nvPr/>
          </p:nvSpPr>
          <p:spPr bwMode="auto">
            <a:xfrm>
              <a:off x="2058988" y="647700"/>
              <a:ext cx="104775" cy="14288"/>
            </a:xfrm>
            <a:prstGeom prst="rect">
              <a:avLst/>
            </a:pr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  <p:sp>
          <p:nvSpPr>
            <p:cNvPr id="14444" name="Freeform 18"/>
            <p:cNvSpPr>
              <a:spLocks/>
            </p:cNvSpPr>
            <p:nvPr/>
          </p:nvSpPr>
          <p:spPr bwMode="auto">
            <a:xfrm>
              <a:off x="1881188" y="554038"/>
              <a:ext cx="93663" cy="107950"/>
            </a:xfrm>
            <a:custGeom>
              <a:avLst/>
              <a:gdLst>
                <a:gd name="T0" fmla="*/ 50800 w 59"/>
                <a:gd name="T1" fmla="*/ 53975 h 68"/>
                <a:gd name="T2" fmla="*/ 57150 w 59"/>
                <a:gd name="T3" fmla="*/ 63500 h 68"/>
                <a:gd name="T4" fmla="*/ 60325 w 59"/>
                <a:gd name="T5" fmla="*/ 57150 h 68"/>
                <a:gd name="T6" fmla="*/ 60325 w 59"/>
                <a:gd name="T7" fmla="*/ 57150 h 68"/>
                <a:gd name="T8" fmla="*/ 57150 w 59"/>
                <a:gd name="T9" fmla="*/ 57150 h 68"/>
                <a:gd name="T10" fmla="*/ 63500 w 59"/>
                <a:gd name="T11" fmla="*/ 47625 h 68"/>
                <a:gd name="T12" fmla="*/ 69850 w 59"/>
                <a:gd name="T13" fmla="*/ 36513 h 68"/>
                <a:gd name="T14" fmla="*/ 77788 w 59"/>
                <a:gd name="T15" fmla="*/ 47625 h 68"/>
                <a:gd name="T16" fmla="*/ 84138 w 59"/>
                <a:gd name="T17" fmla="*/ 57150 h 68"/>
                <a:gd name="T18" fmla="*/ 77788 w 59"/>
                <a:gd name="T19" fmla="*/ 57150 h 68"/>
                <a:gd name="T20" fmla="*/ 77788 w 59"/>
                <a:gd name="T21" fmla="*/ 57150 h 68"/>
                <a:gd name="T22" fmla="*/ 87313 w 59"/>
                <a:gd name="T23" fmla="*/ 71438 h 68"/>
                <a:gd name="T24" fmla="*/ 84138 w 59"/>
                <a:gd name="T25" fmla="*/ 71438 h 68"/>
                <a:gd name="T26" fmla="*/ 93663 w 59"/>
                <a:gd name="T27" fmla="*/ 84138 h 68"/>
                <a:gd name="T28" fmla="*/ 73025 w 59"/>
                <a:gd name="T29" fmla="*/ 84138 h 68"/>
                <a:gd name="T30" fmla="*/ 73025 w 59"/>
                <a:gd name="T31" fmla="*/ 107950 h 68"/>
                <a:gd name="T32" fmla="*/ 66675 w 59"/>
                <a:gd name="T33" fmla="*/ 107950 h 68"/>
                <a:gd name="T34" fmla="*/ 66675 w 59"/>
                <a:gd name="T35" fmla="*/ 84138 h 68"/>
                <a:gd name="T36" fmla="*/ 47625 w 59"/>
                <a:gd name="T37" fmla="*/ 84138 h 68"/>
                <a:gd name="T38" fmla="*/ 57150 w 59"/>
                <a:gd name="T39" fmla="*/ 71438 h 68"/>
                <a:gd name="T40" fmla="*/ 36513 w 59"/>
                <a:gd name="T41" fmla="*/ 71438 h 68"/>
                <a:gd name="T42" fmla="*/ 36513 w 59"/>
                <a:gd name="T43" fmla="*/ 107950 h 68"/>
                <a:gd name="T44" fmla="*/ 26988 w 59"/>
                <a:gd name="T45" fmla="*/ 107950 h 68"/>
                <a:gd name="T46" fmla="*/ 26988 w 59"/>
                <a:gd name="T47" fmla="*/ 71438 h 68"/>
                <a:gd name="T48" fmla="*/ 0 w 59"/>
                <a:gd name="T49" fmla="*/ 71438 h 68"/>
                <a:gd name="T50" fmla="*/ 9525 w 59"/>
                <a:gd name="T51" fmla="*/ 53975 h 68"/>
                <a:gd name="T52" fmla="*/ 3175 w 59"/>
                <a:gd name="T53" fmla="*/ 53975 h 68"/>
                <a:gd name="T54" fmla="*/ 17463 w 59"/>
                <a:gd name="T55" fmla="*/ 33338 h 68"/>
                <a:gd name="T56" fmla="*/ 17463 w 59"/>
                <a:gd name="T57" fmla="*/ 33338 h 68"/>
                <a:gd name="T58" fmla="*/ 12700 w 59"/>
                <a:gd name="T59" fmla="*/ 33338 h 68"/>
                <a:gd name="T60" fmla="*/ 20638 w 59"/>
                <a:gd name="T61" fmla="*/ 17463 h 68"/>
                <a:gd name="T62" fmla="*/ 30163 w 59"/>
                <a:gd name="T63" fmla="*/ 0 h 68"/>
                <a:gd name="T64" fmla="*/ 42863 w 59"/>
                <a:gd name="T65" fmla="*/ 17463 h 68"/>
                <a:gd name="T66" fmla="*/ 50800 w 59"/>
                <a:gd name="T67" fmla="*/ 33338 h 68"/>
                <a:gd name="T68" fmla="*/ 46038 w 59"/>
                <a:gd name="T69" fmla="*/ 33338 h 68"/>
                <a:gd name="T70" fmla="*/ 46038 w 59"/>
                <a:gd name="T71" fmla="*/ 33338 h 68"/>
                <a:gd name="T72" fmla="*/ 57150 w 59"/>
                <a:gd name="T73" fmla="*/ 53975 h 68"/>
                <a:gd name="T74" fmla="*/ 50800 w 59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" h="68">
                  <a:moveTo>
                    <a:pt x="32" y="34"/>
                  </a:moveTo>
                  <a:lnTo>
                    <a:pt x="36" y="40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4" y="23"/>
                  </a:lnTo>
                  <a:lnTo>
                    <a:pt x="49" y="30"/>
                  </a:lnTo>
                  <a:lnTo>
                    <a:pt x="53" y="36"/>
                  </a:lnTo>
                  <a:lnTo>
                    <a:pt x="49" y="36"/>
                  </a:lnTo>
                  <a:lnTo>
                    <a:pt x="55" y="45"/>
                  </a:lnTo>
                  <a:lnTo>
                    <a:pt x="53" y="45"/>
                  </a:lnTo>
                  <a:lnTo>
                    <a:pt x="59" y="53"/>
                  </a:lnTo>
                  <a:lnTo>
                    <a:pt x="46" y="53"/>
                  </a:lnTo>
                  <a:lnTo>
                    <a:pt x="46" y="68"/>
                  </a:lnTo>
                  <a:lnTo>
                    <a:pt x="42" y="68"/>
                  </a:lnTo>
                  <a:lnTo>
                    <a:pt x="42" y="53"/>
                  </a:lnTo>
                  <a:lnTo>
                    <a:pt x="30" y="53"/>
                  </a:lnTo>
                  <a:lnTo>
                    <a:pt x="36" y="45"/>
                  </a:lnTo>
                  <a:lnTo>
                    <a:pt x="23" y="45"/>
                  </a:lnTo>
                  <a:lnTo>
                    <a:pt x="23" y="68"/>
                  </a:lnTo>
                  <a:lnTo>
                    <a:pt x="17" y="68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2" y="34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27" y="11"/>
                  </a:lnTo>
                  <a:lnTo>
                    <a:pt x="32" y="21"/>
                  </a:lnTo>
                  <a:lnTo>
                    <a:pt x="29" y="21"/>
                  </a:lnTo>
                  <a:lnTo>
                    <a:pt x="36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Freeform 19"/>
            <p:cNvSpPr>
              <a:spLocks/>
            </p:cNvSpPr>
            <p:nvPr/>
          </p:nvSpPr>
          <p:spPr bwMode="auto">
            <a:xfrm>
              <a:off x="1800225" y="554038"/>
              <a:ext cx="93663" cy="107950"/>
            </a:xfrm>
            <a:custGeom>
              <a:avLst/>
              <a:gdLst>
                <a:gd name="T0" fmla="*/ 53975 w 59"/>
                <a:gd name="T1" fmla="*/ 53975 h 68"/>
                <a:gd name="T2" fmla="*/ 60325 w 59"/>
                <a:gd name="T3" fmla="*/ 63500 h 68"/>
                <a:gd name="T4" fmla="*/ 63500 w 59"/>
                <a:gd name="T5" fmla="*/ 57150 h 68"/>
                <a:gd name="T6" fmla="*/ 63500 w 59"/>
                <a:gd name="T7" fmla="*/ 57150 h 68"/>
                <a:gd name="T8" fmla="*/ 60325 w 59"/>
                <a:gd name="T9" fmla="*/ 57150 h 68"/>
                <a:gd name="T10" fmla="*/ 66675 w 59"/>
                <a:gd name="T11" fmla="*/ 47625 h 68"/>
                <a:gd name="T12" fmla="*/ 71438 w 59"/>
                <a:gd name="T13" fmla="*/ 36513 h 68"/>
                <a:gd name="T14" fmla="*/ 77788 w 59"/>
                <a:gd name="T15" fmla="*/ 47625 h 68"/>
                <a:gd name="T16" fmla="*/ 87313 w 59"/>
                <a:gd name="T17" fmla="*/ 57150 h 68"/>
                <a:gd name="T18" fmla="*/ 80963 w 59"/>
                <a:gd name="T19" fmla="*/ 57150 h 68"/>
                <a:gd name="T20" fmla="*/ 80963 w 59"/>
                <a:gd name="T21" fmla="*/ 57150 h 68"/>
                <a:gd name="T22" fmla="*/ 90488 w 59"/>
                <a:gd name="T23" fmla="*/ 71438 h 68"/>
                <a:gd name="T24" fmla="*/ 87313 w 59"/>
                <a:gd name="T25" fmla="*/ 71438 h 68"/>
                <a:gd name="T26" fmla="*/ 93663 w 59"/>
                <a:gd name="T27" fmla="*/ 84138 h 68"/>
                <a:gd name="T28" fmla="*/ 74613 w 59"/>
                <a:gd name="T29" fmla="*/ 84138 h 68"/>
                <a:gd name="T30" fmla="*/ 74613 w 59"/>
                <a:gd name="T31" fmla="*/ 107950 h 68"/>
                <a:gd name="T32" fmla="*/ 69850 w 59"/>
                <a:gd name="T33" fmla="*/ 107950 h 68"/>
                <a:gd name="T34" fmla="*/ 69850 w 59"/>
                <a:gd name="T35" fmla="*/ 84138 h 68"/>
                <a:gd name="T36" fmla="*/ 50800 w 59"/>
                <a:gd name="T37" fmla="*/ 84138 h 68"/>
                <a:gd name="T38" fmla="*/ 57150 w 59"/>
                <a:gd name="T39" fmla="*/ 71438 h 68"/>
                <a:gd name="T40" fmla="*/ 39688 w 59"/>
                <a:gd name="T41" fmla="*/ 71438 h 68"/>
                <a:gd name="T42" fmla="*/ 39688 w 59"/>
                <a:gd name="T43" fmla="*/ 107950 h 68"/>
                <a:gd name="T44" fmla="*/ 30163 w 59"/>
                <a:gd name="T45" fmla="*/ 107950 h 68"/>
                <a:gd name="T46" fmla="*/ 30163 w 59"/>
                <a:gd name="T47" fmla="*/ 71438 h 68"/>
                <a:gd name="T48" fmla="*/ 0 w 59"/>
                <a:gd name="T49" fmla="*/ 71438 h 68"/>
                <a:gd name="T50" fmla="*/ 12700 w 59"/>
                <a:gd name="T51" fmla="*/ 53975 h 68"/>
                <a:gd name="T52" fmla="*/ 6350 w 59"/>
                <a:gd name="T53" fmla="*/ 53975 h 68"/>
                <a:gd name="T54" fmla="*/ 20638 w 59"/>
                <a:gd name="T55" fmla="*/ 33338 h 68"/>
                <a:gd name="T56" fmla="*/ 20638 w 59"/>
                <a:gd name="T57" fmla="*/ 33338 h 68"/>
                <a:gd name="T58" fmla="*/ 12700 w 59"/>
                <a:gd name="T59" fmla="*/ 33338 h 68"/>
                <a:gd name="T60" fmla="*/ 23813 w 59"/>
                <a:gd name="T61" fmla="*/ 17463 h 68"/>
                <a:gd name="T62" fmla="*/ 33338 w 59"/>
                <a:gd name="T63" fmla="*/ 0 h 68"/>
                <a:gd name="T64" fmla="*/ 42863 w 59"/>
                <a:gd name="T65" fmla="*/ 17463 h 68"/>
                <a:gd name="T66" fmla="*/ 53975 w 59"/>
                <a:gd name="T67" fmla="*/ 33338 h 68"/>
                <a:gd name="T68" fmla="*/ 44450 w 59"/>
                <a:gd name="T69" fmla="*/ 33338 h 68"/>
                <a:gd name="T70" fmla="*/ 47625 w 59"/>
                <a:gd name="T71" fmla="*/ 33338 h 68"/>
                <a:gd name="T72" fmla="*/ 60325 w 59"/>
                <a:gd name="T73" fmla="*/ 53975 h 68"/>
                <a:gd name="T74" fmla="*/ 53975 w 59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" h="68">
                  <a:moveTo>
                    <a:pt x="34" y="34"/>
                  </a:moveTo>
                  <a:lnTo>
                    <a:pt x="38" y="40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5" y="23"/>
                  </a:lnTo>
                  <a:lnTo>
                    <a:pt x="49" y="30"/>
                  </a:lnTo>
                  <a:lnTo>
                    <a:pt x="55" y="36"/>
                  </a:lnTo>
                  <a:lnTo>
                    <a:pt x="51" y="36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9" y="53"/>
                  </a:lnTo>
                  <a:lnTo>
                    <a:pt x="47" y="53"/>
                  </a:lnTo>
                  <a:lnTo>
                    <a:pt x="47" y="68"/>
                  </a:lnTo>
                  <a:lnTo>
                    <a:pt x="44" y="68"/>
                  </a:lnTo>
                  <a:lnTo>
                    <a:pt x="44" y="53"/>
                  </a:lnTo>
                  <a:lnTo>
                    <a:pt x="32" y="53"/>
                  </a:lnTo>
                  <a:lnTo>
                    <a:pt x="36" y="45"/>
                  </a:lnTo>
                  <a:lnTo>
                    <a:pt x="25" y="45"/>
                  </a:lnTo>
                  <a:lnTo>
                    <a:pt x="25" y="68"/>
                  </a:lnTo>
                  <a:lnTo>
                    <a:pt x="19" y="68"/>
                  </a:lnTo>
                  <a:lnTo>
                    <a:pt x="19" y="45"/>
                  </a:lnTo>
                  <a:lnTo>
                    <a:pt x="0" y="45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15" y="11"/>
                  </a:lnTo>
                  <a:lnTo>
                    <a:pt x="21" y="0"/>
                  </a:lnTo>
                  <a:lnTo>
                    <a:pt x="27" y="11"/>
                  </a:lnTo>
                  <a:lnTo>
                    <a:pt x="34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8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Freeform 20"/>
            <p:cNvSpPr>
              <a:spLocks/>
            </p:cNvSpPr>
            <p:nvPr/>
          </p:nvSpPr>
          <p:spPr bwMode="auto">
            <a:xfrm>
              <a:off x="1743075" y="554038"/>
              <a:ext cx="93663" cy="107950"/>
            </a:xfrm>
            <a:custGeom>
              <a:avLst/>
              <a:gdLst>
                <a:gd name="T0" fmla="*/ 53975 w 59"/>
                <a:gd name="T1" fmla="*/ 53975 h 68"/>
                <a:gd name="T2" fmla="*/ 57150 w 59"/>
                <a:gd name="T3" fmla="*/ 63500 h 68"/>
                <a:gd name="T4" fmla="*/ 63500 w 59"/>
                <a:gd name="T5" fmla="*/ 57150 h 68"/>
                <a:gd name="T6" fmla="*/ 63500 w 59"/>
                <a:gd name="T7" fmla="*/ 57150 h 68"/>
                <a:gd name="T8" fmla="*/ 57150 w 59"/>
                <a:gd name="T9" fmla="*/ 57150 h 68"/>
                <a:gd name="T10" fmla="*/ 63500 w 59"/>
                <a:gd name="T11" fmla="*/ 47625 h 68"/>
                <a:gd name="T12" fmla="*/ 71438 w 59"/>
                <a:gd name="T13" fmla="*/ 36513 h 68"/>
                <a:gd name="T14" fmla="*/ 77788 w 59"/>
                <a:gd name="T15" fmla="*/ 47625 h 68"/>
                <a:gd name="T16" fmla="*/ 84138 w 59"/>
                <a:gd name="T17" fmla="*/ 57150 h 68"/>
                <a:gd name="T18" fmla="*/ 80963 w 59"/>
                <a:gd name="T19" fmla="*/ 57150 h 68"/>
                <a:gd name="T20" fmla="*/ 80963 w 59"/>
                <a:gd name="T21" fmla="*/ 57150 h 68"/>
                <a:gd name="T22" fmla="*/ 90488 w 59"/>
                <a:gd name="T23" fmla="*/ 71438 h 68"/>
                <a:gd name="T24" fmla="*/ 84138 w 59"/>
                <a:gd name="T25" fmla="*/ 71438 h 68"/>
                <a:gd name="T26" fmla="*/ 93663 w 59"/>
                <a:gd name="T27" fmla="*/ 84138 h 68"/>
                <a:gd name="T28" fmla="*/ 74613 w 59"/>
                <a:gd name="T29" fmla="*/ 84138 h 68"/>
                <a:gd name="T30" fmla="*/ 74613 w 59"/>
                <a:gd name="T31" fmla="*/ 107950 h 68"/>
                <a:gd name="T32" fmla="*/ 69850 w 59"/>
                <a:gd name="T33" fmla="*/ 107950 h 68"/>
                <a:gd name="T34" fmla="*/ 69850 w 59"/>
                <a:gd name="T35" fmla="*/ 84138 h 68"/>
                <a:gd name="T36" fmla="*/ 47625 w 59"/>
                <a:gd name="T37" fmla="*/ 84138 h 68"/>
                <a:gd name="T38" fmla="*/ 57150 w 59"/>
                <a:gd name="T39" fmla="*/ 71438 h 68"/>
                <a:gd name="T40" fmla="*/ 36513 w 59"/>
                <a:gd name="T41" fmla="*/ 71438 h 68"/>
                <a:gd name="T42" fmla="*/ 36513 w 59"/>
                <a:gd name="T43" fmla="*/ 107950 h 68"/>
                <a:gd name="T44" fmla="*/ 26988 w 59"/>
                <a:gd name="T45" fmla="*/ 107950 h 68"/>
                <a:gd name="T46" fmla="*/ 26988 w 59"/>
                <a:gd name="T47" fmla="*/ 71438 h 68"/>
                <a:gd name="T48" fmla="*/ 0 w 59"/>
                <a:gd name="T49" fmla="*/ 71438 h 68"/>
                <a:gd name="T50" fmla="*/ 12700 w 59"/>
                <a:gd name="T51" fmla="*/ 53975 h 68"/>
                <a:gd name="T52" fmla="*/ 6350 w 59"/>
                <a:gd name="T53" fmla="*/ 53975 h 68"/>
                <a:gd name="T54" fmla="*/ 17463 w 59"/>
                <a:gd name="T55" fmla="*/ 33338 h 68"/>
                <a:gd name="T56" fmla="*/ 17463 w 59"/>
                <a:gd name="T57" fmla="*/ 33338 h 68"/>
                <a:gd name="T58" fmla="*/ 12700 w 59"/>
                <a:gd name="T59" fmla="*/ 33338 h 68"/>
                <a:gd name="T60" fmla="*/ 20638 w 59"/>
                <a:gd name="T61" fmla="*/ 17463 h 68"/>
                <a:gd name="T62" fmla="*/ 33338 w 59"/>
                <a:gd name="T63" fmla="*/ 0 h 68"/>
                <a:gd name="T64" fmla="*/ 42863 w 59"/>
                <a:gd name="T65" fmla="*/ 17463 h 68"/>
                <a:gd name="T66" fmla="*/ 50800 w 59"/>
                <a:gd name="T67" fmla="*/ 33338 h 68"/>
                <a:gd name="T68" fmla="*/ 44450 w 59"/>
                <a:gd name="T69" fmla="*/ 33338 h 68"/>
                <a:gd name="T70" fmla="*/ 44450 w 59"/>
                <a:gd name="T71" fmla="*/ 33338 h 68"/>
                <a:gd name="T72" fmla="*/ 60325 w 59"/>
                <a:gd name="T73" fmla="*/ 53975 h 68"/>
                <a:gd name="T74" fmla="*/ 53975 w 59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9" h="68">
                  <a:moveTo>
                    <a:pt x="34" y="34"/>
                  </a:moveTo>
                  <a:lnTo>
                    <a:pt x="36" y="40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5" y="23"/>
                  </a:lnTo>
                  <a:lnTo>
                    <a:pt x="49" y="30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7" y="45"/>
                  </a:lnTo>
                  <a:lnTo>
                    <a:pt x="53" y="45"/>
                  </a:lnTo>
                  <a:lnTo>
                    <a:pt x="59" y="53"/>
                  </a:lnTo>
                  <a:lnTo>
                    <a:pt x="47" y="53"/>
                  </a:lnTo>
                  <a:lnTo>
                    <a:pt x="47" y="68"/>
                  </a:lnTo>
                  <a:lnTo>
                    <a:pt x="44" y="68"/>
                  </a:lnTo>
                  <a:lnTo>
                    <a:pt x="44" y="53"/>
                  </a:lnTo>
                  <a:lnTo>
                    <a:pt x="30" y="53"/>
                  </a:lnTo>
                  <a:lnTo>
                    <a:pt x="36" y="45"/>
                  </a:lnTo>
                  <a:lnTo>
                    <a:pt x="23" y="45"/>
                  </a:lnTo>
                  <a:lnTo>
                    <a:pt x="23" y="68"/>
                  </a:lnTo>
                  <a:lnTo>
                    <a:pt x="17" y="68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13" y="11"/>
                  </a:lnTo>
                  <a:lnTo>
                    <a:pt x="21" y="0"/>
                  </a:lnTo>
                  <a:lnTo>
                    <a:pt x="27" y="11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38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Freeform 21"/>
            <p:cNvSpPr>
              <a:spLocks/>
            </p:cNvSpPr>
            <p:nvPr/>
          </p:nvSpPr>
          <p:spPr bwMode="auto">
            <a:xfrm>
              <a:off x="1674813" y="554038"/>
              <a:ext cx="92075" cy="107950"/>
            </a:xfrm>
            <a:custGeom>
              <a:avLst/>
              <a:gdLst>
                <a:gd name="T0" fmla="*/ 50800 w 58"/>
                <a:gd name="T1" fmla="*/ 53975 h 68"/>
                <a:gd name="T2" fmla="*/ 55563 w 58"/>
                <a:gd name="T3" fmla="*/ 63500 h 68"/>
                <a:gd name="T4" fmla="*/ 61913 w 58"/>
                <a:gd name="T5" fmla="*/ 57150 h 68"/>
                <a:gd name="T6" fmla="*/ 61913 w 58"/>
                <a:gd name="T7" fmla="*/ 57150 h 68"/>
                <a:gd name="T8" fmla="*/ 55563 w 58"/>
                <a:gd name="T9" fmla="*/ 57150 h 68"/>
                <a:gd name="T10" fmla="*/ 61913 w 58"/>
                <a:gd name="T11" fmla="*/ 47625 h 68"/>
                <a:gd name="T12" fmla="*/ 71438 w 58"/>
                <a:gd name="T13" fmla="*/ 36513 h 68"/>
                <a:gd name="T14" fmla="*/ 77788 w 58"/>
                <a:gd name="T15" fmla="*/ 47625 h 68"/>
                <a:gd name="T16" fmla="*/ 84138 w 58"/>
                <a:gd name="T17" fmla="*/ 57150 h 68"/>
                <a:gd name="T18" fmla="*/ 80963 w 58"/>
                <a:gd name="T19" fmla="*/ 57150 h 68"/>
                <a:gd name="T20" fmla="*/ 80963 w 58"/>
                <a:gd name="T21" fmla="*/ 57150 h 68"/>
                <a:gd name="T22" fmla="*/ 88900 w 58"/>
                <a:gd name="T23" fmla="*/ 71438 h 68"/>
                <a:gd name="T24" fmla="*/ 84138 w 58"/>
                <a:gd name="T25" fmla="*/ 71438 h 68"/>
                <a:gd name="T26" fmla="*/ 92075 w 58"/>
                <a:gd name="T27" fmla="*/ 84138 h 68"/>
                <a:gd name="T28" fmla="*/ 74613 w 58"/>
                <a:gd name="T29" fmla="*/ 84138 h 68"/>
                <a:gd name="T30" fmla="*/ 74613 w 58"/>
                <a:gd name="T31" fmla="*/ 107950 h 68"/>
                <a:gd name="T32" fmla="*/ 68263 w 58"/>
                <a:gd name="T33" fmla="*/ 107950 h 68"/>
                <a:gd name="T34" fmla="*/ 68263 w 58"/>
                <a:gd name="T35" fmla="*/ 84138 h 68"/>
                <a:gd name="T36" fmla="*/ 47625 w 58"/>
                <a:gd name="T37" fmla="*/ 84138 h 68"/>
                <a:gd name="T38" fmla="*/ 55563 w 58"/>
                <a:gd name="T39" fmla="*/ 71438 h 68"/>
                <a:gd name="T40" fmla="*/ 34925 w 58"/>
                <a:gd name="T41" fmla="*/ 71438 h 68"/>
                <a:gd name="T42" fmla="*/ 34925 w 58"/>
                <a:gd name="T43" fmla="*/ 107950 h 68"/>
                <a:gd name="T44" fmla="*/ 26988 w 58"/>
                <a:gd name="T45" fmla="*/ 107950 h 68"/>
                <a:gd name="T46" fmla="*/ 26988 w 58"/>
                <a:gd name="T47" fmla="*/ 71438 h 68"/>
                <a:gd name="T48" fmla="*/ 0 w 58"/>
                <a:gd name="T49" fmla="*/ 71438 h 68"/>
                <a:gd name="T50" fmla="*/ 11113 w 58"/>
                <a:gd name="T51" fmla="*/ 53975 h 68"/>
                <a:gd name="T52" fmla="*/ 4763 w 58"/>
                <a:gd name="T53" fmla="*/ 53975 h 68"/>
                <a:gd name="T54" fmla="*/ 17463 w 58"/>
                <a:gd name="T55" fmla="*/ 33338 h 68"/>
                <a:gd name="T56" fmla="*/ 17463 w 58"/>
                <a:gd name="T57" fmla="*/ 33338 h 68"/>
                <a:gd name="T58" fmla="*/ 11113 w 58"/>
                <a:gd name="T59" fmla="*/ 33338 h 68"/>
                <a:gd name="T60" fmla="*/ 20638 w 58"/>
                <a:gd name="T61" fmla="*/ 17463 h 68"/>
                <a:gd name="T62" fmla="*/ 31750 w 58"/>
                <a:gd name="T63" fmla="*/ 0 h 68"/>
                <a:gd name="T64" fmla="*/ 41275 w 58"/>
                <a:gd name="T65" fmla="*/ 17463 h 68"/>
                <a:gd name="T66" fmla="*/ 50800 w 58"/>
                <a:gd name="T67" fmla="*/ 33338 h 68"/>
                <a:gd name="T68" fmla="*/ 44450 w 58"/>
                <a:gd name="T69" fmla="*/ 33338 h 68"/>
                <a:gd name="T70" fmla="*/ 44450 w 58"/>
                <a:gd name="T71" fmla="*/ 33338 h 68"/>
                <a:gd name="T72" fmla="*/ 58738 w 58"/>
                <a:gd name="T73" fmla="*/ 53975 h 68"/>
                <a:gd name="T74" fmla="*/ 50800 w 58"/>
                <a:gd name="T75" fmla="*/ 5397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" h="68">
                  <a:moveTo>
                    <a:pt x="32" y="34"/>
                  </a:moveTo>
                  <a:lnTo>
                    <a:pt x="35" y="40"/>
                  </a:lnTo>
                  <a:lnTo>
                    <a:pt x="39" y="36"/>
                  </a:lnTo>
                  <a:lnTo>
                    <a:pt x="35" y="36"/>
                  </a:lnTo>
                  <a:lnTo>
                    <a:pt x="39" y="30"/>
                  </a:lnTo>
                  <a:lnTo>
                    <a:pt x="45" y="23"/>
                  </a:lnTo>
                  <a:lnTo>
                    <a:pt x="49" y="30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6" y="45"/>
                  </a:lnTo>
                  <a:lnTo>
                    <a:pt x="53" y="4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7" y="68"/>
                  </a:lnTo>
                  <a:lnTo>
                    <a:pt x="43" y="68"/>
                  </a:lnTo>
                  <a:lnTo>
                    <a:pt x="43" y="53"/>
                  </a:lnTo>
                  <a:lnTo>
                    <a:pt x="30" y="53"/>
                  </a:lnTo>
                  <a:lnTo>
                    <a:pt x="35" y="45"/>
                  </a:lnTo>
                  <a:lnTo>
                    <a:pt x="22" y="45"/>
                  </a:lnTo>
                  <a:lnTo>
                    <a:pt x="22" y="68"/>
                  </a:lnTo>
                  <a:lnTo>
                    <a:pt x="17" y="68"/>
                  </a:lnTo>
                  <a:lnTo>
                    <a:pt x="17" y="45"/>
                  </a:lnTo>
                  <a:lnTo>
                    <a:pt x="0" y="45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13" y="11"/>
                  </a:lnTo>
                  <a:lnTo>
                    <a:pt x="20" y="0"/>
                  </a:lnTo>
                  <a:lnTo>
                    <a:pt x="26" y="11"/>
                  </a:lnTo>
                  <a:lnTo>
                    <a:pt x="32" y="21"/>
                  </a:lnTo>
                  <a:lnTo>
                    <a:pt x="28" y="21"/>
                  </a:lnTo>
                  <a:lnTo>
                    <a:pt x="37" y="34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1C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105400" y="6519863"/>
            <a:ext cx="690563" cy="9366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075238" y="2989263"/>
            <a:ext cx="555625" cy="73025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465388" y="2427288"/>
            <a:ext cx="309562" cy="49212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475038" y="1649413"/>
            <a:ext cx="163512" cy="25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/>
            <a:endParaRPr lang="en-ID" altLang="en-US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04850" y="4987925"/>
            <a:ext cx="2219325" cy="1423988"/>
            <a:chOff x="1211263" y="1428894"/>
            <a:chExt cx="1009651" cy="647556"/>
          </a:xfrm>
        </p:grpSpPr>
        <p:grpSp>
          <p:nvGrpSpPr>
            <p:cNvPr id="14417" name="Group 41"/>
            <p:cNvGrpSpPr>
              <a:grpSpLocks/>
            </p:cNvGrpSpPr>
            <p:nvPr/>
          </p:nvGrpSpPr>
          <p:grpSpPr bwMode="auto">
            <a:xfrm>
              <a:off x="1955801" y="1428894"/>
              <a:ext cx="265113" cy="400050"/>
              <a:chOff x="1955801" y="1428894"/>
              <a:chExt cx="265113" cy="400050"/>
            </a:xfrm>
          </p:grpSpPr>
          <p:sp>
            <p:nvSpPr>
              <p:cNvPr id="14430" name="Oval 54"/>
              <p:cNvSpPr>
                <a:spLocks noChangeArrowheads="1"/>
              </p:cNvSpPr>
              <p:nvPr/>
            </p:nvSpPr>
            <p:spPr bwMode="auto">
              <a:xfrm>
                <a:off x="2008188" y="1760681"/>
                <a:ext cx="161925" cy="68263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31" name="Freeform 35"/>
              <p:cNvSpPr>
                <a:spLocks/>
              </p:cNvSpPr>
              <p:nvPr/>
            </p:nvSpPr>
            <p:spPr bwMode="auto">
              <a:xfrm>
                <a:off x="2025650" y="1589231"/>
                <a:ext cx="134938" cy="219075"/>
              </a:xfrm>
              <a:custGeom>
                <a:avLst/>
                <a:gdLst>
                  <a:gd name="T0" fmla="*/ 20990 w 45"/>
                  <a:gd name="T1" fmla="*/ 51017 h 73"/>
                  <a:gd name="T2" fmla="*/ 35983 w 45"/>
                  <a:gd name="T3" fmla="*/ 186064 h 73"/>
                  <a:gd name="T4" fmla="*/ 2999 w 45"/>
                  <a:gd name="T5" fmla="*/ 204070 h 73"/>
                  <a:gd name="T6" fmla="*/ 17992 w 45"/>
                  <a:gd name="T7" fmla="*/ 204070 h 73"/>
                  <a:gd name="T8" fmla="*/ 41981 w 45"/>
                  <a:gd name="T9" fmla="*/ 207071 h 73"/>
                  <a:gd name="T10" fmla="*/ 20990 w 45"/>
                  <a:gd name="T11" fmla="*/ 219075 h 73"/>
                  <a:gd name="T12" fmla="*/ 59972 w 45"/>
                  <a:gd name="T13" fmla="*/ 204070 h 73"/>
                  <a:gd name="T14" fmla="*/ 68968 w 45"/>
                  <a:gd name="T15" fmla="*/ 201069 h 73"/>
                  <a:gd name="T16" fmla="*/ 86960 w 45"/>
                  <a:gd name="T17" fmla="*/ 213073 h 73"/>
                  <a:gd name="T18" fmla="*/ 116946 w 45"/>
                  <a:gd name="T19" fmla="*/ 216074 h 73"/>
                  <a:gd name="T20" fmla="*/ 98955 w 45"/>
                  <a:gd name="T21" fmla="*/ 204070 h 73"/>
                  <a:gd name="T22" fmla="*/ 98955 w 45"/>
                  <a:gd name="T23" fmla="*/ 198068 h 73"/>
                  <a:gd name="T24" fmla="*/ 119945 w 45"/>
                  <a:gd name="T25" fmla="*/ 204070 h 73"/>
                  <a:gd name="T26" fmla="*/ 113948 w 45"/>
                  <a:gd name="T27" fmla="*/ 195067 h 73"/>
                  <a:gd name="T28" fmla="*/ 86960 w 45"/>
                  <a:gd name="T29" fmla="*/ 171059 h 73"/>
                  <a:gd name="T30" fmla="*/ 86960 w 45"/>
                  <a:gd name="T31" fmla="*/ 96033 h 73"/>
                  <a:gd name="T32" fmla="*/ 95956 w 45"/>
                  <a:gd name="T33" fmla="*/ 72025 h 73"/>
                  <a:gd name="T34" fmla="*/ 134938 w 45"/>
                  <a:gd name="T35" fmla="*/ 60021 h 73"/>
                  <a:gd name="T36" fmla="*/ 113948 w 45"/>
                  <a:gd name="T37" fmla="*/ 63022 h 73"/>
                  <a:gd name="T38" fmla="*/ 104952 w 45"/>
                  <a:gd name="T39" fmla="*/ 63022 h 73"/>
                  <a:gd name="T40" fmla="*/ 122944 w 45"/>
                  <a:gd name="T41" fmla="*/ 48016 h 73"/>
                  <a:gd name="T42" fmla="*/ 122944 w 45"/>
                  <a:gd name="T43" fmla="*/ 42014 h 73"/>
                  <a:gd name="T44" fmla="*/ 119945 w 45"/>
                  <a:gd name="T45" fmla="*/ 39013 h 73"/>
                  <a:gd name="T46" fmla="*/ 104952 w 45"/>
                  <a:gd name="T47" fmla="*/ 48016 h 73"/>
                  <a:gd name="T48" fmla="*/ 110949 w 45"/>
                  <a:gd name="T49" fmla="*/ 9003 h 73"/>
                  <a:gd name="T50" fmla="*/ 101953 w 45"/>
                  <a:gd name="T51" fmla="*/ 9003 h 73"/>
                  <a:gd name="T52" fmla="*/ 98955 w 45"/>
                  <a:gd name="T53" fmla="*/ 30010 h 73"/>
                  <a:gd name="T54" fmla="*/ 89959 w 45"/>
                  <a:gd name="T55" fmla="*/ 60021 h 73"/>
                  <a:gd name="T56" fmla="*/ 71967 w 45"/>
                  <a:gd name="T57" fmla="*/ 75026 h 73"/>
                  <a:gd name="T58" fmla="*/ 71967 w 45"/>
                  <a:gd name="T59" fmla="*/ 60021 h 73"/>
                  <a:gd name="T60" fmla="*/ 68968 w 45"/>
                  <a:gd name="T61" fmla="*/ 18006 h 73"/>
                  <a:gd name="T62" fmla="*/ 56974 w 45"/>
                  <a:gd name="T63" fmla="*/ 0 h 73"/>
                  <a:gd name="T64" fmla="*/ 50977 w 45"/>
                  <a:gd name="T65" fmla="*/ 3001 h 73"/>
                  <a:gd name="T66" fmla="*/ 44979 w 45"/>
                  <a:gd name="T67" fmla="*/ 45015 h 73"/>
                  <a:gd name="T68" fmla="*/ 17992 w 45"/>
                  <a:gd name="T69" fmla="*/ 21007 h 73"/>
                  <a:gd name="T70" fmla="*/ 5997 w 45"/>
                  <a:gd name="T71" fmla="*/ 6002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" h="73">
                    <a:moveTo>
                      <a:pt x="0" y="4"/>
                    </a:moveTo>
                    <a:cubicBezTo>
                      <a:pt x="4" y="8"/>
                      <a:pt x="0" y="14"/>
                      <a:pt x="7" y="17"/>
                    </a:cubicBezTo>
                    <a:cubicBezTo>
                      <a:pt x="16" y="22"/>
                      <a:pt x="15" y="32"/>
                      <a:pt x="14" y="40"/>
                    </a:cubicBezTo>
                    <a:cubicBezTo>
                      <a:pt x="14" y="47"/>
                      <a:pt x="17" y="57"/>
                      <a:pt x="12" y="62"/>
                    </a:cubicBezTo>
                    <a:cubicBezTo>
                      <a:pt x="7" y="67"/>
                      <a:pt x="4" y="65"/>
                      <a:pt x="2" y="67"/>
                    </a:cubicBezTo>
                    <a:cubicBezTo>
                      <a:pt x="2" y="67"/>
                      <a:pt x="1" y="67"/>
                      <a:pt x="1" y="68"/>
                    </a:cubicBezTo>
                    <a:cubicBezTo>
                      <a:pt x="4" y="67"/>
                      <a:pt x="4" y="68"/>
                      <a:pt x="4" y="68"/>
                    </a:cubicBezTo>
                    <a:cubicBezTo>
                      <a:pt x="4" y="69"/>
                      <a:pt x="6" y="69"/>
                      <a:pt x="6" y="68"/>
                    </a:cubicBezTo>
                    <a:cubicBezTo>
                      <a:pt x="6" y="68"/>
                      <a:pt x="9" y="67"/>
                      <a:pt x="10" y="66"/>
                    </a:cubicBezTo>
                    <a:cubicBezTo>
                      <a:pt x="11" y="65"/>
                      <a:pt x="17" y="66"/>
                      <a:pt x="14" y="69"/>
                    </a:cubicBezTo>
                    <a:cubicBezTo>
                      <a:pt x="14" y="69"/>
                      <a:pt x="12" y="69"/>
                      <a:pt x="11" y="71"/>
                    </a:cubicBezTo>
                    <a:cubicBezTo>
                      <a:pt x="10" y="72"/>
                      <a:pt x="9" y="73"/>
                      <a:pt x="7" y="73"/>
                    </a:cubicBezTo>
                    <a:cubicBezTo>
                      <a:pt x="9" y="73"/>
                      <a:pt x="11" y="73"/>
                      <a:pt x="12" y="73"/>
                    </a:cubicBezTo>
                    <a:cubicBezTo>
                      <a:pt x="15" y="72"/>
                      <a:pt x="19" y="71"/>
                      <a:pt x="20" y="68"/>
                    </a:cubicBezTo>
                    <a:cubicBezTo>
                      <a:pt x="20" y="67"/>
                      <a:pt x="22" y="66"/>
                      <a:pt x="22" y="66"/>
                    </a:cubicBezTo>
                    <a:cubicBezTo>
                      <a:pt x="22" y="66"/>
                      <a:pt x="23" y="66"/>
                      <a:pt x="23" y="67"/>
                    </a:cubicBezTo>
                    <a:cubicBezTo>
                      <a:pt x="23" y="68"/>
                      <a:pt x="24" y="69"/>
                      <a:pt x="26" y="70"/>
                    </a:cubicBezTo>
                    <a:cubicBezTo>
                      <a:pt x="27" y="70"/>
                      <a:pt x="28" y="71"/>
                      <a:pt x="29" y="71"/>
                    </a:cubicBezTo>
                    <a:cubicBezTo>
                      <a:pt x="32" y="71"/>
                      <a:pt x="34" y="70"/>
                      <a:pt x="37" y="71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6" y="69"/>
                      <a:pt x="34" y="68"/>
                      <a:pt x="33" y="68"/>
                    </a:cubicBezTo>
                    <a:cubicBezTo>
                      <a:pt x="29" y="67"/>
                      <a:pt x="30" y="62"/>
                      <a:pt x="31" y="64"/>
                    </a:cubicBezTo>
                    <a:cubicBezTo>
                      <a:pt x="31" y="64"/>
                      <a:pt x="32" y="66"/>
                      <a:pt x="33" y="66"/>
                    </a:cubicBezTo>
                    <a:cubicBezTo>
                      <a:pt x="34" y="67"/>
                      <a:pt x="36" y="67"/>
                      <a:pt x="36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1" y="68"/>
                      <a:pt x="40" y="67"/>
                    </a:cubicBezTo>
                    <a:cubicBezTo>
                      <a:pt x="39" y="67"/>
                      <a:pt x="39" y="66"/>
                      <a:pt x="38" y="65"/>
                    </a:cubicBezTo>
                    <a:cubicBezTo>
                      <a:pt x="37" y="65"/>
                      <a:pt x="36" y="65"/>
                      <a:pt x="35" y="64"/>
                    </a:cubicBezTo>
                    <a:cubicBezTo>
                      <a:pt x="32" y="62"/>
                      <a:pt x="31" y="60"/>
                      <a:pt x="29" y="57"/>
                    </a:cubicBezTo>
                    <a:cubicBezTo>
                      <a:pt x="27" y="53"/>
                      <a:pt x="28" y="47"/>
                      <a:pt x="28" y="42"/>
                    </a:cubicBezTo>
                    <a:cubicBezTo>
                      <a:pt x="28" y="37"/>
                      <a:pt x="26" y="38"/>
                      <a:pt x="29" y="32"/>
                    </a:cubicBezTo>
                    <a:cubicBezTo>
                      <a:pt x="29" y="31"/>
                      <a:pt x="29" y="27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4" y="23"/>
                      <a:pt x="34" y="23"/>
                      <a:pt x="36" y="23"/>
                    </a:cubicBezTo>
                    <a:cubicBezTo>
                      <a:pt x="42" y="23"/>
                      <a:pt x="44" y="21"/>
                      <a:pt x="45" y="20"/>
                    </a:cubicBezTo>
                    <a:cubicBezTo>
                      <a:pt x="45" y="19"/>
                      <a:pt x="45" y="19"/>
                      <a:pt x="44" y="19"/>
                    </a:cubicBezTo>
                    <a:cubicBezTo>
                      <a:pt x="43" y="20"/>
                      <a:pt x="41" y="21"/>
                      <a:pt x="38" y="21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4" y="21"/>
                      <a:pt x="34" y="21"/>
                      <a:pt x="35" y="21"/>
                    </a:cubicBezTo>
                    <a:cubicBezTo>
                      <a:pt x="35" y="21"/>
                      <a:pt x="36" y="19"/>
                      <a:pt x="36" y="19"/>
                    </a:cubicBezTo>
                    <a:cubicBezTo>
                      <a:pt x="37" y="18"/>
                      <a:pt x="40" y="17"/>
                      <a:pt x="41" y="16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4"/>
                    </a:cubicBezTo>
                    <a:cubicBezTo>
                      <a:pt x="41" y="15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3"/>
                    </a:cubicBezTo>
                    <a:cubicBezTo>
                      <a:pt x="39" y="14"/>
                      <a:pt x="38" y="15"/>
                      <a:pt x="37" y="15"/>
                    </a:cubicBezTo>
                    <a:cubicBezTo>
                      <a:pt x="36" y="16"/>
                      <a:pt x="36" y="16"/>
                      <a:pt x="35" y="16"/>
                    </a:cubicBezTo>
                    <a:cubicBezTo>
                      <a:pt x="38" y="12"/>
                      <a:pt x="36" y="6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4"/>
                      <a:pt x="34" y="5"/>
                      <a:pt x="33" y="6"/>
                    </a:cubicBezTo>
                    <a:cubicBezTo>
                      <a:pt x="33" y="7"/>
                      <a:pt x="33" y="9"/>
                      <a:pt x="33" y="10"/>
                    </a:cubicBezTo>
                    <a:cubicBezTo>
                      <a:pt x="33" y="12"/>
                      <a:pt x="33" y="12"/>
                      <a:pt x="32" y="14"/>
                    </a:cubicBezTo>
                    <a:cubicBezTo>
                      <a:pt x="32" y="16"/>
                      <a:pt x="31" y="18"/>
                      <a:pt x="30" y="20"/>
                    </a:cubicBezTo>
                    <a:cubicBezTo>
                      <a:pt x="30" y="21"/>
                      <a:pt x="30" y="21"/>
                      <a:pt x="29" y="23"/>
                    </a:cubicBezTo>
                    <a:cubicBezTo>
                      <a:pt x="28" y="24"/>
                      <a:pt x="24" y="25"/>
                      <a:pt x="24" y="25"/>
                    </a:cubicBezTo>
                    <a:cubicBezTo>
                      <a:pt x="24" y="24"/>
                      <a:pt x="24" y="24"/>
                      <a:pt x="24" y="23"/>
                    </a:cubicBezTo>
                    <a:cubicBezTo>
                      <a:pt x="24" y="21"/>
                      <a:pt x="24" y="21"/>
                      <a:pt x="24" y="20"/>
                    </a:cubicBezTo>
                    <a:cubicBezTo>
                      <a:pt x="23" y="17"/>
                      <a:pt x="24" y="12"/>
                      <a:pt x="23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2" y="3"/>
                      <a:pt x="20" y="2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8" y="5"/>
                      <a:pt x="19" y="8"/>
                      <a:pt x="17" y="11"/>
                    </a:cubicBezTo>
                    <a:cubicBezTo>
                      <a:pt x="16" y="13"/>
                      <a:pt x="15" y="12"/>
                      <a:pt x="15" y="15"/>
                    </a:cubicBezTo>
                    <a:cubicBezTo>
                      <a:pt x="15" y="14"/>
                      <a:pt x="9" y="14"/>
                      <a:pt x="8" y="12"/>
                    </a:cubicBezTo>
                    <a:cubicBezTo>
                      <a:pt x="8" y="11"/>
                      <a:pt x="6" y="10"/>
                      <a:pt x="6" y="7"/>
                    </a:cubicBezTo>
                    <a:cubicBezTo>
                      <a:pt x="6" y="5"/>
                      <a:pt x="4" y="3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2" name="Freeform 36"/>
              <p:cNvSpPr>
                <a:spLocks/>
              </p:cNvSpPr>
              <p:nvPr/>
            </p:nvSpPr>
            <p:spPr bwMode="auto">
              <a:xfrm>
                <a:off x="2009776" y="1428894"/>
                <a:ext cx="163513" cy="141288"/>
              </a:xfrm>
              <a:custGeom>
                <a:avLst/>
                <a:gdLst>
                  <a:gd name="T0" fmla="*/ 93869 w 54"/>
                  <a:gd name="T1" fmla="*/ 48098 h 47"/>
                  <a:gd name="T2" fmla="*/ 163513 w 54"/>
                  <a:gd name="T3" fmla="*/ 123251 h 47"/>
                  <a:gd name="T4" fmla="*/ 139289 w 54"/>
                  <a:gd name="T5" fmla="*/ 117239 h 47"/>
                  <a:gd name="T6" fmla="*/ 142317 w 54"/>
                  <a:gd name="T7" fmla="*/ 123251 h 47"/>
                  <a:gd name="T8" fmla="*/ 154429 w 54"/>
                  <a:gd name="T9" fmla="*/ 132270 h 47"/>
                  <a:gd name="T10" fmla="*/ 127177 w 54"/>
                  <a:gd name="T11" fmla="*/ 123251 h 47"/>
                  <a:gd name="T12" fmla="*/ 136261 w 54"/>
                  <a:gd name="T13" fmla="*/ 135276 h 47"/>
                  <a:gd name="T14" fmla="*/ 112037 w 54"/>
                  <a:gd name="T15" fmla="*/ 123251 h 47"/>
                  <a:gd name="T16" fmla="*/ 112037 w 54"/>
                  <a:gd name="T17" fmla="*/ 123251 h 47"/>
                  <a:gd name="T18" fmla="*/ 121121 w 54"/>
                  <a:gd name="T19" fmla="*/ 141288 h 47"/>
                  <a:gd name="T20" fmla="*/ 99925 w 54"/>
                  <a:gd name="T21" fmla="*/ 132270 h 47"/>
                  <a:gd name="T22" fmla="*/ 105981 w 54"/>
                  <a:gd name="T23" fmla="*/ 141288 h 47"/>
                  <a:gd name="T24" fmla="*/ 81757 w 54"/>
                  <a:gd name="T25" fmla="*/ 123251 h 47"/>
                  <a:gd name="T26" fmla="*/ 81757 w 54"/>
                  <a:gd name="T27" fmla="*/ 123251 h 47"/>
                  <a:gd name="T28" fmla="*/ 75700 w 54"/>
                  <a:gd name="T29" fmla="*/ 141288 h 47"/>
                  <a:gd name="T30" fmla="*/ 66616 w 54"/>
                  <a:gd name="T31" fmla="*/ 123251 h 47"/>
                  <a:gd name="T32" fmla="*/ 42392 w 54"/>
                  <a:gd name="T33" fmla="*/ 138282 h 47"/>
                  <a:gd name="T34" fmla="*/ 51476 w 54"/>
                  <a:gd name="T35" fmla="*/ 123251 h 47"/>
                  <a:gd name="T36" fmla="*/ 51476 w 54"/>
                  <a:gd name="T37" fmla="*/ 123251 h 47"/>
                  <a:gd name="T38" fmla="*/ 27252 w 54"/>
                  <a:gd name="T39" fmla="*/ 138282 h 47"/>
                  <a:gd name="T40" fmla="*/ 36336 w 54"/>
                  <a:gd name="T41" fmla="*/ 126257 h 47"/>
                  <a:gd name="T42" fmla="*/ 33308 w 54"/>
                  <a:gd name="T43" fmla="*/ 126257 h 47"/>
                  <a:gd name="T44" fmla="*/ 12112 w 54"/>
                  <a:gd name="T45" fmla="*/ 135276 h 47"/>
                  <a:gd name="T46" fmla="*/ 18168 w 54"/>
                  <a:gd name="T47" fmla="*/ 126257 h 47"/>
                  <a:gd name="T48" fmla="*/ 0 w 54"/>
                  <a:gd name="T49" fmla="*/ 126257 h 47"/>
                  <a:gd name="T50" fmla="*/ 30280 w 54"/>
                  <a:gd name="T51" fmla="*/ 96196 h 47"/>
                  <a:gd name="T52" fmla="*/ 60560 w 54"/>
                  <a:gd name="T53" fmla="*/ 45092 h 47"/>
                  <a:gd name="T54" fmla="*/ 93869 w 54"/>
                  <a:gd name="T55" fmla="*/ 48098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47">
                    <a:moveTo>
                      <a:pt x="31" y="16"/>
                    </a:moveTo>
                    <a:cubicBezTo>
                      <a:pt x="36" y="24"/>
                      <a:pt x="42" y="33"/>
                      <a:pt x="54" y="41"/>
                    </a:cubicBezTo>
                    <a:cubicBezTo>
                      <a:pt x="52" y="41"/>
                      <a:pt x="49" y="41"/>
                      <a:pt x="46" y="39"/>
                    </a:cubicBezTo>
                    <a:cubicBezTo>
                      <a:pt x="46" y="40"/>
                      <a:pt x="46" y="40"/>
                      <a:pt x="47" y="41"/>
                    </a:cubicBezTo>
                    <a:cubicBezTo>
                      <a:pt x="48" y="42"/>
                      <a:pt x="49" y="43"/>
                      <a:pt x="51" y="44"/>
                    </a:cubicBezTo>
                    <a:cubicBezTo>
                      <a:pt x="46" y="44"/>
                      <a:pt x="43" y="43"/>
                      <a:pt x="42" y="41"/>
                    </a:cubicBezTo>
                    <a:cubicBezTo>
                      <a:pt x="43" y="42"/>
                      <a:pt x="44" y="44"/>
                      <a:pt x="45" y="45"/>
                    </a:cubicBezTo>
                    <a:cubicBezTo>
                      <a:pt x="41" y="45"/>
                      <a:pt x="38" y="44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3"/>
                      <a:pt x="38" y="45"/>
                      <a:pt x="40" y="47"/>
                    </a:cubicBezTo>
                    <a:cubicBezTo>
                      <a:pt x="37" y="46"/>
                      <a:pt x="34" y="45"/>
                      <a:pt x="33" y="44"/>
                    </a:cubicBezTo>
                    <a:cubicBezTo>
                      <a:pt x="34" y="45"/>
                      <a:pt x="34" y="46"/>
                      <a:pt x="35" y="47"/>
                    </a:cubicBezTo>
                    <a:cubicBezTo>
                      <a:pt x="31" y="46"/>
                      <a:pt x="28" y="44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3"/>
                      <a:pt x="26" y="45"/>
                      <a:pt x="25" y="47"/>
                    </a:cubicBezTo>
                    <a:cubicBezTo>
                      <a:pt x="23" y="45"/>
                      <a:pt x="22" y="43"/>
                      <a:pt x="22" y="41"/>
                    </a:cubicBezTo>
                    <a:cubicBezTo>
                      <a:pt x="21" y="44"/>
                      <a:pt x="18" y="46"/>
                      <a:pt x="14" y="46"/>
                    </a:cubicBezTo>
                    <a:cubicBezTo>
                      <a:pt x="15" y="45"/>
                      <a:pt x="16" y="43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4"/>
                      <a:pt x="13" y="46"/>
                      <a:pt x="9" y="46"/>
                    </a:cubicBezTo>
                    <a:cubicBezTo>
                      <a:pt x="10" y="45"/>
                      <a:pt x="11" y="43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43"/>
                      <a:pt x="7" y="44"/>
                      <a:pt x="4" y="45"/>
                    </a:cubicBezTo>
                    <a:cubicBezTo>
                      <a:pt x="5" y="44"/>
                      <a:pt x="6" y="43"/>
                      <a:pt x="6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39"/>
                      <a:pt x="7" y="35"/>
                      <a:pt x="10" y="32"/>
                    </a:cubicBezTo>
                    <a:cubicBezTo>
                      <a:pt x="14" y="27"/>
                      <a:pt x="17" y="22"/>
                      <a:pt x="20" y="15"/>
                    </a:cubicBezTo>
                    <a:cubicBezTo>
                      <a:pt x="27" y="0"/>
                      <a:pt x="24" y="2"/>
                      <a:pt x="31" y="16"/>
                    </a:cubicBezTo>
                    <a:close/>
                  </a:path>
                </a:pathLst>
              </a:custGeom>
              <a:solidFill>
                <a:srgbClr val="A3B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3" name="Freeform 37"/>
              <p:cNvSpPr>
                <a:spLocks/>
              </p:cNvSpPr>
              <p:nvPr/>
            </p:nvSpPr>
            <p:spPr bwMode="auto">
              <a:xfrm>
                <a:off x="1992314" y="1552719"/>
                <a:ext cx="195263" cy="80963"/>
              </a:xfrm>
              <a:custGeom>
                <a:avLst/>
                <a:gdLst>
                  <a:gd name="T0" fmla="*/ 150202 w 65"/>
                  <a:gd name="T1" fmla="*/ 5997 h 27"/>
                  <a:gd name="T2" fmla="*/ 195263 w 65"/>
                  <a:gd name="T3" fmla="*/ 62971 h 27"/>
                  <a:gd name="T4" fmla="*/ 165223 w 65"/>
                  <a:gd name="T5" fmla="*/ 59973 h 27"/>
                  <a:gd name="T6" fmla="*/ 168227 w 65"/>
                  <a:gd name="T7" fmla="*/ 62971 h 27"/>
                  <a:gd name="T8" fmla="*/ 183247 w 65"/>
                  <a:gd name="T9" fmla="*/ 74966 h 27"/>
                  <a:gd name="T10" fmla="*/ 150202 w 65"/>
                  <a:gd name="T11" fmla="*/ 62971 h 27"/>
                  <a:gd name="T12" fmla="*/ 162218 w 65"/>
                  <a:gd name="T13" fmla="*/ 77964 h 27"/>
                  <a:gd name="T14" fmla="*/ 132178 w 65"/>
                  <a:gd name="T15" fmla="*/ 62971 h 27"/>
                  <a:gd name="T16" fmla="*/ 132178 w 65"/>
                  <a:gd name="T17" fmla="*/ 62971 h 27"/>
                  <a:gd name="T18" fmla="*/ 144194 w 65"/>
                  <a:gd name="T19" fmla="*/ 80963 h 27"/>
                  <a:gd name="T20" fmla="*/ 120162 w 65"/>
                  <a:gd name="T21" fmla="*/ 71967 h 27"/>
                  <a:gd name="T22" fmla="*/ 126170 w 65"/>
                  <a:gd name="T23" fmla="*/ 80963 h 27"/>
                  <a:gd name="T24" fmla="*/ 96129 w 65"/>
                  <a:gd name="T25" fmla="*/ 65970 h 27"/>
                  <a:gd name="T26" fmla="*/ 96129 w 65"/>
                  <a:gd name="T27" fmla="*/ 65970 h 27"/>
                  <a:gd name="T28" fmla="*/ 90121 w 65"/>
                  <a:gd name="T29" fmla="*/ 80963 h 27"/>
                  <a:gd name="T30" fmla="*/ 81109 w 65"/>
                  <a:gd name="T31" fmla="*/ 65970 h 27"/>
                  <a:gd name="T32" fmla="*/ 51069 w 65"/>
                  <a:gd name="T33" fmla="*/ 80963 h 27"/>
                  <a:gd name="T34" fmla="*/ 60081 w 65"/>
                  <a:gd name="T35" fmla="*/ 65970 h 27"/>
                  <a:gd name="T36" fmla="*/ 60081 w 65"/>
                  <a:gd name="T37" fmla="*/ 65970 h 27"/>
                  <a:gd name="T38" fmla="*/ 33045 w 65"/>
                  <a:gd name="T39" fmla="*/ 77964 h 27"/>
                  <a:gd name="T40" fmla="*/ 42057 w 65"/>
                  <a:gd name="T41" fmla="*/ 65970 h 27"/>
                  <a:gd name="T42" fmla="*/ 39053 w 65"/>
                  <a:gd name="T43" fmla="*/ 65970 h 27"/>
                  <a:gd name="T44" fmla="*/ 15020 w 65"/>
                  <a:gd name="T45" fmla="*/ 74966 h 27"/>
                  <a:gd name="T46" fmla="*/ 24032 w 65"/>
                  <a:gd name="T47" fmla="*/ 65970 h 27"/>
                  <a:gd name="T48" fmla="*/ 0 w 65"/>
                  <a:gd name="T49" fmla="*/ 65970 h 27"/>
                  <a:gd name="T50" fmla="*/ 36049 w 65"/>
                  <a:gd name="T51" fmla="*/ 8996 h 27"/>
                  <a:gd name="T52" fmla="*/ 51069 w 65"/>
                  <a:gd name="T53" fmla="*/ 2999 h 27"/>
                  <a:gd name="T54" fmla="*/ 54073 w 65"/>
                  <a:gd name="T55" fmla="*/ 2999 h 27"/>
                  <a:gd name="T56" fmla="*/ 45061 w 65"/>
                  <a:gd name="T57" fmla="*/ 14993 h 27"/>
                  <a:gd name="T58" fmla="*/ 69093 w 65"/>
                  <a:gd name="T59" fmla="*/ 0 h 27"/>
                  <a:gd name="T60" fmla="*/ 69093 w 65"/>
                  <a:gd name="T61" fmla="*/ 0 h 27"/>
                  <a:gd name="T62" fmla="*/ 60081 w 65"/>
                  <a:gd name="T63" fmla="*/ 14993 h 27"/>
                  <a:gd name="T64" fmla="*/ 84113 w 65"/>
                  <a:gd name="T65" fmla="*/ 0 h 27"/>
                  <a:gd name="T66" fmla="*/ 93125 w 65"/>
                  <a:gd name="T67" fmla="*/ 17992 h 27"/>
                  <a:gd name="T68" fmla="*/ 99134 w 65"/>
                  <a:gd name="T69" fmla="*/ 0 h 27"/>
                  <a:gd name="T70" fmla="*/ 99134 w 65"/>
                  <a:gd name="T71" fmla="*/ 0 h 27"/>
                  <a:gd name="T72" fmla="*/ 123166 w 65"/>
                  <a:gd name="T73" fmla="*/ 17992 h 27"/>
                  <a:gd name="T74" fmla="*/ 117158 w 65"/>
                  <a:gd name="T75" fmla="*/ 8996 h 27"/>
                  <a:gd name="T76" fmla="*/ 138186 w 65"/>
                  <a:gd name="T77" fmla="*/ 17992 h 27"/>
                  <a:gd name="T78" fmla="*/ 129174 w 65"/>
                  <a:gd name="T79" fmla="*/ 0 h 27"/>
                  <a:gd name="T80" fmla="*/ 129174 w 65"/>
                  <a:gd name="T81" fmla="*/ 0 h 27"/>
                  <a:gd name="T82" fmla="*/ 153206 w 65"/>
                  <a:gd name="T83" fmla="*/ 11995 h 27"/>
                  <a:gd name="T84" fmla="*/ 144194 w 65"/>
                  <a:gd name="T85" fmla="*/ 0 h 27"/>
                  <a:gd name="T86" fmla="*/ 150202 w 65"/>
                  <a:gd name="T87" fmla="*/ 5997 h 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5" h="27">
                    <a:moveTo>
                      <a:pt x="50" y="2"/>
                    </a:moveTo>
                    <a:cubicBezTo>
                      <a:pt x="53" y="9"/>
                      <a:pt x="55" y="16"/>
                      <a:pt x="65" y="21"/>
                    </a:cubicBezTo>
                    <a:cubicBezTo>
                      <a:pt x="63" y="22"/>
                      <a:pt x="59" y="22"/>
                      <a:pt x="55" y="20"/>
                    </a:cubicBezTo>
                    <a:cubicBezTo>
                      <a:pt x="55" y="20"/>
                      <a:pt x="56" y="21"/>
                      <a:pt x="56" y="21"/>
                    </a:cubicBezTo>
                    <a:cubicBezTo>
                      <a:pt x="58" y="23"/>
                      <a:pt x="59" y="24"/>
                      <a:pt x="61" y="25"/>
                    </a:cubicBezTo>
                    <a:cubicBezTo>
                      <a:pt x="56" y="24"/>
                      <a:pt x="52" y="23"/>
                      <a:pt x="50" y="21"/>
                    </a:cubicBezTo>
                    <a:cubicBezTo>
                      <a:pt x="51" y="23"/>
                      <a:pt x="53" y="24"/>
                      <a:pt x="54" y="26"/>
                    </a:cubicBezTo>
                    <a:cubicBezTo>
                      <a:pt x="50" y="25"/>
                      <a:pt x="46" y="24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3"/>
                      <a:pt x="46" y="25"/>
                      <a:pt x="48" y="27"/>
                    </a:cubicBezTo>
                    <a:cubicBezTo>
                      <a:pt x="44" y="27"/>
                      <a:pt x="42" y="26"/>
                      <a:pt x="40" y="24"/>
                    </a:cubicBezTo>
                    <a:cubicBezTo>
                      <a:pt x="40" y="25"/>
                      <a:pt x="41" y="26"/>
                      <a:pt x="42" y="27"/>
                    </a:cubicBezTo>
                    <a:cubicBezTo>
                      <a:pt x="37" y="27"/>
                      <a:pt x="34" y="25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4"/>
                      <a:pt x="32" y="26"/>
                      <a:pt x="30" y="27"/>
                    </a:cubicBezTo>
                    <a:cubicBezTo>
                      <a:pt x="28" y="26"/>
                      <a:pt x="27" y="24"/>
                      <a:pt x="27" y="22"/>
                    </a:cubicBezTo>
                    <a:cubicBezTo>
                      <a:pt x="25" y="25"/>
                      <a:pt x="22" y="26"/>
                      <a:pt x="17" y="27"/>
                    </a:cubicBezTo>
                    <a:cubicBezTo>
                      <a:pt x="19" y="25"/>
                      <a:pt x="20" y="24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6" y="26"/>
                      <a:pt x="11" y="26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4"/>
                      <a:pt x="8" y="25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18"/>
                      <a:pt x="9" y="10"/>
                      <a:pt x="12" y="3"/>
                    </a:cubicBezTo>
                    <a:cubicBezTo>
                      <a:pt x="14" y="3"/>
                      <a:pt x="16" y="2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6" y="4"/>
                      <a:pt x="15" y="5"/>
                    </a:cubicBezTo>
                    <a:cubicBezTo>
                      <a:pt x="19" y="5"/>
                      <a:pt x="22" y="3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1" y="4"/>
                      <a:pt x="20" y="5"/>
                    </a:cubicBezTo>
                    <a:cubicBezTo>
                      <a:pt x="24" y="5"/>
                      <a:pt x="27" y="3"/>
                      <a:pt x="28" y="0"/>
                    </a:cubicBezTo>
                    <a:cubicBezTo>
                      <a:pt x="28" y="2"/>
                      <a:pt x="29" y="4"/>
                      <a:pt x="31" y="6"/>
                    </a:cubicBezTo>
                    <a:cubicBezTo>
                      <a:pt x="32" y="4"/>
                      <a:pt x="33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3"/>
                      <a:pt x="37" y="5"/>
                      <a:pt x="41" y="6"/>
                    </a:cubicBezTo>
                    <a:cubicBezTo>
                      <a:pt x="40" y="5"/>
                      <a:pt x="40" y="4"/>
                      <a:pt x="39" y="3"/>
                    </a:cubicBezTo>
                    <a:cubicBezTo>
                      <a:pt x="40" y="4"/>
                      <a:pt x="43" y="5"/>
                      <a:pt x="46" y="6"/>
                    </a:cubicBezTo>
                    <a:cubicBezTo>
                      <a:pt x="44" y="4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3"/>
                      <a:pt x="47" y="4"/>
                      <a:pt x="51" y="4"/>
                    </a:cubicBezTo>
                    <a:cubicBezTo>
                      <a:pt x="50" y="3"/>
                      <a:pt x="49" y="1"/>
                      <a:pt x="48" y="0"/>
                    </a:cubicBezTo>
                    <a:cubicBezTo>
                      <a:pt x="48" y="1"/>
                      <a:pt x="49" y="1"/>
                      <a:pt x="50" y="2"/>
                    </a:cubicBezTo>
                    <a:close/>
                  </a:path>
                </a:pathLst>
              </a:custGeom>
              <a:solidFill>
                <a:srgbClr val="091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34" name="Freeform 38"/>
              <p:cNvSpPr>
                <a:spLocks noEditPoints="1"/>
              </p:cNvSpPr>
              <p:nvPr/>
            </p:nvSpPr>
            <p:spPr bwMode="auto">
              <a:xfrm>
                <a:off x="1955801" y="1616219"/>
                <a:ext cx="265113" cy="107950"/>
              </a:xfrm>
              <a:custGeom>
                <a:avLst/>
                <a:gdLst>
                  <a:gd name="T0" fmla="*/ 204860 w 88"/>
                  <a:gd name="T1" fmla="*/ 8996 h 36"/>
                  <a:gd name="T2" fmla="*/ 265113 w 88"/>
                  <a:gd name="T3" fmla="*/ 83961 h 36"/>
                  <a:gd name="T4" fmla="*/ 225949 w 88"/>
                  <a:gd name="T5" fmla="*/ 80963 h 36"/>
                  <a:gd name="T6" fmla="*/ 231974 w 88"/>
                  <a:gd name="T7" fmla="*/ 86960 h 36"/>
                  <a:gd name="T8" fmla="*/ 250050 w 88"/>
                  <a:gd name="T9" fmla="*/ 98954 h 36"/>
                  <a:gd name="T10" fmla="*/ 207873 w 88"/>
                  <a:gd name="T11" fmla="*/ 86960 h 36"/>
                  <a:gd name="T12" fmla="*/ 222936 w 88"/>
                  <a:gd name="T13" fmla="*/ 101953 h 36"/>
                  <a:gd name="T14" fmla="*/ 183772 w 88"/>
                  <a:gd name="T15" fmla="*/ 86960 h 36"/>
                  <a:gd name="T16" fmla="*/ 183772 w 88"/>
                  <a:gd name="T17" fmla="*/ 86960 h 36"/>
                  <a:gd name="T18" fmla="*/ 195822 w 88"/>
                  <a:gd name="T19" fmla="*/ 107950 h 36"/>
                  <a:gd name="T20" fmla="*/ 165696 w 88"/>
                  <a:gd name="T21" fmla="*/ 95956 h 36"/>
                  <a:gd name="T22" fmla="*/ 174734 w 88"/>
                  <a:gd name="T23" fmla="*/ 107950 h 36"/>
                  <a:gd name="T24" fmla="*/ 135569 w 88"/>
                  <a:gd name="T25" fmla="*/ 86960 h 36"/>
                  <a:gd name="T26" fmla="*/ 135569 w 88"/>
                  <a:gd name="T27" fmla="*/ 86960 h 36"/>
                  <a:gd name="T28" fmla="*/ 123519 w 88"/>
                  <a:gd name="T29" fmla="*/ 107950 h 36"/>
                  <a:gd name="T30" fmla="*/ 108455 w 88"/>
                  <a:gd name="T31" fmla="*/ 86960 h 36"/>
                  <a:gd name="T32" fmla="*/ 72304 w 88"/>
                  <a:gd name="T33" fmla="*/ 107950 h 36"/>
                  <a:gd name="T34" fmla="*/ 84354 w 88"/>
                  <a:gd name="T35" fmla="*/ 86960 h 36"/>
                  <a:gd name="T36" fmla="*/ 84354 w 88"/>
                  <a:gd name="T37" fmla="*/ 86960 h 36"/>
                  <a:gd name="T38" fmla="*/ 57240 w 88"/>
                  <a:gd name="T39" fmla="*/ 104951 h 36"/>
                  <a:gd name="T40" fmla="*/ 57240 w 88"/>
                  <a:gd name="T41" fmla="*/ 89958 h 36"/>
                  <a:gd name="T42" fmla="*/ 57240 w 88"/>
                  <a:gd name="T43" fmla="*/ 89958 h 36"/>
                  <a:gd name="T44" fmla="*/ 57240 w 88"/>
                  <a:gd name="T45" fmla="*/ 89958 h 36"/>
                  <a:gd name="T46" fmla="*/ 57240 w 88"/>
                  <a:gd name="T47" fmla="*/ 11994 h 36"/>
                  <a:gd name="T48" fmla="*/ 75316 w 88"/>
                  <a:gd name="T49" fmla="*/ 2999 h 36"/>
                  <a:gd name="T50" fmla="*/ 78329 w 88"/>
                  <a:gd name="T51" fmla="*/ 2999 h 36"/>
                  <a:gd name="T52" fmla="*/ 69291 w 88"/>
                  <a:gd name="T53" fmla="*/ 14993 h 36"/>
                  <a:gd name="T54" fmla="*/ 96405 w 88"/>
                  <a:gd name="T55" fmla="*/ 2999 h 36"/>
                  <a:gd name="T56" fmla="*/ 96405 w 88"/>
                  <a:gd name="T57" fmla="*/ 2999 h 36"/>
                  <a:gd name="T58" fmla="*/ 87367 w 88"/>
                  <a:gd name="T59" fmla="*/ 17992 h 36"/>
                  <a:gd name="T60" fmla="*/ 117493 w 88"/>
                  <a:gd name="T61" fmla="*/ 2999 h 36"/>
                  <a:gd name="T62" fmla="*/ 126531 w 88"/>
                  <a:gd name="T63" fmla="*/ 17992 h 36"/>
                  <a:gd name="T64" fmla="*/ 132557 w 88"/>
                  <a:gd name="T65" fmla="*/ 2999 h 36"/>
                  <a:gd name="T66" fmla="*/ 132557 w 88"/>
                  <a:gd name="T67" fmla="*/ 2999 h 36"/>
                  <a:gd name="T68" fmla="*/ 162683 w 88"/>
                  <a:gd name="T69" fmla="*/ 17992 h 36"/>
                  <a:gd name="T70" fmla="*/ 156658 w 88"/>
                  <a:gd name="T71" fmla="*/ 8996 h 36"/>
                  <a:gd name="T72" fmla="*/ 180759 w 88"/>
                  <a:gd name="T73" fmla="*/ 17992 h 36"/>
                  <a:gd name="T74" fmla="*/ 168708 w 88"/>
                  <a:gd name="T75" fmla="*/ 0 h 36"/>
                  <a:gd name="T76" fmla="*/ 168708 w 88"/>
                  <a:gd name="T77" fmla="*/ 0 h 36"/>
                  <a:gd name="T78" fmla="*/ 198835 w 88"/>
                  <a:gd name="T79" fmla="*/ 14993 h 36"/>
                  <a:gd name="T80" fmla="*/ 186784 w 88"/>
                  <a:gd name="T81" fmla="*/ 0 h 36"/>
                  <a:gd name="T82" fmla="*/ 204860 w 88"/>
                  <a:gd name="T83" fmla="*/ 8996 h 36"/>
                  <a:gd name="T84" fmla="*/ 57240 w 88"/>
                  <a:gd name="T85" fmla="*/ 2999 h 36"/>
                  <a:gd name="T86" fmla="*/ 60253 w 88"/>
                  <a:gd name="T87" fmla="*/ 2999 h 36"/>
                  <a:gd name="T88" fmla="*/ 57240 w 88"/>
                  <a:gd name="T89" fmla="*/ 2999 h 36"/>
                  <a:gd name="T90" fmla="*/ 57240 w 88"/>
                  <a:gd name="T91" fmla="*/ 2999 h 36"/>
                  <a:gd name="T92" fmla="*/ 57240 w 88"/>
                  <a:gd name="T93" fmla="*/ 104951 h 36"/>
                  <a:gd name="T94" fmla="*/ 45190 w 88"/>
                  <a:gd name="T95" fmla="*/ 104951 h 36"/>
                  <a:gd name="T96" fmla="*/ 57240 w 88"/>
                  <a:gd name="T97" fmla="*/ 89958 h 36"/>
                  <a:gd name="T98" fmla="*/ 57240 w 88"/>
                  <a:gd name="T99" fmla="*/ 104951 h 36"/>
                  <a:gd name="T100" fmla="*/ 57240 w 88"/>
                  <a:gd name="T101" fmla="*/ 89958 h 36"/>
                  <a:gd name="T102" fmla="*/ 57240 w 88"/>
                  <a:gd name="T103" fmla="*/ 11994 h 36"/>
                  <a:gd name="T104" fmla="*/ 54228 w 88"/>
                  <a:gd name="T105" fmla="*/ 11994 h 36"/>
                  <a:gd name="T106" fmla="*/ 0 w 88"/>
                  <a:gd name="T107" fmla="*/ 89958 h 36"/>
                  <a:gd name="T108" fmla="*/ 33139 w 88"/>
                  <a:gd name="T109" fmla="*/ 89958 h 36"/>
                  <a:gd name="T110" fmla="*/ 21089 w 88"/>
                  <a:gd name="T111" fmla="*/ 98954 h 36"/>
                  <a:gd name="T112" fmla="*/ 54228 w 88"/>
                  <a:gd name="T113" fmla="*/ 89958 h 36"/>
                  <a:gd name="T114" fmla="*/ 57240 w 88"/>
                  <a:gd name="T115" fmla="*/ 89958 h 36"/>
                  <a:gd name="T116" fmla="*/ 57240 w 88"/>
                  <a:gd name="T117" fmla="*/ 2999 h 36"/>
                  <a:gd name="T118" fmla="*/ 57240 w 88"/>
                  <a:gd name="T119" fmla="*/ 2999 h 36"/>
                  <a:gd name="T120" fmla="*/ 57240 w 88"/>
                  <a:gd name="T121" fmla="*/ 2999 h 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" h="36">
                    <a:moveTo>
                      <a:pt x="68" y="3"/>
                    </a:moveTo>
                    <a:cubicBezTo>
                      <a:pt x="72" y="12"/>
                      <a:pt x="75" y="22"/>
                      <a:pt x="88" y="28"/>
                    </a:cubicBezTo>
                    <a:cubicBezTo>
                      <a:pt x="86" y="29"/>
                      <a:pt x="81" y="29"/>
                      <a:pt x="75" y="27"/>
                    </a:cubicBezTo>
                    <a:cubicBezTo>
                      <a:pt x="76" y="28"/>
                      <a:pt x="76" y="28"/>
                      <a:pt x="77" y="29"/>
                    </a:cubicBezTo>
                    <a:cubicBezTo>
                      <a:pt x="79" y="31"/>
                      <a:pt x="81" y="32"/>
                      <a:pt x="83" y="33"/>
                    </a:cubicBezTo>
                    <a:cubicBezTo>
                      <a:pt x="76" y="33"/>
                      <a:pt x="72" y="31"/>
                      <a:pt x="69" y="29"/>
                    </a:cubicBezTo>
                    <a:cubicBezTo>
                      <a:pt x="70" y="31"/>
                      <a:pt x="72" y="32"/>
                      <a:pt x="74" y="34"/>
                    </a:cubicBezTo>
                    <a:cubicBezTo>
                      <a:pt x="68" y="34"/>
                      <a:pt x="63" y="32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31"/>
                      <a:pt x="63" y="34"/>
                      <a:pt x="65" y="36"/>
                    </a:cubicBezTo>
                    <a:cubicBezTo>
                      <a:pt x="60" y="36"/>
                      <a:pt x="57" y="34"/>
                      <a:pt x="55" y="32"/>
                    </a:cubicBezTo>
                    <a:cubicBezTo>
                      <a:pt x="55" y="34"/>
                      <a:pt x="56" y="35"/>
                      <a:pt x="58" y="36"/>
                    </a:cubicBezTo>
                    <a:cubicBezTo>
                      <a:pt x="50" y="36"/>
                      <a:pt x="46" y="33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32"/>
                      <a:pt x="44" y="34"/>
                      <a:pt x="41" y="36"/>
                    </a:cubicBezTo>
                    <a:cubicBezTo>
                      <a:pt x="38" y="34"/>
                      <a:pt x="37" y="32"/>
                      <a:pt x="36" y="29"/>
                    </a:cubicBezTo>
                    <a:cubicBezTo>
                      <a:pt x="35" y="33"/>
                      <a:pt x="30" y="35"/>
                      <a:pt x="24" y="36"/>
                    </a:cubicBezTo>
                    <a:cubicBezTo>
                      <a:pt x="26" y="34"/>
                      <a:pt x="27" y="32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6" y="32"/>
                      <a:pt x="24" y="34"/>
                      <a:pt x="19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4" y="2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2"/>
                      <a:pt x="24" y="4"/>
                      <a:pt x="23" y="5"/>
                    </a:cubicBezTo>
                    <a:cubicBezTo>
                      <a:pt x="28" y="5"/>
                      <a:pt x="31" y="3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3"/>
                      <a:pt x="31" y="4"/>
                      <a:pt x="29" y="6"/>
                    </a:cubicBezTo>
                    <a:cubicBezTo>
                      <a:pt x="34" y="5"/>
                      <a:pt x="37" y="4"/>
                      <a:pt x="39" y="1"/>
                    </a:cubicBezTo>
                    <a:cubicBezTo>
                      <a:pt x="39" y="3"/>
                      <a:pt x="40" y="5"/>
                      <a:pt x="42" y="6"/>
                    </a:cubicBezTo>
                    <a:cubicBezTo>
                      <a:pt x="44" y="5"/>
                      <a:pt x="45" y="3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4"/>
                      <a:pt x="49" y="6"/>
                      <a:pt x="54" y="6"/>
                    </a:cubicBezTo>
                    <a:cubicBezTo>
                      <a:pt x="53" y="5"/>
                      <a:pt x="52" y="4"/>
                      <a:pt x="52" y="3"/>
                    </a:cubicBezTo>
                    <a:cubicBezTo>
                      <a:pt x="54" y="5"/>
                      <a:pt x="56" y="6"/>
                      <a:pt x="60" y="6"/>
                    </a:cubicBezTo>
                    <a:cubicBezTo>
                      <a:pt x="58" y="4"/>
                      <a:pt x="57" y="2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8" y="3"/>
                      <a:pt x="62" y="4"/>
                      <a:pt x="66" y="5"/>
                    </a:cubicBezTo>
                    <a:cubicBezTo>
                      <a:pt x="65" y="3"/>
                      <a:pt x="63" y="2"/>
                      <a:pt x="62" y="0"/>
                    </a:cubicBezTo>
                    <a:cubicBezTo>
                      <a:pt x="64" y="2"/>
                      <a:pt x="65" y="2"/>
                      <a:pt x="68" y="3"/>
                    </a:cubicBezTo>
                    <a:close/>
                    <a:moveTo>
                      <a:pt x="19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  <a:moveTo>
                      <a:pt x="19" y="35"/>
                    </a:moveTo>
                    <a:cubicBezTo>
                      <a:pt x="18" y="35"/>
                      <a:pt x="17" y="35"/>
                      <a:pt x="15" y="35"/>
                    </a:cubicBezTo>
                    <a:cubicBezTo>
                      <a:pt x="17" y="33"/>
                      <a:pt x="18" y="31"/>
                      <a:pt x="19" y="30"/>
                    </a:cubicBezTo>
                    <a:cubicBezTo>
                      <a:pt x="19" y="35"/>
                      <a:pt x="19" y="35"/>
                      <a:pt x="19" y="35"/>
                    </a:cubicBezTo>
                    <a:close/>
                    <a:moveTo>
                      <a:pt x="19" y="30"/>
                    </a:move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4" y="13"/>
                      <a:pt x="8" y="25"/>
                      <a:pt x="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9" y="31"/>
                      <a:pt x="8" y="32"/>
                      <a:pt x="7" y="33"/>
                    </a:cubicBezTo>
                    <a:cubicBezTo>
                      <a:pt x="12" y="33"/>
                      <a:pt x="16" y="32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33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418" name="Group 42"/>
            <p:cNvGrpSpPr>
              <a:grpSpLocks/>
            </p:cNvGrpSpPr>
            <p:nvPr/>
          </p:nvGrpSpPr>
          <p:grpSpPr bwMode="auto">
            <a:xfrm>
              <a:off x="1612539" y="1547667"/>
              <a:ext cx="268288" cy="400050"/>
              <a:chOff x="1612539" y="1547667"/>
              <a:chExt cx="268288" cy="400050"/>
            </a:xfrm>
          </p:grpSpPr>
          <p:sp>
            <p:nvSpPr>
              <p:cNvPr id="14425" name="Oval 49"/>
              <p:cNvSpPr>
                <a:spLocks noChangeArrowheads="1"/>
              </p:cNvSpPr>
              <p:nvPr/>
            </p:nvSpPr>
            <p:spPr bwMode="auto">
              <a:xfrm>
                <a:off x="1668102" y="1877867"/>
                <a:ext cx="158750" cy="69850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26" name="Freeform 40"/>
              <p:cNvSpPr>
                <a:spLocks/>
              </p:cNvSpPr>
              <p:nvPr/>
            </p:nvSpPr>
            <p:spPr bwMode="auto">
              <a:xfrm>
                <a:off x="1682389" y="1706417"/>
                <a:ext cx="138113" cy="220663"/>
              </a:xfrm>
              <a:custGeom>
                <a:avLst/>
                <a:gdLst>
                  <a:gd name="T0" fmla="*/ 24020 w 46"/>
                  <a:gd name="T1" fmla="*/ 51387 h 73"/>
                  <a:gd name="T2" fmla="*/ 36029 w 46"/>
                  <a:gd name="T3" fmla="*/ 187412 h 73"/>
                  <a:gd name="T4" fmla="*/ 6005 w 46"/>
                  <a:gd name="T5" fmla="*/ 205549 h 73"/>
                  <a:gd name="T6" fmla="*/ 21017 w 46"/>
                  <a:gd name="T7" fmla="*/ 205549 h 73"/>
                  <a:gd name="T8" fmla="*/ 45037 w 46"/>
                  <a:gd name="T9" fmla="*/ 208572 h 73"/>
                  <a:gd name="T10" fmla="*/ 21017 w 46"/>
                  <a:gd name="T11" fmla="*/ 220663 h 73"/>
                  <a:gd name="T12" fmla="*/ 60049 w 46"/>
                  <a:gd name="T13" fmla="*/ 205549 h 73"/>
                  <a:gd name="T14" fmla="*/ 69057 w 46"/>
                  <a:gd name="T15" fmla="*/ 202526 h 73"/>
                  <a:gd name="T16" fmla="*/ 87071 w 46"/>
                  <a:gd name="T17" fmla="*/ 214617 h 73"/>
                  <a:gd name="T18" fmla="*/ 117096 w 46"/>
                  <a:gd name="T19" fmla="*/ 217640 h 73"/>
                  <a:gd name="T20" fmla="*/ 99081 w 46"/>
                  <a:gd name="T21" fmla="*/ 205549 h 73"/>
                  <a:gd name="T22" fmla="*/ 99081 w 46"/>
                  <a:gd name="T23" fmla="*/ 199504 h 73"/>
                  <a:gd name="T24" fmla="*/ 120098 w 46"/>
                  <a:gd name="T25" fmla="*/ 205549 h 73"/>
                  <a:gd name="T26" fmla="*/ 114093 w 46"/>
                  <a:gd name="T27" fmla="*/ 196481 h 73"/>
                  <a:gd name="T28" fmla="*/ 87071 w 46"/>
                  <a:gd name="T29" fmla="*/ 172299 h 73"/>
                  <a:gd name="T30" fmla="*/ 87071 w 46"/>
                  <a:gd name="T31" fmla="*/ 96729 h 73"/>
                  <a:gd name="T32" fmla="*/ 99081 w 46"/>
                  <a:gd name="T33" fmla="*/ 72547 h 73"/>
                  <a:gd name="T34" fmla="*/ 138113 w 46"/>
                  <a:gd name="T35" fmla="*/ 57433 h 73"/>
                  <a:gd name="T36" fmla="*/ 114093 w 46"/>
                  <a:gd name="T37" fmla="*/ 63478 h 73"/>
                  <a:gd name="T38" fmla="*/ 105086 w 46"/>
                  <a:gd name="T39" fmla="*/ 63478 h 73"/>
                  <a:gd name="T40" fmla="*/ 123101 w 46"/>
                  <a:gd name="T41" fmla="*/ 45342 h 73"/>
                  <a:gd name="T42" fmla="*/ 123101 w 46"/>
                  <a:gd name="T43" fmla="*/ 42319 h 73"/>
                  <a:gd name="T44" fmla="*/ 123101 w 46"/>
                  <a:gd name="T45" fmla="*/ 39296 h 73"/>
                  <a:gd name="T46" fmla="*/ 105086 w 46"/>
                  <a:gd name="T47" fmla="*/ 48364 h 73"/>
                  <a:gd name="T48" fmla="*/ 111091 w 46"/>
                  <a:gd name="T49" fmla="*/ 6046 h 73"/>
                  <a:gd name="T50" fmla="*/ 102084 w 46"/>
                  <a:gd name="T51" fmla="*/ 9068 h 73"/>
                  <a:gd name="T52" fmla="*/ 99081 w 46"/>
                  <a:gd name="T53" fmla="*/ 30228 h 73"/>
                  <a:gd name="T54" fmla="*/ 93076 w 46"/>
                  <a:gd name="T55" fmla="*/ 60456 h 73"/>
                  <a:gd name="T56" fmla="*/ 75061 w 46"/>
                  <a:gd name="T57" fmla="*/ 75570 h 73"/>
                  <a:gd name="T58" fmla="*/ 72059 w 46"/>
                  <a:gd name="T59" fmla="*/ 60456 h 73"/>
                  <a:gd name="T60" fmla="*/ 69057 w 46"/>
                  <a:gd name="T61" fmla="*/ 18137 h 73"/>
                  <a:gd name="T62" fmla="*/ 60049 w 46"/>
                  <a:gd name="T63" fmla="*/ 0 h 73"/>
                  <a:gd name="T64" fmla="*/ 54044 w 46"/>
                  <a:gd name="T65" fmla="*/ 3023 h 73"/>
                  <a:gd name="T66" fmla="*/ 45037 w 46"/>
                  <a:gd name="T67" fmla="*/ 45342 h 73"/>
                  <a:gd name="T68" fmla="*/ 18015 w 46"/>
                  <a:gd name="T69" fmla="*/ 21159 h 73"/>
                  <a:gd name="T70" fmla="*/ 6005 w 46"/>
                  <a:gd name="T71" fmla="*/ 6046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6" h="73">
                    <a:moveTo>
                      <a:pt x="0" y="4"/>
                    </a:moveTo>
                    <a:cubicBezTo>
                      <a:pt x="5" y="8"/>
                      <a:pt x="1" y="14"/>
                      <a:pt x="8" y="17"/>
                    </a:cubicBezTo>
                    <a:cubicBezTo>
                      <a:pt x="16" y="22"/>
                      <a:pt x="15" y="32"/>
                      <a:pt x="14" y="40"/>
                    </a:cubicBezTo>
                    <a:cubicBezTo>
                      <a:pt x="14" y="47"/>
                      <a:pt x="17" y="57"/>
                      <a:pt x="12" y="62"/>
                    </a:cubicBezTo>
                    <a:cubicBezTo>
                      <a:pt x="7" y="67"/>
                      <a:pt x="4" y="65"/>
                      <a:pt x="3" y="67"/>
                    </a:cubicBezTo>
                    <a:cubicBezTo>
                      <a:pt x="2" y="67"/>
                      <a:pt x="2" y="67"/>
                      <a:pt x="2" y="68"/>
                    </a:cubicBezTo>
                    <a:cubicBezTo>
                      <a:pt x="4" y="67"/>
                      <a:pt x="5" y="68"/>
                      <a:pt x="4" y="68"/>
                    </a:cubicBezTo>
                    <a:cubicBezTo>
                      <a:pt x="4" y="69"/>
                      <a:pt x="6" y="69"/>
                      <a:pt x="7" y="68"/>
                    </a:cubicBezTo>
                    <a:cubicBezTo>
                      <a:pt x="7" y="68"/>
                      <a:pt x="10" y="67"/>
                      <a:pt x="10" y="66"/>
                    </a:cubicBezTo>
                    <a:cubicBezTo>
                      <a:pt x="12" y="65"/>
                      <a:pt x="17" y="66"/>
                      <a:pt x="15" y="69"/>
                    </a:cubicBezTo>
                    <a:cubicBezTo>
                      <a:pt x="14" y="69"/>
                      <a:pt x="12" y="69"/>
                      <a:pt x="11" y="71"/>
                    </a:cubicBezTo>
                    <a:cubicBezTo>
                      <a:pt x="10" y="72"/>
                      <a:pt x="9" y="73"/>
                      <a:pt x="7" y="73"/>
                    </a:cubicBezTo>
                    <a:cubicBezTo>
                      <a:pt x="9" y="73"/>
                      <a:pt x="11" y="73"/>
                      <a:pt x="13" y="72"/>
                    </a:cubicBezTo>
                    <a:cubicBezTo>
                      <a:pt x="15" y="72"/>
                      <a:pt x="19" y="71"/>
                      <a:pt x="20" y="68"/>
                    </a:cubicBezTo>
                    <a:cubicBezTo>
                      <a:pt x="21" y="67"/>
                      <a:pt x="22" y="66"/>
                      <a:pt x="22" y="66"/>
                    </a:cubicBezTo>
                    <a:cubicBezTo>
                      <a:pt x="23" y="66"/>
                      <a:pt x="23" y="66"/>
                      <a:pt x="23" y="67"/>
                    </a:cubicBezTo>
                    <a:cubicBezTo>
                      <a:pt x="24" y="68"/>
                      <a:pt x="24" y="69"/>
                      <a:pt x="27" y="70"/>
                    </a:cubicBezTo>
                    <a:cubicBezTo>
                      <a:pt x="28" y="70"/>
                      <a:pt x="28" y="71"/>
                      <a:pt x="29" y="71"/>
                    </a:cubicBezTo>
                    <a:cubicBezTo>
                      <a:pt x="32" y="71"/>
                      <a:pt x="35" y="70"/>
                      <a:pt x="38" y="71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7" y="69"/>
                      <a:pt x="34" y="68"/>
                      <a:pt x="33" y="68"/>
                    </a:cubicBezTo>
                    <a:cubicBezTo>
                      <a:pt x="29" y="67"/>
                      <a:pt x="30" y="62"/>
                      <a:pt x="31" y="64"/>
                    </a:cubicBezTo>
                    <a:cubicBezTo>
                      <a:pt x="31" y="64"/>
                      <a:pt x="32" y="65"/>
                      <a:pt x="33" y="66"/>
                    </a:cubicBezTo>
                    <a:cubicBezTo>
                      <a:pt x="34" y="67"/>
                      <a:pt x="36" y="67"/>
                      <a:pt x="37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8"/>
                      <a:pt x="41" y="68"/>
                      <a:pt x="40" y="67"/>
                    </a:cubicBezTo>
                    <a:cubicBezTo>
                      <a:pt x="39" y="66"/>
                      <a:pt x="39" y="66"/>
                      <a:pt x="38" y="65"/>
                    </a:cubicBezTo>
                    <a:cubicBezTo>
                      <a:pt x="37" y="65"/>
                      <a:pt x="36" y="65"/>
                      <a:pt x="35" y="64"/>
                    </a:cubicBezTo>
                    <a:cubicBezTo>
                      <a:pt x="32" y="62"/>
                      <a:pt x="31" y="60"/>
                      <a:pt x="29" y="57"/>
                    </a:cubicBezTo>
                    <a:cubicBezTo>
                      <a:pt x="27" y="53"/>
                      <a:pt x="28" y="46"/>
                      <a:pt x="28" y="42"/>
                    </a:cubicBezTo>
                    <a:cubicBezTo>
                      <a:pt x="28" y="37"/>
                      <a:pt x="27" y="38"/>
                      <a:pt x="29" y="32"/>
                    </a:cubicBezTo>
                    <a:cubicBezTo>
                      <a:pt x="29" y="30"/>
                      <a:pt x="30" y="27"/>
                      <a:pt x="32" y="24"/>
                    </a:cubicBezTo>
                    <a:cubicBezTo>
                      <a:pt x="32" y="24"/>
                      <a:pt x="32" y="24"/>
                      <a:pt x="33" y="24"/>
                    </a:cubicBezTo>
                    <a:cubicBezTo>
                      <a:pt x="34" y="23"/>
                      <a:pt x="34" y="23"/>
                      <a:pt x="36" y="23"/>
                    </a:cubicBezTo>
                    <a:cubicBezTo>
                      <a:pt x="43" y="23"/>
                      <a:pt x="44" y="21"/>
                      <a:pt x="46" y="19"/>
                    </a:cubicBezTo>
                    <a:cubicBezTo>
                      <a:pt x="45" y="19"/>
                      <a:pt x="45" y="19"/>
                      <a:pt x="44" y="19"/>
                    </a:cubicBezTo>
                    <a:cubicBezTo>
                      <a:pt x="43" y="20"/>
                      <a:pt x="41" y="21"/>
                      <a:pt x="38" y="21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4" y="21"/>
                      <a:pt x="35" y="21"/>
                      <a:pt x="35" y="21"/>
                    </a:cubicBezTo>
                    <a:cubicBezTo>
                      <a:pt x="36" y="21"/>
                      <a:pt x="36" y="19"/>
                      <a:pt x="37" y="19"/>
                    </a:cubicBezTo>
                    <a:cubicBezTo>
                      <a:pt x="37" y="18"/>
                      <a:pt x="40" y="17"/>
                      <a:pt x="41" y="15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1" y="15"/>
                      <a:pt x="41" y="15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3"/>
                    </a:cubicBezTo>
                    <a:cubicBezTo>
                      <a:pt x="39" y="14"/>
                      <a:pt x="38" y="15"/>
                      <a:pt x="37" y="15"/>
                    </a:cubicBezTo>
                    <a:cubicBezTo>
                      <a:pt x="36" y="16"/>
                      <a:pt x="37" y="16"/>
                      <a:pt x="35" y="16"/>
                    </a:cubicBezTo>
                    <a:cubicBezTo>
                      <a:pt x="38" y="12"/>
                      <a:pt x="37" y="6"/>
                      <a:pt x="37" y="3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7" y="3"/>
                      <a:pt x="36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4"/>
                      <a:pt x="34" y="5"/>
                      <a:pt x="33" y="6"/>
                    </a:cubicBezTo>
                    <a:cubicBezTo>
                      <a:pt x="33" y="7"/>
                      <a:pt x="33" y="9"/>
                      <a:pt x="33" y="10"/>
                    </a:cubicBezTo>
                    <a:cubicBezTo>
                      <a:pt x="33" y="12"/>
                      <a:pt x="33" y="12"/>
                      <a:pt x="33" y="14"/>
                    </a:cubicBezTo>
                    <a:cubicBezTo>
                      <a:pt x="32" y="16"/>
                      <a:pt x="32" y="18"/>
                      <a:pt x="31" y="20"/>
                    </a:cubicBezTo>
                    <a:cubicBezTo>
                      <a:pt x="30" y="21"/>
                      <a:pt x="30" y="21"/>
                      <a:pt x="29" y="23"/>
                    </a:cubicBezTo>
                    <a:cubicBezTo>
                      <a:pt x="28" y="24"/>
                      <a:pt x="24" y="25"/>
                      <a:pt x="25" y="25"/>
                    </a:cubicBezTo>
                    <a:cubicBezTo>
                      <a:pt x="24" y="24"/>
                      <a:pt x="25" y="24"/>
                      <a:pt x="24" y="23"/>
                    </a:cubicBezTo>
                    <a:cubicBezTo>
                      <a:pt x="24" y="21"/>
                      <a:pt x="24" y="21"/>
                      <a:pt x="24" y="20"/>
                    </a:cubicBezTo>
                    <a:cubicBezTo>
                      <a:pt x="23" y="17"/>
                      <a:pt x="25" y="12"/>
                      <a:pt x="24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2" y="3"/>
                      <a:pt x="21" y="2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8" y="5"/>
                      <a:pt x="19" y="8"/>
                      <a:pt x="17" y="11"/>
                    </a:cubicBezTo>
                    <a:cubicBezTo>
                      <a:pt x="16" y="13"/>
                      <a:pt x="15" y="12"/>
                      <a:pt x="15" y="15"/>
                    </a:cubicBezTo>
                    <a:cubicBezTo>
                      <a:pt x="15" y="14"/>
                      <a:pt x="9" y="14"/>
                      <a:pt x="9" y="12"/>
                    </a:cubicBezTo>
                    <a:cubicBezTo>
                      <a:pt x="8" y="11"/>
                      <a:pt x="7" y="10"/>
                      <a:pt x="6" y="7"/>
                    </a:cubicBezTo>
                    <a:cubicBezTo>
                      <a:pt x="6" y="5"/>
                      <a:pt x="4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7" name="Freeform 41"/>
              <p:cNvSpPr>
                <a:spLocks/>
              </p:cNvSpPr>
              <p:nvPr/>
            </p:nvSpPr>
            <p:spPr bwMode="auto">
              <a:xfrm>
                <a:off x="1668102" y="1547667"/>
                <a:ext cx="161925" cy="141288"/>
              </a:xfrm>
              <a:custGeom>
                <a:avLst/>
                <a:gdLst>
                  <a:gd name="T0" fmla="*/ 95956 w 54"/>
                  <a:gd name="T1" fmla="*/ 48098 h 47"/>
                  <a:gd name="T2" fmla="*/ 161925 w 54"/>
                  <a:gd name="T3" fmla="*/ 123251 h 47"/>
                  <a:gd name="T4" fmla="*/ 137936 w 54"/>
                  <a:gd name="T5" fmla="*/ 117239 h 47"/>
                  <a:gd name="T6" fmla="*/ 140935 w 54"/>
                  <a:gd name="T7" fmla="*/ 123251 h 47"/>
                  <a:gd name="T8" fmla="*/ 152929 w 54"/>
                  <a:gd name="T9" fmla="*/ 132270 h 47"/>
                  <a:gd name="T10" fmla="*/ 125942 w 54"/>
                  <a:gd name="T11" fmla="*/ 123251 h 47"/>
                  <a:gd name="T12" fmla="*/ 134938 w 54"/>
                  <a:gd name="T13" fmla="*/ 135276 h 47"/>
                  <a:gd name="T14" fmla="*/ 110949 w 54"/>
                  <a:gd name="T15" fmla="*/ 123251 h 47"/>
                  <a:gd name="T16" fmla="*/ 110949 w 54"/>
                  <a:gd name="T17" fmla="*/ 123251 h 47"/>
                  <a:gd name="T18" fmla="*/ 119944 w 54"/>
                  <a:gd name="T19" fmla="*/ 141288 h 47"/>
                  <a:gd name="T20" fmla="*/ 98954 w 54"/>
                  <a:gd name="T21" fmla="*/ 132270 h 47"/>
                  <a:gd name="T22" fmla="*/ 104951 w 54"/>
                  <a:gd name="T23" fmla="*/ 141288 h 47"/>
                  <a:gd name="T24" fmla="*/ 80963 w 54"/>
                  <a:gd name="T25" fmla="*/ 123251 h 47"/>
                  <a:gd name="T26" fmla="*/ 80963 w 54"/>
                  <a:gd name="T27" fmla="*/ 123251 h 47"/>
                  <a:gd name="T28" fmla="*/ 74965 w 54"/>
                  <a:gd name="T29" fmla="*/ 141288 h 47"/>
                  <a:gd name="T30" fmla="*/ 65969 w 54"/>
                  <a:gd name="T31" fmla="*/ 123251 h 47"/>
                  <a:gd name="T32" fmla="*/ 44979 w 54"/>
                  <a:gd name="T33" fmla="*/ 138282 h 47"/>
                  <a:gd name="T34" fmla="*/ 50976 w 54"/>
                  <a:gd name="T35" fmla="*/ 123251 h 47"/>
                  <a:gd name="T36" fmla="*/ 50976 w 54"/>
                  <a:gd name="T37" fmla="*/ 123251 h 47"/>
                  <a:gd name="T38" fmla="*/ 26988 w 54"/>
                  <a:gd name="T39" fmla="*/ 138282 h 47"/>
                  <a:gd name="T40" fmla="*/ 35983 w 54"/>
                  <a:gd name="T41" fmla="*/ 123251 h 47"/>
                  <a:gd name="T42" fmla="*/ 32985 w 54"/>
                  <a:gd name="T43" fmla="*/ 126257 h 47"/>
                  <a:gd name="T44" fmla="*/ 11994 w 54"/>
                  <a:gd name="T45" fmla="*/ 135276 h 47"/>
                  <a:gd name="T46" fmla="*/ 20990 w 54"/>
                  <a:gd name="T47" fmla="*/ 126257 h 47"/>
                  <a:gd name="T48" fmla="*/ 0 w 54"/>
                  <a:gd name="T49" fmla="*/ 126257 h 47"/>
                  <a:gd name="T50" fmla="*/ 29986 w 54"/>
                  <a:gd name="T51" fmla="*/ 96196 h 47"/>
                  <a:gd name="T52" fmla="*/ 59972 w 54"/>
                  <a:gd name="T53" fmla="*/ 45092 h 47"/>
                  <a:gd name="T54" fmla="*/ 95956 w 54"/>
                  <a:gd name="T55" fmla="*/ 48098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47">
                    <a:moveTo>
                      <a:pt x="32" y="16"/>
                    </a:moveTo>
                    <a:cubicBezTo>
                      <a:pt x="36" y="24"/>
                      <a:pt x="42" y="33"/>
                      <a:pt x="54" y="41"/>
                    </a:cubicBezTo>
                    <a:cubicBezTo>
                      <a:pt x="52" y="41"/>
                      <a:pt x="49" y="41"/>
                      <a:pt x="46" y="39"/>
                    </a:cubicBezTo>
                    <a:cubicBezTo>
                      <a:pt x="46" y="40"/>
                      <a:pt x="46" y="40"/>
                      <a:pt x="47" y="41"/>
                    </a:cubicBezTo>
                    <a:cubicBezTo>
                      <a:pt x="48" y="42"/>
                      <a:pt x="49" y="43"/>
                      <a:pt x="51" y="44"/>
                    </a:cubicBezTo>
                    <a:cubicBezTo>
                      <a:pt x="47" y="44"/>
                      <a:pt x="44" y="43"/>
                      <a:pt x="42" y="41"/>
                    </a:cubicBezTo>
                    <a:cubicBezTo>
                      <a:pt x="43" y="42"/>
                      <a:pt x="44" y="44"/>
                      <a:pt x="45" y="45"/>
                    </a:cubicBezTo>
                    <a:cubicBezTo>
                      <a:pt x="41" y="45"/>
                      <a:pt x="39" y="43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3"/>
                      <a:pt x="39" y="45"/>
                      <a:pt x="40" y="47"/>
                    </a:cubicBezTo>
                    <a:cubicBezTo>
                      <a:pt x="37" y="46"/>
                      <a:pt x="35" y="45"/>
                      <a:pt x="33" y="44"/>
                    </a:cubicBezTo>
                    <a:cubicBezTo>
                      <a:pt x="34" y="45"/>
                      <a:pt x="34" y="46"/>
                      <a:pt x="35" y="47"/>
                    </a:cubicBezTo>
                    <a:cubicBezTo>
                      <a:pt x="31" y="46"/>
                      <a:pt x="28" y="44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3"/>
                      <a:pt x="27" y="45"/>
                      <a:pt x="25" y="47"/>
                    </a:cubicBezTo>
                    <a:cubicBezTo>
                      <a:pt x="24" y="45"/>
                      <a:pt x="23" y="43"/>
                      <a:pt x="22" y="41"/>
                    </a:cubicBezTo>
                    <a:cubicBezTo>
                      <a:pt x="21" y="44"/>
                      <a:pt x="19" y="46"/>
                      <a:pt x="15" y="46"/>
                    </a:cubicBezTo>
                    <a:cubicBezTo>
                      <a:pt x="16" y="45"/>
                      <a:pt x="17" y="43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4"/>
                      <a:pt x="13" y="46"/>
                      <a:pt x="9" y="46"/>
                    </a:cubicBezTo>
                    <a:cubicBezTo>
                      <a:pt x="11" y="44"/>
                      <a:pt x="11" y="43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3"/>
                      <a:pt x="7" y="44"/>
                      <a:pt x="4" y="45"/>
                    </a:cubicBezTo>
                    <a:cubicBezTo>
                      <a:pt x="5" y="44"/>
                      <a:pt x="6" y="43"/>
                      <a:pt x="7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38"/>
                      <a:pt x="7" y="35"/>
                      <a:pt x="10" y="32"/>
                    </a:cubicBezTo>
                    <a:cubicBezTo>
                      <a:pt x="14" y="27"/>
                      <a:pt x="17" y="22"/>
                      <a:pt x="20" y="15"/>
                    </a:cubicBezTo>
                    <a:cubicBezTo>
                      <a:pt x="28" y="0"/>
                      <a:pt x="24" y="2"/>
                      <a:pt x="32" y="16"/>
                    </a:cubicBezTo>
                    <a:close/>
                  </a:path>
                </a:pathLst>
              </a:custGeom>
              <a:solidFill>
                <a:srgbClr val="A3B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8" name="Freeform 42"/>
              <p:cNvSpPr>
                <a:spLocks/>
              </p:cNvSpPr>
              <p:nvPr/>
            </p:nvSpPr>
            <p:spPr bwMode="auto">
              <a:xfrm>
                <a:off x="1649052" y="1671492"/>
                <a:ext cx="195263" cy="80963"/>
              </a:xfrm>
              <a:custGeom>
                <a:avLst/>
                <a:gdLst>
                  <a:gd name="T0" fmla="*/ 150202 w 65"/>
                  <a:gd name="T1" fmla="*/ 5997 h 27"/>
                  <a:gd name="T2" fmla="*/ 195263 w 65"/>
                  <a:gd name="T3" fmla="*/ 62971 h 27"/>
                  <a:gd name="T4" fmla="*/ 165223 w 65"/>
                  <a:gd name="T5" fmla="*/ 59973 h 27"/>
                  <a:gd name="T6" fmla="*/ 168227 w 65"/>
                  <a:gd name="T7" fmla="*/ 62971 h 27"/>
                  <a:gd name="T8" fmla="*/ 183247 w 65"/>
                  <a:gd name="T9" fmla="*/ 74966 h 27"/>
                  <a:gd name="T10" fmla="*/ 153206 w 65"/>
                  <a:gd name="T11" fmla="*/ 62971 h 27"/>
                  <a:gd name="T12" fmla="*/ 162218 w 65"/>
                  <a:gd name="T13" fmla="*/ 77964 h 27"/>
                  <a:gd name="T14" fmla="*/ 135182 w 65"/>
                  <a:gd name="T15" fmla="*/ 62971 h 27"/>
                  <a:gd name="T16" fmla="*/ 135182 w 65"/>
                  <a:gd name="T17" fmla="*/ 62971 h 27"/>
                  <a:gd name="T18" fmla="*/ 144194 w 65"/>
                  <a:gd name="T19" fmla="*/ 80963 h 27"/>
                  <a:gd name="T20" fmla="*/ 120162 w 65"/>
                  <a:gd name="T21" fmla="*/ 71967 h 27"/>
                  <a:gd name="T22" fmla="*/ 126170 w 65"/>
                  <a:gd name="T23" fmla="*/ 80963 h 27"/>
                  <a:gd name="T24" fmla="*/ 99134 w 65"/>
                  <a:gd name="T25" fmla="*/ 65970 h 27"/>
                  <a:gd name="T26" fmla="*/ 99134 w 65"/>
                  <a:gd name="T27" fmla="*/ 65970 h 27"/>
                  <a:gd name="T28" fmla="*/ 90121 w 65"/>
                  <a:gd name="T29" fmla="*/ 80963 h 27"/>
                  <a:gd name="T30" fmla="*/ 81109 w 65"/>
                  <a:gd name="T31" fmla="*/ 65970 h 27"/>
                  <a:gd name="T32" fmla="*/ 51069 w 65"/>
                  <a:gd name="T33" fmla="*/ 80963 h 27"/>
                  <a:gd name="T34" fmla="*/ 63085 w 65"/>
                  <a:gd name="T35" fmla="*/ 65970 h 27"/>
                  <a:gd name="T36" fmla="*/ 60081 w 65"/>
                  <a:gd name="T37" fmla="*/ 65970 h 27"/>
                  <a:gd name="T38" fmla="*/ 33045 w 65"/>
                  <a:gd name="T39" fmla="*/ 77964 h 27"/>
                  <a:gd name="T40" fmla="*/ 42057 w 65"/>
                  <a:gd name="T41" fmla="*/ 65970 h 27"/>
                  <a:gd name="T42" fmla="*/ 39053 w 65"/>
                  <a:gd name="T43" fmla="*/ 65970 h 27"/>
                  <a:gd name="T44" fmla="*/ 15020 w 65"/>
                  <a:gd name="T45" fmla="*/ 74966 h 27"/>
                  <a:gd name="T46" fmla="*/ 24032 w 65"/>
                  <a:gd name="T47" fmla="*/ 65970 h 27"/>
                  <a:gd name="T48" fmla="*/ 0 w 65"/>
                  <a:gd name="T49" fmla="*/ 65970 h 27"/>
                  <a:gd name="T50" fmla="*/ 36049 w 65"/>
                  <a:gd name="T51" fmla="*/ 8996 h 27"/>
                  <a:gd name="T52" fmla="*/ 51069 w 65"/>
                  <a:gd name="T53" fmla="*/ 2999 h 27"/>
                  <a:gd name="T54" fmla="*/ 54073 w 65"/>
                  <a:gd name="T55" fmla="*/ 0 h 27"/>
                  <a:gd name="T56" fmla="*/ 45061 w 65"/>
                  <a:gd name="T57" fmla="*/ 14993 h 27"/>
                  <a:gd name="T58" fmla="*/ 69093 w 65"/>
                  <a:gd name="T59" fmla="*/ 0 h 27"/>
                  <a:gd name="T60" fmla="*/ 69093 w 65"/>
                  <a:gd name="T61" fmla="*/ 0 h 27"/>
                  <a:gd name="T62" fmla="*/ 63085 w 65"/>
                  <a:gd name="T63" fmla="*/ 14993 h 27"/>
                  <a:gd name="T64" fmla="*/ 84113 w 65"/>
                  <a:gd name="T65" fmla="*/ 0 h 27"/>
                  <a:gd name="T66" fmla="*/ 93125 w 65"/>
                  <a:gd name="T67" fmla="*/ 17992 h 27"/>
                  <a:gd name="T68" fmla="*/ 99134 w 65"/>
                  <a:gd name="T69" fmla="*/ 0 h 27"/>
                  <a:gd name="T70" fmla="*/ 99134 w 65"/>
                  <a:gd name="T71" fmla="*/ 0 h 27"/>
                  <a:gd name="T72" fmla="*/ 123166 w 65"/>
                  <a:gd name="T73" fmla="*/ 17992 h 27"/>
                  <a:gd name="T74" fmla="*/ 117158 w 65"/>
                  <a:gd name="T75" fmla="*/ 8996 h 27"/>
                  <a:gd name="T76" fmla="*/ 138186 w 65"/>
                  <a:gd name="T77" fmla="*/ 17992 h 27"/>
                  <a:gd name="T78" fmla="*/ 129174 w 65"/>
                  <a:gd name="T79" fmla="*/ 0 h 27"/>
                  <a:gd name="T80" fmla="*/ 129174 w 65"/>
                  <a:gd name="T81" fmla="*/ 0 h 27"/>
                  <a:gd name="T82" fmla="*/ 153206 w 65"/>
                  <a:gd name="T83" fmla="*/ 11995 h 27"/>
                  <a:gd name="T84" fmla="*/ 144194 w 65"/>
                  <a:gd name="T85" fmla="*/ 0 h 27"/>
                  <a:gd name="T86" fmla="*/ 150202 w 65"/>
                  <a:gd name="T87" fmla="*/ 5997 h 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5" h="27">
                    <a:moveTo>
                      <a:pt x="50" y="2"/>
                    </a:moveTo>
                    <a:cubicBezTo>
                      <a:pt x="53" y="9"/>
                      <a:pt x="56" y="16"/>
                      <a:pt x="65" y="21"/>
                    </a:cubicBezTo>
                    <a:cubicBezTo>
                      <a:pt x="63" y="22"/>
                      <a:pt x="59" y="21"/>
                      <a:pt x="55" y="20"/>
                    </a:cubicBezTo>
                    <a:cubicBezTo>
                      <a:pt x="56" y="20"/>
                      <a:pt x="56" y="21"/>
                      <a:pt x="56" y="21"/>
                    </a:cubicBezTo>
                    <a:cubicBezTo>
                      <a:pt x="58" y="23"/>
                      <a:pt x="60" y="24"/>
                      <a:pt x="61" y="25"/>
                    </a:cubicBezTo>
                    <a:cubicBezTo>
                      <a:pt x="56" y="24"/>
                      <a:pt x="53" y="23"/>
                      <a:pt x="51" y="21"/>
                    </a:cubicBezTo>
                    <a:cubicBezTo>
                      <a:pt x="52" y="23"/>
                      <a:pt x="53" y="24"/>
                      <a:pt x="54" y="26"/>
                    </a:cubicBezTo>
                    <a:cubicBezTo>
                      <a:pt x="50" y="25"/>
                      <a:pt x="47" y="24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3"/>
                      <a:pt x="46" y="25"/>
                      <a:pt x="48" y="27"/>
                    </a:cubicBezTo>
                    <a:cubicBezTo>
                      <a:pt x="44" y="27"/>
                      <a:pt x="42" y="26"/>
                      <a:pt x="40" y="24"/>
                    </a:cubicBezTo>
                    <a:cubicBezTo>
                      <a:pt x="41" y="25"/>
                      <a:pt x="41" y="26"/>
                      <a:pt x="42" y="27"/>
                    </a:cubicBezTo>
                    <a:cubicBezTo>
                      <a:pt x="37" y="27"/>
                      <a:pt x="34" y="25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4"/>
                      <a:pt x="32" y="26"/>
                      <a:pt x="30" y="27"/>
                    </a:cubicBezTo>
                    <a:cubicBezTo>
                      <a:pt x="28" y="26"/>
                      <a:pt x="27" y="24"/>
                      <a:pt x="27" y="22"/>
                    </a:cubicBezTo>
                    <a:cubicBezTo>
                      <a:pt x="26" y="25"/>
                      <a:pt x="22" y="26"/>
                      <a:pt x="17" y="27"/>
                    </a:cubicBezTo>
                    <a:cubicBezTo>
                      <a:pt x="19" y="25"/>
                      <a:pt x="20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6" y="26"/>
                      <a:pt x="11" y="26"/>
                    </a:cubicBezTo>
                    <a:cubicBezTo>
                      <a:pt x="13" y="25"/>
                      <a:pt x="14" y="23"/>
                      <a:pt x="14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4"/>
                      <a:pt x="9" y="25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8"/>
                      <a:pt x="9" y="10"/>
                      <a:pt x="12" y="3"/>
                    </a:cubicBezTo>
                    <a:cubicBezTo>
                      <a:pt x="14" y="3"/>
                      <a:pt x="16" y="2"/>
                      <a:pt x="1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2"/>
                      <a:pt x="17" y="3"/>
                      <a:pt x="15" y="5"/>
                    </a:cubicBezTo>
                    <a:cubicBezTo>
                      <a:pt x="19" y="5"/>
                      <a:pt x="22" y="3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2"/>
                      <a:pt x="22" y="4"/>
                      <a:pt x="21" y="5"/>
                    </a:cubicBezTo>
                    <a:cubicBezTo>
                      <a:pt x="25" y="5"/>
                      <a:pt x="27" y="3"/>
                      <a:pt x="28" y="0"/>
                    </a:cubicBezTo>
                    <a:cubicBezTo>
                      <a:pt x="29" y="2"/>
                      <a:pt x="30" y="4"/>
                      <a:pt x="31" y="6"/>
                    </a:cubicBezTo>
                    <a:cubicBezTo>
                      <a:pt x="33" y="4"/>
                      <a:pt x="33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3"/>
                      <a:pt x="37" y="5"/>
                      <a:pt x="41" y="6"/>
                    </a:cubicBezTo>
                    <a:cubicBezTo>
                      <a:pt x="40" y="5"/>
                      <a:pt x="40" y="4"/>
                      <a:pt x="39" y="3"/>
                    </a:cubicBezTo>
                    <a:cubicBezTo>
                      <a:pt x="41" y="4"/>
                      <a:pt x="43" y="5"/>
                      <a:pt x="46" y="6"/>
                    </a:cubicBezTo>
                    <a:cubicBezTo>
                      <a:pt x="45" y="4"/>
                      <a:pt x="44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5" y="2"/>
                      <a:pt x="47" y="4"/>
                      <a:pt x="51" y="4"/>
                    </a:cubicBezTo>
                    <a:cubicBezTo>
                      <a:pt x="50" y="3"/>
                      <a:pt x="49" y="1"/>
                      <a:pt x="48" y="0"/>
                    </a:cubicBezTo>
                    <a:cubicBezTo>
                      <a:pt x="49" y="1"/>
                      <a:pt x="49" y="1"/>
                      <a:pt x="50" y="2"/>
                    </a:cubicBezTo>
                    <a:close/>
                  </a:path>
                </a:pathLst>
              </a:custGeom>
              <a:solidFill>
                <a:srgbClr val="091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9" name="Freeform 43"/>
              <p:cNvSpPr>
                <a:spLocks noEditPoints="1"/>
              </p:cNvSpPr>
              <p:nvPr/>
            </p:nvSpPr>
            <p:spPr bwMode="auto">
              <a:xfrm>
                <a:off x="1612539" y="1733405"/>
                <a:ext cx="268288" cy="109538"/>
              </a:xfrm>
              <a:custGeom>
                <a:avLst/>
                <a:gdLst>
                  <a:gd name="T0" fmla="*/ 204984 w 89"/>
                  <a:gd name="T1" fmla="*/ 9128 h 36"/>
                  <a:gd name="T2" fmla="*/ 268288 w 89"/>
                  <a:gd name="T3" fmla="*/ 85196 h 36"/>
                  <a:gd name="T4" fmla="*/ 226085 w 89"/>
                  <a:gd name="T5" fmla="*/ 82154 h 36"/>
                  <a:gd name="T6" fmla="*/ 232114 w 89"/>
                  <a:gd name="T7" fmla="*/ 88239 h 36"/>
                  <a:gd name="T8" fmla="*/ 253216 w 89"/>
                  <a:gd name="T9" fmla="*/ 100410 h 36"/>
                  <a:gd name="T10" fmla="*/ 207999 w 89"/>
                  <a:gd name="T11" fmla="*/ 88239 h 36"/>
                  <a:gd name="T12" fmla="*/ 223071 w 89"/>
                  <a:gd name="T13" fmla="*/ 103453 h 36"/>
                  <a:gd name="T14" fmla="*/ 183883 w 89"/>
                  <a:gd name="T15" fmla="*/ 88239 h 36"/>
                  <a:gd name="T16" fmla="*/ 183883 w 89"/>
                  <a:gd name="T17" fmla="*/ 88239 h 36"/>
                  <a:gd name="T18" fmla="*/ 198955 w 89"/>
                  <a:gd name="T19" fmla="*/ 109538 h 36"/>
                  <a:gd name="T20" fmla="*/ 165796 w 89"/>
                  <a:gd name="T21" fmla="*/ 97367 h 36"/>
                  <a:gd name="T22" fmla="*/ 174839 w 89"/>
                  <a:gd name="T23" fmla="*/ 109538 h 36"/>
                  <a:gd name="T24" fmla="*/ 135651 w 89"/>
                  <a:gd name="T25" fmla="*/ 88239 h 36"/>
                  <a:gd name="T26" fmla="*/ 135651 w 89"/>
                  <a:gd name="T27" fmla="*/ 88239 h 36"/>
                  <a:gd name="T28" fmla="*/ 126608 w 89"/>
                  <a:gd name="T29" fmla="*/ 109538 h 36"/>
                  <a:gd name="T30" fmla="*/ 111535 w 89"/>
                  <a:gd name="T31" fmla="*/ 88239 h 36"/>
                  <a:gd name="T32" fmla="*/ 72347 w 89"/>
                  <a:gd name="T33" fmla="*/ 109538 h 36"/>
                  <a:gd name="T34" fmla="*/ 84405 w 89"/>
                  <a:gd name="T35" fmla="*/ 88239 h 36"/>
                  <a:gd name="T36" fmla="*/ 84405 w 89"/>
                  <a:gd name="T37" fmla="*/ 88239 h 36"/>
                  <a:gd name="T38" fmla="*/ 60289 w 89"/>
                  <a:gd name="T39" fmla="*/ 103453 h 36"/>
                  <a:gd name="T40" fmla="*/ 60289 w 89"/>
                  <a:gd name="T41" fmla="*/ 91282 h 36"/>
                  <a:gd name="T42" fmla="*/ 60289 w 89"/>
                  <a:gd name="T43" fmla="*/ 91282 h 36"/>
                  <a:gd name="T44" fmla="*/ 60289 w 89"/>
                  <a:gd name="T45" fmla="*/ 91282 h 36"/>
                  <a:gd name="T46" fmla="*/ 60289 w 89"/>
                  <a:gd name="T47" fmla="*/ 12171 h 36"/>
                  <a:gd name="T48" fmla="*/ 75362 w 89"/>
                  <a:gd name="T49" fmla="*/ 3043 h 36"/>
                  <a:gd name="T50" fmla="*/ 78376 w 89"/>
                  <a:gd name="T51" fmla="*/ 3043 h 36"/>
                  <a:gd name="T52" fmla="*/ 69333 w 89"/>
                  <a:gd name="T53" fmla="*/ 15214 h 36"/>
                  <a:gd name="T54" fmla="*/ 96463 w 89"/>
                  <a:gd name="T55" fmla="*/ 3043 h 36"/>
                  <a:gd name="T56" fmla="*/ 99478 w 89"/>
                  <a:gd name="T57" fmla="*/ 3043 h 36"/>
                  <a:gd name="T58" fmla="*/ 87420 w 89"/>
                  <a:gd name="T59" fmla="*/ 18256 h 36"/>
                  <a:gd name="T60" fmla="*/ 117564 w 89"/>
                  <a:gd name="T61" fmla="*/ 3043 h 36"/>
                  <a:gd name="T62" fmla="*/ 126608 w 89"/>
                  <a:gd name="T63" fmla="*/ 18256 h 36"/>
                  <a:gd name="T64" fmla="*/ 135651 w 89"/>
                  <a:gd name="T65" fmla="*/ 3043 h 36"/>
                  <a:gd name="T66" fmla="*/ 135651 w 89"/>
                  <a:gd name="T67" fmla="*/ 3043 h 36"/>
                  <a:gd name="T68" fmla="*/ 162781 w 89"/>
                  <a:gd name="T69" fmla="*/ 18256 h 36"/>
                  <a:gd name="T70" fmla="*/ 156753 w 89"/>
                  <a:gd name="T71" fmla="*/ 9128 h 36"/>
                  <a:gd name="T72" fmla="*/ 180868 w 89"/>
                  <a:gd name="T73" fmla="*/ 18256 h 36"/>
                  <a:gd name="T74" fmla="*/ 171825 w 89"/>
                  <a:gd name="T75" fmla="*/ 0 h 36"/>
                  <a:gd name="T76" fmla="*/ 171825 w 89"/>
                  <a:gd name="T77" fmla="*/ 0 h 36"/>
                  <a:gd name="T78" fmla="*/ 198955 w 89"/>
                  <a:gd name="T79" fmla="*/ 15214 h 36"/>
                  <a:gd name="T80" fmla="*/ 189912 w 89"/>
                  <a:gd name="T81" fmla="*/ 0 h 36"/>
                  <a:gd name="T82" fmla="*/ 204984 w 89"/>
                  <a:gd name="T83" fmla="*/ 9128 h 36"/>
                  <a:gd name="T84" fmla="*/ 60289 w 89"/>
                  <a:gd name="T85" fmla="*/ 3043 h 36"/>
                  <a:gd name="T86" fmla="*/ 60289 w 89"/>
                  <a:gd name="T87" fmla="*/ 3043 h 36"/>
                  <a:gd name="T88" fmla="*/ 60289 w 89"/>
                  <a:gd name="T89" fmla="*/ 3043 h 36"/>
                  <a:gd name="T90" fmla="*/ 60289 w 89"/>
                  <a:gd name="T91" fmla="*/ 3043 h 36"/>
                  <a:gd name="T92" fmla="*/ 60289 w 89"/>
                  <a:gd name="T93" fmla="*/ 103453 h 36"/>
                  <a:gd name="T94" fmla="*/ 48232 w 89"/>
                  <a:gd name="T95" fmla="*/ 106495 h 36"/>
                  <a:gd name="T96" fmla="*/ 60289 w 89"/>
                  <a:gd name="T97" fmla="*/ 91282 h 36"/>
                  <a:gd name="T98" fmla="*/ 60289 w 89"/>
                  <a:gd name="T99" fmla="*/ 103453 h 36"/>
                  <a:gd name="T100" fmla="*/ 60289 w 89"/>
                  <a:gd name="T101" fmla="*/ 91282 h 36"/>
                  <a:gd name="T102" fmla="*/ 60289 w 89"/>
                  <a:gd name="T103" fmla="*/ 12171 h 36"/>
                  <a:gd name="T104" fmla="*/ 54260 w 89"/>
                  <a:gd name="T105" fmla="*/ 12171 h 36"/>
                  <a:gd name="T106" fmla="*/ 0 w 89"/>
                  <a:gd name="T107" fmla="*/ 91282 h 36"/>
                  <a:gd name="T108" fmla="*/ 33159 w 89"/>
                  <a:gd name="T109" fmla="*/ 91282 h 36"/>
                  <a:gd name="T110" fmla="*/ 21101 w 89"/>
                  <a:gd name="T111" fmla="*/ 100410 h 36"/>
                  <a:gd name="T112" fmla="*/ 57275 w 89"/>
                  <a:gd name="T113" fmla="*/ 91282 h 36"/>
                  <a:gd name="T114" fmla="*/ 60289 w 89"/>
                  <a:gd name="T115" fmla="*/ 91282 h 36"/>
                  <a:gd name="T116" fmla="*/ 60289 w 89"/>
                  <a:gd name="T117" fmla="*/ 3043 h 36"/>
                  <a:gd name="T118" fmla="*/ 60289 w 89"/>
                  <a:gd name="T119" fmla="*/ 3043 h 36"/>
                  <a:gd name="T120" fmla="*/ 60289 w 89"/>
                  <a:gd name="T121" fmla="*/ 3043 h 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" h="36">
                    <a:moveTo>
                      <a:pt x="68" y="3"/>
                    </a:moveTo>
                    <a:cubicBezTo>
                      <a:pt x="72" y="12"/>
                      <a:pt x="75" y="22"/>
                      <a:pt x="89" y="28"/>
                    </a:cubicBezTo>
                    <a:cubicBezTo>
                      <a:pt x="86" y="29"/>
                      <a:pt x="81" y="29"/>
                      <a:pt x="75" y="27"/>
                    </a:cubicBezTo>
                    <a:cubicBezTo>
                      <a:pt x="76" y="27"/>
                      <a:pt x="76" y="28"/>
                      <a:pt x="77" y="29"/>
                    </a:cubicBezTo>
                    <a:cubicBezTo>
                      <a:pt x="79" y="30"/>
                      <a:pt x="81" y="32"/>
                      <a:pt x="84" y="33"/>
                    </a:cubicBezTo>
                    <a:cubicBezTo>
                      <a:pt x="77" y="33"/>
                      <a:pt x="72" y="31"/>
                      <a:pt x="69" y="29"/>
                    </a:cubicBezTo>
                    <a:cubicBezTo>
                      <a:pt x="71" y="31"/>
                      <a:pt x="72" y="32"/>
                      <a:pt x="74" y="34"/>
                    </a:cubicBezTo>
                    <a:cubicBezTo>
                      <a:pt x="68" y="34"/>
                      <a:pt x="64" y="32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31"/>
                      <a:pt x="63" y="34"/>
                      <a:pt x="66" y="36"/>
                    </a:cubicBezTo>
                    <a:cubicBezTo>
                      <a:pt x="61" y="36"/>
                      <a:pt x="57" y="34"/>
                      <a:pt x="55" y="32"/>
                    </a:cubicBezTo>
                    <a:cubicBezTo>
                      <a:pt x="56" y="34"/>
                      <a:pt x="57" y="35"/>
                      <a:pt x="58" y="36"/>
                    </a:cubicBezTo>
                    <a:cubicBezTo>
                      <a:pt x="51" y="35"/>
                      <a:pt x="46" y="33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32"/>
                      <a:pt x="44" y="34"/>
                      <a:pt x="42" y="36"/>
                    </a:cubicBezTo>
                    <a:cubicBezTo>
                      <a:pt x="39" y="34"/>
                      <a:pt x="37" y="32"/>
                      <a:pt x="37" y="29"/>
                    </a:cubicBezTo>
                    <a:cubicBezTo>
                      <a:pt x="35" y="33"/>
                      <a:pt x="31" y="35"/>
                      <a:pt x="24" y="36"/>
                    </a:cubicBezTo>
                    <a:cubicBezTo>
                      <a:pt x="26" y="34"/>
                      <a:pt x="27" y="32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7" y="32"/>
                      <a:pt x="24" y="34"/>
                      <a:pt x="20" y="34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2" y="3"/>
                      <a:pt x="24" y="2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2"/>
                      <a:pt x="25" y="4"/>
                      <a:pt x="23" y="5"/>
                    </a:cubicBezTo>
                    <a:cubicBezTo>
                      <a:pt x="28" y="5"/>
                      <a:pt x="31" y="3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2"/>
                      <a:pt x="31" y="4"/>
                      <a:pt x="29" y="6"/>
                    </a:cubicBezTo>
                    <a:cubicBezTo>
                      <a:pt x="34" y="5"/>
                      <a:pt x="38" y="4"/>
                      <a:pt x="39" y="1"/>
                    </a:cubicBezTo>
                    <a:cubicBezTo>
                      <a:pt x="39" y="3"/>
                      <a:pt x="40" y="5"/>
                      <a:pt x="42" y="6"/>
                    </a:cubicBezTo>
                    <a:cubicBezTo>
                      <a:pt x="44" y="5"/>
                      <a:pt x="45" y="3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4"/>
                      <a:pt x="49" y="6"/>
                      <a:pt x="54" y="6"/>
                    </a:cubicBezTo>
                    <a:cubicBezTo>
                      <a:pt x="53" y="5"/>
                      <a:pt x="53" y="4"/>
                      <a:pt x="52" y="3"/>
                    </a:cubicBezTo>
                    <a:cubicBezTo>
                      <a:pt x="54" y="5"/>
                      <a:pt x="56" y="6"/>
                      <a:pt x="60" y="6"/>
                    </a:cubicBezTo>
                    <a:cubicBezTo>
                      <a:pt x="58" y="4"/>
                      <a:pt x="57" y="2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3"/>
                      <a:pt x="62" y="4"/>
                      <a:pt x="66" y="5"/>
                    </a:cubicBezTo>
                    <a:cubicBezTo>
                      <a:pt x="65" y="3"/>
                      <a:pt x="64" y="2"/>
                      <a:pt x="63" y="0"/>
                    </a:cubicBezTo>
                    <a:cubicBezTo>
                      <a:pt x="64" y="1"/>
                      <a:pt x="66" y="2"/>
                      <a:pt x="68" y="3"/>
                    </a:cubicBezTo>
                    <a:close/>
                    <a:moveTo>
                      <a:pt x="20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lose/>
                    <a:moveTo>
                      <a:pt x="20" y="34"/>
                    </a:moveTo>
                    <a:cubicBezTo>
                      <a:pt x="18" y="35"/>
                      <a:pt x="17" y="35"/>
                      <a:pt x="16" y="35"/>
                    </a:cubicBezTo>
                    <a:cubicBezTo>
                      <a:pt x="17" y="33"/>
                      <a:pt x="19" y="31"/>
                      <a:pt x="20" y="30"/>
                    </a:cubicBezTo>
                    <a:cubicBezTo>
                      <a:pt x="20" y="34"/>
                      <a:pt x="20" y="34"/>
                      <a:pt x="20" y="34"/>
                    </a:cubicBezTo>
                    <a:close/>
                    <a:moveTo>
                      <a:pt x="20" y="30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4" y="13"/>
                      <a:pt x="9" y="25"/>
                      <a:pt x="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1"/>
                      <a:pt x="8" y="32"/>
                      <a:pt x="7" y="33"/>
                    </a:cubicBezTo>
                    <a:cubicBezTo>
                      <a:pt x="12" y="33"/>
                      <a:pt x="16" y="32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lose/>
                    <a:moveTo>
                      <a:pt x="20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333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419" name="Group 43"/>
            <p:cNvGrpSpPr>
              <a:grpSpLocks/>
            </p:cNvGrpSpPr>
            <p:nvPr/>
          </p:nvGrpSpPr>
          <p:grpSpPr bwMode="auto">
            <a:xfrm>
              <a:off x="1211263" y="1673225"/>
              <a:ext cx="265113" cy="403225"/>
              <a:chOff x="1211263" y="1673225"/>
              <a:chExt cx="265113" cy="403225"/>
            </a:xfrm>
          </p:grpSpPr>
          <p:sp>
            <p:nvSpPr>
              <p:cNvPr id="14420" name="Oval 44"/>
              <p:cNvSpPr>
                <a:spLocks noChangeArrowheads="1"/>
              </p:cNvSpPr>
              <p:nvPr/>
            </p:nvSpPr>
            <p:spPr bwMode="auto">
              <a:xfrm>
                <a:off x="1262063" y="2003425"/>
                <a:ext cx="161925" cy="73025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21" name="Freeform 45"/>
              <p:cNvSpPr>
                <a:spLocks/>
              </p:cNvSpPr>
              <p:nvPr/>
            </p:nvSpPr>
            <p:spPr bwMode="auto">
              <a:xfrm>
                <a:off x="1281113" y="1831975"/>
                <a:ext cx="134938" cy="222250"/>
              </a:xfrm>
              <a:custGeom>
                <a:avLst/>
                <a:gdLst>
                  <a:gd name="T0" fmla="*/ 20990 w 45"/>
                  <a:gd name="T1" fmla="*/ 54061 h 74"/>
                  <a:gd name="T2" fmla="*/ 35983 w 45"/>
                  <a:gd name="T3" fmla="*/ 189213 h 74"/>
                  <a:gd name="T4" fmla="*/ 2999 w 45"/>
                  <a:gd name="T5" fmla="*/ 204230 h 74"/>
                  <a:gd name="T6" fmla="*/ 17992 w 45"/>
                  <a:gd name="T7" fmla="*/ 207233 h 74"/>
                  <a:gd name="T8" fmla="*/ 41981 w 45"/>
                  <a:gd name="T9" fmla="*/ 207233 h 74"/>
                  <a:gd name="T10" fmla="*/ 20990 w 45"/>
                  <a:gd name="T11" fmla="*/ 222250 h 74"/>
                  <a:gd name="T12" fmla="*/ 59972 w 45"/>
                  <a:gd name="T13" fmla="*/ 207233 h 74"/>
                  <a:gd name="T14" fmla="*/ 68968 w 45"/>
                  <a:gd name="T15" fmla="*/ 201226 h 74"/>
                  <a:gd name="T16" fmla="*/ 86960 w 45"/>
                  <a:gd name="T17" fmla="*/ 213240 h 74"/>
                  <a:gd name="T18" fmla="*/ 113948 w 45"/>
                  <a:gd name="T19" fmla="*/ 216243 h 74"/>
                  <a:gd name="T20" fmla="*/ 95956 w 45"/>
                  <a:gd name="T21" fmla="*/ 204230 h 74"/>
                  <a:gd name="T22" fmla="*/ 98955 w 45"/>
                  <a:gd name="T23" fmla="*/ 201226 h 74"/>
                  <a:gd name="T24" fmla="*/ 119945 w 45"/>
                  <a:gd name="T25" fmla="*/ 204230 h 74"/>
                  <a:gd name="T26" fmla="*/ 110949 w 45"/>
                  <a:gd name="T27" fmla="*/ 198223 h 74"/>
                  <a:gd name="T28" fmla="*/ 86960 w 45"/>
                  <a:gd name="T29" fmla="*/ 171193 h 74"/>
                  <a:gd name="T30" fmla="*/ 83961 w 45"/>
                  <a:gd name="T31" fmla="*/ 99111 h 74"/>
                  <a:gd name="T32" fmla="*/ 95956 w 45"/>
                  <a:gd name="T33" fmla="*/ 75084 h 74"/>
                  <a:gd name="T34" fmla="*/ 134938 w 45"/>
                  <a:gd name="T35" fmla="*/ 60068 h 74"/>
                  <a:gd name="T36" fmla="*/ 113948 w 45"/>
                  <a:gd name="T37" fmla="*/ 63071 h 74"/>
                  <a:gd name="T38" fmla="*/ 101953 w 45"/>
                  <a:gd name="T39" fmla="*/ 63071 h 74"/>
                  <a:gd name="T40" fmla="*/ 122944 w 45"/>
                  <a:gd name="T41" fmla="*/ 48054 h 74"/>
                  <a:gd name="T42" fmla="*/ 122944 w 45"/>
                  <a:gd name="T43" fmla="*/ 45051 h 74"/>
                  <a:gd name="T44" fmla="*/ 119945 w 45"/>
                  <a:gd name="T45" fmla="*/ 42047 h 74"/>
                  <a:gd name="T46" fmla="*/ 104952 w 45"/>
                  <a:gd name="T47" fmla="*/ 48054 h 74"/>
                  <a:gd name="T48" fmla="*/ 110949 w 45"/>
                  <a:gd name="T49" fmla="*/ 9010 h 74"/>
                  <a:gd name="T50" fmla="*/ 101953 w 45"/>
                  <a:gd name="T51" fmla="*/ 12014 h 74"/>
                  <a:gd name="T52" fmla="*/ 98955 w 45"/>
                  <a:gd name="T53" fmla="*/ 33037 h 74"/>
                  <a:gd name="T54" fmla="*/ 89959 w 45"/>
                  <a:gd name="T55" fmla="*/ 60068 h 74"/>
                  <a:gd name="T56" fmla="*/ 71967 w 45"/>
                  <a:gd name="T57" fmla="*/ 75084 h 74"/>
                  <a:gd name="T58" fmla="*/ 68968 w 45"/>
                  <a:gd name="T59" fmla="*/ 60068 h 74"/>
                  <a:gd name="T60" fmla="*/ 68968 w 45"/>
                  <a:gd name="T61" fmla="*/ 21024 h 74"/>
                  <a:gd name="T62" fmla="*/ 56974 w 45"/>
                  <a:gd name="T63" fmla="*/ 3003 h 74"/>
                  <a:gd name="T64" fmla="*/ 50977 w 45"/>
                  <a:gd name="T65" fmla="*/ 6007 h 74"/>
                  <a:gd name="T66" fmla="*/ 44979 w 45"/>
                  <a:gd name="T67" fmla="*/ 48054 h 74"/>
                  <a:gd name="T68" fmla="*/ 17992 w 45"/>
                  <a:gd name="T69" fmla="*/ 24027 h 74"/>
                  <a:gd name="T70" fmla="*/ 2999 w 45"/>
                  <a:gd name="T71" fmla="*/ 9010 h 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" h="74">
                    <a:moveTo>
                      <a:pt x="0" y="5"/>
                    </a:moveTo>
                    <a:cubicBezTo>
                      <a:pt x="4" y="9"/>
                      <a:pt x="0" y="14"/>
                      <a:pt x="7" y="18"/>
                    </a:cubicBezTo>
                    <a:cubicBezTo>
                      <a:pt x="16" y="22"/>
                      <a:pt x="14" y="33"/>
                      <a:pt x="14" y="41"/>
                    </a:cubicBezTo>
                    <a:cubicBezTo>
                      <a:pt x="14" y="48"/>
                      <a:pt x="17" y="58"/>
                      <a:pt x="12" y="63"/>
                    </a:cubicBezTo>
                    <a:cubicBezTo>
                      <a:pt x="7" y="68"/>
                      <a:pt x="4" y="66"/>
                      <a:pt x="2" y="68"/>
                    </a:cubicBezTo>
                    <a:cubicBezTo>
                      <a:pt x="2" y="68"/>
                      <a:pt x="1" y="68"/>
                      <a:pt x="1" y="68"/>
                    </a:cubicBezTo>
                    <a:cubicBezTo>
                      <a:pt x="3" y="68"/>
                      <a:pt x="4" y="68"/>
                      <a:pt x="4" y="69"/>
                    </a:cubicBezTo>
                    <a:cubicBezTo>
                      <a:pt x="4" y="70"/>
                      <a:pt x="6" y="69"/>
                      <a:pt x="6" y="69"/>
                    </a:cubicBezTo>
                    <a:cubicBezTo>
                      <a:pt x="6" y="69"/>
                      <a:pt x="9" y="68"/>
                      <a:pt x="10" y="67"/>
                    </a:cubicBezTo>
                    <a:cubicBezTo>
                      <a:pt x="11" y="66"/>
                      <a:pt x="17" y="67"/>
                      <a:pt x="14" y="69"/>
                    </a:cubicBezTo>
                    <a:cubicBezTo>
                      <a:pt x="13" y="70"/>
                      <a:pt x="12" y="70"/>
                      <a:pt x="10" y="72"/>
                    </a:cubicBezTo>
                    <a:cubicBezTo>
                      <a:pt x="10" y="73"/>
                      <a:pt x="8" y="73"/>
                      <a:pt x="7" y="74"/>
                    </a:cubicBezTo>
                    <a:cubicBezTo>
                      <a:pt x="9" y="74"/>
                      <a:pt x="10" y="73"/>
                      <a:pt x="12" y="73"/>
                    </a:cubicBezTo>
                    <a:cubicBezTo>
                      <a:pt x="15" y="72"/>
                      <a:pt x="19" y="72"/>
                      <a:pt x="20" y="69"/>
                    </a:cubicBezTo>
                    <a:cubicBezTo>
                      <a:pt x="20" y="68"/>
                      <a:pt x="22" y="66"/>
                      <a:pt x="22" y="66"/>
                    </a:cubicBezTo>
                    <a:cubicBezTo>
                      <a:pt x="22" y="67"/>
                      <a:pt x="22" y="67"/>
                      <a:pt x="23" y="67"/>
                    </a:cubicBezTo>
                    <a:cubicBezTo>
                      <a:pt x="23" y="68"/>
                      <a:pt x="24" y="69"/>
                      <a:pt x="26" y="70"/>
                    </a:cubicBezTo>
                    <a:cubicBezTo>
                      <a:pt x="27" y="70"/>
                      <a:pt x="28" y="71"/>
                      <a:pt x="29" y="71"/>
                    </a:cubicBezTo>
                    <a:cubicBezTo>
                      <a:pt x="31" y="71"/>
                      <a:pt x="34" y="70"/>
                      <a:pt x="37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6" y="70"/>
                      <a:pt x="34" y="69"/>
                      <a:pt x="32" y="68"/>
                    </a:cubicBezTo>
                    <a:cubicBezTo>
                      <a:pt x="29" y="68"/>
                      <a:pt x="30" y="63"/>
                      <a:pt x="31" y="64"/>
                    </a:cubicBezTo>
                    <a:cubicBezTo>
                      <a:pt x="31" y="65"/>
                      <a:pt x="32" y="66"/>
                      <a:pt x="33" y="67"/>
                    </a:cubicBezTo>
                    <a:cubicBezTo>
                      <a:pt x="34" y="68"/>
                      <a:pt x="35" y="68"/>
                      <a:pt x="36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1" y="68"/>
                      <a:pt x="41" y="68"/>
                      <a:pt x="39" y="67"/>
                    </a:cubicBezTo>
                    <a:cubicBezTo>
                      <a:pt x="39" y="67"/>
                      <a:pt x="38" y="66"/>
                      <a:pt x="37" y="66"/>
                    </a:cubicBezTo>
                    <a:cubicBezTo>
                      <a:pt x="37" y="65"/>
                      <a:pt x="36" y="66"/>
                      <a:pt x="35" y="65"/>
                    </a:cubicBezTo>
                    <a:cubicBezTo>
                      <a:pt x="32" y="63"/>
                      <a:pt x="30" y="61"/>
                      <a:pt x="29" y="57"/>
                    </a:cubicBezTo>
                    <a:cubicBezTo>
                      <a:pt x="27" y="54"/>
                      <a:pt x="28" y="47"/>
                      <a:pt x="28" y="43"/>
                    </a:cubicBezTo>
                    <a:cubicBezTo>
                      <a:pt x="28" y="38"/>
                      <a:pt x="26" y="39"/>
                      <a:pt x="28" y="33"/>
                    </a:cubicBezTo>
                    <a:cubicBezTo>
                      <a:pt x="29" y="31"/>
                      <a:pt x="29" y="28"/>
                      <a:pt x="31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4" y="24"/>
                      <a:pt x="34" y="24"/>
                      <a:pt x="36" y="24"/>
                    </a:cubicBezTo>
                    <a:cubicBezTo>
                      <a:pt x="42" y="23"/>
                      <a:pt x="44" y="22"/>
                      <a:pt x="45" y="20"/>
                    </a:cubicBezTo>
                    <a:cubicBezTo>
                      <a:pt x="45" y="20"/>
                      <a:pt x="44" y="20"/>
                      <a:pt x="44" y="19"/>
                    </a:cubicBezTo>
                    <a:cubicBezTo>
                      <a:pt x="43" y="21"/>
                      <a:pt x="41" y="21"/>
                      <a:pt x="38" y="21"/>
                    </a:cubicBezTo>
                    <a:cubicBezTo>
                      <a:pt x="36" y="21"/>
                      <a:pt x="35" y="21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6" y="19"/>
                      <a:pt x="36" y="19"/>
                    </a:cubicBezTo>
                    <a:cubicBezTo>
                      <a:pt x="37" y="19"/>
                      <a:pt x="39" y="17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5"/>
                      <a:pt x="41" y="15"/>
                    </a:cubicBezTo>
                    <a:cubicBezTo>
                      <a:pt x="41" y="15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39" y="15"/>
                      <a:pt x="37" y="15"/>
                      <a:pt x="37" y="16"/>
                    </a:cubicBezTo>
                    <a:cubicBezTo>
                      <a:pt x="36" y="16"/>
                      <a:pt x="36" y="16"/>
                      <a:pt x="35" y="16"/>
                    </a:cubicBezTo>
                    <a:cubicBezTo>
                      <a:pt x="37" y="13"/>
                      <a:pt x="36" y="7"/>
                      <a:pt x="37" y="4"/>
                    </a:cubicBezTo>
                    <a:cubicBezTo>
                      <a:pt x="37" y="4"/>
                      <a:pt x="37" y="3"/>
                      <a:pt x="37" y="3"/>
                    </a:cubicBezTo>
                    <a:cubicBezTo>
                      <a:pt x="36" y="4"/>
                      <a:pt x="35" y="4"/>
                      <a:pt x="35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5"/>
                      <a:pt x="33" y="6"/>
                      <a:pt x="33" y="7"/>
                    </a:cubicBezTo>
                    <a:cubicBezTo>
                      <a:pt x="33" y="8"/>
                      <a:pt x="33" y="10"/>
                      <a:pt x="33" y="11"/>
                    </a:cubicBezTo>
                    <a:cubicBezTo>
                      <a:pt x="33" y="12"/>
                      <a:pt x="33" y="12"/>
                      <a:pt x="32" y="14"/>
                    </a:cubicBezTo>
                    <a:cubicBezTo>
                      <a:pt x="32" y="16"/>
                      <a:pt x="31" y="19"/>
                      <a:pt x="30" y="20"/>
                    </a:cubicBezTo>
                    <a:cubicBezTo>
                      <a:pt x="29" y="22"/>
                      <a:pt x="29" y="22"/>
                      <a:pt x="29" y="23"/>
                    </a:cubicBezTo>
                    <a:cubicBezTo>
                      <a:pt x="28" y="25"/>
                      <a:pt x="24" y="26"/>
                      <a:pt x="24" y="25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3" y="22"/>
                      <a:pt x="24" y="21"/>
                      <a:pt x="23" y="20"/>
                    </a:cubicBezTo>
                    <a:cubicBezTo>
                      <a:pt x="23" y="17"/>
                      <a:pt x="24" y="13"/>
                      <a:pt x="23" y="9"/>
                    </a:cubicBezTo>
                    <a:cubicBezTo>
                      <a:pt x="23" y="8"/>
                      <a:pt x="23" y="8"/>
                      <a:pt x="23" y="7"/>
                    </a:cubicBezTo>
                    <a:cubicBezTo>
                      <a:pt x="22" y="6"/>
                      <a:pt x="22" y="5"/>
                      <a:pt x="22" y="4"/>
                    </a:cubicBezTo>
                    <a:cubicBezTo>
                      <a:pt x="21" y="4"/>
                      <a:pt x="20" y="3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  <a:cubicBezTo>
                      <a:pt x="17" y="1"/>
                      <a:pt x="17" y="1"/>
                      <a:pt x="17" y="2"/>
                    </a:cubicBezTo>
                    <a:cubicBezTo>
                      <a:pt x="17" y="5"/>
                      <a:pt x="19" y="9"/>
                      <a:pt x="17" y="12"/>
                    </a:cubicBezTo>
                    <a:cubicBezTo>
                      <a:pt x="16" y="14"/>
                      <a:pt x="15" y="13"/>
                      <a:pt x="15" y="16"/>
                    </a:cubicBezTo>
                    <a:cubicBezTo>
                      <a:pt x="15" y="14"/>
                      <a:pt x="9" y="14"/>
                      <a:pt x="8" y="12"/>
                    </a:cubicBezTo>
                    <a:cubicBezTo>
                      <a:pt x="8" y="11"/>
                      <a:pt x="6" y="10"/>
                      <a:pt x="6" y="8"/>
                    </a:cubicBezTo>
                    <a:cubicBezTo>
                      <a:pt x="6" y="6"/>
                      <a:pt x="3" y="3"/>
                      <a:pt x="1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1" y="4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2" name="Freeform 46"/>
              <p:cNvSpPr>
                <a:spLocks/>
              </p:cNvSpPr>
              <p:nvPr/>
            </p:nvSpPr>
            <p:spPr bwMode="auto">
              <a:xfrm>
                <a:off x="1265238" y="1673225"/>
                <a:ext cx="158750" cy="144463"/>
              </a:xfrm>
              <a:custGeom>
                <a:avLst/>
                <a:gdLst>
                  <a:gd name="T0" fmla="*/ 92854 w 53"/>
                  <a:gd name="T1" fmla="*/ 48154 h 48"/>
                  <a:gd name="T2" fmla="*/ 158750 w 53"/>
                  <a:gd name="T3" fmla="*/ 123395 h 48"/>
                  <a:gd name="T4" fmla="*/ 134788 w 53"/>
                  <a:gd name="T5" fmla="*/ 120386 h 48"/>
                  <a:gd name="T6" fmla="*/ 137783 w 53"/>
                  <a:gd name="T7" fmla="*/ 123395 h 48"/>
                  <a:gd name="T8" fmla="*/ 149764 w 53"/>
                  <a:gd name="T9" fmla="*/ 135434 h 48"/>
                  <a:gd name="T10" fmla="*/ 125802 w 53"/>
                  <a:gd name="T11" fmla="*/ 123395 h 48"/>
                  <a:gd name="T12" fmla="*/ 134788 w 53"/>
                  <a:gd name="T13" fmla="*/ 138444 h 48"/>
                  <a:gd name="T14" fmla="*/ 110825 w 53"/>
                  <a:gd name="T15" fmla="*/ 126405 h 48"/>
                  <a:gd name="T16" fmla="*/ 110825 w 53"/>
                  <a:gd name="T17" fmla="*/ 126405 h 48"/>
                  <a:gd name="T18" fmla="*/ 116816 w 53"/>
                  <a:gd name="T19" fmla="*/ 141453 h 48"/>
                  <a:gd name="T20" fmla="*/ 98844 w 53"/>
                  <a:gd name="T21" fmla="*/ 132424 h 48"/>
                  <a:gd name="T22" fmla="*/ 104835 w 53"/>
                  <a:gd name="T23" fmla="*/ 141453 h 48"/>
                  <a:gd name="T24" fmla="*/ 80873 w 53"/>
                  <a:gd name="T25" fmla="*/ 126405 h 48"/>
                  <a:gd name="T26" fmla="*/ 80873 w 53"/>
                  <a:gd name="T27" fmla="*/ 126405 h 48"/>
                  <a:gd name="T28" fmla="*/ 74882 w 53"/>
                  <a:gd name="T29" fmla="*/ 144463 h 48"/>
                  <a:gd name="T30" fmla="*/ 65896 w 53"/>
                  <a:gd name="T31" fmla="*/ 126405 h 48"/>
                  <a:gd name="T32" fmla="*/ 41934 w 53"/>
                  <a:gd name="T33" fmla="*/ 141453 h 48"/>
                  <a:gd name="T34" fmla="*/ 50920 w 53"/>
                  <a:gd name="T35" fmla="*/ 126405 h 48"/>
                  <a:gd name="T36" fmla="*/ 50920 w 53"/>
                  <a:gd name="T37" fmla="*/ 126405 h 48"/>
                  <a:gd name="T38" fmla="*/ 26958 w 53"/>
                  <a:gd name="T39" fmla="*/ 138444 h 48"/>
                  <a:gd name="T40" fmla="*/ 32948 w 53"/>
                  <a:gd name="T41" fmla="*/ 126405 h 48"/>
                  <a:gd name="T42" fmla="*/ 32948 w 53"/>
                  <a:gd name="T43" fmla="*/ 126405 h 48"/>
                  <a:gd name="T44" fmla="*/ 11981 w 53"/>
                  <a:gd name="T45" fmla="*/ 135434 h 48"/>
                  <a:gd name="T46" fmla="*/ 17972 w 53"/>
                  <a:gd name="T47" fmla="*/ 126405 h 48"/>
                  <a:gd name="T48" fmla="*/ 0 w 53"/>
                  <a:gd name="T49" fmla="*/ 126405 h 48"/>
                  <a:gd name="T50" fmla="*/ 29953 w 53"/>
                  <a:gd name="T51" fmla="*/ 96309 h 48"/>
                  <a:gd name="T52" fmla="*/ 59906 w 53"/>
                  <a:gd name="T53" fmla="*/ 48154 h 48"/>
                  <a:gd name="T54" fmla="*/ 92854 w 53"/>
                  <a:gd name="T55" fmla="*/ 48154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48">
                    <a:moveTo>
                      <a:pt x="31" y="16"/>
                    </a:moveTo>
                    <a:cubicBezTo>
                      <a:pt x="36" y="25"/>
                      <a:pt x="42" y="34"/>
                      <a:pt x="53" y="41"/>
                    </a:cubicBezTo>
                    <a:cubicBezTo>
                      <a:pt x="52" y="42"/>
                      <a:pt x="49" y="42"/>
                      <a:pt x="45" y="40"/>
                    </a:cubicBezTo>
                    <a:cubicBezTo>
                      <a:pt x="46" y="40"/>
                      <a:pt x="46" y="41"/>
                      <a:pt x="46" y="41"/>
                    </a:cubicBezTo>
                    <a:cubicBezTo>
                      <a:pt x="48" y="43"/>
                      <a:pt x="49" y="44"/>
                      <a:pt x="50" y="45"/>
                    </a:cubicBezTo>
                    <a:cubicBezTo>
                      <a:pt x="46" y="44"/>
                      <a:pt x="43" y="43"/>
                      <a:pt x="42" y="41"/>
                    </a:cubicBezTo>
                    <a:cubicBezTo>
                      <a:pt x="42" y="43"/>
                      <a:pt x="43" y="44"/>
                      <a:pt x="45" y="46"/>
                    </a:cubicBezTo>
                    <a:cubicBezTo>
                      <a:pt x="41" y="46"/>
                      <a:pt x="38" y="44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3"/>
                      <a:pt x="38" y="45"/>
                      <a:pt x="39" y="47"/>
                    </a:cubicBezTo>
                    <a:cubicBezTo>
                      <a:pt x="36" y="47"/>
                      <a:pt x="34" y="46"/>
                      <a:pt x="33" y="44"/>
                    </a:cubicBezTo>
                    <a:cubicBezTo>
                      <a:pt x="33" y="45"/>
                      <a:pt x="34" y="46"/>
                      <a:pt x="35" y="47"/>
                    </a:cubicBezTo>
                    <a:cubicBezTo>
                      <a:pt x="30" y="47"/>
                      <a:pt x="28" y="45"/>
                      <a:pt x="27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4"/>
                      <a:pt x="26" y="46"/>
                      <a:pt x="25" y="48"/>
                    </a:cubicBezTo>
                    <a:cubicBezTo>
                      <a:pt x="23" y="46"/>
                      <a:pt x="22" y="44"/>
                      <a:pt x="22" y="42"/>
                    </a:cubicBezTo>
                    <a:cubicBezTo>
                      <a:pt x="21" y="45"/>
                      <a:pt x="18" y="47"/>
                      <a:pt x="14" y="47"/>
                    </a:cubicBezTo>
                    <a:cubicBezTo>
                      <a:pt x="15" y="45"/>
                      <a:pt x="16" y="44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5" y="45"/>
                      <a:pt x="13" y="46"/>
                      <a:pt x="9" y="46"/>
                    </a:cubicBezTo>
                    <a:cubicBezTo>
                      <a:pt x="10" y="45"/>
                      <a:pt x="11" y="44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44"/>
                      <a:pt x="7" y="45"/>
                      <a:pt x="4" y="45"/>
                    </a:cubicBezTo>
                    <a:cubicBezTo>
                      <a:pt x="5" y="44"/>
                      <a:pt x="5" y="43"/>
                      <a:pt x="6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39"/>
                      <a:pt x="7" y="36"/>
                      <a:pt x="10" y="32"/>
                    </a:cubicBezTo>
                    <a:cubicBezTo>
                      <a:pt x="14" y="27"/>
                      <a:pt x="17" y="22"/>
                      <a:pt x="20" y="16"/>
                    </a:cubicBezTo>
                    <a:cubicBezTo>
                      <a:pt x="27" y="0"/>
                      <a:pt x="24" y="3"/>
                      <a:pt x="31" y="16"/>
                    </a:cubicBezTo>
                    <a:close/>
                  </a:path>
                </a:pathLst>
              </a:custGeom>
              <a:solidFill>
                <a:srgbClr val="A3B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3" name="Freeform 47"/>
              <p:cNvSpPr>
                <a:spLocks/>
              </p:cNvSpPr>
              <p:nvPr/>
            </p:nvSpPr>
            <p:spPr bwMode="auto">
              <a:xfrm>
                <a:off x="1244600" y="1795463"/>
                <a:ext cx="195263" cy="84138"/>
              </a:xfrm>
              <a:custGeom>
                <a:avLst/>
                <a:gdLst>
                  <a:gd name="T0" fmla="*/ 153206 w 65"/>
                  <a:gd name="T1" fmla="*/ 6010 h 28"/>
                  <a:gd name="T2" fmla="*/ 195263 w 65"/>
                  <a:gd name="T3" fmla="*/ 66108 h 28"/>
                  <a:gd name="T4" fmla="*/ 168227 w 65"/>
                  <a:gd name="T5" fmla="*/ 60099 h 28"/>
                  <a:gd name="T6" fmla="*/ 171231 w 65"/>
                  <a:gd name="T7" fmla="*/ 66108 h 28"/>
                  <a:gd name="T8" fmla="*/ 186251 w 65"/>
                  <a:gd name="T9" fmla="*/ 75123 h 28"/>
                  <a:gd name="T10" fmla="*/ 153206 w 65"/>
                  <a:gd name="T11" fmla="*/ 66108 h 28"/>
                  <a:gd name="T12" fmla="*/ 165223 w 65"/>
                  <a:gd name="T13" fmla="*/ 78128 h 28"/>
                  <a:gd name="T14" fmla="*/ 135182 w 65"/>
                  <a:gd name="T15" fmla="*/ 66108 h 28"/>
                  <a:gd name="T16" fmla="*/ 135182 w 65"/>
                  <a:gd name="T17" fmla="*/ 66108 h 28"/>
                  <a:gd name="T18" fmla="*/ 147198 w 65"/>
                  <a:gd name="T19" fmla="*/ 84138 h 28"/>
                  <a:gd name="T20" fmla="*/ 123166 w 65"/>
                  <a:gd name="T21" fmla="*/ 75123 h 28"/>
                  <a:gd name="T22" fmla="*/ 129174 w 65"/>
                  <a:gd name="T23" fmla="*/ 84138 h 28"/>
                  <a:gd name="T24" fmla="*/ 99134 w 65"/>
                  <a:gd name="T25" fmla="*/ 66108 h 28"/>
                  <a:gd name="T26" fmla="*/ 99134 w 65"/>
                  <a:gd name="T27" fmla="*/ 66108 h 28"/>
                  <a:gd name="T28" fmla="*/ 93125 w 65"/>
                  <a:gd name="T29" fmla="*/ 84138 h 28"/>
                  <a:gd name="T30" fmla="*/ 81109 w 65"/>
                  <a:gd name="T31" fmla="*/ 66108 h 28"/>
                  <a:gd name="T32" fmla="*/ 54073 w 65"/>
                  <a:gd name="T33" fmla="*/ 81133 h 28"/>
                  <a:gd name="T34" fmla="*/ 63085 w 65"/>
                  <a:gd name="T35" fmla="*/ 66108 h 28"/>
                  <a:gd name="T36" fmla="*/ 63085 w 65"/>
                  <a:gd name="T37" fmla="*/ 66108 h 28"/>
                  <a:gd name="T38" fmla="*/ 36049 w 65"/>
                  <a:gd name="T39" fmla="*/ 81133 h 28"/>
                  <a:gd name="T40" fmla="*/ 45061 w 65"/>
                  <a:gd name="T41" fmla="*/ 66108 h 28"/>
                  <a:gd name="T42" fmla="*/ 42057 w 65"/>
                  <a:gd name="T43" fmla="*/ 66108 h 28"/>
                  <a:gd name="T44" fmla="*/ 15020 w 65"/>
                  <a:gd name="T45" fmla="*/ 78128 h 28"/>
                  <a:gd name="T46" fmla="*/ 24032 w 65"/>
                  <a:gd name="T47" fmla="*/ 69113 h 28"/>
                  <a:gd name="T48" fmla="*/ 0 w 65"/>
                  <a:gd name="T49" fmla="*/ 69113 h 28"/>
                  <a:gd name="T50" fmla="*/ 39053 w 65"/>
                  <a:gd name="T51" fmla="*/ 12020 h 28"/>
                  <a:gd name="T52" fmla="*/ 54073 w 65"/>
                  <a:gd name="T53" fmla="*/ 3005 h 28"/>
                  <a:gd name="T54" fmla="*/ 54073 w 65"/>
                  <a:gd name="T55" fmla="*/ 3005 h 28"/>
                  <a:gd name="T56" fmla="*/ 48065 w 65"/>
                  <a:gd name="T57" fmla="*/ 15025 h 28"/>
                  <a:gd name="T58" fmla="*/ 72097 w 65"/>
                  <a:gd name="T59" fmla="*/ 3005 h 28"/>
                  <a:gd name="T60" fmla="*/ 72097 w 65"/>
                  <a:gd name="T61" fmla="*/ 3005 h 28"/>
                  <a:gd name="T62" fmla="*/ 63085 w 65"/>
                  <a:gd name="T63" fmla="*/ 18030 h 28"/>
                  <a:gd name="T64" fmla="*/ 87117 w 65"/>
                  <a:gd name="T65" fmla="*/ 3005 h 28"/>
                  <a:gd name="T66" fmla="*/ 96129 w 65"/>
                  <a:gd name="T67" fmla="*/ 21035 h 28"/>
                  <a:gd name="T68" fmla="*/ 102138 w 65"/>
                  <a:gd name="T69" fmla="*/ 3005 h 28"/>
                  <a:gd name="T70" fmla="*/ 102138 w 65"/>
                  <a:gd name="T71" fmla="*/ 3005 h 28"/>
                  <a:gd name="T72" fmla="*/ 126170 w 65"/>
                  <a:gd name="T73" fmla="*/ 18030 h 28"/>
                  <a:gd name="T74" fmla="*/ 120162 w 65"/>
                  <a:gd name="T75" fmla="*/ 9015 h 28"/>
                  <a:gd name="T76" fmla="*/ 138186 w 65"/>
                  <a:gd name="T77" fmla="*/ 18030 h 28"/>
                  <a:gd name="T78" fmla="*/ 132178 w 65"/>
                  <a:gd name="T79" fmla="*/ 3005 h 28"/>
                  <a:gd name="T80" fmla="*/ 132178 w 65"/>
                  <a:gd name="T81" fmla="*/ 3005 h 28"/>
                  <a:gd name="T82" fmla="*/ 156210 w 65"/>
                  <a:gd name="T83" fmla="*/ 15025 h 28"/>
                  <a:gd name="T84" fmla="*/ 147198 w 65"/>
                  <a:gd name="T85" fmla="*/ 0 h 28"/>
                  <a:gd name="T86" fmla="*/ 153206 w 65"/>
                  <a:gd name="T87" fmla="*/ 6010 h 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5" h="28">
                    <a:moveTo>
                      <a:pt x="51" y="2"/>
                    </a:moveTo>
                    <a:cubicBezTo>
                      <a:pt x="53" y="9"/>
                      <a:pt x="56" y="17"/>
                      <a:pt x="65" y="22"/>
                    </a:cubicBezTo>
                    <a:cubicBezTo>
                      <a:pt x="64" y="22"/>
                      <a:pt x="60" y="22"/>
                      <a:pt x="56" y="20"/>
                    </a:cubicBezTo>
                    <a:cubicBezTo>
                      <a:pt x="56" y="21"/>
                      <a:pt x="56" y="21"/>
                      <a:pt x="57" y="22"/>
                    </a:cubicBezTo>
                    <a:cubicBezTo>
                      <a:pt x="58" y="23"/>
                      <a:pt x="60" y="24"/>
                      <a:pt x="62" y="25"/>
                    </a:cubicBezTo>
                    <a:cubicBezTo>
                      <a:pt x="57" y="25"/>
                      <a:pt x="53" y="24"/>
                      <a:pt x="51" y="22"/>
                    </a:cubicBezTo>
                    <a:cubicBezTo>
                      <a:pt x="52" y="23"/>
                      <a:pt x="53" y="25"/>
                      <a:pt x="55" y="26"/>
                    </a:cubicBezTo>
                    <a:cubicBezTo>
                      <a:pt x="50" y="26"/>
                      <a:pt x="47" y="24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4"/>
                      <a:pt x="47" y="26"/>
                      <a:pt x="49" y="28"/>
                    </a:cubicBezTo>
                    <a:cubicBezTo>
                      <a:pt x="45" y="27"/>
                      <a:pt x="42" y="26"/>
                      <a:pt x="41" y="25"/>
                    </a:cubicBezTo>
                    <a:cubicBezTo>
                      <a:pt x="41" y="26"/>
                      <a:pt x="42" y="27"/>
                      <a:pt x="43" y="28"/>
                    </a:cubicBezTo>
                    <a:cubicBezTo>
                      <a:pt x="38" y="27"/>
                      <a:pt x="34" y="25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4"/>
                      <a:pt x="33" y="26"/>
                      <a:pt x="31" y="28"/>
                    </a:cubicBezTo>
                    <a:cubicBezTo>
                      <a:pt x="29" y="26"/>
                      <a:pt x="28" y="24"/>
                      <a:pt x="27" y="22"/>
                    </a:cubicBezTo>
                    <a:cubicBezTo>
                      <a:pt x="26" y="25"/>
                      <a:pt x="23" y="27"/>
                      <a:pt x="18" y="27"/>
                    </a:cubicBezTo>
                    <a:cubicBezTo>
                      <a:pt x="19" y="26"/>
                      <a:pt x="20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5"/>
                      <a:pt x="16" y="27"/>
                      <a:pt x="12" y="27"/>
                    </a:cubicBezTo>
                    <a:cubicBezTo>
                      <a:pt x="13" y="25"/>
                      <a:pt x="14" y="24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4"/>
                      <a:pt x="9" y="25"/>
                      <a:pt x="5" y="26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19"/>
                      <a:pt x="10" y="11"/>
                      <a:pt x="13" y="4"/>
                    </a:cubicBezTo>
                    <a:cubicBezTo>
                      <a:pt x="15" y="3"/>
                      <a:pt x="17" y="2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3"/>
                      <a:pt x="17" y="4"/>
                      <a:pt x="16" y="5"/>
                    </a:cubicBezTo>
                    <a:cubicBezTo>
                      <a:pt x="20" y="5"/>
                      <a:pt x="22" y="4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3"/>
                      <a:pt x="22" y="4"/>
                      <a:pt x="21" y="6"/>
                    </a:cubicBezTo>
                    <a:cubicBezTo>
                      <a:pt x="25" y="6"/>
                      <a:pt x="28" y="4"/>
                      <a:pt x="29" y="1"/>
                    </a:cubicBezTo>
                    <a:cubicBezTo>
                      <a:pt x="29" y="3"/>
                      <a:pt x="30" y="5"/>
                      <a:pt x="32" y="7"/>
                    </a:cubicBezTo>
                    <a:cubicBezTo>
                      <a:pt x="33" y="5"/>
                      <a:pt x="34" y="3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4"/>
                      <a:pt x="37" y="6"/>
                      <a:pt x="42" y="6"/>
                    </a:cubicBezTo>
                    <a:cubicBezTo>
                      <a:pt x="41" y="5"/>
                      <a:pt x="40" y="4"/>
                      <a:pt x="40" y="3"/>
                    </a:cubicBezTo>
                    <a:cubicBezTo>
                      <a:pt x="41" y="5"/>
                      <a:pt x="43" y="6"/>
                      <a:pt x="46" y="6"/>
                    </a:cubicBezTo>
                    <a:cubicBezTo>
                      <a:pt x="45" y="4"/>
                      <a:pt x="44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3"/>
                      <a:pt x="48" y="5"/>
                      <a:pt x="52" y="5"/>
                    </a:cubicBezTo>
                    <a:cubicBezTo>
                      <a:pt x="50" y="3"/>
                      <a:pt x="49" y="2"/>
                      <a:pt x="49" y="0"/>
                    </a:cubicBezTo>
                    <a:cubicBezTo>
                      <a:pt x="49" y="1"/>
                      <a:pt x="50" y="2"/>
                      <a:pt x="51" y="2"/>
                    </a:cubicBezTo>
                    <a:close/>
                  </a:path>
                </a:pathLst>
              </a:custGeom>
              <a:solidFill>
                <a:srgbClr val="091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24" name="Freeform 48"/>
              <p:cNvSpPr>
                <a:spLocks noEditPoints="1"/>
              </p:cNvSpPr>
              <p:nvPr/>
            </p:nvSpPr>
            <p:spPr bwMode="auto">
              <a:xfrm>
                <a:off x="1211263" y="1862138"/>
                <a:ext cx="265113" cy="107950"/>
              </a:xfrm>
              <a:custGeom>
                <a:avLst/>
                <a:gdLst>
                  <a:gd name="T0" fmla="*/ 204860 w 88"/>
                  <a:gd name="T1" fmla="*/ 8996 h 36"/>
                  <a:gd name="T2" fmla="*/ 265113 w 88"/>
                  <a:gd name="T3" fmla="*/ 83961 h 36"/>
                  <a:gd name="T4" fmla="*/ 225949 w 88"/>
                  <a:gd name="T5" fmla="*/ 77964 h 36"/>
                  <a:gd name="T6" fmla="*/ 228961 w 88"/>
                  <a:gd name="T7" fmla="*/ 83961 h 36"/>
                  <a:gd name="T8" fmla="*/ 250050 w 88"/>
                  <a:gd name="T9" fmla="*/ 95956 h 36"/>
                  <a:gd name="T10" fmla="*/ 207873 w 88"/>
                  <a:gd name="T11" fmla="*/ 83961 h 36"/>
                  <a:gd name="T12" fmla="*/ 222936 w 88"/>
                  <a:gd name="T13" fmla="*/ 101953 h 36"/>
                  <a:gd name="T14" fmla="*/ 183772 w 88"/>
                  <a:gd name="T15" fmla="*/ 83961 h 36"/>
                  <a:gd name="T16" fmla="*/ 180759 w 88"/>
                  <a:gd name="T17" fmla="*/ 83961 h 36"/>
                  <a:gd name="T18" fmla="*/ 195822 w 88"/>
                  <a:gd name="T19" fmla="*/ 104951 h 36"/>
                  <a:gd name="T20" fmla="*/ 162683 w 88"/>
                  <a:gd name="T21" fmla="*/ 95956 h 36"/>
                  <a:gd name="T22" fmla="*/ 171721 w 88"/>
                  <a:gd name="T23" fmla="*/ 104951 h 36"/>
                  <a:gd name="T24" fmla="*/ 132557 w 88"/>
                  <a:gd name="T25" fmla="*/ 86960 h 36"/>
                  <a:gd name="T26" fmla="*/ 132557 w 88"/>
                  <a:gd name="T27" fmla="*/ 86960 h 36"/>
                  <a:gd name="T28" fmla="*/ 123519 w 88"/>
                  <a:gd name="T29" fmla="*/ 107950 h 36"/>
                  <a:gd name="T30" fmla="*/ 108455 w 88"/>
                  <a:gd name="T31" fmla="*/ 86960 h 36"/>
                  <a:gd name="T32" fmla="*/ 69291 w 88"/>
                  <a:gd name="T33" fmla="*/ 104951 h 36"/>
                  <a:gd name="T34" fmla="*/ 84354 w 88"/>
                  <a:gd name="T35" fmla="*/ 86960 h 36"/>
                  <a:gd name="T36" fmla="*/ 84354 w 88"/>
                  <a:gd name="T37" fmla="*/ 86960 h 36"/>
                  <a:gd name="T38" fmla="*/ 57240 w 88"/>
                  <a:gd name="T39" fmla="*/ 101953 h 36"/>
                  <a:gd name="T40" fmla="*/ 57240 w 88"/>
                  <a:gd name="T41" fmla="*/ 86960 h 36"/>
                  <a:gd name="T42" fmla="*/ 57240 w 88"/>
                  <a:gd name="T43" fmla="*/ 86960 h 36"/>
                  <a:gd name="T44" fmla="*/ 57240 w 88"/>
                  <a:gd name="T45" fmla="*/ 86960 h 36"/>
                  <a:gd name="T46" fmla="*/ 57240 w 88"/>
                  <a:gd name="T47" fmla="*/ 8996 h 36"/>
                  <a:gd name="T48" fmla="*/ 75316 w 88"/>
                  <a:gd name="T49" fmla="*/ 0 h 36"/>
                  <a:gd name="T50" fmla="*/ 78329 w 88"/>
                  <a:gd name="T51" fmla="*/ 0 h 36"/>
                  <a:gd name="T52" fmla="*/ 69291 w 88"/>
                  <a:gd name="T53" fmla="*/ 14993 h 36"/>
                  <a:gd name="T54" fmla="*/ 96405 w 88"/>
                  <a:gd name="T55" fmla="*/ 0 h 36"/>
                  <a:gd name="T56" fmla="*/ 96405 w 88"/>
                  <a:gd name="T57" fmla="*/ 0 h 36"/>
                  <a:gd name="T58" fmla="*/ 87367 w 88"/>
                  <a:gd name="T59" fmla="*/ 14993 h 36"/>
                  <a:gd name="T60" fmla="*/ 114481 w 88"/>
                  <a:gd name="T61" fmla="*/ 0 h 36"/>
                  <a:gd name="T62" fmla="*/ 126531 w 88"/>
                  <a:gd name="T63" fmla="*/ 17992 h 36"/>
                  <a:gd name="T64" fmla="*/ 132557 w 88"/>
                  <a:gd name="T65" fmla="*/ 0 h 36"/>
                  <a:gd name="T66" fmla="*/ 132557 w 88"/>
                  <a:gd name="T67" fmla="*/ 0 h 36"/>
                  <a:gd name="T68" fmla="*/ 162683 w 88"/>
                  <a:gd name="T69" fmla="*/ 17992 h 36"/>
                  <a:gd name="T70" fmla="*/ 156658 w 88"/>
                  <a:gd name="T71" fmla="*/ 8996 h 36"/>
                  <a:gd name="T72" fmla="*/ 180759 w 88"/>
                  <a:gd name="T73" fmla="*/ 17992 h 36"/>
                  <a:gd name="T74" fmla="*/ 168708 w 88"/>
                  <a:gd name="T75" fmla="*/ 0 h 36"/>
                  <a:gd name="T76" fmla="*/ 168708 w 88"/>
                  <a:gd name="T77" fmla="*/ 0 h 36"/>
                  <a:gd name="T78" fmla="*/ 198835 w 88"/>
                  <a:gd name="T79" fmla="*/ 11994 h 36"/>
                  <a:gd name="T80" fmla="*/ 186784 w 88"/>
                  <a:gd name="T81" fmla="*/ 0 h 36"/>
                  <a:gd name="T82" fmla="*/ 204860 w 88"/>
                  <a:gd name="T83" fmla="*/ 8996 h 36"/>
                  <a:gd name="T84" fmla="*/ 57240 w 88"/>
                  <a:gd name="T85" fmla="*/ 2999 h 36"/>
                  <a:gd name="T86" fmla="*/ 57240 w 88"/>
                  <a:gd name="T87" fmla="*/ 2999 h 36"/>
                  <a:gd name="T88" fmla="*/ 57240 w 88"/>
                  <a:gd name="T89" fmla="*/ 2999 h 36"/>
                  <a:gd name="T90" fmla="*/ 57240 w 88"/>
                  <a:gd name="T91" fmla="*/ 2999 h 36"/>
                  <a:gd name="T92" fmla="*/ 57240 w 88"/>
                  <a:gd name="T93" fmla="*/ 101953 h 36"/>
                  <a:gd name="T94" fmla="*/ 45190 w 88"/>
                  <a:gd name="T95" fmla="*/ 104951 h 36"/>
                  <a:gd name="T96" fmla="*/ 57240 w 88"/>
                  <a:gd name="T97" fmla="*/ 86960 h 36"/>
                  <a:gd name="T98" fmla="*/ 57240 w 88"/>
                  <a:gd name="T99" fmla="*/ 101953 h 36"/>
                  <a:gd name="T100" fmla="*/ 57240 w 88"/>
                  <a:gd name="T101" fmla="*/ 86960 h 36"/>
                  <a:gd name="T102" fmla="*/ 57240 w 88"/>
                  <a:gd name="T103" fmla="*/ 8996 h 36"/>
                  <a:gd name="T104" fmla="*/ 54228 w 88"/>
                  <a:gd name="T105" fmla="*/ 8996 h 36"/>
                  <a:gd name="T106" fmla="*/ 0 w 88"/>
                  <a:gd name="T107" fmla="*/ 86960 h 36"/>
                  <a:gd name="T108" fmla="*/ 30126 w 88"/>
                  <a:gd name="T109" fmla="*/ 86960 h 36"/>
                  <a:gd name="T110" fmla="*/ 18076 w 88"/>
                  <a:gd name="T111" fmla="*/ 98954 h 36"/>
                  <a:gd name="T112" fmla="*/ 54228 w 88"/>
                  <a:gd name="T113" fmla="*/ 86960 h 36"/>
                  <a:gd name="T114" fmla="*/ 57240 w 88"/>
                  <a:gd name="T115" fmla="*/ 86960 h 36"/>
                  <a:gd name="T116" fmla="*/ 57240 w 88"/>
                  <a:gd name="T117" fmla="*/ 2999 h 36"/>
                  <a:gd name="T118" fmla="*/ 57240 w 88"/>
                  <a:gd name="T119" fmla="*/ 2999 h 36"/>
                  <a:gd name="T120" fmla="*/ 57240 w 88"/>
                  <a:gd name="T121" fmla="*/ 2999 h 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" h="36">
                    <a:moveTo>
                      <a:pt x="68" y="3"/>
                    </a:moveTo>
                    <a:cubicBezTo>
                      <a:pt x="71" y="12"/>
                      <a:pt x="75" y="21"/>
                      <a:pt x="88" y="28"/>
                    </a:cubicBezTo>
                    <a:cubicBezTo>
                      <a:pt x="86" y="29"/>
                      <a:pt x="81" y="29"/>
                      <a:pt x="75" y="26"/>
                    </a:cubicBezTo>
                    <a:cubicBezTo>
                      <a:pt x="75" y="27"/>
                      <a:pt x="76" y="28"/>
                      <a:pt x="76" y="28"/>
                    </a:cubicBezTo>
                    <a:cubicBezTo>
                      <a:pt x="79" y="30"/>
                      <a:pt x="81" y="32"/>
                      <a:pt x="83" y="32"/>
                    </a:cubicBezTo>
                    <a:cubicBezTo>
                      <a:pt x="76" y="32"/>
                      <a:pt x="71" y="31"/>
                      <a:pt x="69" y="28"/>
                    </a:cubicBezTo>
                    <a:cubicBezTo>
                      <a:pt x="70" y="30"/>
                      <a:pt x="72" y="32"/>
                      <a:pt x="74" y="34"/>
                    </a:cubicBezTo>
                    <a:cubicBezTo>
                      <a:pt x="68" y="33"/>
                      <a:pt x="63" y="32"/>
                      <a:pt x="61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1" y="31"/>
                      <a:pt x="63" y="33"/>
                      <a:pt x="65" y="35"/>
                    </a:cubicBezTo>
                    <a:cubicBezTo>
                      <a:pt x="60" y="35"/>
                      <a:pt x="57" y="34"/>
                      <a:pt x="54" y="32"/>
                    </a:cubicBezTo>
                    <a:cubicBezTo>
                      <a:pt x="55" y="33"/>
                      <a:pt x="56" y="34"/>
                      <a:pt x="57" y="35"/>
                    </a:cubicBezTo>
                    <a:cubicBezTo>
                      <a:pt x="50" y="35"/>
                      <a:pt x="46" y="33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31"/>
                      <a:pt x="43" y="34"/>
                      <a:pt x="41" y="36"/>
                    </a:cubicBezTo>
                    <a:cubicBezTo>
                      <a:pt x="38" y="34"/>
                      <a:pt x="37" y="31"/>
                      <a:pt x="36" y="29"/>
                    </a:cubicBezTo>
                    <a:cubicBezTo>
                      <a:pt x="35" y="33"/>
                      <a:pt x="30" y="35"/>
                      <a:pt x="23" y="35"/>
                    </a:cubicBezTo>
                    <a:cubicBezTo>
                      <a:pt x="25" y="33"/>
                      <a:pt x="27" y="31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6" y="32"/>
                      <a:pt x="23" y="33"/>
                      <a:pt x="19" y="3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2" y="3"/>
                      <a:pt x="24" y="2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4" y="3"/>
                      <a:pt x="23" y="5"/>
                    </a:cubicBezTo>
                    <a:cubicBezTo>
                      <a:pt x="27" y="5"/>
                      <a:pt x="30" y="3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2"/>
                      <a:pt x="30" y="4"/>
                      <a:pt x="29" y="5"/>
                    </a:cubicBezTo>
                    <a:cubicBezTo>
                      <a:pt x="34" y="5"/>
                      <a:pt x="37" y="3"/>
                      <a:pt x="38" y="0"/>
                    </a:cubicBezTo>
                    <a:cubicBezTo>
                      <a:pt x="39" y="2"/>
                      <a:pt x="40" y="4"/>
                      <a:pt x="42" y="6"/>
                    </a:cubicBezTo>
                    <a:cubicBezTo>
                      <a:pt x="44" y="4"/>
                      <a:pt x="44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3"/>
                      <a:pt x="49" y="5"/>
                      <a:pt x="54" y="6"/>
                    </a:cubicBezTo>
                    <a:cubicBezTo>
                      <a:pt x="53" y="5"/>
                      <a:pt x="52" y="4"/>
                      <a:pt x="52" y="3"/>
                    </a:cubicBezTo>
                    <a:cubicBezTo>
                      <a:pt x="53" y="4"/>
                      <a:pt x="56" y="5"/>
                      <a:pt x="60" y="6"/>
                    </a:cubicBezTo>
                    <a:cubicBezTo>
                      <a:pt x="58" y="4"/>
                      <a:pt x="57" y="2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8" y="2"/>
                      <a:pt x="61" y="4"/>
                      <a:pt x="66" y="4"/>
                    </a:cubicBezTo>
                    <a:cubicBezTo>
                      <a:pt x="64" y="3"/>
                      <a:pt x="63" y="1"/>
                      <a:pt x="62" y="0"/>
                    </a:cubicBezTo>
                    <a:cubicBezTo>
                      <a:pt x="63" y="1"/>
                      <a:pt x="65" y="2"/>
                      <a:pt x="68" y="3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  <a:moveTo>
                      <a:pt x="19" y="34"/>
                    </a:moveTo>
                    <a:cubicBezTo>
                      <a:pt x="18" y="34"/>
                      <a:pt x="17" y="34"/>
                      <a:pt x="15" y="35"/>
                    </a:cubicBezTo>
                    <a:cubicBezTo>
                      <a:pt x="17" y="33"/>
                      <a:pt x="18" y="31"/>
                      <a:pt x="19" y="29"/>
                    </a:cubicBezTo>
                    <a:cubicBezTo>
                      <a:pt x="19" y="34"/>
                      <a:pt x="19" y="34"/>
                      <a:pt x="19" y="34"/>
                    </a:cubicBezTo>
                    <a:close/>
                    <a:moveTo>
                      <a:pt x="19" y="29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3" y="13"/>
                      <a:pt x="8" y="24"/>
                      <a:pt x="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31"/>
                      <a:pt x="8" y="32"/>
                      <a:pt x="6" y="33"/>
                    </a:cubicBezTo>
                    <a:cubicBezTo>
                      <a:pt x="12" y="33"/>
                      <a:pt x="15" y="31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33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3073400" y="1709738"/>
            <a:ext cx="568325" cy="508000"/>
            <a:chOff x="1400175" y="779463"/>
            <a:chExt cx="258763" cy="231775"/>
          </a:xfrm>
        </p:grpSpPr>
        <p:grpSp>
          <p:nvGrpSpPr>
            <p:cNvPr id="14381" name="Group 60"/>
            <p:cNvGrpSpPr>
              <a:grpSpLocks/>
            </p:cNvGrpSpPr>
            <p:nvPr/>
          </p:nvGrpSpPr>
          <p:grpSpPr bwMode="auto">
            <a:xfrm>
              <a:off x="1400175" y="847725"/>
              <a:ext cx="106363" cy="163513"/>
              <a:chOff x="1400175" y="847725"/>
              <a:chExt cx="106363" cy="163513"/>
            </a:xfrm>
          </p:grpSpPr>
          <p:sp>
            <p:nvSpPr>
              <p:cNvPr id="14404" name="Oval 83"/>
              <p:cNvSpPr>
                <a:spLocks noChangeArrowheads="1"/>
              </p:cNvSpPr>
              <p:nvPr/>
            </p:nvSpPr>
            <p:spPr bwMode="auto">
              <a:xfrm>
                <a:off x="1433513" y="984250"/>
                <a:ext cx="57150" cy="26988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05" name="Freeform 50"/>
              <p:cNvSpPr>
                <a:spLocks/>
              </p:cNvSpPr>
              <p:nvPr/>
            </p:nvSpPr>
            <p:spPr bwMode="auto">
              <a:xfrm>
                <a:off x="1436688" y="914400"/>
                <a:ext cx="53975" cy="90488"/>
              </a:xfrm>
              <a:custGeom>
                <a:avLst/>
                <a:gdLst>
                  <a:gd name="T0" fmla="*/ 8996 w 18"/>
                  <a:gd name="T1" fmla="*/ 21114 h 30"/>
                  <a:gd name="T2" fmla="*/ 11994 w 18"/>
                  <a:gd name="T3" fmla="*/ 78423 h 30"/>
                  <a:gd name="T4" fmla="*/ 0 w 18"/>
                  <a:gd name="T5" fmla="*/ 84455 h 30"/>
                  <a:gd name="T6" fmla="*/ 5997 w 18"/>
                  <a:gd name="T7" fmla="*/ 84455 h 30"/>
                  <a:gd name="T8" fmla="*/ 14993 w 18"/>
                  <a:gd name="T9" fmla="*/ 84455 h 30"/>
                  <a:gd name="T10" fmla="*/ 5997 w 18"/>
                  <a:gd name="T11" fmla="*/ 90488 h 30"/>
                  <a:gd name="T12" fmla="*/ 23989 w 18"/>
                  <a:gd name="T13" fmla="*/ 84455 h 30"/>
                  <a:gd name="T14" fmla="*/ 26988 w 18"/>
                  <a:gd name="T15" fmla="*/ 81439 h 30"/>
                  <a:gd name="T16" fmla="*/ 32985 w 18"/>
                  <a:gd name="T17" fmla="*/ 87472 h 30"/>
                  <a:gd name="T18" fmla="*/ 44979 w 18"/>
                  <a:gd name="T19" fmla="*/ 87472 h 30"/>
                  <a:gd name="T20" fmla="*/ 38982 w 18"/>
                  <a:gd name="T21" fmla="*/ 84455 h 30"/>
                  <a:gd name="T22" fmla="*/ 38982 w 18"/>
                  <a:gd name="T23" fmla="*/ 81439 h 30"/>
                  <a:gd name="T24" fmla="*/ 47978 w 18"/>
                  <a:gd name="T25" fmla="*/ 84455 h 30"/>
                  <a:gd name="T26" fmla="*/ 44979 w 18"/>
                  <a:gd name="T27" fmla="*/ 81439 h 30"/>
                  <a:gd name="T28" fmla="*/ 32985 w 18"/>
                  <a:gd name="T29" fmla="*/ 69374 h 30"/>
                  <a:gd name="T30" fmla="*/ 29986 w 18"/>
                  <a:gd name="T31" fmla="*/ 39211 h 30"/>
                  <a:gd name="T32" fmla="*/ 38982 w 18"/>
                  <a:gd name="T33" fmla="*/ 30163 h 30"/>
                  <a:gd name="T34" fmla="*/ 53975 w 18"/>
                  <a:gd name="T35" fmla="*/ 24130 h 30"/>
                  <a:gd name="T36" fmla="*/ 44979 w 18"/>
                  <a:gd name="T37" fmla="*/ 27146 h 30"/>
                  <a:gd name="T38" fmla="*/ 41981 w 18"/>
                  <a:gd name="T39" fmla="*/ 27146 h 30"/>
                  <a:gd name="T40" fmla="*/ 47978 w 18"/>
                  <a:gd name="T41" fmla="*/ 21114 h 30"/>
                  <a:gd name="T42" fmla="*/ 47978 w 18"/>
                  <a:gd name="T43" fmla="*/ 18098 h 30"/>
                  <a:gd name="T44" fmla="*/ 47978 w 18"/>
                  <a:gd name="T45" fmla="*/ 18098 h 30"/>
                  <a:gd name="T46" fmla="*/ 41981 w 18"/>
                  <a:gd name="T47" fmla="*/ 21114 h 30"/>
                  <a:gd name="T48" fmla="*/ 44979 w 18"/>
                  <a:gd name="T49" fmla="*/ 3016 h 30"/>
                  <a:gd name="T50" fmla="*/ 38982 w 18"/>
                  <a:gd name="T51" fmla="*/ 6033 h 30"/>
                  <a:gd name="T52" fmla="*/ 38982 w 18"/>
                  <a:gd name="T53" fmla="*/ 15081 h 30"/>
                  <a:gd name="T54" fmla="*/ 35983 w 18"/>
                  <a:gd name="T55" fmla="*/ 24130 h 30"/>
                  <a:gd name="T56" fmla="*/ 26988 w 18"/>
                  <a:gd name="T57" fmla="*/ 30163 h 30"/>
                  <a:gd name="T58" fmla="*/ 26988 w 18"/>
                  <a:gd name="T59" fmla="*/ 24130 h 30"/>
                  <a:gd name="T60" fmla="*/ 26988 w 18"/>
                  <a:gd name="T61" fmla="*/ 9049 h 30"/>
                  <a:gd name="T62" fmla="*/ 23989 w 18"/>
                  <a:gd name="T63" fmla="*/ 3016 h 30"/>
                  <a:gd name="T64" fmla="*/ 20990 w 18"/>
                  <a:gd name="T65" fmla="*/ 3016 h 30"/>
                  <a:gd name="T66" fmla="*/ 17992 w 18"/>
                  <a:gd name="T67" fmla="*/ 21114 h 30"/>
                  <a:gd name="T68" fmla="*/ 5997 w 18"/>
                  <a:gd name="T69" fmla="*/ 9049 h 30"/>
                  <a:gd name="T70" fmla="*/ 0 w 18"/>
                  <a:gd name="T71" fmla="*/ 3016 h 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" h="30">
                    <a:moveTo>
                      <a:pt x="0" y="2"/>
                    </a:moveTo>
                    <a:cubicBezTo>
                      <a:pt x="1" y="4"/>
                      <a:pt x="0" y="6"/>
                      <a:pt x="3" y="7"/>
                    </a:cubicBezTo>
                    <a:cubicBezTo>
                      <a:pt x="8" y="10"/>
                      <a:pt x="4" y="18"/>
                      <a:pt x="6" y="21"/>
                    </a:cubicBezTo>
                    <a:cubicBezTo>
                      <a:pt x="6" y="22"/>
                      <a:pt x="5" y="25"/>
                      <a:pt x="4" y="26"/>
                    </a:cubicBezTo>
                    <a:cubicBezTo>
                      <a:pt x="2" y="28"/>
                      <a:pt x="1" y="27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2" y="28"/>
                      <a:pt x="2" y="28"/>
                    </a:cubicBezTo>
                    <a:cubicBezTo>
                      <a:pt x="2" y="28"/>
                      <a:pt x="3" y="28"/>
                      <a:pt x="4" y="27"/>
                    </a:cubicBezTo>
                    <a:cubicBezTo>
                      <a:pt x="4" y="27"/>
                      <a:pt x="7" y="27"/>
                      <a:pt x="5" y="28"/>
                    </a:cubicBezTo>
                    <a:cubicBezTo>
                      <a:pt x="5" y="28"/>
                      <a:pt x="4" y="28"/>
                      <a:pt x="4" y="29"/>
                    </a:cubicBezTo>
                    <a:cubicBezTo>
                      <a:pt x="4" y="30"/>
                      <a:pt x="3" y="30"/>
                      <a:pt x="2" y="30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6" y="30"/>
                      <a:pt x="7" y="29"/>
                      <a:pt x="8" y="28"/>
                    </a:cubicBezTo>
                    <a:cubicBezTo>
                      <a:pt x="8" y="28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4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3" y="28"/>
                      <a:pt x="13" y="28"/>
                    </a:cubicBezTo>
                    <a:cubicBezTo>
                      <a:pt x="11" y="28"/>
                      <a:pt x="12" y="26"/>
                      <a:pt x="12" y="26"/>
                    </a:cubicBezTo>
                    <a:cubicBezTo>
                      <a:pt x="12" y="26"/>
                      <a:pt x="13" y="27"/>
                      <a:pt x="13" y="27"/>
                    </a:cubicBezTo>
                    <a:cubicBezTo>
                      <a:pt x="13" y="28"/>
                      <a:pt x="14" y="28"/>
                      <a:pt x="14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6"/>
                    </a:cubicBezTo>
                    <a:cubicBezTo>
                      <a:pt x="13" y="26"/>
                      <a:pt x="12" y="25"/>
                      <a:pt x="11" y="23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5"/>
                      <a:pt x="9" y="15"/>
                      <a:pt x="10" y="13"/>
                    </a:cubicBezTo>
                    <a:cubicBezTo>
                      <a:pt x="10" y="12"/>
                      <a:pt x="12" y="11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7" y="10"/>
                      <a:pt x="18" y="9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5" y="8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5"/>
                      <a:pt x="14" y="3"/>
                      <a:pt x="15" y="2"/>
                    </a:cubicBezTo>
                    <a:cubicBezTo>
                      <a:pt x="15" y="2"/>
                      <a:pt x="15" y="2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10"/>
                    </a:cubicBezTo>
                    <a:cubicBezTo>
                      <a:pt x="11" y="10"/>
                      <a:pt x="9" y="11"/>
                      <a:pt x="9" y="10"/>
                    </a:cubicBezTo>
                    <a:cubicBezTo>
                      <a:pt x="9" y="10"/>
                      <a:pt x="10" y="10"/>
                      <a:pt x="9" y="10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6"/>
                      <a:pt x="6" y="5"/>
                      <a:pt x="6" y="7"/>
                    </a:cubicBezTo>
                    <a:cubicBezTo>
                      <a:pt x="6" y="6"/>
                      <a:pt x="3" y="6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6" name="Freeform 51"/>
              <p:cNvSpPr>
                <a:spLocks/>
              </p:cNvSpPr>
              <p:nvPr/>
            </p:nvSpPr>
            <p:spPr bwMode="auto">
              <a:xfrm>
                <a:off x="1423988" y="923925"/>
                <a:ext cx="6350" cy="3175"/>
              </a:xfrm>
              <a:custGeom>
                <a:avLst/>
                <a:gdLst>
                  <a:gd name="T0" fmla="*/ 6350 w 2"/>
                  <a:gd name="T1" fmla="*/ 0 h 1"/>
                  <a:gd name="T2" fmla="*/ 0 w 2"/>
                  <a:gd name="T3" fmla="*/ 3175 h 1"/>
                  <a:gd name="T4" fmla="*/ 3175 w 2"/>
                  <a:gd name="T5" fmla="*/ 3175 h 1"/>
                  <a:gd name="T6" fmla="*/ 6350 w 2"/>
                  <a:gd name="T7" fmla="*/ 0 h 1"/>
                  <a:gd name="T8" fmla="*/ 635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7" name="Freeform 52"/>
              <p:cNvSpPr>
                <a:spLocks/>
              </p:cNvSpPr>
              <p:nvPr/>
            </p:nvSpPr>
            <p:spPr bwMode="auto">
              <a:xfrm>
                <a:off x="1443038" y="935038"/>
                <a:ext cx="0" cy="3175"/>
              </a:xfrm>
              <a:custGeom>
                <a:avLst/>
                <a:gdLst>
                  <a:gd name="T0" fmla="*/ 0 h 1"/>
                  <a:gd name="T1" fmla="*/ 3175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8" name="Oval 87"/>
              <p:cNvSpPr>
                <a:spLocks noChangeArrowheads="1"/>
              </p:cNvSpPr>
              <p:nvPr/>
            </p:nvSpPr>
            <p:spPr bwMode="auto">
              <a:xfrm>
                <a:off x="1443038" y="938213"/>
                <a:ext cx="1588" cy="1588"/>
              </a:xfrm>
              <a:prstGeom prst="ellipse">
                <a:avLst/>
              </a:pr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409" name="Freeform 54"/>
              <p:cNvSpPr>
                <a:spLocks/>
              </p:cNvSpPr>
              <p:nvPr/>
            </p:nvSpPr>
            <p:spPr bwMode="auto">
              <a:xfrm>
                <a:off x="1400175" y="854075"/>
                <a:ext cx="106363" cy="90488"/>
              </a:xfrm>
              <a:custGeom>
                <a:avLst/>
                <a:gdLst>
                  <a:gd name="T0" fmla="*/ 106363 w 35"/>
                  <a:gd name="T1" fmla="*/ 54293 h 30"/>
                  <a:gd name="T2" fmla="*/ 106363 w 35"/>
                  <a:gd name="T3" fmla="*/ 54293 h 30"/>
                  <a:gd name="T4" fmla="*/ 106363 w 35"/>
                  <a:gd name="T5" fmla="*/ 48260 h 30"/>
                  <a:gd name="T6" fmla="*/ 106363 w 35"/>
                  <a:gd name="T7" fmla="*/ 42228 h 30"/>
                  <a:gd name="T8" fmla="*/ 100285 w 35"/>
                  <a:gd name="T9" fmla="*/ 36195 h 30"/>
                  <a:gd name="T10" fmla="*/ 97246 w 35"/>
                  <a:gd name="T11" fmla="*/ 36195 h 30"/>
                  <a:gd name="T12" fmla="*/ 94207 w 35"/>
                  <a:gd name="T13" fmla="*/ 39211 h 30"/>
                  <a:gd name="T14" fmla="*/ 91168 w 35"/>
                  <a:gd name="T15" fmla="*/ 30163 h 30"/>
                  <a:gd name="T16" fmla="*/ 91168 w 35"/>
                  <a:gd name="T17" fmla="*/ 30163 h 30"/>
                  <a:gd name="T18" fmla="*/ 82051 w 35"/>
                  <a:gd name="T19" fmla="*/ 24130 h 30"/>
                  <a:gd name="T20" fmla="*/ 82051 w 35"/>
                  <a:gd name="T21" fmla="*/ 12065 h 30"/>
                  <a:gd name="T22" fmla="*/ 72935 w 35"/>
                  <a:gd name="T23" fmla="*/ 12065 h 30"/>
                  <a:gd name="T24" fmla="*/ 69896 w 35"/>
                  <a:gd name="T25" fmla="*/ 9049 h 30"/>
                  <a:gd name="T26" fmla="*/ 69896 w 35"/>
                  <a:gd name="T27" fmla="*/ 3016 h 30"/>
                  <a:gd name="T28" fmla="*/ 60779 w 35"/>
                  <a:gd name="T29" fmla="*/ 0 h 30"/>
                  <a:gd name="T30" fmla="*/ 45584 w 35"/>
                  <a:gd name="T31" fmla="*/ 9049 h 30"/>
                  <a:gd name="T32" fmla="*/ 33428 w 35"/>
                  <a:gd name="T33" fmla="*/ 24130 h 30"/>
                  <a:gd name="T34" fmla="*/ 33428 w 35"/>
                  <a:gd name="T35" fmla="*/ 24130 h 30"/>
                  <a:gd name="T36" fmla="*/ 30389 w 35"/>
                  <a:gd name="T37" fmla="*/ 30163 h 30"/>
                  <a:gd name="T38" fmla="*/ 30389 w 35"/>
                  <a:gd name="T39" fmla="*/ 30163 h 30"/>
                  <a:gd name="T40" fmla="*/ 24312 w 35"/>
                  <a:gd name="T41" fmla="*/ 27146 h 30"/>
                  <a:gd name="T42" fmla="*/ 12156 w 35"/>
                  <a:gd name="T43" fmla="*/ 30163 h 30"/>
                  <a:gd name="T44" fmla="*/ 12156 w 35"/>
                  <a:gd name="T45" fmla="*/ 30163 h 30"/>
                  <a:gd name="T46" fmla="*/ 9117 w 35"/>
                  <a:gd name="T47" fmla="*/ 39211 h 30"/>
                  <a:gd name="T48" fmla="*/ 12156 w 35"/>
                  <a:gd name="T49" fmla="*/ 42228 h 30"/>
                  <a:gd name="T50" fmla="*/ 9117 w 35"/>
                  <a:gd name="T51" fmla="*/ 45244 h 30"/>
                  <a:gd name="T52" fmla="*/ 9117 w 35"/>
                  <a:gd name="T53" fmla="*/ 51277 h 30"/>
                  <a:gd name="T54" fmla="*/ 3039 w 35"/>
                  <a:gd name="T55" fmla="*/ 51277 h 30"/>
                  <a:gd name="T56" fmla="*/ 0 w 35"/>
                  <a:gd name="T57" fmla="*/ 54293 h 30"/>
                  <a:gd name="T58" fmla="*/ 0 w 35"/>
                  <a:gd name="T59" fmla="*/ 57309 h 30"/>
                  <a:gd name="T60" fmla="*/ 0 w 35"/>
                  <a:gd name="T61" fmla="*/ 63342 h 30"/>
                  <a:gd name="T62" fmla="*/ 3039 w 35"/>
                  <a:gd name="T63" fmla="*/ 69374 h 30"/>
                  <a:gd name="T64" fmla="*/ 6078 w 35"/>
                  <a:gd name="T65" fmla="*/ 69374 h 30"/>
                  <a:gd name="T66" fmla="*/ 3039 w 35"/>
                  <a:gd name="T67" fmla="*/ 69374 h 30"/>
                  <a:gd name="T68" fmla="*/ 6078 w 35"/>
                  <a:gd name="T69" fmla="*/ 72390 h 30"/>
                  <a:gd name="T70" fmla="*/ 6078 w 35"/>
                  <a:gd name="T71" fmla="*/ 78423 h 30"/>
                  <a:gd name="T72" fmla="*/ 18234 w 35"/>
                  <a:gd name="T73" fmla="*/ 84455 h 30"/>
                  <a:gd name="T74" fmla="*/ 24312 w 35"/>
                  <a:gd name="T75" fmla="*/ 81439 h 30"/>
                  <a:gd name="T76" fmla="*/ 27350 w 35"/>
                  <a:gd name="T77" fmla="*/ 87472 h 30"/>
                  <a:gd name="T78" fmla="*/ 30389 w 35"/>
                  <a:gd name="T79" fmla="*/ 81439 h 30"/>
                  <a:gd name="T80" fmla="*/ 30389 w 35"/>
                  <a:gd name="T81" fmla="*/ 81439 h 30"/>
                  <a:gd name="T82" fmla="*/ 33428 w 35"/>
                  <a:gd name="T83" fmla="*/ 81439 h 30"/>
                  <a:gd name="T84" fmla="*/ 33428 w 35"/>
                  <a:gd name="T85" fmla="*/ 84455 h 30"/>
                  <a:gd name="T86" fmla="*/ 33428 w 35"/>
                  <a:gd name="T87" fmla="*/ 84455 h 30"/>
                  <a:gd name="T88" fmla="*/ 42545 w 35"/>
                  <a:gd name="T89" fmla="*/ 81439 h 30"/>
                  <a:gd name="T90" fmla="*/ 45584 w 35"/>
                  <a:gd name="T91" fmla="*/ 75407 h 30"/>
                  <a:gd name="T92" fmla="*/ 45584 w 35"/>
                  <a:gd name="T93" fmla="*/ 75407 h 30"/>
                  <a:gd name="T94" fmla="*/ 48623 w 35"/>
                  <a:gd name="T95" fmla="*/ 72390 h 30"/>
                  <a:gd name="T96" fmla="*/ 51662 w 35"/>
                  <a:gd name="T97" fmla="*/ 66358 h 30"/>
                  <a:gd name="T98" fmla="*/ 57740 w 35"/>
                  <a:gd name="T99" fmla="*/ 66358 h 30"/>
                  <a:gd name="T100" fmla="*/ 57740 w 35"/>
                  <a:gd name="T101" fmla="*/ 69374 h 30"/>
                  <a:gd name="T102" fmla="*/ 63818 w 35"/>
                  <a:gd name="T103" fmla="*/ 78423 h 30"/>
                  <a:gd name="T104" fmla="*/ 79013 w 35"/>
                  <a:gd name="T105" fmla="*/ 78423 h 30"/>
                  <a:gd name="T106" fmla="*/ 79013 w 35"/>
                  <a:gd name="T107" fmla="*/ 81439 h 30"/>
                  <a:gd name="T108" fmla="*/ 82051 w 35"/>
                  <a:gd name="T109" fmla="*/ 81439 h 30"/>
                  <a:gd name="T110" fmla="*/ 85090 w 35"/>
                  <a:gd name="T111" fmla="*/ 84455 h 30"/>
                  <a:gd name="T112" fmla="*/ 97246 w 35"/>
                  <a:gd name="T113" fmla="*/ 87472 h 30"/>
                  <a:gd name="T114" fmla="*/ 103324 w 35"/>
                  <a:gd name="T115" fmla="*/ 75407 h 30"/>
                  <a:gd name="T116" fmla="*/ 100285 w 35"/>
                  <a:gd name="T117" fmla="*/ 69374 h 30"/>
                  <a:gd name="T118" fmla="*/ 100285 w 35"/>
                  <a:gd name="T119" fmla="*/ 66358 h 30"/>
                  <a:gd name="T120" fmla="*/ 103324 w 35"/>
                  <a:gd name="T121" fmla="*/ 63342 h 30"/>
                  <a:gd name="T122" fmla="*/ 100285 w 35"/>
                  <a:gd name="T123" fmla="*/ 60325 h 30"/>
                  <a:gd name="T124" fmla="*/ 106363 w 35"/>
                  <a:gd name="T125" fmla="*/ 54293 h 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" h="30">
                    <a:moveTo>
                      <a:pt x="35" y="18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6"/>
                    </a:cubicBezTo>
                    <a:cubicBezTo>
                      <a:pt x="35" y="16"/>
                      <a:pt x="35" y="15"/>
                      <a:pt x="35" y="14"/>
                    </a:cubicBezTo>
                    <a:cubicBezTo>
                      <a:pt x="35" y="13"/>
                      <a:pt x="34" y="13"/>
                      <a:pt x="33" y="12"/>
                    </a:cubicBezTo>
                    <a:cubicBezTo>
                      <a:pt x="33" y="12"/>
                      <a:pt x="32" y="12"/>
                      <a:pt x="32" y="12"/>
                    </a:cubicBezTo>
                    <a:cubicBezTo>
                      <a:pt x="32" y="12"/>
                      <a:pt x="31" y="13"/>
                      <a:pt x="31" y="13"/>
                    </a:cubicBezTo>
                    <a:cubicBezTo>
                      <a:pt x="31" y="12"/>
                      <a:pt x="31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7" y="8"/>
                      <a:pt x="27" y="8"/>
                    </a:cubicBezTo>
                    <a:cubicBezTo>
                      <a:pt x="27" y="8"/>
                      <a:pt x="29" y="6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2" y="0"/>
                      <a:pt x="21" y="0"/>
                      <a:pt x="20" y="0"/>
                    </a:cubicBezTo>
                    <a:cubicBezTo>
                      <a:pt x="18" y="0"/>
                      <a:pt x="16" y="2"/>
                      <a:pt x="15" y="3"/>
                    </a:cubicBezTo>
                    <a:cubicBezTo>
                      <a:pt x="15" y="3"/>
                      <a:pt x="11" y="4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9" y="9"/>
                      <a:pt x="8" y="9"/>
                    </a:cubicBezTo>
                    <a:cubicBezTo>
                      <a:pt x="7" y="9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3" y="13"/>
                      <a:pt x="4" y="15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3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7" y="28"/>
                      <a:pt x="7" y="28"/>
                      <a:pt x="8" y="27"/>
                    </a:cubicBezTo>
                    <a:cubicBezTo>
                      <a:pt x="8" y="27"/>
                      <a:pt x="8" y="29"/>
                      <a:pt x="9" y="29"/>
                    </a:cubicBezTo>
                    <a:cubicBezTo>
                      <a:pt x="10" y="29"/>
                      <a:pt x="10" y="28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8"/>
                      <a:pt x="14" y="27"/>
                    </a:cubicBezTo>
                    <a:cubicBezTo>
                      <a:pt x="14" y="27"/>
                      <a:pt x="15" y="27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6" y="24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5"/>
                      <a:pt x="21" y="26"/>
                    </a:cubicBezTo>
                    <a:cubicBezTo>
                      <a:pt x="22" y="27"/>
                      <a:pt x="24" y="27"/>
                      <a:pt x="26" y="26"/>
                    </a:cubicBezTo>
                    <a:cubicBezTo>
                      <a:pt x="25" y="26"/>
                      <a:pt x="26" y="27"/>
                      <a:pt x="26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9" y="29"/>
                      <a:pt x="31" y="30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4" y="24"/>
                      <a:pt x="34" y="23"/>
                      <a:pt x="33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1"/>
                      <a:pt x="34" y="21"/>
                    </a:cubicBezTo>
                    <a:cubicBezTo>
                      <a:pt x="34" y="20"/>
                      <a:pt x="34" y="20"/>
                      <a:pt x="33" y="20"/>
                    </a:cubicBezTo>
                    <a:cubicBezTo>
                      <a:pt x="34" y="19"/>
                      <a:pt x="34" y="19"/>
                      <a:pt x="35" y="18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0" name="Freeform 55"/>
              <p:cNvSpPr>
                <a:spLocks/>
              </p:cNvSpPr>
              <p:nvPr/>
            </p:nvSpPr>
            <p:spPr bwMode="auto">
              <a:xfrm>
                <a:off x="1400175" y="904875"/>
                <a:ext cx="103188" cy="39688"/>
              </a:xfrm>
              <a:custGeom>
                <a:avLst/>
                <a:gdLst>
                  <a:gd name="T0" fmla="*/ 97118 w 34"/>
                  <a:gd name="T1" fmla="*/ 21370 h 13"/>
                  <a:gd name="T2" fmla="*/ 81943 w 34"/>
                  <a:gd name="T3" fmla="*/ 15265 h 13"/>
                  <a:gd name="T4" fmla="*/ 78908 w 34"/>
                  <a:gd name="T5" fmla="*/ 12212 h 13"/>
                  <a:gd name="T6" fmla="*/ 57664 w 34"/>
                  <a:gd name="T7" fmla="*/ 6106 h 13"/>
                  <a:gd name="T8" fmla="*/ 51594 w 34"/>
                  <a:gd name="T9" fmla="*/ 0 h 13"/>
                  <a:gd name="T10" fmla="*/ 45524 w 34"/>
                  <a:gd name="T11" fmla="*/ 9159 h 13"/>
                  <a:gd name="T12" fmla="*/ 42489 w 34"/>
                  <a:gd name="T13" fmla="*/ 18318 h 13"/>
                  <a:gd name="T14" fmla="*/ 33384 w 34"/>
                  <a:gd name="T15" fmla="*/ 18318 h 13"/>
                  <a:gd name="T16" fmla="*/ 30349 w 34"/>
                  <a:gd name="T17" fmla="*/ 18318 h 13"/>
                  <a:gd name="T18" fmla="*/ 27314 w 34"/>
                  <a:gd name="T19" fmla="*/ 21370 h 13"/>
                  <a:gd name="T20" fmla="*/ 18210 w 34"/>
                  <a:gd name="T21" fmla="*/ 21370 h 13"/>
                  <a:gd name="T22" fmla="*/ 6070 w 34"/>
                  <a:gd name="T23" fmla="*/ 6106 h 13"/>
                  <a:gd name="T24" fmla="*/ 3035 w 34"/>
                  <a:gd name="T25" fmla="*/ 6106 h 13"/>
                  <a:gd name="T26" fmla="*/ 6070 w 34"/>
                  <a:gd name="T27" fmla="*/ 0 h 13"/>
                  <a:gd name="T28" fmla="*/ 3035 w 34"/>
                  <a:gd name="T29" fmla="*/ 3053 h 13"/>
                  <a:gd name="T30" fmla="*/ 0 w 34"/>
                  <a:gd name="T31" fmla="*/ 3053 h 13"/>
                  <a:gd name="T32" fmla="*/ 0 w 34"/>
                  <a:gd name="T33" fmla="*/ 3053 h 13"/>
                  <a:gd name="T34" fmla="*/ 0 w 34"/>
                  <a:gd name="T35" fmla="*/ 3053 h 13"/>
                  <a:gd name="T36" fmla="*/ 0 w 34"/>
                  <a:gd name="T37" fmla="*/ 3053 h 13"/>
                  <a:gd name="T38" fmla="*/ 0 w 34"/>
                  <a:gd name="T39" fmla="*/ 3053 h 13"/>
                  <a:gd name="T40" fmla="*/ 0 w 34"/>
                  <a:gd name="T41" fmla="*/ 3053 h 13"/>
                  <a:gd name="T42" fmla="*/ 0 w 34"/>
                  <a:gd name="T43" fmla="*/ 6106 h 13"/>
                  <a:gd name="T44" fmla="*/ 0 w 34"/>
                  <a:gd name="T45" fmla="*/ 6106 h 13"/>
                  <a:gd name="T46" fmla="*/ 0 w 34"/>
                  <a:gd name="T47" fmla="*/ 6106 h 13"/>
                  <a:gd name="T48" fmla="*/ 3035 w 34"/>
                  <a:gd name="T49" fmla="*/ 18318 h 13"/>
                  <a:gd name="T50" fmla="*/ 3035 w 34"/>
                  <a:gd name="T51" fmla="*/ 18318 h 13"/>
                  <a:gd name="T52" fmla="*/ 6070 w 34"/>
                  <a:gd name="T53" fmla="*/ 27476 h 13"/>
                  <a:gd name="T54" fmla="*/ 24280 w 34"/>
                  <a:gd name="T55" fmla="*/ 30529 h 13"/>
                  <a:gd name="T56" fmla="*/ 30349 w 34"/>
                  <a:gd name="T57" fmla="*/ 30529 h 13"/>
                  <a:gd name="T58" fmla="*/ 33384 w 34"/>
                  <a:gd name="T59" fmla="*/ 30529 h 13"/>
                  <a:gd name="T60" fmla="*/ 33384 w 34"/>
                  <a:gd name="T61" fmla="*/ 33582 h 13"/>
                  <a:gd name="T62" fmla="*/ 45524 w 34"/>
                  <a:gd name="T63" fmla="*/ 24423 h 13"/>
                  <a:gd name="T64" fmla="*/ 48559 w 34"/>
                  <a:gd name="T65" fmla="*/ 21370 h 13"/>
                  <a:gd name="T66" fmla="*/ 57664 w 34"/>
                  <a:gd name="T67" fmla="*/ 15265 h 13"/>
                  <a:gd name="T68" fmla="*/ 63734 w 34"/>
                  <a:gd name="T69" fmla="*/ 27476 h 13"/>
                  <a:gd name="T70" fmla="*/ 78908 w 34"/>
                  <a:gd name="T71" fmla="*/ 30529 h 13"/>
                  <a:gd name="T72" fmla="*/ 84978 w 34"/>
                  <a:gd name="T73" fmla="*/ 33582 h 13"/>
                  <a:gd name="T74" fmla="*/ 103188 w 34"/>
                  <a:gd name="T75" fmla="*/ 24423 h 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13">
                    <a:moveTo>
                      <a:pt x="34" y="6"/>
                    </a:moveTo>
                    <a:cubicBezTo>
                      <a:pt x="33" y="7"/>
                      <a:pt x="33" y="7"/>
                      <a:pt x="32" y="7"/>
                    </a:cubicBezTo>
                    <a:cubicBezTo>
                      <a:pt x="31" y="8"/>
                      <a:pt x="29" y="8"/>
                      <a:pt x="28" y="7"/>
                    </a:cubicBezTo>
                    <a:cubicBezTo>
                      <a:pt x="28" y="6"/>
                      <a:pt x="27" y="6"/>
                      <a:pt x="27" y="5"/>
                    </a:cubicBezTo>
                    <a:cubicBezTo>
                      <a:pt x="27" y="6"/>
                      <a:pt x="27" y="6"/>
                      <a:pt x="26" y="5"/>
                    </a:cubicBezTo>
                    <a:cubicBezTo>
                      <a:pt x="26" y="5"/>
                      <a:pt x="25" y="5"/>
                      <a:pt x="26" y="4"/>
                    </a:cubicBezTo>
                    <a:cubicBezTo>
                      <a:pt x="24" y="6"/>
                      <a:pt x="22" y="6"/>
                      <a:pt x="21" y="5"/>
                    </a:cubicBezTo>
                    <a:cubicBezTo>
                      <a:pt x="19" y="4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  <a:cubicBezTo>
                      <a:pt x="17" y="0"/>
                      <a:pt x="18" y="2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4" y="6"/>
                      <a:pt x="14" y="6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8" y="8"/>
                      <a:pt x="8" y="6"/>
                      <a:pt x="8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5" y="7"/>
                      <a:pt x="3" y="6"/>
                      <a:pt x="2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3" y="11"/>
                      <a:pt x="5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2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4" y="10"/>
                      <a:pt x="15" y="10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6" y="7"/>
                    </a:cubicBezTo>
                    <a:cubicBezTo>
                      <a:pt x="18" y="7"/>
                      <a:pt x="17" y="5"/>
                      <a:pt x="17" y="5"/>
                    </a:cubicBezTo>
                    <a:cubicBezTo>
                      <a:pt x="18" y="6"/>
                      <a:pt x="19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8"/>
                      <a:pt x="21" y="9"/>
                    </a:cubicBezTo>
                    <a:cubicBezTo>
                      <a:pt x="22" y="10"/>
                      <a:pt x="24" y="10"/>
                      <a:pt x="26" y="9"/>
                    </a:cubicBezTo>
                    <a:cubicBezTo>
                      <a:pt x="25" y="9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8" y="11"/>
                      <a:pt x="28" y="11"/>
                    </a:cubicBezTo>
                    <a:cubicBezTo>
                      <a:pt x="29" y="12"/>
                      <a:pt x="31" y="13"/>
                      <a:pt x="32" y="12"/>
                    </a:cubicBezTo>
                    <a:cubicBezTo>
                      <a:pt x="33" y="11"/>
                      <a:pt x="34" y="10"/>
                      <a:pt x="34" y="8"/>
                    </a:cubicBezTo>
                    <a:cubicBezTo>
                      <a:pt x="34" y="7"/>
                      <a:pt x="34" y="7"/>
                      <a:pt x="34" y="6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1" name="Freeform 56"/>
              <p:cNvSpPr>
                <a:spLocks/>
              </p:cNvSpPr>
              <p:nvPr/>
            </p:nvSpPr>
            <p:spPr bwMode="auto">
              <a:xfrm>
                <a:off x="1412875" y="903288"/>
                <a:ext cx="36513" cy="4763"/>
              </a:xfrm>
              <a:custGeom>
                <a:avLst/>
                <a:gdLst>
                  <a:gd name="T0" fmla="*/ 12171 w 12"/>
                  <a:gd name="T1" fmla="*/ 4763 h 2"/>
                  <a:gd name="T2" fmla="*/ 15214 w 12"/>
                  <a:gd name="T3" fmla="*/ 4763 h 2"/>
                  <a:gd name="T4" fmla="*/ 18257 w 12"/>
                  <a:gd name="T5" fmla="*/ 2382 h 2"/>
                  <a:gd name="T6" fmla="*/ 24342 w 12"/>
                  <a:gd name="T7" fmla="*/ 4763 h 2"/>
                  <a:gd name="T8" fmla="*/ 27385 w 12"/>
                  <a:gd name="T9" fmla="*/ 4763 h 2"/>
                  <a:gd name="T10" fmla="*/ 30428 w 12"/>
                  <a:gd name="T11" fmla="*/ 2382 h 2"/>
                  <a:gd name="T12" fmla="*/ 33470 w 12"/>
                  <a:gd name="T13" fmla="*/ 2382 h 2"/>
                  <a:gd name="T14" fmla="*/ 36513 w 12"/>
                  <a:gd name="T15" fmla="*/ 0 h 2"/>
                  <a:gd name="T16" fmla="*/ 36513 w 12"/>
                  <a:gd name="T17" fmla="*/ 0 h 2"/>
                  <a:gd name="T18" fmla="*/ 33470 w 12"/>
                  <a:gd name="T19" fmla="*/ 0 h 2"/>
                  <a:gd name="T20" fmla="*/ 30428 w 12"/>
                  <a:gd name="T21" fmla="*/ 0 h 2"/>
                  <a:gd name="T22" fmla="*/ 24342 w 12"/>
                  <a:gd name="T23" fmla="*/ 2382 h 2"/>
                  <a:gd name="T24" fmla="*/ 18257 w 12"/>
                  <a:gd name="T25" fmla="*/ 0 h 2"/>
                  <a:gd name="T26" fmla="*/ 18257 w 12"/>
                  <a:gd name="T27" fmla="*/ 0 h 2"/>
                  <a:gd name="T28" fmla="*/ 9128 w 12"/>
                  <a:gd name="T29" fmla="*/ 0 h 2"/>
                  <a:gd name="T30" fmla="*/ 9128 w 12"/>
                  <a:gd name="T31" fmla="*/ 0 h 2"/>
                  <a:gd name="T32" fmla="*/ 0 w 12"/>
                  <a:gd name="T33" fmla="*/ 0 h 2"/>
                  <a:gd name="T34" fmla="*/ 6086 w 12"/>
                  <a:gd name="T35" fmla="*/ 4763 h 2"/>
                  <a:gd name="T36" fmla="*/ 9128 w 12"/>
                  <a:gd name="T37" fmla="*/ 2382 h 2"/>
                  <a:gd name="T38" fmla="*/ 9128 w 12"/>
                  <a:gd name="T39" fmla="*/ 2382 h 2"/>
                  <a:gd name="T40" fmla="*/ 12171 w 12"/>
                  <a:gd name="T41" fmla="*/ 4763 h 2"/>
                  <a:gd name="T42" fmla="*/ 12171 w 12"/>
                  <a:gd name="T43" fmla="*/ 4763 h 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2">
                    <a:moveTo>
                      <a:pt x="4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2"/>
                      <a:pt x="10" y="1"/>
                      <a:pt x="10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1"/>
                      <a:pt x="12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0" y="0"/>
                    </a:cubicBezTo>
                    <a:cubicBezTo>
                      <a:pt x="0" y="0"/>
                      <a:pt x="0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2" name="Freeform 57"/>
              <p:cNvSpPr>
                <a:spLocks/>
              </p:cNvSpPr>
              <p:nvPr/>
            </p:nvSpPr>
            <p:spPr bwMode="auto">
              <a:xfrm>
                <a:off x="1470025" y="908050"/>
                <a:ext cx="30163" cy="6350"/>
              </a:xfrm>
              <a:custGeom>
                <a:avLst/>
                <a:gdLst>
                  <a:gd name="T0" fmla="*/ 24130 w 10"/>
                  <a:gd name="T1" fmla="*/ 3175 h 2"/>
                  <a:gd name="T2" fmla="*/ 21114 w 10"/>
                  <a:gd name="T3" fmla="*/ 6350 h 2"/>
                  <a:gd name="T4" fmla="*/ 15082 w 10"/>
                  <a:gd name="T5" fmla="*/ 6350 h 2"/>
                  <a:gd name="T6" fmla="*/ 15082 w 10"/>
                  <a:gd name="T7" fmla="*/ 6350 h 2"/>
                  <a:gd name="T8" fmla="*/ 12065 w 10"/>
                  <a:gd name="T9" fmla="*/ 3175 h 2"/>
                  <a:gd name="T10" fmla="*/ 12065 w 10"/>
                  <a:gd name="T11" fmla="*/ 3175 h 2"/>
                  <a:gd name="T12" fmla="*/ 9049 w 10"/>
                  <a:gd name="T13" fmla="*/ 3175 h 2"/>
                  <a:gd name="T14" fmla="*/ 0 w 10"/>
                  <a:gd name="T15" fmla="*/ 0 h 2"/>
                  <a:gd name="T16" fmla="*/ 12065 w 10"/>
                  <a:gd name="T17" fmla="*/ 0 h 2"/>
                  <a:gd name="T18" fmla="*/ 12065 w 10"/>
                  <a:gd name="T19" fmla="*/ 0 h 2"/>
                  <a:gd name="T20" fmla="*/ 21114 w 10"/>
                  <a:gd name="T21" fmla="*/ 0 h 2"/>
                  <a:gd name="T22" fmla="*/ 24130 w 10"/>
                  <a:gd name="T23" fmla="*/ 0 h 2"/>
                  <a:gd name="T24" fmla="*/ 30163 w 10"/>
                  <a:gd name="T25" fmla="*/ 0 h 2"/>
                  <a:gd name="T26" fmla="*/ 24130 w 10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2">
                    <a:moveTo>
                      <a:pt x="8" y="1"/>
                    </a:moveTo>
                    <a:cubicBezTo>
                      <a:pt x="8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10" y="0"/>
                    </a:cubicBezTo>
                    <a:cubicBezTo>
                      <a:pt x="10" y="0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3" name="Freeform 58"/>
              <p:cNvSpPr>
                <a:spLocks/>
              </p:cNvSpPr>
              <p:nvPr/>
            </p:nvSpPr>
            <p:spPr bwMode="auto">
              <a:xfrm>
                <a:off x="1430338" y="884238"/>
                <a:ext cx="20638" cy="6350"/>
              </a:xfrm>
              <a:custGeom>
                <a:avLst/>
                <a:gdLst>
                  <a:gd name="T0" fmla="*/ 14741 w 7"/>
                  <a:gd name="T1" fmla="*/ 3175 h 2"/>
                  <a:gd name="T2" fmla="*/ 14741 w 7"/>
                  <a:gd name="T3" fmla="*/ 6350 h 2"/>
                  <a:gd name="T4" fmla="*/ 11793 w 7"/>
                  <a:gd name="T5" fmla="*/ 6350 h 2"/>
                  <a:gd name="T6" fmla="*/ 8845 w 7"/>
                  <a:gd name="T7" fmla="*/ 3175 h 2"/>
                  <a:gd name="T8" fmla="*/ 8845 w 7"/>
                  <a:gd name="T9" fmla="*/ 3175 h 2"/>
                  <a:gd name="T10" fmla="*/ 8845 w 7"/>
                  <a:gd name="T11" fmla="*/ 3175 h 2"/>
                  <a:gd name="T12" fmla="*/ 5897 w 7"/>
                  <a:gd name="T13" fmla="*/ 3175 h 2"/>
                  <a:gd name="T14" fmla="*/ 0 w 7"/>
                  <a:gd name="T15" fmla="*/ 0 h 2"/>
                  <a:gd name="T16" fmla="*/ 5897 w 7"/>
                  <a:gd name="T17" fmla="*/ 0 h 2"/>
                  <a:gd name="T18" fmla="*/ 8845 w 7"/>
                  <a:gd name="T19" fmla="*/ 0 h 2"/>
                  <a:gd name="T20" fmla="*/ 14741 w 7"/>
                  <a:gd name="T21" fmla="*/ 0 h 2"/>
                  <a:gd name="T22" fmla="*/ 14741 w 7"/>
                  <a:gd name="T23" fmla="*/ 0 h 2"/>
                  <a:gd name="T24" fmla="*/ 20638 w 7"/>
                  <a:gd name="T25" fmla="*/ 0 h 2"/>
                  <a:gd name="T26" fmla="*/ 14741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5" y="1"/>
                    </a:moveTo>
                    <a:cubicBezTo>
                      <a:pt x="5" y="1"/>
                      <a:pt x="5" y="1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7" y="0"/>
                    </a:cubicBezTo>
                    <a:cubicBezTo>
                      <a:pt x="7" y="0"/>
                      <a:pt x="7" y="2"/>
                      <a:pt x="5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4" name="Freeform 59"/>
              <p:cNvSpPr>
                <a:spLocks/>
              </p:cNvSpPr>
              <p:nvPr/>
            </p:nvSpPr>
            <p:spPr bwMode="auto">
              <a:xfrm>
                <a:off x="1449388" y="873125"/>
                <a:ext cx="20638" cy="4763"/>
              </a:xfrm>
              <a:custGeom>
                <a:avLst/>
                <a:gdLst>
                  <a:gd name="T0" fmla="*/ 11793 w 7"/>
                  <a:gd name="T1" fmla="*/ 2382 h 2"/>
                  <a:gd name="T2" fmla="*/ 0 w 7"/>
                  <a:gd name="T3" fmla="*/ 0 h 2"/>
                  <a:gd name="T4" fmla="*/ 20638 w 7"/>
                  <a:gd name="T5" fmla="*/ 0 h 2"/>
                  <a:gd name="T6" fmla="*/ 11793 w 7"/>
                  <a:gd name="T7" fmla="*/ 238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4" y="1"/>
                    </a:moveTo>
                    <a:cubicBezTo>
                      <a:pt x="3" y="1"/>
                      <a:pt x="0" y="1"/>
                      <a:pt x="0" y="0"/>
                    </a:cubicBezTo>
                    <a:cubicBezTo>
                      <a:pt x="2" y="1"/>
                      <a:pt x="6" y="1"/>
                      <a:pt x="7" y="0"/>
                    </a:cubicBezTo>
                    <a:cubicBezTo>
                      <a:pt x="7" y="1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5" name="Freeform 60"/>
              <p:cNvSpPr>
                <a:spLocks/>
              </p:cNvSpPr>
              <p:nvPr/>
            </p:nvSpPr>
            <p:spPr bwMode="auto">
              <a:xfrm>
                <a:off x="1476375" y="887413"/>
                <a:ext cx="17463" cy="6350"/>
              </a:xfrm>
              <a:custGeom>
                <a:avLst/>
                <a:gdLst>
                  <a:gd name="T0" fmla="*/ 14553 w 6"/>
                  <a:gd name="T1" fmla="*/ 3175 h 2"/>
                  <a:gd name="T2" fmla="*/ 11642 w 6"/>
                  <a:gd name="T3" fmla="*/ 6350 h 2"/>
                  <a:gd name="T4" fmla="*/ 8732 w 6"/>
                  <a:gd name="T5" fmla="*/ 6350 h 2"/>
                  <a:gd name="T6" fmla="*/ 8732 w 6"/>
                  <a:gd name="T7" fmla="*/ 6350 h 2"/>
                  <a:gd name="T8" fmla="*/ 5821 w 6"/>
                  <a:gd name="T9" fmla="*/ 6350 h 2"/>
                  <a:gd name="T10" fmla="*/ 5821 w 6"/>
                  <a:gd name="T11" fmla="*/ 3175 h 2"/>
                  <a:gd name="T12" fmla="*/ 5821 w 6"/>
                  <a:gd name="T13" fmla="*/ 6350 h 2"/>
                  <a:gd name="T14" fmla="*/ 0 w 6"/>
                  <a:gd name="T15" fmla="*/ 3175 h 2"/>
                  <a:gd name="T16" fmla="*/ 5821 w 6"/>
                  <a:gd name="T17" fmla="*/ 0 h 2"/>
                  <a:gd name="T18" fmla="*/ 5821 w 6"/>
                  <a:gd name="T19" fmla="*/ 0 h 2"/>
                  <a:gd name="T20" fmla="*/ 11642 w 6"/>
                  <a:gd name="T21" fmla="*/ 3175 h 2"/>
                  <a:gd name="T22" fmla="*/ 14553 w 6"/>
                  <a:gd name="T23" fmla="*/ 0 h 2"/>
                  <a:gd name="T24" fmla="*/ 17463 w 6"/>
                  <a:gd name="T25" fmla="*/ 3175 h 2"/>
                  <a:gd name="T26" fmla="*/ 17463 w 6"/>
                  <a:gd name="T27" fmla="*/ 6350 h 2"/>
                  <a:gd name="T28" fmla="*/ 17463 w 6"/>
                  <a:gd name="T29" fmla="*/ 3175 h 2"/>
                  <a:gd name="T30" fmla="*/ 14553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2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16" name="Freeform 63"/>
              <p:cNvSpPr>
                <a:spLocks/>
              </p:cNvSpPr>
              <p:nvPr/>
            </p:nvSpPr>
            <p:spPr bwMode="auto">
              <a:xfrm>
                <a:off x="1497013" y="847725"/>
                <a:ext cx="6350" cy="3175"/>
              </a:xfrm>
              <a:custGeom>
                <a:avLst/>
                <a:gdLst>
                  <a:gd name="T0" fmla="*/ 6350 w 2"/>
                  <a:gd name="T1" fmla="*/ 0 h 1"/>
                  <a:gd name="T2" fmla="*/ 0 w 2"/>
                  <a:gd name="T3" fmla="*/ 3175 h 1"/>
                  <a:gd name="T4" fmla="*/ 3175 w 2"/>
                  <a:gd name="T5" fmla="*/ 3175 h 1"/>
                  <a:gd name="T6" fmla="*/ 6350 w 2"/>
                  <a:gd name="T7" fmla="*/ 0 h 1"/>
                  <a:gd name="T8" fmla="*/ 635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382" name="Group 61"/>
            <p:cNvGrpSpPr>
              <a:grpSpLocks/>
            </p:cNvGrpSpPr>
            <p:nvPr/>
          </p:nvGrpSpPr>
          <p:grpSpPr bwMode="auto">
            <a:xfrm>
              <a:off x="1473200" y="779463"/>
              <a:ext cx="104775" cy="153987"/>
              <a:chOff x="1473200" y="779463"/>
              <a:chExt cx="104775" cy="153987"/>
            </a:xfrm>
          </p:grpSpPr>
          <p:sp>
            <p:nvSpPr>
              <p:cNvPr id="14393" name="Oval 72"/>
              <p:cNvSpPr>
                <a:spLocks noChangeArrowheads="1"/>
              </p:cNvSpPr>
              <p:nvPr/>
            </p:nvSpPr>
            <p:spPr bwMode="auto">
              <a:xfrm>
                <a:off x="1503363" y="908050"/>
                <a:ext cx="58738" cy="25400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394" name="Freeform 62"/>
              <p:cNvSpPr>
                <a:spLocks/>
              </p:cNvSpPr>
              <p:nvPr/>
            </p:nvSpPr>
            <p:spPr bwMode="auto">
              <a:xfrm>
                <a:off x="1508125" y="839788"/>
                <a:ext cx="53975" cy="90488"/>
              </a:xfrm>
              <a:custGeom>
                <a:avLst/>
                <a:gdLst>
                  <a:gd name="T0" fmla="*/ 8996 w 18"/>
                  <a:gd name="T1" fmla="*/ 21114 h 30"/>
                  <a:gd name="T2" fmla="*/ 11994 w 18"/>
                  <a:gd name="T3" fmla="*/ 75407 h 30"/>
                  <a:gd name="T4" fmla="*/ 0 w 18"/>
                  <a:gd name="T5" fmla="*/ 84455 h 30"/>
                  <a:gd name="T6" fmla="*/ 5997 w 18"/>
                  <a:gd name="T7" fmla="*/ 84455 h 30"/>
                  <a:gd name="T8" fmla="*/ 14993 w 18"/>
                  <a:gd name="T9" fmla="*/ 84455 h 30"/>
                  <a:gd name="T10" fmla="*/ 5997 w 18"/>
                  <a:gd name="T11" fmla="*/ 90488 h 30"/>
                  <a:gd name="T12" fmla="*/ 23989 w 18"/>
                  <a:gd name="T13" fmla="*/ 84455 h 30"/>
                  <a:gd name="T14" fmla="*/ 26988 w 18"/>
                  <a:gd name="T15" fmla="*/ 81439 h 30"/>
                  <a:gd name="T16" fmla="*/ 32985 w 18"/>
                  <a:gd name="T17" fmla="*/ 87472 h 30"/>
                  <a:gd name="T18" fmla="*/ 44979 w 18"/>
                  <a:gd name="T19" fmla="*/ 87472 h 30"/>
                  <a:gd name="T20" fmla="*/ 38982 w 18"/>
                  <a:gd name="T21" fmla="*/ 84455 h 30"/>
                  <a:gd name="T22" fmla="*/ 38982 w 18"/>
                  <a:gd name="T23" fmla="*/ 81439 h 30"/>
                  <a:gd name="T24" fmla="*/ 47978 w 18"/>
                  <a:gd name="T25" fmla="*/ 84455 h 30"/>
                  <a:gd name="T26" fmla="*/ 44979 w 18"/>
                  <a:gd name="T27" fmla="*/ 81439 h 30"/>
                  <a:gd name="T28" fmla="*/ 32985 w 18"/>
                  <a:gd name="T29" fmla="*/ 69374 h 30"/>
                  <a:gd name="T30" fmla="*/ 29986 w 18"/>
                  <a:gd name="T31" fmla="*/ 39211 h 30"/>
                  <a:gd name="T32" fmla="*/ 38982 w 18"/>
                  <a:gd name="T33" fmla="*/ 30163 h 30"/>
                  <a:gd name="T34" fmla="*/ 53975 w 18"/>
                  <a:gd name="T35" fmla="*/ 24130 h 30"/>
                  <a:gd name="T36" fmla="*/ 44979 w 18"/>
                  <a:gd name="T37" fmla="*/ 27146 h 30"/>
                  <a:gd name="T38" fmla="*/ 41981 w 18"/>
                  <a:gd name="T39" fmla="*/ 27146 h 30"/>
                  <a:gd name="T40" fmla="*/ 47978 w 18"/>
                  <a:gd name="T41" fmla="*/ 21114 h 30"/>
                  <a:gd name="T42" fmla="*/ 47978 w 18"/>
                  <a:gd name="T43" fmla="*/ 18098 h 30"/>
                  <a:gd name="T44" fmla="*/ 47978 w 18"/>
                  <a:gd name="T45" fmla="*/ 18098 h 30"/>
                  <a:gd name="T46" fmla="*/ 41981 w 18"/>
                  <a:gd name="T47" fmla="*/ 21114 h 30"/>
                  <a:gd name="T48" fmla="*/ 44979 w 18"/>
                  <a:gd name="T49" fmla="*/ 3016 h 30"/>
                  <a:gd name="T50" fmla="*/ 38982 w 18"/>
                  <a:gd name="T51" fmla="*/ 6033 h 30"/>
                  <a:gd name="T52" fmla="*/ 38982 w 18"/>
                  <a:gd name="T53" fmla="*/ 12065 h 30"/>
                  <a:gd name="T54" fmla="*/ 35983 w 18"/>
                  <a:gd name="T55" fmla="*/ 24130 h 30"/>
                  <a:gd name="T56" fmla="*/ 26988 w 18"/>
                  <a:gd name="T57" fmla="*/ 30163 h 30"/>
                  <a:gd name="T58" fmla="*/ 26988 w 18"/>
                  <a:gd name="T59" fmla="*/ 24130 h 30"/>
                  <a:gd name="T60" fmla="*/ 26988 w 18"/>
                  <a:gd name="T61" fmla="*/ 9049 h 30"/>
                  <a:gd name="T62" fmla="*/ 20990 w 18"/>
                  <a:gd name="T63" fmla="*/ 0 h 30"/>
                  <a:gd name="T64" fmla="*/ 20990 w 18"/>
                  <a:gd name="T65" fmla="*/ 3016 h 30"/>
                  <a:gd name="T66" fmla="*/ 17992 w 18"/>
                  <a:gd name="T67" fmla="*/ 21114 h 30"/>
                  <a:gd name="T68" fmla="*/ 5997 w 18"/>
                  <a:gd name="T69" fmla="*/ 9049 h 30"/>
                  <a:gd name="T70" fmla="*/ 0 w 18"/>
                  <a:gd name="T71" fmla="*/ 3016 h 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" h="30">
                    <a:moveTo>
                      <a:pt x="0" y="2"/>
                    </a:moveTo>
                    <a:cubicBezTo>
                      <a:pt x="1" y="4"/>
                      <a:pt x="0" y="6"/>
                      <a:pt x="3" y="7"/>
                    </a:cubicBezTo>
                    <a:cubicBezTo>
                      <a:pt x="7" y="10"/>
                      <a:pt x="4" y="17"/>
                      <a:pt x="6" y="20"/>
                    </a:cubicBezTo>
                    <a:cubicBezTo>
                      <a:pt x="6" y="22"/>
                      <a:pt x="5" y="25"/>
                      <a:pt x="4" y="25"/>
                    </a:cubicBezTo>
                    <a:cubicBezTo>
                      <a:pt x="2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1" y="28"/>
                      <a:pt x="1" y="28"/>
                    </a:cubicBezTo>
                    <a:cubicBezTo>
                      <a:pt x="1" y="28"/>
                      <a:pt x="2" y="28"/>
                      <a:pt x="2" y="28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4" y="27"/>
                      <a:pt x="6" y="27"/>
                      <a:pt x="5" y="28"/>
                    </a:cubicBezTo>
                    <a:cubicBezTo>
                      <a:pt x="5" y="28"/>
                      <a:pt x="4" y="28"/>
                      <a:pt x="4" y="29"/>
                    </a:cubicBezTo>
                    <a:cubicBezTo>
                      <a:pt x="4" y="29"/>
                      <a:pt x="3" y="30"/>
                      <a:pt x="2" y="30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6" y="29"/>
                      <a:pt x="7" y="29"/>
                      <a:pt x="8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4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3" y="28"/>
                      <a:pt x="13" y="28"/>
                    </a:cubicBezTo>
                    <a:cubicBezTo>
                      <a:pt x="11" y="27"/>
                      <a:pt x="12" y="25"/>
                      <a:pt x="12" y="26"/>
                    </a:cubicBezTo>
                    <a:cubicBezTo>
                      <a:pt x="12" y="26"/>
                      <a:pt x="12" y="27"/>
                      <a:pt x="13" y="27"/>
                    </a:cubicBezTo>
                    <a:cubicBezTo>
                      <a:pt x="13" y="27"/>
                      <a:pt x="14" y="27"/>
                      <a:pt x="14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6"/>
                      <a:pt x="14" y="27"/>
                      <a:pt x="14" y="26"/>
                    </a:cubicBezTo>
                    <a:cubicBezTo>
                      <a:pt x="12" y="25"/>
                      <a:pt x="12" y="25"/>
                      <a:pt x="11" y="23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5"/>
                      <a:pt x="9" y="15"/>
                      <a:pt x="10" y="13"/>
                    </a:cubicBezTo>
                    <a:cubicBezTo>
                      <a:pt x="10" y="12"/>
                      <a:pt x="12" y="11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7" y="9"/>
                      <a:pt x="17" y="9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8"/>
                      <a:pt x="16" y="9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5" y="8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5"/>
                      <a:pt x="14" y="3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2" y="7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  <a:cubicBezTo>
                      <a:pt x="11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6" y="6"/>
                      <a:pt x="6" y="5"/>
                      <a:pt x="6" y="7"/>
                    </a:cubicBezTo>
                    <a:cubicBezTo>
                      <a:pt x="6" y="6"/>
                      <a:pt x="3" y="6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5" name="Freeform 64"/>
              <p:cNvSpPr>
                <a:spLocks/>
              </p:cNvSpPr>
              <p:nvPr/>
            </p:nvSpPr>
            <p:spPr bwMode="auto">
              <a:xfrm>
                <a:off x="1514475" y="860425"/>
                <a:ext cx="0" cy="3175"/>
              </a:xfrm>
              <a:custGeom>
                <a:avLst/>
                <a:gdLst>
                  <a:gd name="T0" fmla="*/ 0 h 1"/>
                  <a:gd name="T1" fmla="*/ 3175 h 1"/>
                  <a:gd name="T2" fmla="*/ 0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6" name="Oval 75"/>
              <p:cNvSpPr>
                <a:spLocks noChangeArrowheads="1"/>
              </p:cNvSpPr>
              <p:nvPr/>
            </p:nvSpPr>
            <p:spPr bwMode="auto">
              <a:xfrm>
                <a:off x="1514475" y="863600"/>
                <a:ext cx="1588" cy="1588"/>
              </a:xfrm>
              <a:prstGeom prst="ellipse">
                <a:avLst/>
              </a:prstGeom>
              <a:solidFill>
                <a:srgbClr val="782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397" name="Freeform 66"/>
              <p:cNvSpPr>
                <a:spLocks/>
              </p:cNvSpPr>
              <p:nvPr/>
            </p:nvSpPr>
            <p:spPr bwMode="auto">
              <a:xfrm>
                <a:off x="1473200" y="779463"/>
                <a:ext cx="104775" cy="87313"/>
              </a:xfrm>
              <a:custGeom>
                <a:avLst/>
                <a:gdLst>
                  <a:gd name="T0" fmla="*/ 104775 w 35"/>
                  <a:gd name="T1" fmla="*/ 54194 h 29"/>
                  <a:gd name="T2" fmla="*/ 104775 w 35"/>
                  <a:gd name="T3" fmla="*/ 54194 h 29"/>
                  <a:gd name="T4" fmla="*/ 104775 w 35"/>
                  <a:gd name="T5" fmla="*/ 48173 h 29"/>
                  <a:gd name="T6" fmla="*/ 104775 w 35"/>
                  <a:gd name="T7" fmla="*/ 42151 h 29"/>
                  <a:gd name="T8" fmla="*/ 98788 w 35"/>
                  <a:gd name="T9" fmla="*/ 36130 h 29"/>
                  <a:gd name="T10" fmla="*/ 95794 w 35"/>
                  <a:gd name="T11" fmla="*/ 36130 h 29"/>
                  <a:gd name="T12" fmla="*/ 92801 w 35"/>
                  <a:gd name="T13" fmla="*/ 36130 h 29"/>
                  <a:gd name="T14" fmla="*/ 89807 w 35"/>
                  <a:gd name="T15" fmla="*/ 30108 h 29"/>
                  <a:gd name="T16" fmla="*/ 89807 w 35"/>
                  <a:gd name="T17" fmla="*/ 30108 h 29"/>
                  <a:gd name="T18" fmla="*/ 80826 w 35"/>
                  <a:gd name="T19" fmla="*/ 21076 h 29"/>
                  <a:gd name="T20" fmla="*/ 80826 w 35"/>
                  <a:gd name="T21" fmla="*/ 12043 h 29"/>
                  <a:gd name="T22" fmla="*/ 71846 w 35"/>
                  <a:gd name="T23" fmla="*/ 12043 h 29"/>
                  <a:gd name="T24" fmla="*/ 68852 w 35"/>
                  <a:gd name="T25" fmla="*/ 6022 h 29"/>
                  <a:gd name="T26" fmla="*/ 68852 w 35"/>
                  <a:gd name="T27" fmla="*/ 3011 h 29"/>
                  <a:gd name="T28" fmla="*/ 59871 w 35"/>
                  <a:gd name="T29" fmla="*/ 0 h 29"/>
                  <a:gd name="T30" fmla="*/ 44904 w 35"/>
                  <a:gd name="T31" fmla="*/ 9032 h 29"/>
                  <a:gd name="T32" fmla="*/ 32929 w 35"/>
                  <a:gd name="T33" fmla="*/ 21076 h 29"/>
                  <a:gd name="T34" fmla="*/ 32929 w 35"/>
                  <a:gd name="T35" fmla="*/ 21076 h 29"/>
                  <a:gd name="T36" fmla="*/ 29936 w 35"/>
                  <a:gd name="T37" fmla="*/ 30108 h 29"/>
                  <a:gd name="T38" fmla="*/ 29936 w 35"/>
                  <a:gd name="T39" fmla="*/ 30108 h 29"/>
                  <a:gd name="T40" fmla="*/ 23949 w 35"/>
                  <a:gd name="T41" fmla="*/ 27097 h 29"/>
                  <a:gd name="T42" fmla="*/ 11974 w 35"/>
                  <a:gd name="T43" fmla="*/ 27097 h 29"/>
                  <a:gd name="T44" fmla="*/ 11974 w 35"/>
                  <a:gd name="T45" fmla="*/ 30108 h 29"/>
                  <a:gd name="T46" fmla="*/ 8981 w 35"/>
                  <a:gd name="T47" fmla="*/ 36130 h 29"/>
                  <a:gd name="T48" fmla="*/ 11974 w 35"/>
                  <a:gd name="T49" fmla="*/ 42151 h 29"/>
                  <a:gd name="T50" fmla="*/ 8981 w 35"/>
                  <a:gd name="T51" fmla="*/ 45162 h 29"/>
                  <a:gd name="T52" fmla="*/ 5987 w 35"/>
                  <a:gd name="T53" fmla="*/ 51183 h 29"/>
                  <a:gd name="T54" fmla="*/ 2994 w 35"/>
                  <a:gd name="T55" fmla="*/ 51183 h 29"/>
                  <a:gd name="T56" fmla="*/ 0 w 35"/>
                  <a:gd name="T57" fmla="*/ 54194 h 29"/>
                  <a:gd name="T58" fmla="*/ 0 w 35"/>
                  <a:gd name="T59" fmla="*/ 57205 h 29"/>
                  <a:gd name="T60" fmla="*/ 0 w 35"/>
                  <a:gd name="T61" fmla="*/ 63227 h 29"/>
                  <a:gd name="T62" fmla="*/ 2994 w 35"/>
                  <a:gd name="T63" fmla="*/ 66237 h 29"/>
                  <a:gd name="T64" fmla="*/ 2994 w 35"/>
                  <a:gd name="T65" fmla="*/ 69248 h 29"/>
                  <a:gd name="T66" fmla="*/ 2994 w 35"/>
                  <a:gd name="T67" fmla="*/ 69248 h 29"/>
                  <a:gd name="T68" fmla="*/ 2994 w 35"/>
                  <a:gd name="T69" fmla="*/ 72259 h 29"/>
                  <a:gd name="T70" fmla="*/ 5987 w 35"/>
                  <a:gd name="T71" fmla="*/ 78281 h 29"/>
                  <a:gd name="T72" fmla="*/ 17961 w 35"/>
                  <a:gd name="T73" fmla="*/ 84302 h 29"/>
                  <a:gd name="T74" fmla="*/ 23949 w 35"/>
                  <a:gd name="T75" fmla="*/ 81291 h 29"/>
                  <a:gd name="T76" fmla="*/ 26942 w 35"/>
                  <a:gd name="T77" fmla="*/ 87313 h 29"/>
                  <a:gd name="T78" fmla="*/ 29936 w 35"/>
                  <a:gd name="T79" fmla="*/ 81291 h 29"/>
                  <a:gd name="T80" fmla="*/ 29936 w 35"/>
                  <a:gd name="T81" fmla="*/ 81291 h 29"/>
                  <a:gd name="T82" fmla="*/ 29936 w 35"/>
                  <a:gd name="T83" fmla="*/ 81291 h 29"/>
                  <a:gd name="T84" fmla="*/ 32929 w 35"/>
                  <a:gd name="T85" fmla="*/ 81291 h 29"/>
                  <a:gd name="T86" fmla="*/ 32929 w 35"/>
                  <a:gd name="T87" fmla="*/ 84302 h 29"/>
                  <a:gd name="T88" fmla="*/ 41910 w 35"/>
                  <a:gd name="T89" fmla="*/ 81291 h 29"/>
                  <a:gd name="T90" fmla="*/ 44904 w 35"/>
                  <a:gd name="T91" fmla="*/ 75270 h 29"/>
                  <a:gd name="T92" fmla="*/ 44904 w 35"/>
                  <a:gd name="T93" fmla="*/ 75270 h 29"/>
                  <a:gd name="T94" fmla="*/ 47897 w 35"/>
                  <a:gd name="T95" fmla="*/ 72259 h 29"/>
                  <a:gd name="T96" fmla="*/ 50891 w 35"/>
                  <a:gd name="T97" fmla="*/ 63227 h 29"/>
                  <a:gd name="T98" fmla="*/ 56878 w 35"/>
                  <a:gd name="T99" fmla="*/ 66237 h 29"/>
                  <a:gd name="T100" fmla="*/ 56878 w 35"/>
                  <a:gd name="T101" fmla="*/ 69248 h 29"/>
                  <a:gd name="T102" fmla="*/ 62865 w 35"/>
                  <a:gd name="T103" fmla="*/ 78281 h 29"/>
                  <a:gd name="T104" fmla="*/ 74839 w 35"/>
                  <a:gd name="T105" fmla="*/ 78281 h 29"/>
                  <a:gd name="T106" fmla="*/ 77833 w 35"/>
                  <a:gd name="T107" fmla="*/ 81291 h 29"/>
                  <a:gd name="T108" fmla="*/ 80826 w 35"/>
                  <a:gd name="T109" fmla="*/ 81291 h 29"/>
                  <a:gd name="T110" fmla="*/ 83820 w 35"/>
                  <a:gd name="T111" fmla="*/ 84302 h 29"/>
                  <a:gd name="T112" fmla="*/ 95794 w 35"/>
                  <a:gd name="T113" fmla="*/ 87313 h 29"/>
                  <a:gd name="T114" fmla="*/ 101781 w 35"/>
                  <a:gd name="T115" fmla="*/ 75270 h 29"/>
                  <a:gd name="T116" fmla="*/ 98788 w 35"/>
                  <a:gd name="T117" fmla="*/ 69248 h 29"/>
                  <a:gd name="T118" fmla="*/ 98788 w 35"/>
                  <a:gd name="T119" fmla="*/ 66237 h 29"/>
                  <a:gd name="T120" fmla="*/ 101781 w 35"/>
                  <a:gd name="T121" fmla="*/ 63227 h 29"/>
                  <a:gd name="T122" fmla="*/ 98788 w 35"/>
                  <a:gd name="T123" fmla="*/ 57205 h 29"/>
                  <a:gd name="T124" fmla="*/ 104775 w 35"/>
                  <a:gd name="T125" fmla="*/ 54194 h 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" h="29">
                    <a:moveTo>
                      <a:pt x="35" y="18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6"/>
                    </a:cubicBezTo>
                    <a:cubicBezTo>
                      <a:pt x="35" y="15"/>
                      <a:pt x="35" y="15"/>
                      <a:pt x="35" y="14"/>
                    </a:cubicBezTo>
                    <a:cubicBezTo>
                      <a:pt x="35" y="13"/>
                      <a:pt x="34" y="13"/>
                      <a:pt x="33" y="12"/>
                    </a:cubicBezTo>
                    <a:cubicBezTo>
                      <a:pt x="33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7" y="7"/>
                      <a:pt x="27" y="7"/>
                    </a:cubicBezTo>
                    <a:cubicBezTo>
                      <a:pt x="27" y="7"/>
                      <a:pt x="29" y="5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4"/>
                      <a:pt x="23" y="3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2" y="0"/>
                      <a:pt x="21" y="0"/>
                      <a:pt x="20" y="0"/>
                    </a:cubicBezTo>
                    <a:cubicBezTo>
                      <a:pt x="18" y="0"/>
                      <a:pt x="16" y="1"/>
                      <a:pt x="15" y="3"/>
                    </a:cubicBezTo>
                    <a:cubicBezTo>
                      <a:pt x="15" y="3"/>
                      <a:pt x="11" y="4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9" y="9"/>
                      <a:pt x="8" y="9"/>
                    </a:cubicBezTo>
                    <a:cubicBezTo>
                      <a:pt x="7" y="8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0" y="18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3" y="27"/>
                      <a:pt x="5" y="29"/>
                      <a:pt x="6" y="28"/>
                    </a:cubicBezTo>
                    <a:cubicBezTo>
                      <a:pt x="7" y="28"/>
                      <a:pt x="7" y="27"/>
                      <a:pt x="8" y="27"/>
                    </a:cubicBezTo>
                    <a:cubicBezTo>
                      <a:pt x="8" y="27"/>
                      <a:pt x="7" y="29"/>
                      <a:pt x="9" y="29"/>
                    </a:cubicBezTo>
                    <a:cubicBezTo>
                      <a:pt x="10" y="29"/>
                      <a:pt x="10" y="28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8"/>
                      <a:pt x="14" y="27"/>
                    </a:cubicBezTo>
                    <a:cubicBezTo>
                      <a:pt x="14" y="27"/>
                      <a:pt x="15" y="27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6" y="24"/>
                    </a:cubicBezTo>
                    <a:cubicBezTo>
                      <a:pt x="18" y="23"/>
                      <a:pt x="17" y="21"/>
                      <a:pt x="17" y="21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5"/>
                      <a:pt x="21" y="26"/>
                    </a:cubicBezTo>
                    <a:cubicBezTo>
                      <a:pt x="22" y="27"/>
                      <a:pt x="24" y="27"/>
                      <a:pt x="25" y="26"/>
                    </a:cubicBezTo>
                    <a:cubicBezTo>
                      <a:pt x="25" y="26"/>
                      <a:pt x="26" y="27"/>
                      <a:pt x="26" y="27"/>
                    </a:cubicBezTo>
                    <a:cubicBezTo>
                      <a:pt x="26" y="27"/>
                      <a:pt x="27" y="27"/>
                      <a:pt x="27" y="27"/>
                    </a:cubicBezTo>
                    <a:cubicBezTo>
                      <a:pt x="27" y="27"/>
                      <a:pt x="28" y="28"/>
                      <a:pt x="28" y="28"/>
                    </a:cubicBezTo>
                    <a:cubicBezTo>
                      <a:pt x="29" y="29"/>
                      <a:pt x="31" y="29"/>
                      <a:pt x="32" y="29"/>
                    </a:cubicBezTo>
                    <a:cubicBezTo>
                      <a:pt x="33" y="28"/>
                      <a:pt x="34" y="27"/>
                      <a:pt x="34" y="25"/>
                    </a:cubicBezTo>
                    <a:cubicBezTo>
                      <a:pt x="34" y="24"/>
                      <a:pt x="34" y="23"/>
                      <a:pt x="33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1"/>
                      <a:pt x="34" y="21"/>
                    </a:cubicBezTo>
                    <a:cubicBezTo>
                      <a:pt x="34" y="20"/>
                      <a:pt x="34" y="20"/>
                      <a:pt x="33" y="19"/>
                    </a:cubicBezTo>
                    <a:cubicBezTo>
                      <a:pt x="34" y="19"/>
                      <a:pt x="34" y="19"/>
                      <a:pt x="35" y="18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8" name="Freeform 67"/>
              <p:cNvSpPr>
                <a:spLocks/>
              </p:cNvSpPr>
              <p:nvPr/>
            </p:nvSpPr>
            <p:spPr bwMode="auto">
              <a:xfrm>
                <a:off x="1473200" y="830263"/>
                <a:ext cx="101600" cy="36513"/>
              </a:xfrm>
              <a:custGeom>
                <a:avLst/>
                <a:gdLst>
                  <a:gd name="T0" fmla="*/ 95624 w 34"/>
                  <a:gd name="T1" fmla="*/ 21299 h 12"/>
                  <a:gd name="T2" fmla="*/ 80682 w 34"/>
                  <a:gd name="T3" fmla="*/ 15214 h 12"/>
                  <a:gd name="T4" fmla="*/ 74706 w 34"/>
                  <a:gd name="T5" fmla="*/ 12171 h 12"/>
                  <a:gd name="T6" fmla="*/ 56776 w 34"/>
                  <a:gd name="T7" fmla="*/ 6086 h 12"/>
                  <a:gd name="T8" fmla="*/ 50800 w 34"/>
                  <a:gd name="T9" fmla="*/ 0 h 12"/>
                  <a:gd name="T10" fmla="*/ 44824 w 34"/>
                  <a:gd name="T11" fmla="*/ 9128 h 12"/>
                  <a:gd name="T12" fmla="*/ 41835 w 34"/>
                  <a:gd name="T13" fmla="*/ 18257 h 12"/>
                  <a:gd name="T14" fmla="*/ 32871 w 34"/>
                  <a:gd name="T15" fmla="*/ 18257 h 12"/>
                  <a:gd name="T16" fmla="*/ 29882 w 34"/>
                  <a:gd name="T17" fmla="*/ 18257 h 12"/>
                  <a:gd name="T18" fmla="*/ 26894 w 34"/>
                  <a:gd name="T19" fmla="*/ 21299 h 12"/>
                  <a:gd name="T20" fmla="*/ 17929 w 34"/>
                  <a:gd name="T21" fmla="*/ 18257 h 12"/>
                  <a:gd name="T22" fmla="*/ 2988 w 34"/>
                  <a:gd name="T23" fmla="*/ 6086 h 12"/>
                  <a:gd name="T24" fmla="*/ 2988 w 34"/>
                  <a:gd name="T25" fmla="*/ 6086 h 12"/>
                  <a:gd name="T26" fmla="*/ 5976 w 34"/>
                  <a:gd name="T27" fmla="*/ 0 h 12"/>
                  <a:gd name="T28" fmla="*/ 2988 w 34"/>
                  <a:gd name="T29" fmla="*/ 3043 h 12"/>
                  <a:gd name="T30" fmla="*/ 0 w 34"/>
                  <a:gd name="T31" fmla="*/ 3043 h 12"/>
                  <a:gd name="T32" fmla="*/ 0 w 34"/>
                  <a:gd name="T33" fmla="*/ 3043 h 12"/>
                  <a:gd name="T34" fmla="*/ 0 w 34"/>
                  <a:gd name="T35" fmla="*/ 3043 h 12"/>
                  <a:gd name="T36" fmla="*/ 0 w 34"/>
                  <a:gd name="T37" fmla="*/ 3043 h 12"/>
                  <a:gd name="T38" fmla="*/ 0 w 34"/>
                  <a:gd name="T39" fmla="*/ 3043 h 12"/>
                  <a:gd name="T40" fmla="*/ 0 w 34"/>
                  <a:gd name="T41" fmla="*/ 3043 h 12"/>
                  <a:gd name="T42" fmla="*/ 0 w 34"/>
                  <a:gd name="T43" fmla="*/ 3043 h 12"/>
                  <a:gd name="T44" fmla="*/ 0 w 34"/>
                  <a:gd name="T45" fmla="*/ 6086 h 12"/>
                  <a:gd name="T46" fmla="*/ 0 w 34"/>
                  <a:gd name="T47" fmla="*/ 6086 h 12"/>
                  <a:gd name="T48" fmla="*/ 2988 w 34"/>
                  <a:gd name="T49" fmla="*/ 15214 h 12"/>
                  <a:gd name="T50" fmla="*/ 2988 w 34"/>
                  <a:gd name="T51" fmla="*/ 18257 h 12"/>
                  <a:gd name="T52" fmla="*/ 5976 w 34"/>
                  <a:gd name="T53" fmla="*/ 27385 h 12"/>
                  <a:gd name="T54" fmla="*/ 23906 w 34"/>
                  <a:gd name="T55" fmla="*/ 30428 h 12"/>
                  <a:gd name="T56" fmla="*/ 29882 w 34"/>
                  <a:gd name="T57" fmla="*/ 30428 h 12"/>
                  <a:gd name="T58" fmla="*/ 29882 w 34"/>
                  <a:gd name="T59" fmla="*/ 30428 h 12"/>
                  <a:gd name="T60" fmla="*/ 32871 w 34"/>
                  <a:gd name="T61" fmla="*/ 33470 h 12"/>
                  <a:gd name="T62" fmla="*/ 44824 w 34"/>
                  <a:gd name="T63" fmla="*/ 24342 h 12"/>
                  <a:gd name="T64" fmla="*/ 47812 w 34"/>
                  <a:gd name="T65" fmla="*/ 21299 h 12"/>
                  <a:gd name="T66" fmla="*/ 56776 w 34"/>
                  <a:gd name="T67" fmla="*/ 15214 h 12"/>
                  <a:gd name="T68" fmla="*/ 62753 w 34"/>
                  <a:gd name="T69" fmla="*/ 27385 h 12"/>
                  <a:gd name="T70" fmla="*/ 77694 w 34"/>
                  <a:gd name="T71" fmla="*/ 30428 h 12"/>
                  <a:gd name="T72" fmla="*/ 83671 w 34"/>
                  <a:gd name="T73" fmla="*/ 33470 h 12"/>
                  <a:gd name="T74" fmla="*/ 101600 w 34"/>
                  <a:gd name="T75" fmla="*/ 24342 h 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" h="12">
                    <a:moveTo>
                      <a:pt x="34" y="6"/>
                    </a:moveTo>
                    <a:cubicBezTo>
                      <a:pt x="33" y="6"/>
                      <a:pt x="33" y="7"/>
                      <a:pt x="32" y="7"/>
                    </a:cubicBezTo>
                    <a:cubicBezTo>
                      <a:pt x="31" y="8"/>
                      <a:pt x="29" y="8"/>
                      <a:pt x="28" y="6"/>
                    </a:cubicBezTo>
                    <a:cubicBezTo>
                      <a:pt x="28" y="6"/>
                      <a:pt x="27" y="6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4" y="5"/>
                      <a:pt x="22" y="5"/>
                      <a:pt x="21" y="4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0"/>
                    </a:cubicBezTo>
                    <a:cubicBezTo>
                      <a:pt x="17" y="0"/>
                      <a:pt x="18" y="2"/>
                      <a:pt x="16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4"/>
                    </a:cubicBezTo>
                    <a:cubicBezTo>
                      <a:pt x="15" y="5"/>
                      <a:pt x="14" y="6"/>
                      <a:pt x="14" y="6"/>
                    </a:cubicBezTo>
                    <a:cubicBezTo>
                      <a:pt x="13" y="6"/>
                      <a:pt x="12" y="7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7" y="7"/>
                      <a:pt x="8" y="5"/>
                      <a:pt x="8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5" y="7"/>
                      <a:pt x="3" y="6"/>
                      <a:pt x="2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3" y="10"/>
                      <a:pt x="5" y="12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10"/>
                      <a:pt x="7" y="12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4" y="10"/>
                      <a:pt x="15" y="10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6" y="7"/>
                    </a:cubicBezTo>
                    <a:cubicBezTo>
                      <a:pt x="18" y="6"/>
                      <a:pt x="17" y="4"/>
                      <a:pt x="17" y="4"/>
                    </a:cubicBezTo>
                    <a:cubicBezTo>
                      <a:pt x="18" y="6"/>
                      <a:pt x="19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8"/>
                      <a:pt x="21" y="9"/>
                    </a:cubicBezTo>
                    <a:cubicBezTo>
                      <a:pt x="22" y="10"/>
                      <a:pt x="24" y="10"/>
                      <a:pt x="25" y="9"/>
                    </a:cubicBezTo>
                    <a:cubicBezTo>
                      <a:pt x="25" y="9"/>
                      <a:pt x="26" y="10"/>
                      <a:pt x="26" y="10"/>
                    </a:cubicBezTo>
                    <a:cubicBezTo>
                      <a:pt x="26" y="10"/>
                      <a:pt x="27" y="10"/>
                      <a:pt x="27" y="10"/>
                    </a:cubicBezTo>
                    <a:cubicBezTo>
                      <a:pt x="27" y="10"/>
                      <a:pt x="28" y="11"/>
                      <a:pt x="28" y="11"/>
                    </a:cubicBezTo>
                    <a:cubicBezTo>
                      <a:pt x="29" y="12"/>
                      <a:pt x="31" y="12"/>
                      <a:pt x="32" y="12"/>
                    </a:cubicBezTo>
                    <a:cubicBezTo>
                      <a:pt x="33" y="11"/>
                      <a:pt x="34" y="10"/>
                      <a:pt x="34" y="8"/>
                    </a:cubicBezTo>
                    <a:cubicBezTo>
                      <a:pt x="34" y="7"/>
                      <a:pt x="34" y="6"/>
                      <a:pt x="34" y="6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9" name="Freeform 68"/>
              <p:cNvSpPr>
                <a:spLocks/>
              </p:cNvSpPr>
              <p:nvPr/>
            </p:nvSpPr>
            <p:spPr bwMode="auto">
              <a:xfrm>
                <a:off x="1484313" y="823913"/>
                <a:ext cx="36513" cy="9525"/>
              </a:xfrm>
              <a:custGeom>
                <a:avLst/>
                <a:gdLst>
                  <a:gd name="T0" fmla="*/ 12171 w 12"/>
                  <a:gd name="T1" fmla="*/ 9525 h 3"/>
                  <a:gd name="T2" fmla="*/ 15214 w 12"/>
                  <a:gd name="T3" fmla="*/ 9525 h 3"/>
                  <a:gd name="T4" fmla="*/ 18257 w 12"/>
                  <a:gd name="T5" fmla="*/ 6350 h 3"/>
                  <a:gd name="T6" fmla="*/ 21299 w 12"/>
                  <a:gd name="T7" fmla="*/ 9525 h 3"/>
                  <a:gd name="T8" fmla="*/ 27385 w 12"/>
                  <a:gd name="T9" fmla="*/ 6350 h 3"/>
                  <a:gd name="T10" fmla="*/ 30428 w 12"/>
                  <a:gd name="T11" fmla="*/ 6350 h 3"/>
                  <a:gd name="T12" fmla="*/ 33470 w 12"/>
                  <a:gd name="T13" fmla="*/ 6350 h 3"/>
                  <a:gd name="T14" fmla="*/ 36513 w 12"/>
                  <a:gd name="T15" fmla="*/ 3175 h 3"/>
                  <a:gd name="T16" fmla="*/ 36513 w 12"/>
                  <a:gd name="T17" fmla="*/ 0 h 3"/>
                  <a:gd name="T18" fmla="*/ 33470 w 12"/>
                  <a:gd name="T19" fmla="*/ 3175 h 3"/>
                  <a:gd name="T20" fmla="*/ 30428 w 12"/>
                  <a:gd name="T21" fmla="*/ 3175 h 3"/>
                  <a:gd name="T22" fmla="*/ 24342 w 12"/>
                  <a:gd name="T23" fmla="*/ 3175 h 3"/>
                  <a:gd name="T24" fmla="*/ 18257 w 12"/>
                  <a:gd name="T25" fmla="*/ 3175 h 3"/>
                  <a:gd name="T26" fmla="*/ 18257 w 12"/>
                  <a:gd name="T27" fmla="*/ 3175 h 3"/>
                  <a:gd name="T28" fmla="*/ 9128 w 12"/>
                  <a:gd name="T29" fmla="*/ 3175 h 3"/>
                  <a:gd name="T30" fmla="*/ 9128 w 12"/>
                  <a:gd name="T31" fmla="*/ 3175 h 3"/>
                  <a:gd name="T32" fmla="*/ 0 w 12"/>
                  <a:gd name="T33" fmla="*/ 3175 h 3"/>
                  <a:gd name="T34" fmla="*/ 6086 w 12"/>
                  <a:gd name="T35" fmla="*/ 6350 h 3"/>
                  <a:gd name="T36" fmla="*/ 9128 w 12"/>
                  <a:gd name="T37" fmla="*/ 6350 h 3"/>
                  <a:gd name="T38" fmla="*/ 9128 w 12"/>
                  <a:gd name="T39" fmla="*/ 6350 h 3"/>
                  <a:gd name="T40" fmla="*/ 12171 w 12"/>
                  <a:gd name="T41" fmla="*/ 9525 h 3"/>
                  <a:gd name="T42" fmla="*/ 12171 w 12"/>
                  <a:gd name="T43" fmla="*/ 9525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3">
                    <a:moveTo>
                      <a:pt x="4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0" y="1"/>
                    </a:cubicBezTo>
                    <a:cubicBezTo>
                      <a:pt x="0" y="1"/>
                      <a:pt x="0" y="3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0" name="Freeform 69"/>
              <p:cNvSpPr>
                <a:spLocks/>
              </p:cNvSpPr>
              <p:nvPr/>
            </p:nvSpPr>
            <p:spPr bwMode="auto">
              <a:xfrm>
                <a:off x="1541463" y="833438"/>
                <a:ext cx="30163" cy="6350"/>
              </a:xfrm>
              <a:custGeom>
                <a:avLst/>
                <a:gdLst>
                  <a:gd name="T0" fmla="*/ 24130 w 10"/>
                  <a:gd name="T1" fmla="*/ 3175 h 2"/>
                  <a:gd name="T2" fmla="*/ 21114 w 10"/>
                  <a:gd name="T3" fmla="*/ 6350 h 2"/>
                  <a:gd name="T4" fmla="*/ 15082 w 10"/>
                  <a:gd name="T5" fmla="*/ 6350 h 2"/>
                  <a:gd name="T6" fmla="*/ 15082 w 10"/>
                  <a:gd name="T7" fmla="*/ 6350 h 2"/>
                  <a:gd name="T8" fmla="*/ 12065 w 10"/>
                  <a:gd name="T9" fmla="*/ 3175 h 2"/>
                  <a:gd name="T10" fmla="*/ 12065 w 10"/>
                  <a:gd name="T11" fmla="*/ 3175 h 2"/>
                  <a:gd name="T12" fmla="*/ 9049 w 10"/>
                  <a:gd name="T13" fmla="*/ 3175 h 2"/>
                  <a:gd name="T14" fmla="*/ 0 w 10"/>
                  <a:gd name="T15" fmla="*/ 0 h 2"/>
                  <a:gd name="T16" fmla="*/ 12065 w 10"/>
                  <a:gd name="T17" fmla="*/ 0 h 2"/>
                  <a:gd name="T18" fmla="*/ 12065 w 10"/>
                  <a:gd name="T19" fmla="*/ 0 h 2"/>
                  <a:gd name="T20" fmla="*/ 21114 w 10"/>
                  <a:gd name="T21" fmla="*/ 0 h 2"/>
                  <a:gd name="T22" fmla="*/ 24130 w 10"/>
                  <a:gd name="T23" fmla="*/ 0 h 2"/>
                  <a:gd name="T24" fmla="*/ 30163 w 10"/>
                  <a:gd name="T25" fmla="*/ 0 h 2"/>
                  <a:gd name="T26" fmla="*/ 24130 w 10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2">
                    <a:moveTo>
                      <a:pt x="8" y="1"/>
                    </a:moveTo>
                    <a:cubicBezTo>
                      <a:pt x="8" y="1"/>
                      <a:pt x="7" y="1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6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10" y="0"/>
                    </a:cubicBezTo>
                    <a:cubicBezTo>
                      <a:pt x="10" y="0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1" name="Freeform 70"/>
              <p:cNvSpPr>
                <a:spLocks/>
              </p:cNvSpPr>
              <p:nvPr/>
            </p:nvSpPr>
            <p:spPr bwMode="auto">
              <a:xfrm>
                <a:off x="1503363" y="806450"/>
                <a:ext cx="20638" cy="6350"/>
              </a:xfrm>
              <a:custGeom>
                <a:avLst/>
                <a:gdLst>
                  <a:gd name="T0" fmla="*/ 14741 w 7"/>
                  <a:gd name="T1" fmla="*/ 6350 h 2"/>
                  <a:gd name="T2" fmla="*/ 14741 w 7"/>
                  <a:gd name="T3" fmla="*/ 6350 h 2"/>
                  <a:gd name="T4" fmla="*/ 11793 w 7"/>
                  <a:gd name="T5" fmla="*/ 6350 h 2"/>
                  <a:gd name="T6" fmla="*/ 8845 w 7"/>
                  <a:gd name="T7" fmla="*/ 6350 h 2"/>
                  <a:gd name="T8" fmla="*/ 8845 w 7"/>
                  <a:gd name="T9" fmla="*/ 6350 h 2"/>
                  <a:gd name="T10" fmla="*/ 8845 w 7"/>
                  <a:gd name="T11" fmla="*/ 6350 h 2"/>
                  <a:gd name="T12" fmla="*/ 5897 w 7"/>
                  <a:gd name="T13" fmla="*/ 6350 h 2"/>
                  <a:gd name="T14" fmla="*/ 0 w 7"/>
                  <a:gd name="T15" fmla="*/ 3175 h 2"/>
                  <a:gd name="T16" fmla="*/ 5897 w 7"/>
                  <a:gd name="T17" fmla="*/ 0 h 2"/>
                  <a:gd name="T18" fmla="*/ 5897 w 7"/>
                  <a:gd name="T19" fmla="*/ 0 h 2"/>
                  <a:gd name="T20" fmla="*/ 14741 w 7"/>
                  <a:gd name="T21" fmla="*/ 3175 h 2"/>
                  <a:gd name="T22" fmla="*/ 14741 w 7"/>
                  <a:gd name="T23" fmla="*/ 3175 h 2"/>
                  <a:gd name="T24" fmla="*/ 20638 w 7"/>
                  <a:gd name="T25" fmla="*/ 3175 h 2"/>
                  <a:gd name="T26" fmla="*/ 14741 w 7"/>
                  <a:gd name="T27" fmla="*/ 635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2"/>
                      <a:pt x="7" y="1"/>
                    </a:cubicBezTo>
                    <a:cubicBezTo>
                      <a:pt x="7" y="1"/>
                      <a:pt x="7" y="2"/>
                      <a:pt x="5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2" name="Freeform 71"/>
              <p:cNvSpPr>
                <a:spLocks/>
              </p:cNvSpPr>
              <p:nvPr/>
            </p:nvSpPr>
            <p:spPr bwMode="auto">
              <a:xfrm>
                <a:off x="1520825" y="793750"/>
                <a:ext cx="20638" cy="6350"/>
              </a:xfrm>
              <a:custGeom>
                <a:avLst/>
                <a:gdLst>
                  <a:gd name="T0" fmla="*/ 11793 w 7"/>
                  <a:gd name="T1" fmla="*/ 6350 h 2"/>
                  <a:gd name="T2" fmla="*/ 0 w 7"/>
                  <a:gd name="T3" fmla="*/ 3175 h 2"/>
                  <a:gd name="T4" fmla="*/ 20638 w 7"/>
                  <a:gd name="T5" fmla="*/ 0 h 2"/>
                  <a:gd name="T6" fmla="*/ 11793 w 7"/>
                  <a:gd name="T7" fmla="*/ 635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4" y="2"/>
                    </a:moveTo>
                    <a:cubicBezTo>
                      <a:pt x="3" y="2"/>
                      <a:pt x="0" y="1"/>
                      <a:pt x="0" y="1"/>
                    </a:cubicBezTo>
                    <a:cubicBezTo>
                      <a:pt x="2" y="2"/>
                      <a:pt x="6" y="2"/>
                      <a:pt x="7" y="0"/>
                    </a:cubicBezTo>
                    <a:cubicBezTo>
                      <a:pt x="7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03" name="Freeform 72"/>
              <p:cNvSpPr>
                <a:spLocks/>
              </p:cNvSpPr>
              <p:nvPr/>
            </p:nvSpPr>
            <p:spPr bwMode="auto">
              <a:xfrm>
                <a:off x="1547813" y="812800"/>
                <a:ext cx="17463" cy="6350"/>
              </a:xfrm>
              <a:custGeom>
                <a:avLst/>
                <a:gdLst>
                  <a:gd name="T0" fmla="*/ 14553 w 6"/>
                  <a:gd name="T1" fmla="*/ 3175 h 2"/>
                  <a:gd name="T2" fmla="*/ 11642 w 6"/>
                  <a:gd name="T3" fmla="*/ 6350 h 2"/>
                  <a:gd name="T4" fmla="*/ 8732 w 6"/>
                  <a:gd name="T5" fmla="*/ 6350 h 2"/>
                  <a:gd name="T6" fmla="*/ 8732 w 6"/>
                  <a:gd name="T7" fmla="*/ 6350 h 2"/>
                  <a:gd name="T8" fmla="*/ 5821 w 6"/>
                  <a:gd name="T9" fmla="*/ 3175 h 2"/>
                  <a:gd name="T10" fmla="*/ 5821 w 6"/>
                  <a:gd name="T11" fmla="*/ 3175 h 2"/>
                  <a:gd name="T12" fmla="*/ 5821 w 6"/>
                  <a:gd name="T13" fmla="*/ 3175 h 2"/>
                  <a:gd name="T14" fmla="*/ 0 w 6"/>
                  <a:gd name="T15" fmla="*/ 0 h 2"/>
                  <a:gd name="T16" fmla="*/ 5821 w 6"/>
                  <a:gd name="T17" fmla="*/ 0 h 2"/>
                  <a:gd name="T18" fmla="*/ 5821 w 6"/>
                  <a:gd name="T19" fmla="*/ 0 h 2"/>
                  <a:gd name="T20" fmla="*/ 11642 w 6"/>
                  <a:gd name="T21" fmla="*/ 0 h 2"/>
                  <a:gd name="T22" fmla="*/ 14553 w 6"/>
                  <a:gd name="T23" fmla="*/ 0 h 2"/>
                  <a:gd name="T24" fmla="*/ 17463 w 6"/>
                  <a:gd name="T25" fmla="*/ 0 h 2"/>
                  <a:gd name="T26" fmla="*/ 17463 w 6"/>
                  <a:gd name="T27" fmla="*/ 3175 h 2"/>
                  <a:gd name="T28" fmla="*/ 17463 w 6"/>
                  <a:gd name="T29" fmla="*/ 3175 h 2"/>
                  <a:gd name="T30" fmla="*/ 14553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383" name="Group 62"/>
            <p:cNvGrpSpPr>
              <a:grpSpLocks/>
            </p:cNvGrpSpPr>
            <p:nvPr/>
          </p:nvGrpSpPr>
          <p:grpSpPr bwMode="auto">
            <a:xfrm>
              <a:off x="1560513" y="836613"/>
              <a:ext cx="98425" cy="155575"/>
              <a:chOff x="1560513" y="836613"/>
              <a:chExt cx="98425" cy="155575"/>
            </a:xfrm>
          </p:grpSpPr>
          <p:sp>
            <p:nvSpPr>
              <p:cNvPr id="14384" name="Oval 63"/>
              <p:cNvSpPr>
                <a:spLocks noChangeArrowheads="1"/>
              </p:cNvSpPr>
              <p:nvPr/>
            </p:nvSpPr>
            <p:spPr bwMode="auto">
              <a:xfrm>
                <a:off x="1584325" y="968375"/>
                <a:ext cx="57150" cy="23813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itchFamily="34" charset="0"/>
                  </a:defRPr>
                </a:lvl9pPr>
              </a:lstStyle>
              <a:p>
                <a:pPr eaLnBrk="1" hangingPunct="1"/>
                <a:endParaRPr lang="en-ID" altLang="en-US"/>
              </a:p>
            </p:txBody>
          </p:sp>
          <p:sp>
            <p:nvSpPr>
              <p:cNvPr id="14385" name="Freeform 74"/>
              <p:cNvSpPr>
                <a:spLocks/>
              </p:cNvSpPr>
              <p:nvPr/>
            </p:nvSpPr>
            <p:spPr bwMode="auto">
              <a:xfrm>
                <a:off x="1577975" y="890588"/>
                <a:ext cx="68263" cy="96838"/>
              </a:xfrm>
              <a:custGeom>
                <a:avLst/>
                <a:gdLst>
                  <a:gd name="T0" fmla="*/ 50455 w 23"/>
                  <a:gd name="T1" fmla="*/ 33288 h 32"/>
                  <a:gd name="T2" fmla="*/ 41551 w 23"/>
                  <a:gd name="T3" fmla="*/ 42367 h 32"/>
                  <a:gd name="T4" fmla="*/ 41551 w 23"/>
                  <a:gd name="T5" fmla="*/ 36314 h 32"/>
                  <a:gd name="T6" fmla="*/ 38583 w 23"/>
                  <a:gd name="T7" fmla="*/ 21183 h 32"/>
                  <a:gd name="T8" fmla="*/ 35615 w 23"/>
                  <a:gd name="T9" fmla="*/ 6052 h 32"/>
                  <a:gd name="T10" fmla="*/ 32648 w 23"/>
                  <a:gd name="T11" fmla="*/ 9079 h 32"/>
                  <a:gd name="T12" fmla="*/ 26712 w 23"/>
                  <a:gd name="T13" fmla="*/ 0 h 32"/>
                  <a:gd name="T14" fmla="*/ 26712 w 23"/>
                  <a:gd name="T15" fmla="*/ 6052 h 32"/>
                  <a:gd name="T16" fmla="*/ 35615 w 23"/>
                  <a:gd name="T17" fmla="*/ 27236 h 32"/>
                  <a:gd name="T18" fmla="*/ 35615 w 23"/>
                  <a:gd name="T19" fmla="*/ 33288 h 32"/>
                  <a:gd name="T20" fmla="*/ 29680 w 23"/>
                  <a:gd name="T21" fmla="*/ 30262 h 32"/>
                  <a:gd name="T22" fmla="*/ 20776 w 23"/>
                  <a:gd name="T23" fmla="*/ 18157 h 32"/>
                  <a:gd name="T24" fmla="*/ 14840 w 23"/>
                  <a:gd name="T25" fmla="*/ 6052 h 32"/>
                  <a:gd name="T26" fmla="*/ 11872 w 23"/>
                  <a:gd name="T27" fmla="*/ 3026 h 32"/>
                  <a:gd name="T28" fmla="*/ 11872 w 23"/>
                  <a:gd name="T29" fmla="*/ 9079 h 32"/>
                  <a:gd name="T30" fmla="*/ 17808 w 23"/>
                  <a:gd name="T31" fmla="*/ 18157 h 32"/>
                  <a:gd name="T32" fmla="*/ 2968 w 23"/>
                  <a:gd name="T33" fmla="*/ 9079 h 32"/>
                  <a:gd name="T34" fmla="*/ 2968 w 23"/>
                  <a:gd name="T35" fmla="*/ 15131 h 32"/>
                  <a:gd name="T36" fmla="*/ 17808 w 23"/>
                  <a:gd name="T37" fmla="*/ 21183 h 32"/>
                  <a:gd name="T38" fmla="*/ 23744 w 23"/>
                  <a:gd name="T39" fmla="*/ 30262 h 32"/>
                  <a:gd name="T40" fmla="*/ 17808 w 23"/>
                  <a:gd name="T41" fmla="*/ 33288 h 32"/>
                  <a:gd name="T42" fmla="*/ 11872 w 23"/>
                  <a:gd name="T43" fmla="*/ 36314 h 32"/>
                  <a:gd name="T44" fmla="*/ 8904 w 23"/>
                  <a:gd name="T45" fmla="*/ 33288 h 32"/>
                  <a:gd name="T46" fmla="*/ 14840 w 23"/>
                  <a:gd name="T47" fmla="*/ 39340 h 32"/>
                  <a:gd name="T48" fmla="*/ 17808 w 23"/>
                  <a:gd name="T49" fmla="*/ 39340 h 32"/>
                  <a:gd name="T50" fmla="*/ 17808 w 23"/>
                  <a:gd name="T51" fmla="*/ 42367 h 32"/>
                  <a:gd name="T52" fmla="*/ 23744 w 23"/>
                  <a:gd name="T53" fmla="*/ 36314 h 32"/>
                  <a:gd name="T54" fmla="*/ 29680 w 23"/>
                  <a:gd name="T55" fmla="*/ 45393 h 32"/>
                  <a:gd name="T56" fmla="*/ 32648 w 23"/>
                  <a:gd name="T57" fmla="*/ 51445 h 32"/>
                  <a:gd name="T58" fmla="*/ 29680 w 23"/>
                  <a:gd name="T59" fmla="*/ 63550 h 32"/>
                  <a:gd name="T60" fmla="*/ 20776 w 23"/>
                  <a:gd name="T61" fmla="*/ 84733 h 32"/>
                  <a:gd name="T62" fmla="*/ 11872 w 23"/>
                  <a:gd name="T63" fmla="*/ 90786 h 32"/>
                  <a:gd name="T64" fmla="*/ 8904 w 23"/>
                  <a:gd name="T65" fmla="*/ 90786 h 32"/>
                  <a:gd name="T66" fmla="*/ 26712 w 23"/>
                  <a:gd name="T67" fmla="*/ 84733 h 32"/>
                  <a:gd name="T68" fmla="*/ 14840 w 23"/>
                  <a:gd name="T69" fmla="*/ 96838 h 32"/>
                  <a:gd name="T70" fmla="*/ 23744 w 23"/>
                  <a:gd name="T71" fmla="*/ 93812 h 32"/>
                  <a:gd name="T72" fmla="*/ 26712 w 23"/>
                  <a:gd name="T73" fmla="*/ 90786 h 32"/>
                  <a:gd name="T74" fmla="*/ 35615 w 23"/>
                  <a:gd name="T75" fmla="*/ 87759 h 32"/>
                  <a:gd name="T76" fmla="*/ 41551 w 23"/>
                  <a:gd name="T77" fmla="*/ 87759 h 32"/>
                  <a:gd name="T78" fmla="*/ 53423 w 23"/>
                  <a:gd name="T79" fmla="*/ 93812 h 32"/>
                  <a:gd name="T80" fmla="*/ 47487 w 23"/>
                  <a:gd name="T81" fmla="*/ 90786 h 32"/>
                  <a:gd name="T82" fmla="*/ 44519 w 23"/>
                  <a:gd name="T83" fmla="*/ 87759 h 32"/>
                  <a:gd name="T84" fmla="*/ 47487 w 23"/>
                  <a:gd name="T85" fmla="*/ 87759 h 32"/>
                  <a:gd name="T86" fmla="*/ 56391 w 23"/>
                  <a:gd name="T87" fmla="*/ 87759 h 32"/>
                  <a:gd name="T88" fmla="*/ 59359 w 23"/>
                  <a:gd name="T89" fmla="*/ 87759 h 32"/>
                  <a:gd name="T90" fmla="*/ 53423 w 23"/>
                  <a:gd name="T91" fmla="*/ 87759 h 32"/>
                  <a:gd name="T92" fmla="*/ 50455 w 23"/>
                  <a:gd name="T93" fmla="*/ 84733 h 32"/>
                  <a:gd name="T94" fmla="*/ 44519 w 23"/>
                  <a:gd name="T95" fmla="*/ 78681 h 32"/>
                  <a:gd name="T96" fmla="*/ 44519 w 23"/>
                  <a:gd name="T97" fmla="*/ 51445 h 32"/>
                  <a:gd name="T98" fmla="*/ 53423 w 23"/>
                  <a:gd name="T99" fmla="*/ 39340 h 32"/>
                  <a:gd name="T100" fmla="*/ 56391 w 23"/>
                  <a:gd name="T101" fmla="*/ 36314 h 32"/>
                  <a:gd name="T102" fmla="*/ 68263 w 23"/>
                  <a:gd name="T103" fmla="*/ 30262 h 32"/>
                  <a:gd name="T104" fmla="*/ 56391 w 23"/>
                  <a:gd name="T105" fmla="*/ 33288 h 32"/>
                  <a:gd name="T106" fmla="*/ 59359 w 23"/>
                  <a:gd name="T107" fmla="*/ 9079 h 32"/>
                  <a:gd name="T108" fmla="*/ 56391 w 23"/>
                  <a:gd name="T109" fmla="*/ 9079 h 32"/>
                  <a:gd name="T110" fmla="*/ 53423 w 23"/>
                  <a:gd name="T111" fmla="*/ 24210 h 32"/>
                  <a:gd name="T112" fmla="*/ 53423 w 23"/>
                  <a:gd name="T113" fmla="*/ 18157 h 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" h="32">
                    <a:moveTo>
                      <a:pt x="17" y="7"/>
                    </a:moveTo>
                    <a:cubicBezTo>
                      <a:pt x="18" y="9"/>
                      <a:pt x="17" y="10"/>
                      <a:pt x="17" y="11"/>
                    </a:cubicBezTo>
                    <a:cubicBezTo>
                      <a:pt x="16" y="12"/>
                      <a:pt x="15" y="13"/>
                      <a:pt x="15" y="14"/>
                    </a:cubicBezTo>
                    <a:cubicBezTo>
                      <a:pt x="15" y="15"/>
                      <a:pt x="15" y="14"/>
                      <a:pt x="14" y="14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2"/>
                    </a:cubicBezTo>
                    <a:cubicBezTo>
                      <a:pt x="14" y="11"/>
                      <a:pt x="14" y="10"/>
                      <a:pt x="13" y="9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3"/>
                      <a:pt x="13" y="4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12" y="5"/>
                      <a:pt x="12" y="7"/>
                      <a:pt x="12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3" y="14"/>
                      <a:pt x="12" y="15"/>
                      <a:pt x="11" y="12"/>
                    </a:cubicBezTo>
                    <a:cubicBezTo>
                      <a:pt x="11" y="12"/>
                      <a:pt x="11" y="11"/>
                      <a:pt x="10" y="10"/>
                    </a:cubicBezTo>
                    <a:cubicBezTo>
                      <a:pt x="10" y="8"/>
                      <a:pt x="9" y="9"/>
                      <a:pt x="8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5" y="4"/>
                      <a:pt x="5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8" y="10"/>
                      <a:pt x="8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6" y="11"/>
                      <a:pt x="6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1"/>
                      <a:pt x="2" y="9"/>
                      <a:pt x="1" y="9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7" y="14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0" y="12"/>
                      <a:pt x="9" y="12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1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10" y="22"/>
                      <a:pt x="11" y="25"/>
                      <a:pt x="10" y="26"/>
                    </a:cubicBezTo>
                    <a:cubicBezTo>
                      <a:pt x="9" y="27"/>
                      <a:pt x="8" y="27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9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30"/>
                      <a:pt x="6" y="29"/>
                      <a:pt x="8" y="29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28"/>
                      <a:pt x="8" y="29"/>
                      <a:pt x="8" y="30"/>
                    </a:cubicBezTo>
                    <a:cubicBezTo>
                      <a:pt x="8" y="31"/>
                      <a:pt x="6" y="31"/>
                      <a:pt x="5" y="32"/>
                    </a:cubicBezTo>
                    <a:cubicBezTo>
                      <a:pt x="5" y="32"/>
                      <a:pt x="6" y="32"/>
                      <a:pt x="6" y="32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29"/>
                      <a:pt x="12" y="29"/>
                    </a:cubicBezTo>
                    <a:cubicBezTo>
                      <a:pt x="12" y="29"/>
                      <a:pt x="12" y="29"/>
                      <a:pt x="13" y="29"/>
                    </a:cubicBezTo>
                    <a:cubicBezTo>
                      <a:pt x="13" y="29"/>
                      <a:pt x="13" y="29"/>
                      <a:pt x="14" y="29"/>
                    </a:cubicBezTo>
                    <a:cubicBezTo>
                      <a:pt x="14" y="29"/>
                      <a:pt x="14" y="30"/>
                      <a:pt x="16" y="31"/>
                    </a:cubicBezTo>
                    <a:cubicBezTo>
                      <a:pt x="16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5" y="30"/>
                    </a:cubicBezTo>
                    <a:cubicBezTo>
                      <a:pt x="15" y="30"/>
                      <a:pt x="15" y="30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8" y="29"/>
                    </a:cubicBezTo>
                    <a:cubicBezTo>
                      <a:pt x="18" y="28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5" y="27"/>
                      <a:pt x="15" y="26"/>
                    </a:cubicBezTo>
                    <a:cubicBezTo>
                      <a:pt x="15" y="24"/>
                      <a:pt x="15" y="22"/>
                      <a:pt x="15" y="20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5" y="17"/>
                      <a:pt x="16" y="16"/>
                      <a:pt x="16" y="15"/>
                    </a:cubicBezTo>
                    <a:cubicBezTo>
                      <a:pt x="17" y="15"/>
                      <a:pt x="17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2"/>
                      <a:pt x="21" y="13"/>
                      <a:pt x="22" y="12"/>
                    </a:cubicBezTo>
                    <a:cubicBezTo>
                      <a:pt x="23" y="12"/>
                      <a:pt x="23" y="12"/>
                      <a:pt x="23" y="10"/>
                    </a:cubicBezTo>
                    <a:cubicBezTo>
                      <a:pt x="23" y="10"/>
                      <a:pt x="23" y="12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9" y="10"/>
                      <a:pt x="19" y="10"/>
                    </a:cubicBezTo>
                    <a:cubicBezTo>
                      <a:pt x="19" y="8"/>
                      <a:pt x="20" y="5"/>
                      <a:pt x="20" y="3"/>
                    </a:cubicBezTo>
                    <a:cubicBezTo>
                      <a:pt x="20" y="3"/>
                      <a:pt x="20" y="3"/>
                      <a:pt x="20" y="2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7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5"/>
                      <a:pt x="17" y="6"/>
                      <a:pt x="17" y="7"/>
                    </a:cubicBezTo>
                    <a:close/>
                  </a:path>
                </a:pathLst>
              </a:custGeom>
              <a:solidFill>
                <a:srgbClr val="704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6" name="Freeform 75"/>
              <p:cNvSpPr>
                <a:spLocks/>
              </p:cNvSpPr>
              <p:nvPr/>
            </p:nvSpPr>
            <p:spPr bwMode="auto">
              <a:xfrm>
                <a:off x="1614488" y="877888"/>
                <a:ext cx="44450" cy="42863"/>
              </a:xfrm>
              <a:custGeom>
                <a:avLst/>
                <a:gdLst>
                  <a:gd name="T0" fmla="*/ 41487 w 15"/>
                  <a:gd name="T1" fmla="*/ 18370 h 14"/>
                  <a:gd name="T2" fmla="*/ 41487 w 15"/>
                  <a:gd name="T3" fmla="*/ 15308 h 14"/>
                  <a:gd name="T4" fmla="*/ 38523 w 15"/>
                  <a:gd name="T5" fmla="*/ 9185 h 14"/>
                  <a:gd name="T6" fmla="*/ 32597 w 15"/>
                  <a:gd name="T7" fmla="*/ 9185 h 14"/>
                  <a:gd name="T8" fmla="*/ 32597 w 15"/>
                  <a:gd name="T9" fmla="*/ 9185 h 14"/>
                  <a:gd name="T10" fmla="*/ 29633 w 15"/>
                  <a:gd name="T11" fmla="*/ 6123 h 14"/>
                  <a:gd name="T12" fmla="*/ 26670 w 15"/>
                  <a:gd name="T13" fmla="*/ 6123 h 14"/>
                  <a:gd name="T14" fmla="*/ 26670 w 15"/>
                  <a:gd name="T15" fmla="*/ 6123 h 14"/>
                  <a:gd name="T16" fmla="*/ 23707 w 15"/>
                  <a:gd name="T17" fmla="*/ 6123 h 14"/>
                  <a:gd name="T18" fmla="*/ 17780 w 15"/>
                  <a:gd name="T19" fmla="*/ 0 h 14"/>
                  <a:gd name="T20" fmla="*/ 11853 w 15"/>
                  <a:gd name="T21" fmla="*/ 9185 h 14"/>
                  <a:gd name="T22" fmla="*/ 8890 w 15"/>
                  <a:gd name="T23" fmla="*/ 9185 h 14"/>
                  <a:gd name="T24" fmla="*/ 8890 w 15"/>
                  <a:gd name="T25" fmla="*/ 12247 h 14"/>
                  <a:gd name="T26" fmla="*/ 2963 w 15"/>
                  <a:gd name="T27" fmla="*/ 12247 h 14"/>
                  <a:gd name="T28" fmla="*/ 0 w 15"/>
                  <a:gd name="T29" fmla="*/ 21432 h 14"/>
                  <a:gd name="T30" fmla="*/ 2963 w 15"/>
                  <a:gd name="T31" fmla="*/ 24493 h 14"/>
                  <a:gd name="T32" fmla="*/ 2963 w 15"/>
                  <a:gd name="T33" fmla="*/ 24493 h 14"/>
                  <a:gd name="T34" fmla="*/ 2963 w 15"/>
                  <a:gd name="T35" fmla="*/ 27555 h 14"/>
                  <a:gd name="T36" fmla="*/ 2963 w 15"/>
                  <a:gd name="T37" fmla="*/ 30616 h 14"/>
                  <a:gd name="T38" fmla="*/ 5927 w 15"/>
                  <a:gd name="T39" fmla="*/ 39801 h 14"/>
                  <a:gd name="T40" fmla="*/ 8890 w 15"/>
                  <a:gd name="T41" fmla="*/ 36740 h 14"/>
                  <a:gd name="T42" fmla="*/ 11853 w 15"/>
                  <a:gd name="T43" fmla="*/ 42863 h 14"/>
                  <a:gd name="T44" fmla="*/ 14817 w 15"/>
                  <a:gd name="T45" fmla="*/ 39801 h 14"/>
                  <a:gd name="T46" fmla="*/ 20743 w 15"/>
                  <a:gd name="T47" fmla="*/ 39801 h 14"/>
                  <a:gd name="T48" fmla="*/ 23707 w 15"/>
                  <a:gd name="T49" fmla="*/ 36740 h 14"/>
                  <a:gd name="T50" fmla="*/ 29633 w 15"/>
                  <a:gd name="T51" fmla="*/ 39801 h 14"/>
                  <a:gd name="T52" fmla="*/ 35560 w 15"/>
                  <a:gd name="T53" fmla="*/ 33678 h 14"/>
                  <a:gd name="T54" fmla="*/ 38523 w 15"/>
                  <a:gd name="T55" fmla="*/ 30616 h 14"/>
                  <a:gd name="T56" fmla="*/ 44450 w 15"/>
                  <a:gd name="T57" fmla="*/ 24493 h 14"/>
                  <a:gd name="T58" fmla="*/ 41487 w 15"/>
                  <a:gd name="T59" fmla="*/ 18370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" h="14">
                    <a:moveTo>
                      <a:pt x="14" y="6"/>
                    </a:move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12" y="2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9" y="2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8" y="2"/>
                      <a:pt x="8" y="0"/>
                      <a:pt x="6" y="0"/>
                    </a:cubicBezTo>
                    <a:cubicBezTo>
                      <a:pt x="4" y="0"/>
                      <a:pt x="4" y="3"/>
                      <a:pt x="4" y="3"/>
                    </a:cubicBezTo>
                    <a:cubicBezTo>
                      <a:pt x="4" y="3"/>
                      <a:pt x="4" y="2"/>
                      <a:pt x="3" y="3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4" y="14"/>
                      <a:pt x="5" y="13"/>
                      <a:pt x="5" y="13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2"/>
                      <a:pt x="9" y="14"/>
                      <a:pt x="10" y="13"/>
                    </a:cubicBezTo>
                    <a:cubicBezTo>
                      <a:pt x="10" y="13"/>
                      <a:pt x="12" y="12"/>
                      <a:pt x="12" y="11"/>
                    </a:cubicBezTo>
                    <a:cubicBezTo>
                      <a:pt x="12" y="11"/>
                      <a:pt x="13" y="11"/>
                      <a:pt x="13" y="10"/>
                    </a:cubicBezTo>
                    <a:cubicBezTo>
                      <a:pt x="13" y="10"/>
                      <a:pt x="15" y="10"/>
                      <a:pt x="15" y="8"/>
                    </a:cubicBezTo>
                    <a:cubicBezTo>
                      <a:pt x="15" y="7"/>
                      <a:pt x="14" y="6"/>
                      <a:pt x="14" y="6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7" name="Freeform 76"/>
              <p:cNvSpPr>
                <a:spLocks/>
              </p:cNvSpPr>
              <p:nvPr/>
            </p:nvSpPr>
            <p:spPr bwMode="auto">
              <a:xfrm>
                <a:off x="1614488" y="904875"/>
                <a:ext cx="44450" cy="15875"/>
              </a:xfrm>
              <a:custGeom>
                <a:avLst/>
                <a:gdLst>
                  <a:gd name="T0" fmla="*/ 38523 w 15"/>
                  <a:gd name="T1" fmla="*/ 0 h 5"/>
                  <a:gd name="T2" fmla="*/ 32597 w 15"/>
                  <a:gd name="T3" fmla="*/ 3175 h 5"/>
                  <a:gd name="T4" fmla="*/ 23707 w 15"/>
                  <a:gd name="T5" fmla="*/ 3175 h 5"/>
                  <a:gd name="T6" fmla="*/ 14817 w 15"/>
                  <a:gd name="T7" fmla="*/ 6350 h 5"/>
                  <a:gd name="T8" fmla="*/ 8890 w 15"/>
                  <a:gd name="T9" fmla="*/ 3175 h 5"/>
                  <a:gd name="T10" fmla="*/ 2963 w 15"/>
                  <a:gd name="T11" fmla="*/ 3175 h 5"/>
                  <a:gd name="T12" fmla="*/ 5927 w 15"/>
                  <a:gd name="T13" fmla="*/ 12700 h 5"/>
                  <a:gd name="T14" fmla="*/ 8890 w 15"/>
                  <a:gd name="T15" fmla="*/ 9525 h 5"/>
                  <a:gd name="T16" fmla="*/ 11853 w 15"/>
                  <a:gd name="T17" fmla="*/ 15875 h 5"/>
                  <a:gd name="T18" fmla="*/ 14817 w 15"/>
                  <a:gd name="T19" fmla="*/ 12700 h 5"/>
                  <a:gd name="T20" fmla="*/ 20743 w 15"/>
                  <a:gd name="T21" fmla="*/ 12700 h 5"/>
                  <a:gd name="T22" fmla="*/ 23707 w 15"/>
                  <a:gd name="T23" fmla="*/ 9525 h 5"/>
                  <a:gd name="T24" fmla="*/ 29633 w 15"/>
                  <a:gd name="T25" fmla="*/ 12700 h 5"/>
                  <a:gd name="T26" fmla="*/ 35560 w 15"/>
                  <a:gd name="T27" fmla="*/ 6350 h 5"/>
                  <a:gd name="T28" fmla="*/ 35560 w 15"/>
                  <a:gd name="T29" fmla="*/ 6350 h 5"/>
                  <a:gd name="T30" fmla="*/ 35560 w 15"/>
                  <a:gd name="T31" fmla="*/ 6350 h 5"/>
                  <a:gd name="T32" fmla="*/ 35560 w 15"/>
                  <a:gd name="T33" fmla="*/ 6350 h 5"/>
                  <a:gd name="T34" fmla="*/ 35560 w 15"/>
                  <a:gd name="T35" fmla="*/ 6350 h 5"/>
                  <a:gd name="T36" fmla="*/ 38523 w 15"/>
                  <a:gd name="T37" fmla="*/ 6350 h 5"/>
                  <a:gd name="T38" fmla="*/ 38523 w 15"/>
                  <a:gd name="T39" fmla="*/ 6350 h 5"/>
                  <a:gd name="T40" fmla="*/ 38523 w 15"/>
                  <a:gd name="T41" fmla="*/ 6350 h 5"/>
                  <a:gd name="T42" fmla="*/ 38523 w 15"/>
                  <a:gd name="T43" fmla="*/ 6350 h 5"/>
                  <a:gd name="T44" fmla="*/ 38523 w 15"/>
                  <a:gd name="T45" fmla="*/ 6350 h 5"/>
                  <a:gd name="T46" fmla="*/ 38523 w 15"/>
                  <a:gd name="T47" fmla="*/ 6350 h 5"/>
                  <a:gd name="T48" fmla="*/ 38523 w 15"/>
                  <a:gd name="T49" fmla="*/ 3175 h 5"/>
                  <a:gd name="T50" fmla="*/ 38523 w 15"/>
                  <a:gd name="T51" fmla="*/ 3175 h 5"/>
                  <a:gd name="T52" fmla="*/ 38523 w 15"/>
                  <a:gd name="T53" fmla="*/ 3175 h 5"/>
                  <a:gd name="T54" fmla="*/ 38523 w 15"/>
                  <a:gd name="T55" fmla="*/ 3175 h 5"/>
                  <a:gd name="T56" fmla="*/ 38523 w 15"/>
                  <a:gd name="T57" fmla="*/ 3175 h 5"/>
                  <a:gd name="T58" fmla="*/ 38523 w 15"/>
                  <a:gd name="T59" fmla="*/ 3175 h 5"/>
                  <a:gd name="T60" fmla="*/ 38523 w 15"/>
                  <a:gd name="T61" fmla="*/ 3175 h 5"/>
                  <a:gd name="T62" fmla="*/ 38523 w 15"/>
                  <a:gd name="T63" fmla="*/ 3175 h 5"/>
                  <a:gd name="T64" fmla="*/ 38523 w 15"/>
                  <a:gd name="T65" fmla="*/ 3175 h 5"/>
                  <a:gd name="T66" fmla="*/ 38523 w 15"/>
                  <a:gd name="T67" fmla="*/ 3175 h 5"/>
                  <a:gd name="T68" fmla="*/ 38523 w 15"/>
                  <a:gd name="T69" fmla="*/ 3175 h 5"/>
                  <a:gd name="T70" fmla="*/ 38523 w 15"/>
                  <a:gd name="T71" fmla="*/ 3175 h 5"/>
                  <a:gd name="T72" fmla="*/ 38523 w 15"/>
                  <a:gd name="T73" fmla="*/ 3175 h 5"/>
                  <a:gd name="T74" fmla="*/ 38523 w 15"/>
                  <a:gd name="T75" fmla="*/ 3175 h 5"/>
                  <a:gd name="T76" fmla="*/ 38523 w 15"/>
                  <a:gd name="T77" fmla="*/ 3175 h 5"/>
                  <a:gd name="T78" fmla="*/ 44450 w 15"/>
                  <a:gd name="T79" fmla="*/ 0 h 5"/>
                  <a:gd name="T80" fmla="*/ 38523 w 15"/>
                  <a:gd name="T81" fmla="*/ 0 h 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" h="5">
                    <a:moveTo>
                      <a:pt x="13" y="0"/>
                    </a:moveTo>
                    <a:cubicBezTo>
                      <a:pt x="12" y="2"/>
                      <a:pt x="11" y="1"/>
                      <a:pt x="11" y="1"/>
                    </a:cubicBezTo>
                    <a:cubicBezTo>
                      <a:pt x="10" y="3"/>
                      <a:pt x="8" y="1"/>
                      <a:pt x="8" y="1"/>
                    </a:cubicBezTo>
                    <a:cubicBezTo>
                      <a:pt x="7" y="3"/>
                      <a:pt x="5" y="2"/>
                      <a:pt x="5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9" y="5"/>
                      <a:pt x="10" y="4"/>
                    </a:cubicBezTo>
                    <a:cubicBezTo>
                      <a:pt x="10" y="4"/>
                      <a:pt x="12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8" name="Freeform 77"/>
              <p:cNvSpPr>
                <a:spLocks/>
              </p:cNvSpPr>
              <p:nvPr/>
            </p:nvSpPr>
            <p:spPr bwMode="auto">
              <a:xfrm>
                <a:off x="1641475" y="896938"/>
                <a:ext cx="17463" cy="6350"/>
              </a:xfrm>
              <a:custGeom>
                <a:avLst/>
                <a:gdLst>
                  <a:gd name="T0" fmla="*/ 11642 w 6"/>
                  <a:gd name="T1" fmla="*/ 6350 h 2"/>
                  <a:gd name="T2" fmla="*/ 17463 w 6"/>
                  <a:gd name="T3" fmla="*/ 3175 h 2"/>
                  <a:gd name="T4" fmla="*/ 17463 w 6"/>
                  <a:gd name="T5" fmla="*/ 3175 h 2"/>
                  <a:gd name="T6" fmla="*/ 17463 w 6"/>
                  <a:gd name="T7" fmla="*/ 3175 h 2"/>
                  <a:gd name="T8" fmla="*/ 14553 w 6"/>
                  <a:gd name="T9" fmla="*/ 0 h 2"/>
                  <a:gd name="T10" fmla="*/ 8732 w 6"/>
                  <a:gd name="T11" fmla="*/ 3175 h 2"/>
                  <a:gd name="T12" fmla="*/ 5821 w 6"/>
                  <a:gd name="T13" fmla="*/ 3175 h 2"/>
                  <a:gd name="T14" fmla="*/ 2911 w 6"/>
                  <a:gd name="T15" fmla="*/ 3175 h 2"/>
                  <a:gd name="T16" fmla="*/ 0 w 6"/>
                  <a:gd name="T17" fmla="*/ 3175 h 2"/>
                  <a:gd name="T18" fmla="*/ 0 w 6"/>
                  <a:gd name="T19" fmla="*/ 6350 h 2"/>
                  <a:gd name="T20" fmla="*/ 2911 w 6"/>
                  <a:gd name="T21" fmla="*/ 6350 h 2"/>
                  <a:gd name="T22" fmla="*/ 2911 w 6"/>
                  <a:gd name="T23" fmla="*/ 6350 h 2"/>
                  <a:gd name="T24" fmla="*/ 5821 w 6"/>
                  <a:gd name="T25" fmla="*/ 6350 h 2"/>
                  <a:gd name="T26" fmla="*/ 5821 w 6"/>
                  <a:gd name="T27" fmla="*/ 3175 h 2"/>
                  <a:gd name="T28" fmla="*/ 5821 w 6"/>
                  <a:gd name="T29" fmla="*/ 6350 h 2"/>
                  <a:gd name="T30" fmla="*/ 8732 w 6"/>
                  <a:gd name="T31" fmla="*/ 6350 h 2"/>
                  <a:gd name="T32" fmla="*/ 8732 w 6"/>
                  <a:gd name="T33" fmla="*/ 3175 h 2"/>
                  <a:gd name="T34" fmla="*/ 11642 w 6"/>
                  <a:gd name="T35" fmla="*/ 6350 h 2"/>
                  <a:gd name="T36" fmla="*/ 11642 w 6"/>
                  <a:gd name="T37" fmla="*/ 6350 h 2"/>
                  <a:gd name="T38" fmla="*/ 11642 w 6"/>
                  <a:gd name="T39" fmla="*/ 6350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2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89" name="Freeform 78"/>
              <p:cNvSpPr>
                <a:spLocks/>
              </p:cNvSpPr>
              <p:nvPr/>
            </p:nvSpPr>
            <p:spPr bwMode="auto">
              <a:xfrm>
                <a:off x="1560513" y="836613"/>
                <a:ext cx="80963" cy="77788"/>
              </a:xfrm>
              <a:custGeom>
                <a:avLst/>
                <a:gdLst>
                  <a:gd name="T0" fmla="*/ 77964 w 27"/>
                  <a:gd name="T1" fmla="*/ 44878 h 26"/>
                  <a:gd name="T2" fmla="*/ 77964 w 27"/>
                  <a:gd name="T3" fmla="*/ 44878 h 26"/>
                  <a:gd name="T4" fmla="*/ 77964 w 27"/>
                  <a:gd name="T5" fmla="*/ 44878 h 26"/>
                  <a:gd name="T6" fmla="*/ 77964 w 27"/>
                  <a:gd name="T7" fmla="*/ 41886 h 26"/>
                  <a:gd name="T8" fmla="*/ 77964 w 27"/>
                  <a:gd name="T9" fmla="*/ 41886 h 26"/>
                  <a:gd name="T10" fmla="*/ 77964 w 27"/>
                  <a:gd name="T11" fmla="*/ 41886 h 26"/>
                  <a:gd name="T12" fmla="*/ 77964 w 27"/>
                  <a:gd name="T13" fmla="*/ 38894 h 26"/>
                  <a:gd name="T14" fmla="*/ 77964 w 27"/>
                  <a:gd name="T15" fmla="*/ 38894 h 26"/>
                  <a:gd name="T16" fmla="*/ 77964 w 27"/>
                  <a:gd name="T17" fmla="*/ 38894 h 26"/>
                  <a:gd name="T18" fmla="*/ 77964 w 27"/>
                  <a:gd name="T19" fmla="*/ 38894 h 26"/>
                  <a:gd name="T20" fmla="*/ 74966 w 27"/>
                  <a:gd name="T21" fmla="*/ 35902 h 26"/>
                  <a:gd name="T22" fmla="*/ 74966 w 27"/>
                  <a:gd name="T23" fmla="*/ 35902 h 26"/>
                  <a:gd name="T24" fmla="*/ 74966 w 27"/>
                  <a:gd name="T25" fmla="*/ 35902 h 26"/>
                  <a:gd name="T26" fmla="*/ 74966 w 27"/>
                  <a:gd name="T27" fmla="*/ 35902 h 26"/>
                  <a:gd name="T28" fmla="*/ 74966 w 27"/>
                  <a:gd name="T29" fmla="*/ 35902 h 26"/>
                  <a:gd name="T30" fmla="*/ 74966 w 27"/>
                  <a:gd name="T31" fmla="*/ 35902 h 26"/>
                  <a:gd name="T32" fmla="*/ 71967 w 27"/>
                  <a:gd name="T33" fmla="*/ 35902 h 26"/>
                  <a:gd name="T34" fmla="*/ 71967 w 27"/>
                  <a:gd name="T35" fmla="*/ 35902 h 26"/>
                  <a:gd name="T36" fmla="*/ 71967 w 27"/>
                  <a:gd name="T37" fmla="*/ 35902 h 26"/>
                  <a:gd name="T38" fmla="*/ 71967 w 27"/>
                  <a:gd name="T39" fmla="*/ 35902 h 26"/>
                  <a:gd name="T40" fmla="*/ 71967 w 27"/>
                  <a:gd name="T41" fmla="*/ 35902 h 26"/>
                  <a:gd name="T42" fmla="*/ 71967 w 27"/>
                  <a:gd name="T43" fmla="*/ 35902 h 26"/>
                  <a:gd name="T44" fmla="*/ 71967 w 27"/>
                  <a:gd name="T45" fmla="*/ 32910 h 26"/>
                  <a:gd name="T46" fmla="*/ 71967 w 27"/>
                  <a:gd name="T47" fmla="*/ 32910 h 26"/>
                  <a:gd name="T48" fmla="*/ 71967 w 27"/>
                  <a:gd name="T49" fmla="*/ 32910 h 26"/>
                  <a:gd name="T50" fmla="*/ 71967 w 27"/>
                  <a:gd name="T51" fmla="*/ 32910 h 26"/>
                  <a:gd name="T52" fmla="*/ 71967 w 27"/>
                  <a:gd name="T53" fmla="*/ 32910 h 26"/>
                  <a:gd name="T54" fmla="*/ 71967 w 27"/>
                  <a:gd name="T55" fmla="*/ 29918 h 26"/>
                  <a:gd name="T56" fmla="*/ 65970 w 27"/>
                  <a:gd name="T57" fmla="*/ 23935 h 26"/>
                  <a:gd name="T58" fmla="*/ 68968 w 27"/>
                  <a:gd name="T59" fmla="*/ 23935 h 26"/>
                  <a:gd name="T60" fmla="*/ 71967 w 27"/>
                  <a:gd name="T61" fmla="*/ 17951 h 26"/>
                  <a:gd name="T62" fmla="*/ 65970 w 27"/>
                  <a:gd name="T63" fmla="*/ 5984 h 26"/>
                  <a:gd name="T64" fmla="*/ 65970 w 27"/>
                  <a:gd name="T65" fmla="*/ 5984 h 26"/>
                  <a:gd name="T66" fmla="*/ 62971 w 27"/>
                  <a:gd name="T67" fmla="*/ 2992 h 26"/>
                  <a:gd name="T68" fmla="*/ 62971 w 27"/>
                  <a:gd name="T69" fmla="*/ 2992 h 26"/>
                  <a:gd name="T70" fmla="*/ 62971 w 27"/>
                  <a:gd name="T71" fmla="*/ 2992 h 26"/>
                  <a:gd name="T72" fmla="*/ 59973 w 27"/>
                  <a:gd name="T73" fmla="*/ 2992 h 26"/>
                  <a:gd name="T74" fmla="*/ 56974 w 27"/>
                  <a:gd name="T75" fmla="*/ 2992 h 26"/>
                  <a:gd name="T76" fmla="*/ 56974 w 27"/>
                  <a:gd name="T77" fmla="*/ 2992 h 26"/>
                  <a:gd name="T78" fmla="*/ 50977 w 27"/>
                  <a:gd name="T79" fmla="*/ 8976 h 26"/>
                  <a:gd name="T80" fmla="*/ 50977 w 27"/>
                  <a:gd name="T81" fmla="*/ 8976 h 26"/>
                  <a:gd name="T82" fmla="*/ 50977 w 27"/>
                  <a:gd name="T83" fmla="*/ 8976 h 26"/>
                  <a:gd name="T84" fmla="*/ 50977 w 27"/>
                  <a:gd name="T85" fmla="*/ 8976 h 26"/>
                  <a:gd name="T86" fmla="*/ 44979 w 27"/>
                  <a:gd name="T87" fmla="*/ 8976 h 26"/>
                  <a:gd name="T88" fmla="*/ 32985 w 27"/>
                  <a:gd name="T89" fmla="*/ 0 h 26"/>
                  <a:gd name="T90" fmla="*/ 17992 w 27"/>
                  <a:gd name="T91" fmla="*/ 14959 h 26"/>
                  <a:gd name="T92" fmla="*/ 0 w 27"/>
                  <a:gd name="T93" fmla="*/ 35902 h 26"/>
                  <a:gd name="T94" fmla="*/ 14993 w 27"/>
                  <a:gd name="T95" fmla="*/ 62829 h 26"/>
                  <a:gd name="T96" fmla="*/ 44979 w 27"/>
                  <a:gd name="T97" fmla="*/ 71804 h 26"/>
                  <a:gd name="T98" fmla="*/ 50977 w 27"/>
                  <a:gd name="T99" fmla="*/ 68812 h 26"/>
                  <a:gd name="T100" fmla="*/ 62971 w 27"/>
                  <a:gd name="T101" fmla="*/ 65821 h 26"/>
                  <a:gd name="T102" fmla="*/ 68968 w 27"/>
                  <a:gd name="T103" fmla="*/ 62829 h 26"/>
                  <a:gd name="T104" fmla="*/ 68968 w 27"/>
                  <a:gd name="T105" fmla="*/ 59837 h 26"/>
                  <a:gd name="T106" fmla="*/ 68968 w 27"/>
                  <a:gd name="T107" fmla="*/ 56845 h 2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26">
                    <a:moveTo>
                      <a:pt x="27" y="16"/>
                    </a:moveTo>
                    <a:cubicBezTo>
                      <a:pt x="27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9"/>
                      <a:pt x="24" y="9"/>
                    </a:cubicBezTo>
                    <a:cubicBezTo>
                      <a:pt x="24" y="9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4" y="7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5"/>
                      <a:pt x="24" y="3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2"/>
                      <a:pt x="14" y="2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0"/>
                      <a:pt x="8" y="2"/>
                      <a:pt x="8" y="4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7"/>
                      <a:pt x="4" y="9"/>
                      <a:pt x="4" y="9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0" y="15"/>
                      <a:pt x="1" y="16"/>
                    </a:cubicBezTo>
                    <a:cubicBezTo>
                      <a:pt x="2" y="17"/>
                      <a:pt x="3" y="18"/>
                      <a:pt x="4" y="18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5" y="22"/>
                      <a:pt x="4" y="23"/>
                      <a:pt x="5" y="24"/>
                    </a:cubicBezTo>
                    <a:cubicBezTo>
                      <a:pt x="5" y="25"/>
                      <a:pt x="6" y="26"/>
                      <a:pt x="7" y="26"/>
                    </a:cubicBezTo>
                    <a:cubicBezTo>
                      <a:pt x="9" y="26"/>
                      <a:pt x="12" y="25"/>
                      <a:pt x="13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5" y="24"/>
                      <a:pt x="16" y="23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4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7" y="21"/>
                      <a:pt x="27" y="16"/>
                    </a:cubicBezTo>
                    <a:close/>
                  </a:path>
                </a:pathLst>
              </a:custGeom>
              <a:solidFill>
                <a:srgbClr val="66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0" name="Freeform 79"/>
              <p:cNvSpPr>
                <a:spLocks/>
              </p:cNvSpPr>
              <p:nvPr/>
            </p:nvSpPr>
            <p:spPr bwMode="auto">
              <a:xfrm>
                <a:off x="1571625" y="881063"/>
                <a:ext cx="69850" cy="33338"/>
              </a:xfrm>
              <a:custGeom>
                <a:avLst/>
                <a:gdLst>
                  <a:gd name="T0" fmla="*/ 66813 w 23"/>
                  <a:gd name="T1" fmla="*/ 3031 h 11"/>
                  <a:gd name="T2" fmla="*/ 66813 w 23"/>
                  <a:gd name="T3" fmla="*/ 0 h 11"/>
                  <a:gd name="T4" fmla="*/ 66813 w 23"/>
                  <a:gd name="T5" fmla="*/ 0 h 11"/>
                  <a:gd name="T6" fmla="*/ 66813 w 23"/>
                  <a:gd name="T7" fmla="*/ 0 h 11"/>
                  <a:gd name="T8" fmla="*/ 66813 w 23"/>
                  <a:gd name="T9" fmla="*/ 0 h 11"/>
                  <a:gd name="T10" fmla="*/ 66813 w 23"/>
                  <a:gd name="T11" fmla="*/ 0 h 11"/>
                  <a:gd name="T12" fmla="*/ 66813 w 23"/>
                  <a:gd name="T13" fmla="*/ 0 h 11"/>
                  <a:gd name="T14" fmla="*/ 66813 w 23"/>
                  <a:gd name="T15" fmla="*/ 0 h 11"/>
                  <a:gd name="T16" fmla="*/ 66813 w 23"/>
                  <a:gd name="T17" fmla="*/ 0 h 11"/>
                  <a:gd name="T18" fmla="*/ 66813 w 23"/>
                  <a:gd name="T19" fmla="*/ 0 h 11"/>
                  <a:gd name="T20" fmla="*/ 66813 w 23"/>
                  <a:gd name="T21" fmla="*/ 0 h 11"/>
                  <a:gd name="T22" fmla="*/ 57702 w 23"/>
                  <a:gd name="T23" fmla="*/ 3031 h 11"/>
                  <a:gd name="T24" fmla="*/ 57702 w 23"/>
                  <a:gd name="T25" fmla="*/ 3031 h 11"/>
                  <a:gd name="T26" fmla="*/ 57702 w 23"/>
                  <a:gd name="T27" fmla="*/ 6061 h 11"/>
                  <a:gd name="T28" fmla="*/ 57702 w 23"/>
                  <a:gd name="T29" fmla="*/ 6061 h 11"/>
                  <a:gd name="T30" fmla="*/ 57702 w 23"/>
                  <a:gd name="T31" fmla="*/ 6061 h 11"/>
                  <a:gd name="T32" fmla="*/ 57702 w 23"/>
                  <a:gd name="T33" fmla="*/ 6061 h 11"/>
                  <a:gd name="T34" fmla="*/ 57702 w 23"/>
                  <a:gd name="T35" fmla="*/ 6061 h 11"/>
                  <a:gd name="T36" fmla="*/ 57702 w 23"/>
                  <a:gd name="T37" fmla="*/ 6061 h 11"/>
                  <a:gd name="T38" fmla="*/ 57702 w 23"/>
                  <a:gd name="T39" fmla="*/ 9092 h 11"/>
                  <a:gd name="T40" fmla="*/ 57702 w 23"/>
                  <a:gd name="T41" fmla="*/ 9092 h 11"/>
                  <a:gd name="T42" fmla="*/ 57702 w 23"/>
                  <a:gd name="T43" fmla="*/ 12123 h 11"/>
                  <a:gd name="T44" fmla="*/ 54665 w 23"/>
                  <a:gd name="T45" fmla="*/ 12123 h 11"/>
                  <a:gd name="T46" fmla="*/ 54665 w 23"/>
                  <a:gd name="T47" fmla="*/ 12123 h 11"/>
                  <a:gd name="T48" fmla="*/ 51628 w 23"/>
                  <a:gd name="T49" fmla="*/ 12123 h 11"/>
                  <a:gd name="T50" fmla="*/ 51628 w 23"/>
                  <a:gd name="T51" fmla="*/ 12123 h 11"/>
                  <a:gd name="T52" fmla="*/ 42517 w 23"/>
                  <a:gd name="T53" fmla="*/ 18184 h 11"/>
                  <a:gd name="T54" fmla="*/ 42517 w 23"/>
                  <a:gd name="T55" fmla="*/ 18184 h 11"/>
                  <a:gd name="T56" fmla="*/ 39480 w 23"/>
                  <a:gd name="T57" fmla="*/ 15154 h 11"/>
                  <a:gd name="T58" fmla="*/ 39480 w 23"/>
                  <a:gd name="T59" fmla="*/ 15154 h 11"/>
                  <a:gd name="T60" fmla="*/ 36443 w 23"/>
                  <a:gd name="T61" fmla="*/ 15154 h 11"/>
                  <a:gd name="T62" fmla="*/ 33407 w 23"/>
                  <a:gd name="T63" fmla="*/ 18184 h 11"/>
                  <a:gd name="T64" fmla="*/ 27333 w 23"/>
                  <a:gd name="T65" fmla="*/ 15154 h 11"/>
                  <a:gd name="T66" fmla="*/ 9111 w 23"/>
                  <a:gd name="T67" fmla="*/ 24246 h 11"/>
                  <a:gd name="T68" fmla="*/ 3037 w 23"/>
                  <a:gd name="T69" fmla="*/ 18184 h 11"/>
                  <a:gd name="T70" fmla="*/ 3037 w 23"/>
                  <a:gd name="T71" fmla="*/ 27277 h 11"/>
                  <a:gd name="T72" fmla="*/ 9111 w 23"/>
                  <a:gd name="T73" fmla="*/ 33338 h 11"/>
                  <a:gd name="T74" fmla="*/ 27333 w 23"/>
                  <a:gd name="T75" fmla="*/ 21215 h 11"/>
                  <a:gd name="T76" fmla="*/ 33407 w 23"/>
                  <a:gd name="T77" fmla="*/ 27277 h 11"/>
                  <a:gd name="T78" fmla="*/ 36443 w 23"/>
                  <a:gd name="T79" fmla="*/ 21215 h 11"/>
                  <a:gd name="T80" fmla="*/ 39480 w 23"/>
                  <a:gd name="T81" fmla="*/ 24246 h 11"/>
                  <a:gd name="T82" fmla="*/ 39480 w 23"/>
                  <a:gd name="T83" fmla="*/ 24246 h 11"/>
                  <a:gd name="T84" fmla="*/ 42517 w 23"/>
                  <a:gd name="T85" fmla="*/ 27277 h 11"/>
                  <a:gd name="T86" fmla="*/ 42517 w 23"/>
                  <a:gd name="T87" fmla="*/ 27277 h 11"/>
                  <a:gd name="T88" fmla="*/ 51628 w 23"/>
                  <a:gd name="T89" fmla="*/ 21215 h 11"/>
                  <a:gd name="T90" fmla="*/ 51628 w 23"/>
                  <a:gd name="T91" fmla="*/ 21215 h 11"/>
                  <a:gd name="T92" fmla="*/ 54665 w 23"/>
                  <a:gd name="T93" fmla="*/ 21215 h 11"/>
                  <a:gd name="T94" fmla="*/ 54665 w 23"/>
                  <a:gd name="T95" fmla="*/ 21215 h 11"/>
                  <a:gd name="T96" fmla="*/ 57702 w 23"/>
                  <a:gd name="T97" fmla="*/ 18184 h 11"/>
                  <a:gd name="T98" fmla="*/ 57702 w 23"/>
                  <a:gd name="T99" fmla="*/ 18184 h 11"/>
                  <a:gd name="T100" fmla="*/ 57702 w 23"/>
                  <a:gd name="T101" fmla="*/ 18184 h 11"/>
                  <a:gd name="T102" fmla="*/ 57702 w 23"/>
                  <a:gd name="T103" fmla="*/ 15154 h 11"/>
                  <a:gd name="T104" fmla="*/ 57702 w 23"/>
                  <a:gd name="T105" fmla="*/ 15154 h 11"/>
                  <a:gd name="T106" fmla="*/ 57702 w 23"/>
                  <a:gd name="T107" fmla="*/ 15154 h 11"/>
                  <a:gd name="T108" fmla="*/ 57702 w 23"/>
                  <a:gd name="T109" fmla="*/ 15154 h 11"/>
                  <a:gd name="T110" fmla="*/ 57702 w 23"/>
                  <a:gd name="T111" fmla="*/ 15154 h 11"/>
                  <a:gd name="T112" fmla="*/ 57702 w 23"/>
                  <a:gd name="T113" fmla="*/ 12123 h 11"/>
                  <a:gd name="T114" fmla="*/ 57702 w 23"/>
                  <a:gd name="T115" fmla="*/ 12123 h 11"/>
                  <a:gd name="T116" fmla="*/ 57702 w 23"/>
                  <a:gd name="T117" fmla="*/ 12123 h 11"/>
                  <a:gd name="T118" fmla="*/ 69850 w 23"/>
                  <a:gd name="T119" fmla="*/ 3031 h 11"/>
                  <a:gd name="T120" fmla="*/ 66813 w 23"/>
                  <a:gd name="T121" fmla="*/ 3031 h 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3" h="11">
                    <a:moveTo>
                      <a:pt x="22" y="1"/>
                    </a:move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0" y="6"/>
                      <a:pt x="9" y="5"/>
                      <a:pt x="9" y="5"/>
                    </a:cubicBezTo>
                    <a:cubicBezTo>
                      <a:pt x="8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2" y="11"/>
                      <a:pt x="3" y="11"/>
                    </a:cubicBezTo>
                    <a:cubicBezTo>
                      <a:pt x="5" y="11"/>
                      <a:pt x="8" y="10"/>
                      <a:pt x="9" y="7"/>
                    </a:cubicBezTo>
                    <a:cubicBezTo>
                      <a:pt x="9" y="8"/>
                      <a:pt x="10" y="9"/>
                      <a:pt x="11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9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23" y="6"/>
                      <a:pt x="23" y="1"/>
                    </a:cubicBezTo>
                    <a:cubicBezTo>
                      <a:pt x="23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1" name="Freeform 80"/>
              <p:cNvSpPr>
                <a:spLocks/>
              </p:cNvSpPr>
              <p:nvPr/>
            </p:nvSpPr>
            <p:spPr bwMode="auto">
              <a:xfrm>
                <a:off x="1592263" y="860425"/>
                <a:ext cx="39688" cy="15875"/>
              </a:xfrm>
              <a:custGeom>
                <a:avLst/>
                <a:gdLst>
                  <a:gd name="T0" fmla="*/ 39688 w 13"/>
                  <a:gd name="T1" fmla="*/ 12700 h 5"/>
                  <a:gd name="T2" fmla="*/ 39688 w 13"/>
                  <a:gd name="T3" fmla="*/ 12700 h 5"/>
                  <a:gd name="T4" fmla="*/ 39688 w 13"/>
                  <a:gd name="T5" fmla="*/ 12700 h 5"/>
                  <a:gd name="T6" fmla="*/ 39688 w 13"/>
                  <a:gd name="T7" fmla="*/ 12700 h 5"/>
                  <a:gd name="T8" fmla="*/ 39688 w 13"/>
                  <a:gd name="T9" fmla="*/ 12700 h 5"/>
                  <a:gd name="T10" fmla="*/ 39688 w 13"/>
                  <a:gd name="T11" fmla="*/ 9525 h 5"/>
                  <a:gd name="T12" fmla="*/ 39688 w 13"/>
                  <a:gd name="T13" fmla="*/ 9525 h 5"/>
                  <a:gd name="T14" fmla="*/ 39688 w 13"/>
                  <a:gd name="T15" fmla="*/ 9525 h 5"/>
                  <a:gd name="T16" fmla="*/ 39688 w 13"/>
                  <a:gd name="T17" fmla="*/ 9525 h 5"/>
                  <a:gd name="T18" fmla="*/ 39688 w 13"/>
                  <a:gd name="T19" fmla="*/ 9525 h 5"/>
                  <a:gd name="T20" fmla="*/ 39688 w 13"/>
                  <a:gd name="T21" fmla="*/ 9525 h 5"/>
                  <a:gd name="T22" fmla="*/ 39688 w 13"/>
                  <a:gd name="T23" fmla="*/ 9525 h 5"/>
                  <a:gd name="T24" fmla="*/ 39688 w 13"/>
                  <a:gd name="T25" fmla="*/ 9525 h 5"/>
                  <a:gd name="T26" fmla="*/ 39688 w 13"/>
                  <a:gd name="T27" fmla="*/ 9525 h 5"/>
                  <a:gd name="T28" fmla="*/ 39688 w 13"/>
                  <a:gd name="T29" fmla="*/ 9525 h 5"/>
                  <a:gd name="T30" fmla="*/ 39688 w 13"/>
                  <a:gd name="T31" fmla="*/ 9525 h 5"/>
                  <a:gd name="T32" fmla="*/ 39688 w 13"/>
                  <a:gd name="T33" fmla="*/ 9525 h 5"/>
                  <a:gd name="T34" fmla="*/ 39688 w 13"/>
                  <a:gd name="T35" fmla="*/ 9525 h 5"/>
                  <a:gd name="T36" fmla="*/ 39688 w 13"/>
                  <a:gd name="T37" fmla="*/ 9525 h 5"/>
                  <a:gd name="T38" fmla="*/ 39688 w 13"/>
                  <a:gd name="T39" fmla="*/ 9525 h 5"/>
                  <a:gd name="T40" fmla="*/ 39688 w 13"/>
                  <a:gd name="T41" fmla="*/ 9525 h 5"/>
                  <a:gd name="T42" fmla="*/ 39688 w 13"/>
                  <a:gd name="T43" fmla="*/ 9525 h 5"/>
                  <a:gd name="T44" fmla="*/ 39688 w 13"/>
                  <a:gd name="T45" fmla="*/ 9525 h 5"/>
                  <a:gd name="T46" fmla="*/ 39688 w 13"/>
                  <a:gd name="T47" fmla="*/ 6350 h 5"/>
                  <a:gd name="T48" fmla="*/ 39688 w 13"/>
                  <a:gd name="T49" fmla="*/ 6350 h 5"/>
                  <a:gd name="T50" fmla="*/ 39688 w 13"/>
                  <a:gd name="T51" fmla="*/ 6350 h 5"/>
                  <a:gd name="T52" fmla="*/ 39688 w 13"/>
                  <a:gd name="T53" fmla="*/ 6350 h 5"/>
                  <a:gd name="T54" fmla="*/ 39688 w 13"/>
                  <a:gd name="T55" fmla="*/ 3175 h 5"/>
                  <a:gd name="T56" fmla="*/ 36635 w 13"/>
                  <a:gd name="T57" fmla="*/ 0 h 5"/>
                  <a:gd name="T58" fmla="*/ 36635 w 13"/>
                  <a:gd name="T59" fmla="*/ 0 h 5"/>
                  <a:gd name="T60" fmla="*/ 33582 w 13"/>
                  <a:gd name="T61" fmla="*/ 0 h 5"/>
                  <a:gd name="T62" fmla="*/ 33582 w 13"/>
                  <a:gd name="T63" fmla="*/ 3175 h 5"/>
                  <a:gd name="T64" fmla="*/ 30529 w 13"/>
                  <a:gd name="T65" fmla="*/ 3175 h 5"/>
                  <a:gd name="T66" fmla="*/ 30529 w 13"/>
                  <a:gd name="T67" fmla="*/ 3175 h 5"/>
                  <a:gd name="T68" fmla="*/ 30529 w 13"/>
                  <a:gd name="T69" fmla="*/ 3175 h 5"/>
                  <a:gd name="T70" fmla="*/ 30529 w 13"/>
                  <a:gd name="T71" fmla="*/ 3175 h 5"/>
                  <a:gd name="T72" fmla="*/ 27476 w 13"/>
                  <a:gd name="T73" fmla="*/ 3175 h 5"/>
                  <a:gd name="T74" fmla="*/ 24423 w 13"/>
                  <a:gd name="T75" fmla="*/ 6350 h 5"/>
                  <a:gd name="T76" fmla="*/ 21370 w 13"/>
                  <a:gd name="T77" fmla="*/ 6350 h 5"/>
                  <a:gd name="T78" fmla="*/ 15265 w 13"/>
                  <a:gd name="T79" fmla="*/ 3175 h 5"/>
                  <a:gd name="T80" fmla="*/ 12212 w 13"/>
                  <a:gd name="T81" fmla="*/ 9525 h 5"/>
                  <a:gd name="T82" fmla="*/ 0 w 13"/>
                  <a:gd name="T83" fmla="*/ 6350 h 5"/>
                  <a:gd name="T84" fmla="*/ 3053 w 13"/>
                  <a:gd name="T85" fmla="*/ 12700 h 5"/>
                  <a:gd name="T86" fmla="*/ 9159 w 13"/>
                  <a:gd name="T87" fmla="*/ 15875 h 5"/>
                  <a:gd name="T88" fmla="*/ 15265 w 13"/>
                  <a:gd name="T89" fmla="*/ 12700 h 5"/>
                  <a:gd name="T90" fmla="*/ 15265 w 13"/>
                  <a:gd name="T91" fmla="*/ 12700 h 5"/>
                  <a:gd name="T92" fmla="*/ 15265 w 13"/>
                  <a:gd name="T93" fmla="*/ 12700 h 5"/>
                  <a:gd name="T94" fmla="*/ 24423 w 13"/>
                  <a:gd name="T95" fmla="*/ 15875 h 5"/>
                  <a:gd name="T96" fmla="*/ 27476 w 13"/>
                  <a:gd name="T97" fmla="*/ 12700 h 5"/>
                  <a:gd name="T98" fmla="*/ 27476 w 13"/>
                  <a:gd name="T99" fmla="*/ 9525 h 5"/>
                  <a:gd name="T100" fmla="*/ 30529 w 13"/>
                  <a:gd name="T101" fmla="*/ 9525 h 5"/>
                  <a:gd name="T102" fmla="*/ 39688 w 13"/>
                  <a:gd name="T103" fmla="*/ 12700 h 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" h="5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8" y="5"/>
                      <a:pt x="9" y="5"/>
                      <a:pt x="9" y="4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4"/>
                      <a:pt x="13" y="4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92" name="Freeform 81"/>
              <p:cNvSpPr>
                <a:spLocks/>
              </p:cNvSpPr>
              <p:nvPr/>
            </p:nvSpPr>
            <p:spPr bwMode="auto">
              <a:xfrm>
                <a:off x="1571625" y="877888"/>
                <a:ext cx="30163" cy="12700"/>
              </a:xfrm>
              <a:custGeom>
                <a:avLst/>
                <a:gdLst>
                  <a:gd name="T0" fmla="*/ 21114 w 10"/>
                  <a:gd name="T1" fmla="*/ 9525 h 4"/>
                  <a:gd name="T2" fmla="*/ 18098 w 10"/>
                  <a:gd name="T3" fmla="*/ 12700 h 4"/>
                  <a:gd name="T4" fmla="*/ 15082 w 10"/>
                  <a:gd name="T5" fmla="*/ 12700 h 4"/>
                  <a:gd name="T6" fmla="*/ 12065 w 10"/>
                  <a:gd name="T7" fmla="*/ 9525 h 4"/>
                  <a:gd name="T8" fmla="*/ 12065 w 10"/>
                  <a:gd name="T9" fmla="*/ 6350 h 4"/>
                  <a:gd name="T10" fmla="*/ 9049 w 10"/>
                  <a:gd name="T11" fmla="*/ 6350 h 4"/>
                  <a:gd name="T12" fmla="*/ 6033 w 10"/>
                  <a:gd name="T13" fmla="*/ 6350 h 4"/>
                  <a:gd name="T14" fmla="*/ 0 w 10"/>
                  <a:gd name="T15" fmla="*/ 0 h 4"/>
                  <a:gd name="T16" fmla="*/ 9049 w 10"/>
                  <a:gd name="T17" fmla="*/ 0 h 4"/>
                  <a:gd name="T18" fmla="*/ 9049 w 10"/>
                  <a:gd name="T19" fmla="*/ 0 h 4"/>
                  <a:gd name="T20" fmla="*/ 21114 w 10"/>
                  <a:gd name="T21" fmla="*/ 3175 h 4"/>
                  <a:gd name="T22" fmla="*/ 21114 w 10"/>
                  <a:gd name="T23" fmla="*/ 3175 h 4"/>
                  <a:gd name="T24" fmla="*/ 30163 w 10"/>
                  <a:gd name="T25" fmla="*/ 3175 h 4"/>
                  <a:gd name="T26" fmla="*/ 21114 w 10"/>
                  <a:gd name="T27" fmla="*/ 9525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4">
                    <a:moveTo>
                      <a:pt x="7" y="3"/>
                    </a:moveTo>
                    <a:cubicBezTo>
                      <a:pt x="7" y="3"/>
                      <a:pt x="6" y="3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0" y="3"/>
                      <a:pt x="0" y="0"/>
                      <a:pt x="0" y="0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2"/>
                      <a:pt x="10" y="1"/>
                    </a:cubicBezTo>
                    <a:cubicBezTo>
                      <a:pt x="10" y="1"/>
                      <a:pt x="10" y="4"/>
                      <a:pt x="7" y="3"/>
                    </a:cubicBezTo>
                    <a:close/>
                  </a:path>
                </a:pathLst>
              </a:custGeom>
              <a:solidFill>
                <a:srgbClr val="467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97" name="Title 3"/>
          <p:cNvSpPr txBox="1">
            <a:spLocks noChangeArrowheads="1"/>
          </p:cNvSpPr>
          <p:nvPr/>
        </p:nvSpPr>
        <p:spPr bwMode="auto">
          <a:xfrm>
            <a:off x="6879951" y="916811"/>
            <a:ext cx="5322507" cy="177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 pitchFamily="2" charset="0"/>
              </a:rPr>
              <a:t>The Road Ahead: Collaboration Tools in the GC</a:t>
            </a: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 pitchFamily="2" charset="0"/>
              </a:rPr>
              <a:t/>
            </a:r>
            <a:b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 Slab" pitchFamily="2" charset="0"/>
              </a:rPr>
            </a:br>
            <a:endParaRPr lang="en-ID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 Slab" pitchFamily="2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9132141" y="4994299"/>
            <a:ext cx="30241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400" dirty="0" smtClean="0"/>
              <a:t>GCpedia and GCconnex have been operational and open to all GC public servants since 2008-2009.  </a:t>
            </a:r>
            <a:endParaRPr lang="en-US" altLang="en-US" sz="1400" dirty="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8456185" y="2996547"/>
            <a:ext cx="3552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CA" altLang="en-US" sz="1400" dirty="0" smtClean="0">
                <a:solidFill>
                  <a:schemeClr val="bg2"/>
                </a:solidFill>
              </a:rPr>
              <a:t>GCcollab joined the GCTools in 2016, joined by GCwiki and GCmessage in 2018</a:t>
            </a:r>
            <a:endParaRPr lang="en-ID" altLang="en-US" sz="1400" dirty="0">
              <a:solidFill>
                <a:schemeClr val="bg2"/>
              </a:solidFill>
            </a:endParaRPr>
          </a:p>
        </p:txBody>
      </p:sp>
      <p:grpSp>
        <p:nvGrpSpPr>
          <p:cNvPr id="203" name="Group 202"/>
          <p:cNvGrpSpPr>
            <a:grpSpLocks/>
          </p:cNvGrpSpPr>
          <p:nvPr/>
        </p:nvGrpSpPr>
        <p:grpSpPr bwMode="auto">
          <a:xfrm>
            <a:off x="5841770" y="2033326"/>
            <a:ext cx="777875" cy="1189037"/>
            <a:chOff x="7095983" y="3009794"/>
            <a:chExt cx="908366" cy="1389554"/>
          </a:xfrm>
          <a:solidFill>
            <a:srgbClr val="7030A0"/>
          </a:solidFill>
        </p:grpSpPr>
        <p:sp>
          <p:nvSpPr>
            <p:cNvPr id="204" name="Freeform 10"/>
            <p:cNvSpPr>
              <a:spLocks/>
            </p:cNvSpPr>
            <p:nvPr/>
          </p:nvSpPr>
          <p:spPr bwMode="auto">
            <a:xfrm>
              <a:off x="7095983" y="3009794"/>
              <a:ext cx="908366" cy="1389554"/>
            </a:xfrm>
            <a:custGeom>
              <a:avLst/>
              <a:gdLst>
                <a:gd name="T0" fmla="*/ 49 w 98"/>
                <a:gd name="T1" fmla="*/ 0 h 149"/>
                <a:gd name="T2" fmla="*/ 98 w 98"/>
                <a:gd name="T3" fmla="*/ 49 h 149"/>
                <a:gd name="T4" fmla="*/ 97 w 98"/>
                <a:gd name="T5" fmla="*/ 55 h 149"/>
                <a:gd name="T6" fmla="*/ 49 w 98"/>
                <a:gd name="T7" fmla="*/ 149 h 149"/>
                <a:gd name="T8" fmla="*/ 0 w 98"/>
                <a:gd name="T9" fmla="*/ 55 h 149"/>
                <a:gd name="T10" fmla="*/ 0 w 98"/>
                <a:gd name="T11" fmla="*/ 49 h 149"/>
                <a:gd name="T12" fmla="*/ 49 w 98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49">
                  <a:moveTo>
                    <a:pt x="49" y="0"/>
                  </a:moveTo>
                  <a:cubicBezTo>
                    <a:pt x="76" y="0"/>
                    <a:pt x="98" y="22"/>
                    <a:pt x="98" y="49"/>
                  </a:cubicBezTo>
                  <a:cubicBezTo>
                    <a:pt x="98" y="51"/>
                    <a:pt x="97" y="53"/>
                    <a:pt x="97" y="55"/>
                  </a:cubicBezTo>
                  <a:cubicBezTo>
                    <a:pt x="95" y="80"/>
                    <a:pt x="67" y="116"/>
                    <a:pt x="49" y="149"/>
                  </a:cubicBezTo>
                  <a:cubicBezTo>
                    <a:pt x="30" y="116"/>
                    <a:pt x="3" y="80"/>
                    <a:pt x="0" y="55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solidFill>
              <a:srgbClr val="461E6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4370" name="Oval 204"/>
            <p:cNvSpPr>
              <a:spLocks noChangeArrowheads="1"/>
            </p:cNvSpPr>
            <p:nvPr/>
          </p:nvSpPr>
          <p:spPr bwMode="auto">
            <a:xfrm>
              <a:off x="7250388" y="3140635"/>
              <a:ext cx="623582" cy="64322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</p:grpSp>
      <p:grpSp>
        <p:nvGrpSpPr>
          <p:cNvPr id="212" name="Group 211"/>
          <p:cNvGrpSpPr>
            <a:grpSpLocks/>
          </p:cNvGrpSpPr>
          <p:nvPr/>
        </p:nvGrpSpPr>
        <p:grpSpPr bwMode="auto">
          <a:xfrm>
            <a:off x="4875400" y="4847439"/>
            <a:ext cx="1093787" cy="1673225"/>
            <a:chOff x="4246997" y="3730808"/>
            <a:chExt cx="1128565" cy="1726398"/>
          </a:xfrm>
          <a:solidFill>
            <a:srgbClr val="1C5180"/>
          </a:solidFill>
        </p:grpSpPr>
        <p:sp>
          <p:nvSpPr>
            <p:cNvPr id="14363" name="Freeform 10"/>
            <p:cNvSpPr>
              <a:spLocks/>
            </p:cNvSpPr>
            <p:nvPr/>
          </p:nvSpPr>
          <p:spPr bwMode="auto">
            <a:xfrm>
              <a:off x="4246997" y="3730808"/>
              <a:ext cx="1128565" cy="1726398"/>
            </a:xfrm>
            <a:custGeom>
              <a:avLst/>
              <a:gdLst>
                <a:gd name="T0" fmla="*/ 564283 w 98"/>
                <a:gd name="T1" fmla="*/ 0 h 149"/>
                <a:gd name="T2" fmla="*/ 1128565 w 98"/>
                <a:gd name="T3" fmla="*/ 567742 h 149"/>
                <a:gd name="T4" fmla="*/ 1117049 w 98"/>
                <a:gd name="T5" fmla="*/ 637261 h 149"/>
                <a:gd name="T6" fmla="*/ 564283 w 98"/>
                <a:gd name="T7" fmla="*/ 1726398 h 149"/>
                <a:gd name="T8" fmla="*/ 0 w 98"/>
                <a:gd name="T9" fmla="*/ 637261 h 149"/>
                <a:gd name="T10" fmla="*/ 0 w 98"/>
                <a:gd name="T11" fmla="*/ 567742 h 149"/>
                <a:gd name="T12" fmla="*/ 564283 w 98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149">
                  <a:moveTo>
                    <a:pt x="49" y="0"/>
                  </a:moveTo>
                  <a:cubicBezTo>
                    <a:pt x="76" y="0"/>
                    <a:pt x="98" y="22"/>
                    <a:pt x="98" y="49"/>
                  </a:cubicBezTo>
                  <a:cubicBezTo>
                    <a:pt x="98" y="51"/>
                    <a:pt x="97" y="53"/>
                    <a:pt x="97" y="55"/>
                  </a:cubicBezTo>
                  <a:cubicBezTo>
                    <a:pt x="95" y="80"/>
                    <a:pt x="67" y="116"/>
                    <a:pt x="49" y="149"/>
                  </a:cubicBezTo>
                  <a:cubicBezTo>
                    <a:pt x="30" y="116"/>
                    <a:pt x="3" y="80"/>
                    <a:pt x="0" y="55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4" name="Oval 213"/>
            <p:cNvSpPr>
              <a:spLocks noChangeArrowheads="1"/>
            </p:cNvSpPr>
            <p:nvPr/>
          </p:nvSpPr>
          <p:spPr bwMode="auto">
            <a:xfrm>
              <a:off x="4415657" y="3847731"/>
              <a:ext cx="792000" cy="7836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eaLnBrk="1" hangingPunct="1"/>
              <a:endParaRPr lang="en-ID" altLang="en-US"/>
            </a:p>
          </p:txBody>
        </p:sp>
      </p:grpSp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359" y="5041989"/>
            <a:ext cx="626191" cy="612145"/>
          </a:xfrm>
          <a:prstGeom prst="rect">
            <a:avLst/>
          </a:prstGeom>
        </p:spPr>
      </p:pic>
      <p:pic>
        <p:nvPicPr>
          <p:cNvPr id="142" name="Picture 141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7" t="7726" r="54553" b="12225"/>
          <a:stretch/>
        </p:blipFill>
        <p:spPr>
          <a:xfrm>
            <a:off x="5964114" y="2054203"/>
            <a:ext cx="574145" cy="66799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420486" y="1637351"/>
            <a:ext cx="2166119" cy="1597963"/>
            <a:chOff x="420486" y="1637351"/>
            <a:chExt cx="2166119" cy="1597963"/>
          </a:xfrm>
        </p:grpSpPr>
        <p:grpSp>
          <p:nvGrpSpPr>
            <p:cNvPr id="10" name="Group 9"/>
            <p:cNvGrpSpPr/>
            <p:nvPr/>
          </p:nvGrpSpPr>
          <p:grpSpPr>
            <a:xfrm>
              <a:off x="1163784" y="1637351"/>
              <a:ext cx="679523" cy="1154590"/>
              <a:chOff x="1232492" y="1841957"/>
              <a:chExt cx="775134" cy="1234674"/>
            </a:xfrm>
          </p:grpSpPr>
          <p:sp>
            <p:nvSpPr>
              <p:cNvPr id="14367" name="Freeform 10"/>
              <p:cNvSpPr>
                <a:spLocks/>
              </p:cNvSpPr>
              <p:nvPr/>
            </p:nvSpPr>
            <p:spPr bwMode="auto">
              <a:xfrm>
                <a:off x="1232492" y="1841957"/>
                <a:ext cx="775134" cy="1234674"/>
              </a:xfrm>
              <a:custGeom>
                <a:avLst/>
                <a:gdLst>
                  <a:gd name="T0" fmla="*/ 322683 w 98"/>
                  <a:gd name="T1" fmla="*/ 0 h 149"/>
                  <a:gd name="T2" fmla="*/ 645366 w 98"/>
                  <a:gd name="T3" fmla="*/ 324661 h 149"/>
                  <a:gd name="T4" fmla="*/ 638781 w 98"/>
                  <a:gd name="T5" fmla="*/ 364416 h 149"/>
                  <a:gd name="T6" fmla="*/ 322683 w 98"/>
                  <a:gd name="T7" fmla="*/ 987235 h 149"/>
                  <a:gd name="T8" fmla="*/ 0 w 98"/>
                  <a:gd name="T9" fmla="*/ 364416 h 149"/>
                  <a:gd name="T10" fmla="*/ 0 w 98"/>
                  <a:gd name="T11" fmla="*/ 324661 h 149"/>
                  <a:gd name="T12" fmla="*/ 322683 w 98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149">
                    <a:moveTo>
                      <a:pt x="49" y="0"/>
                    </a:moveTo>
                    <a:cubicBezTo>
                      <a:pt x="76" y="0"/>
                      <a:pt x="98" y="22"/>
                      <a:pt x="98" y="49"/>
                    </a:cubicBezTo>
                    <a:cubicBezTo>
                      <a:pt x="98" y="51"/>
                      <a:pt x="97" y="53"/>
                      <a:pt x="97" y="55"/>
                    </a:cubicBezTo>
                    <a:cubicBezTo>
                      <a:pt x="95" y="80"/>
                      <a:pt x="67" y="116"/>
                      <a:pt x="49" y="149"/>
                    </a:cubicBezTo>
                    <a:cubicBezTo>
                      <a:pt x="30" y="116"/>
                      <a:pt x="3" y="80"/>
                      <a:pt x="0" y="55"/>
                    </a:cubicBezTo>
                    <a:cubicBezTo>
                      <a:pt x="0" y="53"/>
                      <a:pt x="0" y="51"/>
                      <a:pt x="0" y="49"/>
                    </a:cubicBezTo>
                    <a:cubicBezTo>
                      <a:pt x="0" y="22"/>
                      <a:pt x="22" y="0"/>
                      <a:pt x="49" y="0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6" name="Picture 5"/>
              <p:cNvPicPr preferRelativeResize="0"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599" y="2046436"/>
                <a:ext cx="544977" cy="466995"/>
              </a:xfrm>
              <a:prstGeom prst="rect">
                <a:avLst/>
              </a:prstGeom>
              <a:ln w="22225">
                <a:solidFill>
                  <a:schemeClr val="bg1"/>
                </a:solidFill>
              </a:ln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486" y="2850894"/>
              <a:ext cx="2166119" cy="38442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931" y="916811"/>
            <a:ext cx="1950286" cy="4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  <p:bldP spid="29" grpId="0" animBg="1"/>
      <p:bldP spid="34" grpId="0" animBg="1"/>
      <p:bldP spid="40" grpId="0" animBg="1"/>
      <p:bldP spid="97" grpId="0"/>
      <p:bldP spid="102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GCTools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Benefits </a:t>
            </a:r>
            <a:endParaRPr lang="en-US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1090" y="2603384"/>
            <a:ext cx="10629821" cy="2352502"/>
            <a:chOff x="1854909" y="2885301"/>
            <a:chExt cx="5231691" cy="1178011"/>
          </a:xfrm>
        </p:grpSpPr>
        <p:sp>
          <p:nvSpPr>
            <p:cNvPr id="6" name="Oval 5"/>
            <p:cNvSpPr/>
            <p:nvPr>
              <p:custDataLst>
                <p:tags r:id="rId1"/>
              </p:custDataLst>
            </p:nvPr>
          </p:nvSpPr>
          <p:spPr>
            <a:xfrm>
              <a:off x="1854909" y="2887360"/>
              <a:ext cx="1157417" cy="1157417"/>
            </a:xfrm>
            <a:prstGeom prst="ellipse">
              <a:avLst/>
            </a:prstGeom>
            <a:solidFill>
              <a:srgbClr val="00517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Connect &amp; Collaborate</a:t>
              </a:r>
            </a:p>
          </p:txBody>
        </p:sp>
        <p:sp>
          <p:nvSpPr>
            <p:cNvPr id="7" name="Oval 6"/>
            <p:cNvSpPr/>
            <p:nvPr>
              <p:custDataLst>
                <p:tags r:id="rId2"/>
              </p:custDataLst>
            </p:nvPr>
          </p:nvSpPr>
          <p:spPr>
            <a:xfrm>
              <a:off x="2890817" y="2885301"/>
              <a:ext cx="1157417" cy="1157417"/>
            </a:xfrm>
            <a:prstGeom prst="ellipse">
              <a:avLst/>
            </a:prstGeom>
            <a:solidFill>
              <a:srgbClr val="3095B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Network</a:t>
              </a:r>
            </a:p>
          </p:txBody>
        </p:sp>
        <p:sp>
          <p:nvSpPr>
            <p:cNvPr id="8" name="Oval 7"/>
            <p:cNvSpPr/>
            <p:nvPr>
              <p:custDataLst>
                <p:tags r:id="rId3"/>
              </p:custDataLst>
            </p:nvPr>
          </p:nvSpPr>
          <p:spPr>
            <a:xfrm>
              <a:off x="3912309" y="2899717"/>
              <a:ext cx="1157417" cy="1157417"/>
            </a:xfrm>
            <a:prstGeom prst="ellipse">
              <a:avLst/>
            </a:prstGeom>
            <a:solidFill>
              <a:srgbClr val="374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Enhance Productivity</a:t>
              </a:r>
            </a:p>
          </p:txBody>
        </p:sp>
        <p:sp>
          <p:nvSpPr>
            <p:cNvPr id="9" name="Oval 8"/>
            <p:cNvSpPr/>
            <p:nvPr>
              <p:custDataLst>
                <p:tags r:id="rId4"/>
              </p:custDataLst>
            </p:nvPr>
          </p:nvSpPr>
          <p:spPr>
            <a:xfrm>
              <a:off x="4902909" y="2905895"/>
              <a:ext cx="1157417" cy="1157417"/>
            </a:xfrm>
            <a:prstGeom prst="ellipse">
              <a:avLst/>
            </a:prstGeom>
            <a:solidFill>
              <a:srgbClr val="CD202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Share Information</a:t>
              </a:r>
            </a:p>
          </p:txBody>
        </p:sp>
        <p:sp>
          <p:nvSpPr>
            <p:cNvPr id="10" name="Oval 9"/>
            <p:cNvSpPr/>
            <p:nvPr>
              <p:custDataLst>
                <p:tags r:id="rId5"/>
              </p:custDataLst>
            </p:nvPr>
          </p:nvSpPr>
          <p:spPr>
            <a:xfrm>
              <a:off x="5929183" y="2905895"/>
              <a:ext cx="1157417" cy="1157417"/>
            </a:xfrm>
            <a:prstGeom prst="ellipse">
              <a:avLst/>
            </a:prstGeom>
            <a:solidFill>
              <a:srgbClr val="CCD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Communicate &amp; Engage</a:t>
              </a:r>
            </a:p>
          </p:txBody>
        </p:sp>
      </p:grpSp>
      <p:sp>
        <p:nvSpPr>
          <p:cNvPr id="12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Why or Why Not Use the </a:t>
            </a: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GCTools</a:t>
            </a:r>
            <a:r>
              <a:rPr lang="en-US" sz="38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17" name="Object 29"/>
          <p:cNvSpPr/>
          <p:nvPr/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4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5688" y="2084414"/>
            <a:ext cx="404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+mj-lt"/>
              </a:rPr>
              <a:t>Open Sharing</a:t>
            </a:r>
          </a:p>
          <a:p>
            <a:r>
              <a:rPr lang="en-CA" sz="2400" dirty="0" smtClean="0">
                <a:latin typeface="+mj-lt"/>
              </a:rPr>
              <a:t>Co-creation</a:t>
            </a:r>
          </a:p>
          <a:p>
            <a:r>
              <a:rPr lang="en-CA" sz="2400" dirty="0" smtClean="0">
                <a:latin typeface="+mj-lt"/>
              </a:rPr>
              <a:t>Collaboration</a:t>
            </a:r>
          </a:p>
          <a:p>
            <a:r>
              <a:rPr lang="en-CA" sz="2400" dirty="0" smtClean="0">
                <a:latin typeface="+mj-lt"/>
              </a:rPr>
              <a:t>Works in progress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5688" y="4246814"/>
            <a:ext cx="7272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+mj-lt"/>
              </a:rPr>
              <a:t>Confidential or Sensitive Data</a:t>
            </a:r>
          </a:p>
          <a:p>
            <a:r>
              <a:rPr lang="en-CA" sz="2400" dirty="0" smtClean="0">
                <a:latin typeface="+mj-lt"/>
              </a:rPr>
              <a:t>Official Record Keeping</a:t>
            </a:r>
          </a:p>
          <a:p>
            <a:r>
              <a:rPr lang="en-CA" sz="2400" dirty="0" smtClean="0">
                <a:latin typeface="+mj-lt"/>
              </a:rPr>
              <a:t>Duplicate Content</a:t>
            </a:r>
          </a:p>
          <a:p>
            <a:r>
              <a:rPr lang="en-CA" sz="2400" dirty="0" smtClean="0">
                <a:latin typeface="+mj-lt"/>
              </a:rPr>
              <a:t>Private or Limited Discussion (except GCmessage)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56785" y="4155074"/>
            <a:ext cx="1753640" cy="1753640"/>
            <a:chOff x="2624835" y="2172102"/>
            <a:chExt cx="1753640" cy="1753640"/>
          </a:xfrm>
        </p:grpSpPr>
        <p:sp>
          <p:nvSpPr>
            <p:cNvPr id="25" name="Oval 24"/>
            <p:cNvSpPr/>
            <p:nvPr/>
          </p:nvSpPr>
          <p:spPr>
            <a:xfrm>
              <a:off x="2624835" y="2172102"/>
              <a:ext cx="1753640" cy="1753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697359" y="2244626"/>
              <a:ext cx="1608591" cy="16085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215904" y="2831824"/>
              <a:ext cx="571500" cy="497987"/>
            </a:xfrm>
            <a:custGeom>
              <a:avLst/>
              <a:gdLst>
                <a:gd name="T0" fmla="*/ 343 w 361"/>
                <a:gd name="T1" fmla="*/ 106 h 346"/>
                <a:gd name="T2" fmla="*/ 330 w 361"/>
                <a:gd name="T3" fmla="*/ 58 h 346"/>
                <a:gd name="T4" fmla="*/ 275 w 361"/>
                <a:gd name="T5" fmla="*/ 0 h 346"/>
                <a:gd name="T6" fmla="*/ 250 w 361"/>
                <a:gd name="T7" fmla="*/ 0 h 346"/>
                <a:gd name="T8" fmla="*/ 213 w 361"/>
                <a:gd name="T9" fmla="*/ 3 h 346"/>
                <a:gd name="T10" fmla="*/ 159 w 361"/>
                <a:gd name="T11" fmla="*/ 19 h 346"/>
                <a:gd name="T12" fmla="*/ 113 w 361"/>
                <a:gd name="T13" fmla="*/ 33 h 346"/>
                <a:gd name="T14" fmla="*/ 109 w 361"/>
                <a:gd name="T15" fmla="*/ 188 h 346"/>
                <a:gd name="T16" fmla="*/ 122 w 361"/>
                <a:gd name="T17" fmla="*/ 202 h 346"/>
                <a:gd name="T18" fmla="*/ 162 w 361"/>
                <a:gd name="T19" fmla="*/ 243 h 346"/>
                <a:gd name="T20" fmla="*/ 192 w 361"/>
                <a:gd name="T21" fmla="*/ 281 h 346"/>
                <a:gd name="T22" fmla="*/ 199 w 361"/>
                <a:gd name="T23" fmla="*/ 305 h 346"/>
                <a:gd name="T24" fmla="*/ 206 w 361"/>
                <a:gd name="T25" fmla="*/ 331 h 346"/>
                <a:gd name="T26" fmla="*/ 224 w 361"/>
                <a:gd name="T27" fmla="*/ 346 h 346"/>
                <a:gd name="T28" fmla="*/ 256 w 361"/>
                <a:gd name="T29" fmla="*/ 338 h 346"/>
                <a:gd name="T30" fmla="*/ 271 w 361"/>
                <a:gd name="T31" fmla="*/ 319 h 346"/>
                <a:gd name="T32" fmla="*/ 275 w 361"/>
                <a:gd name="T33" fmla="*/ 297 h 346"/>
                <a:gd name="T34" fmla="*/ 272 w 361"/>
                <a:gd name="T35" fmla="*/ 271 h 346"/>
                <a:gd name="T36" fmla="*/ 262 w 361"/>
                <a:gd name="T37" fmla="*/ 245 h 346"/>
                <a:gd name="T38" fmla="*/ 257 w 361"/>
                <a:gd name="T39" fmla="*/ 236 h 346"/>
                <a:gd name="T40" fmla="*/ 318 w 361"/>
                <a:gd name="T41" fmla="*/ 231 h 346"/>
                <a:gd name="T42" fmla="*/ 361 w 361"/>
                <a:gd name="T43" fmla="*/ 187 h 346"/>
                <a:gd name="T44" fmla="*/ 352 w 361"/>
                <a:gd name="T45" fmla="*/ 137 h 346"/>
                <a:gd name="T46" fmla="*/ 80 w 361"/>
                <a:gd name="T47" fmla="*/ 202 h 346"/>
                <a:gd name="T48" fmla="*/ 5 w 361"/>
                <a:gd name="T49" fmla="*/ 198 h 346"/>
                <a:gd name="T50" fmla="*/ 0 w 361"/>
                <a:gd name="T51" fmla="*/ 43 h 346"/>
                <a:gd name="T52" fmla="*/ 15 w 361"/>
                <a:gd name="T53" fmla="*/ 29 h 346"/>
                <a:gd name="T54" fmla="*/ 90 w 361"/>
                <a:gd name="T55" fmla="*/ 33 h 346"/>
                <a:gd name="T56" fmla="*/ 94 w 361"/>
                <a:gd name="T57" fmla="*/ 187 h 346"/>
                <a:gd name="T58" fmla="*/ 54 w 361"/>
                <a:gd name="T59" fmla="*/ 62 h 346"/>
                <a:gd name="T60" fmla="*/ 33 w 361"/>
                <a:gd name="T61" fmla="*/ 62 h 346"/>
                <a:gd name="T62" fmla="*/ 33 w 361"/>
                <a:gd name="T63" fmla="*/ 82 h 346"/>
                <a:gd name="T64" fmla="*/ 54 w 361"/>
                <a:gd name="T65" fmla="*/ 82 h 346"/>
                <a:gd name="T66" fmla="*/ 54 w 361"/>
                <a:gd name="T67" fmla="*/ 6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1" h="346">
                  <a:moveTo>
                    <a:pt x="352" y="137"/>
                  </a:moveTo>
                  <a:cubicBezTo>
                    <a:pt x="353" y="125"/>
                    <a:pt x="350" y="115"/>
                    <a:pt x="343" y="106"/>
                  </a:cubicBezTo>
                  <a:cubicBezTo>
                    <a:pt x="345" y="97"/>
                    <a:pt x="345" y="89"/>
                    <a:pt x="343" y="79"/>
                  </a:cubicBezTo>
                  <a:cubicBezTo>
                    <a:pt x="340" y="71"/>
                    <a:pt x="336" y="64"/>
                    <a:pt x="330" y="58"/>
                  </a:cubicBezTo>
                  <a:cubicBezTo>
                    <a:pt x="332" y="41"/>
                    <a:pt x="328" y="28"/>
                    <a:pt x="319" y="17"/>
                  </a:cubicBezTo>
                  <a:cubicBezTo>
                    <a:pt x="310" y="6"/>
                    <a:pt x="295" y="0"/>
                    <a:pt x="275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36" y="0"/>
                    <a:pt x="225" y="1"/>
                    <a:pt x="213" y="3"/>
                  </a:cubicBezTo>
                  <a:cubicBezTo>
                    <a:pt x="202" y="6"/>
                    <a:pt x="193" y="8"/>
                    <a:pt x="186" y="10"/>
                  </a:cubicBezTo>
                  <a:cubicBezTo>
                    <a:pt x="179" y="12"/>
                    <a:pt x="170" y="15"/>
                    <a:pt x="159" y="19"/>
                  </a:cubicBezTo>
                  <a:cubicBezTo>
                    <a:pt x="140" y="25"/>
                    <a:pt x="128" y="29"/>
                    <a:pt x="123" y="29"/>
                  </a:cubicBezTo>
                  <a:cubicBezTo>
                    <a:pt x="119" y="29"/>
                    <a:pt x="116" y="30"/>
                    <a:pt x="113" y="33"/>
                  </a:cubicBezTo>
                  <a:cubicBezTo>
                    <a:pt x="110" y="36"/>
                    <a:pt x="109" y="39"/>
                    <a:pt x="109" y="43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9" y="191"/>
                    <a:pt x="110" y="195"/>
                    <a:pt x="113" y="197"/>
                  </a:cubicBezTo>
                  <a:cubicBezTo>
                    <a:pt x="115" y="200"/>
                    <a:pt x="119" y="202"/>
                    <a:pt x="122" y="202"/>
                  </a:cubicBezTo>
                  <a:cubicBezTo>
                    <a:pt x="126" y="202"/>
                    <a:pt x="132" y="207"/>
                    <a:pt x="140" y="215"/>
                  </a:cubicBezTo>
                  <a:cubicBezTo>
                    <a:pt x="147" y="224"/>
                    <a:pt x="155" y="233"/>
                    <a:pt x="162" y="243"/>
                  </a:cubicBezTo>
                  <a:cubicBezTo>
                    <a:pt x="173" y="256"/>
                    <a:pt x="180" y="265"/>
                    <a:pt x="185" y="270"/>
                  </a:cubicBezTo>
                  <a:cubicBezTo>
                    <a:pt x="188" y="272"/>
                    <a:pt x="190" y="276"/>
                    <a:pt x="192" y="281"/>
                  </a:cubicBezTo>
                  <a:cubicBezTo>
                    <a:pt x="194" y="285"/>
                    <a:pt x="195" y="289"/>
                    <a:pt x="196" y="292"/>
                  </a:cubicBezTo>
                  <a:cubicBezTo>
                    <a:pt x="197" y="294"/>
                    <a:pt x="198" y="299"/>
                    <a:pt x="199" y="305"/>
                  </a:cubicBezTo>
                  <a:cubicBezTo>
                    <a:pt x="200" y="311"/>
                    <a:pt x="201" y="316"/>
                    <a:pt x="202" y="319"/>
                  </a:cubicBezTo>
                  <a:cubicBezTo>
                    <a:pt x="203" y="322"/>
                    <a:pt x="204" y="326"/>
                    <a:pt x="206" y="331"/>
                  </a:cubicBezTo>
                  <a:cubicBezTo>
                    <a:pt x="209" y="335"/>
                    <a:pt x="211" y="339"/>
                    <a:pt x="214" y="342"/>
                  </a:cubicBezTo>
                  <a:cubicBezTo>
                    <a:pt x="217" y="345"/>
                    <a:pt x="220" y="346"/>
                    <a:pt x="224" y="346"/>
                  </a:cubicBezTo>
                  <a:cubicBezTo>
                    <a:pt x="231" y="346"/>
                    <a:pt x="237" y="345"/>
                    <a:pt x="243" y="344"/>
                  </a:cubicBezTo>
                  <a:cubicBezTo>
                    <a:pt x="248" y="342"/>
                    <a:pt x="253" y="340"/>
                    <a:pt x="256" y="338"/>
                  </a:cubicBezTo>
                  <a:cubicBezTo>
                    <a:pt x="260" y="336"/>
                    <a:pt x="263" y="333"/>
                    <a:pt x="265" y="329"/>
                  </a:cubicBezTo>
                  <a:cubicBezTo>
                    <a:pt x="268" y="325"/>
                    <a:pt x="270" y="322"/>
                    <a:pt x="271" y="319"/>
                  </a:cubicBezTo>
                  <a:cubicBezTo>
                    <a:pt x="272" y="316"/>
                    <a:pt x="273" y="312"/>
                    <a:pt x="273" y="307"/>
                  </a:cubicBezTo>
                  <a:cubicBezTo>
                    <a:pt x="274" y="303"/>
                    <a:pt x="275" y="300"/>
                    <a:pt x="275" y="297"/>
                  </a:cubicBezTo>
                  <a:cubicBezTo>
                    <a:pt x="275" y="295"/>
                    <a:pt x="275" y="292"/>
                    <a:pt x="275" y="289"/>
                  </a:cubicBezTo>
                  <a:cubicBezTo>
                    <a:pt x="275" y="283"/>
                    <a:pt x="274" y="277"/>
                    <a:pt x="272" y="271"/>
                  </a:cubicBezTo>
                  <a:cubicBezTo>
                    <a:pt x="271" y="265"/>
                    <a:pt x="270" y="261"/>
                    <a:pt x="268" y="258"/>
                  </a:cubicBezTo>
                  <a:cubicBezTo>
                    <a:pt x="267" y="255"/>
                    <a:pt x="265" y="251"/>
                    <a:pt x="262" y="245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57" y="236"/>
                    <a:pt x="257" y="236"/>
                    <a:pt x="257" y="236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318" y="231"/>
                    <a:pt x="318" y="231"/>
                    <a:pt x="318" y="231"/>
                  </a:cubicBezTo>
                  <a:cubicBezTo>
                    <a:pt x="330" y="231"/>
                    <a:pt x="340" y="226"/>
                    <a:pt x="348" y="218"/>
                  </a:cubicBezTo>
                  <a:cubicBezTo>
                    <a:pt x="357" y="209"/>
                    <a:pt x="361" y="199"/>
                    <a:pt x="361" y="187"/>
                  </a:cubicBezTo>
                  <a:cubicBezTo>
                    <a:pt x="361" y="174"/>
                    <a:pt x="357" y="163"/>
                    <a:pt x="349" y="154"/>
                  </a:cubicBezTo>
                  <a:cubicBezTo>
                    <a:pt x="351" y="147"/>
                    <a:pt x="352" y="142"/>
                    <a:pt x="352" y="137"/>
                  </a:cubicBezTo>
                  <a:close/>
                  <a:moveTo>
                    <a:pt x="90" y="198"/>
                  </a:moveTo>
                  <a:cubicBezTo>
                    <a:pt x="87" y="200"/>
                    <a:pt x="84" y="202"/>
                    <a:pt x="80" y="202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11" y="202"/>
                    <a:pt x="8" y="200"/>
                    <a:pt x="5" y="198"/>
                  </a:cubicBezTo>
                  <a:cubicBezTo>
                    <a:pt x="2" y="195"/>
                    <a:pt x="0" y="191"/>
                    <a:pt x="0" y="18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9"/>
                    <a:pt x="2" y="36"/>
                    <a:pt x="5" y="33"/>
                  </a:cubicBezTo>
                  <a:cubicBezTo>
                    <a:pt x="8" y="30"/>
                    <a:pt x="11" y="29"/>
                    <a:pt x="15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4" y="29"/>
                    <a:pt x="87" y="30"/>
                    <a:pt x="90" y="33"/>
                  </a:cubicBezTo>
                  <a:cubicBezTo>
                    <a:pt x="93" y="36"/>
                    <a:pt x="94" y="39"/>
                    <a:pt x="94" y="43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91"/>
                    <a:pt x="93" y="195"/>
                    <a:pt x="90" y="198"/>
                  </a:cubicBezTo>
                  <a:close/>
                  <a:moveTo>
                    <a:pt x="54" y="62"/>
                  </a:moveTo>
                  <a:cubicBezTo>
                    <a:pt x="51" y="59"/>
                    <a:pt x="48" y="58"/>
                    <a:pt x="44" y="58"/>
                  </a:cubicBezTo>
                  <a:cubicBezTo>
                    <a:pt x="40" y="58"/>
                    <a:pt x="36" y="59"/>
                    <a:pt x="33" y="62"/>
                  </a:cubicBezTo>
                  <a:cubicBezTo>
                    <a:pt x="31" y="64"/>
                    <a:pt x="29" y="68"/>
                    <a:pt x="29" y="72"/>
                  </a:cubicBezTo>
                  <a:cubicBezTo>
                    <a:pt x="29" y="76"/>
                    <a:pt x="31" y="79"/>
                    <a:pt x="33" y="82"/>
                  </a:cubicBezTo>
                  <a:cubicBezTo>
                    <a:pt x="36" y="85"/>
                    <a:pt x="40" y="86"/>
                    <a:pt x="44" y="86"/>
                  </a:cubicBezTo>
                  <a:cubicBezTo>
                    <a:pt x="48" y="86"/>
                    <a:pt x="51" y="85"/>
                    <a:pt x="54" y="82"/>
                  </a:cubicBezTo>
                  <a:cubicBezTo>
                    <a:pt x="57" y="79"/>
                    <a:pt x="58" y="76"/>
                    <a:pt x="58" y="72"/>
                  </a:cubicBezTo>
                  <a:cubicBezTo>
                    <a:pt x="58" y="68"/>
                    <a:pt x="57" y="64"/>
                    <a:pt x="54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56785" y="1900434"/>
            <a:ext cx="1753640" cy="1753640"/>
            <a:chOff x="476572" y="4814294"/>
            <a:chExt cx="1753640" cy="1753640"/>
          </a:xfrm>
        </p:grpSpPr>
        <p:sp>
          <p:nvSpPr>
            <p:cNvPr id="28" name="Oval 27"/>
            <p:cNvSpPr/>
            <p:nvPr/>
          </p:nvSpPr>
          <p:spPr>
            <a:xfrm>
              <a:off x="476572" y="4814294"/>
              <a:ext cx="1753640" cy="17536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9096" y="4886818"/>
              <a:ext cx="1608591" cy="160859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39066" y="5416460"/>
              <a:ext cx="628650" cy="549306"/>
            </a:xfrm>
            <a:custGeom>
              <a:avLst/>
              <a:gdLst>
                <a:gd name="T0" fmla="*/ 317 w 360"/>
                <a:gd name="T1" fmla="*/ 115 h 346"/>
                <a:gd name="T2" fmla="*/ 256 w 360"/>
                <a:gd name="T3" fmla="*/ 110 h 346"/>
                <a:gd name="T4" fmla="*/ 261 w 360"/>
                <a:gd name="T5" fmla="*/ 101 h 346"/>
                <a:gd name="T6" fmla="*/ 272 w 360"/>
                <a:gd name="T7" fmla="*/ 75 h 346"/>
                <a:gd name="T8" fmla="*/ 274 w 360"/>
                <a:gd name="T9" fmla="*/ 49 h 346"/>
                <a:gd name="T10" fmla="*/ 270 w 360"/>
                <a:gd name="T11" fmla="*/ 27 h 346"/>
                <a:gd name="T12" fmla="*/ 255 w 360"/>
                <a:gd name="T13" fmla="*/ 8 h 346"/>
                <a:gd name="T14" fmla="*/ 223 w 360"/>
                <a:gd name="T15" fmla="*/ 0 h 346"/>
                <a:gd name="T16" fmla="*/ 206 w 360"/>
                <a:gd name="T17" fmla="*/ 15 h 346"/>
                <a:gd name="T18" fmla="*/ 198 w 360"/>
                <a:gd name="T19" fmla="*/ 41 h 346"/>
                <a:gd name="T20" fmla="*/ 191 w 360"/>
                <a:gd name="T21" fmla="*/ 65 h 346"/>
                <a:gd name="T22" fmla="*/ 162 w 360"/>
                <a:gd name="T23" fmla="*/ 103 h 346"/>
                <a:gd name="T24" fmla="*/ 122 w 360"/>
                <a:gd name="T25" fmla="*/ 144 h 346"/>
                <a:gd name="T26" fmla="*/ 108 w 360"/>
                <a:gd name="T27" fmla="*/ 158 h 346"/>
                <a:gd name="T28" fmla="*/ 112 w 360"/>
                <a:gd name="T29" fmla="*/ 313 h 346"/>
                <a:gd name="T30" fmla="*/ 158 w 360"/>
                <a:gd name="T31" fmla="*/ 327 h 346"/>
                <a:gd name="T32" fmla="*/ 212 w 360"/>
                <a:gd name="T33" fmla="*/ 343 h 346"/>
                <a:gd name="T34" fmla="*/ 249 w 360"/>
                <a:gd name="T35" fmla="*/ 346 h 346"/>
                <a:gd name="T36" fmla="*/ 274 w 360"/>
                <a:gd name="T37" fmla="*/ 346 h 346"/>
                <a:gd name="T38" fmla="*/ 330 w 360"/>
                <a:gd name="T39" fmla="*/ 288 h 346"/>
                <a:gd name="T40" fmla="*/ 342 w 360"/>
                <a:gd name="T41" fmla="*/ 240 h 346"/>
                <a:gd name="T42" fmla="*/ 348 w 360"/>
                <a:gd name="T43" fmla="*/ 192 h 346"/>
                <a:gd name="T44" fmla="*/ 348 w 360"/>
                <a:gd name="T45" fmla="*/ 128 h 346"/>
                <a:gd name="T46" fmla="*/ 79 w 360"/>
                <a:gd name="T47" fmla="*/ 144 h 346"/>
                <a:gd name="T48" fmla="*/ 4 w 360"/>
                <a:gd name="T49" fmla="*/ 148 h 346"/>
                <a:gd name="T50" fmla="*/ 0 w 360"/>
                <a:gd name="T51" fmla="*/ 303 h 346"/>
                <a:gd name="T52" fmla="*/ 14 w 360"/>
                <a:gd name="T53" fmla="*/ 317 h 346"/>
                <a:gd name="T54" fmla="*/ 89 w 360"/>
                <a:gd name="T55" fmla="*/ 313 h 346"/>
                <a:gd name="T56" fmla="*/ 93 w 360"/>
                <a:gd name="T57" fmla="*/ 159 h 346"/>
                <a:gd name="T58" fmla="*/ 53 w 360"/>
                <a:gd name="T59" fmla="*/ 284 h 346"/>
                <a:gd name="T60" fmla="*/ 33 w 360"/>
                <a:gd name="T61" fmla="*/ 284 h 346"/>
                <a:gd name="T62" fmla="*/ 33 w 360"/>
                <a:gd name="T63" fmla="*/ 264 h 346"/>
                <a:gd name="T64" fmla="*/ 53 w 360"/>
                <a:gd name="T65" fmla="*/ 264 h 346"/>
                <a:gd name="T66" fmla="*/ 53 w 360"/>
                <a:gd name="T67" fmla="*/ 28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346">
                  <a:moveTo>
                    <a:pt x="348" y="128"/>
                  </a:moveTo>
                  <a:cubicBezTo>
                    <a:pt x="339" y="120"/>
                    <a:pt x="329" y="115"/>
                    <a:pt x="317" y="115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61" y="101"/>
                    <a:pt x="261" y="101"/>
                    <a:pt x="261" y="101"/>
                  </a:cubicBezTo>
                  <a:cubicBezTo>
                    <a:pt x="264" y="96"/>
                    <a:pt x="266" y="91"/>
                    <a:pt x="267" y="88"/>
                  </a:cubicBezTo>
                  <a:cubicBezTo>
                    <a:pt x="269" y="85"/>
                    <a:pt x="270" y="80"/>
                    <a:pt x="272" y="75"/>
                  </a:cubicBezTo>
                  <a:cubicBezTo>
                    <a:pt x="273" y="69"/>
                    <a:pt x="274" y="63"/>
                    <a:pt x="274" y="57"/>
                  </a:cubicBezTo>
                  <a:cubicBezTo>
                    <a:pt x="274" y="54"/>
                    <a:pt x="274" y="51"/>
                    <a:pt x="274" y="49"/>
                  </a:cubicBezTo>
                  <a:cubicBezTo>
                    <a:pt x="274" y="46"/>
                    <a:pt x="273" y="43"/>
                    <a:pt x="273" y="39"/>
                  </a:cubicBezTo>
                  <a:cubicBezTo>
                    <a:pt x="272" y="34"/>
                    <a:pt x="271" y="30"/>
                    <a:pt x="270" y="27"/>
                  </a:cubicBezTo>
                  <a:cubicBezTo>
                    <a:pt x="269" y="24"/>
                    <a:pt x="267" y="21"/>
                    <a:pt x="265" y="17"/>
                  </a:cubicBezTo>
                  <a:cubicBezTo>
                    <a:pt x="262" y="13"/>
                    <a:pt x="259" y="10"/>
                    <a:pt x="255" y="8"/>
                  </a:cubicBezTo>
                  <a:cubicBezTo>
                    <a:pt x="252" y="6"/>
                    <a:pt x="247" y="4"/>
                    <a:pt x="242" y="2"/>
                  </a:cubicBezTo>
                  <a:cubicBezTo>
                    <a:pt x="236" y="1"/>
                    <a:pt x="230" y="0"/>
                    <a:pt x="223" y="0"/>
                  </a:cubicBezTo>
                  <a:cubicBezTo>
                    <a:pt x="219" y="0"/>
                    <a:pt x="216" y="1"/>
                    <a:pt x="213" y="4"/>
                  </a:cubicBezTo>
                  <a:cubicBezTo>
                    <a:pt x="210" y="7"/>
                    <a:pt x="208" y="11"/>
                    <a:pt x="206" y="15"/>
                  </a:cubicBezTo>
                  <a:cubicBezTo>
                    <a:pt x="203" y="20"/>
                    <a:pt x="202" y="24"/>
                    <a:pt x="201" y="27"/>
                  </a:cubicBezTo>
                  <a:cubicBezTo>
                    <a:pt x="200" y="30"/>
                    <a:pt x="199" y="35"/>
                    <a:pt x="198" y="41"/>
                  </a:cubicBezTo>
                  <a:cubicBezTo>
                    <a:pt x="197" y="47"/>
                    <a:pt x="196" y="52"/>
                    <a:pt x="195" y="54"/>
                  </a:cubicBezTo>
                  <a:cubicBezTo>
                    <a:pt x="195" y="57"/>
                    <a:pt x="193" y="61"/>
                    <a:pt x="191" y="65"/>
                  </a:cubicBezTo>
                  <a:cubicBezTo>
                    <a:pt x="189" y="70"/>
                    <a:pt x="187" y="73"/>
                    <a:pt x="184" y="76"/>
                  </a:cubicBezTo>
                  <a:cubicBezTo>
                    <a:pt x="179" y="81"/>
                    <a:pt x="172" y="90"/>
                    <a:pt x="162" y="103"/>
                  </a:cubicBezTo>
                  <a:cubicBezTo>
                    <a:pt x="154" y="113"/>
                    <a:pt x="147" y="122"/>
                    <a:pt x="139" y="131"/>
                  </a:cubicBezTo>
                  <a:cubicBezTo>
                    <a:pt x="131" y="139"/>
                    <a:pt x="125" y="144"/>
                    <a:pt x="122" y="144"/>
                  </a:cubicBezTo>
                  <a:cubicBezTo>
                    <a:pt x="118" y="144"/>
                    <a:pt x="115" y="146"/>
                    <a:pt x="112" y="149"/>
                  </a:cubicBezTo>
                  <a:cubicBezTo>
                    <a:pt x="109" y="151"/>
                    <a:pt x="108" y="155"/>
                    <a:pt x="108" y="158"/>
                  </a:cubicBezTo>
                  <a:cubicBezTo>
                    <a:pt x="108" y="303"/>
                    <a:pt x="108" y="303"/>
                    <a:pt x="108" y="303"/>
                  </a:cubicBezTo>
                  <a:cubicBezTo>
                    <a:pt x="108" y="307"/>
                    <a:pt x="109" y="310"/>
                    <a:pt x="112" y="313"/>
                  </a:cubicBezTo>
                  <a:cubicBezTo>
                    <a:pt x="115" y="316"/>
                    <a:pt x="118" y="317"/>
                    <a:pt x="122" y="317"/>
                  </a:cubicBezTo>
                  <a:cubicBezTo>
                    <a:pt x="128" y="318"/>
                    <a:pt x="139" y="321"/>
                    <a:pt x="158" y="327"/>
                  </a:cubicBezTo>
                  <a:cubicBezTo>
                    <a:pt x="169" y="331"/>
                    <a:pt x="179" y="334"/>
                    <a:pt x="185" y="336"/>
                  </a:cubicBezTo>
                  <a:cubicBezTo>
                    <a:pt x="192" y="338"/>
                    <a:pt x="201" y="340"/>
                    <a:pt x="212" y="343"/>
                  </a:cubicBezTo>
                  <a:cubicBezTo>
                    <a:pt x="224" y="345"/>
                    <a:pt x="235" y="346"/>
                    <a:pt x="245" y="346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66" y="346"/>
                    <a:pt x="266" y="346"/>
                    <a:pt x="266" y="346"/>
                  </a:cubicBezTo>
                  <a:cubicBezTo>
                    <a:pt x="274" y="346"/>
                    <a:pt x="274" y="346"/>
                    <a:pt x="274" y="346"/>
                  </a:cubicBezTo>
                  <a:cubicBezTo>
                    <a:pt x="294" y="346"/>
                    <a:pt x="309" y="340"/>
                    <a:pt x="319" y="329"/>
                  </a:cubicBezTo>
                  <a:cubicBezTo>
                    <a:pt x="327" y="318"/>
                    <a:pt x="331" y="305"/>
                    <a:pt x="330" y="288"/>
                  </a:cubicBezTo>
                  <a:cubicBezTo>
                    <a:pt x="335" y="282"/>
                    <a:pt x="340" y="275"/>
                    <a:pt x="342" y="267"/>
                  </a:cubicBezTo>
                  <a:cubicBezTo>
                    <a:pt x="344" y="257"/>
                    <a:pt x="344" y="249"/>
                    <a:pt x="342" y="240"/>
                  </a:cubicBezTo>
                  <a:cubicBezTo>
                    <a:pt x="349" y="231"/>
                    <a:pt x="352" y="221"/>
                    <a:pt x="351" y="209"/>
                  </a:cubicBezTo>
                  <a:cubicBezTo>
                    <a:pt x="351" y="204"/>
                    <a:pt x="350" y="199"/>
                    <a:pt x="348" y="192"/>
                  </a:cubicBezTo>
                  <a:cubicBezTo>
                    <a:pt x="356" y="183"/>
                    <a:pt x="360" y="171"/>
                    <a:pt x="360" y="159"/>
                  </a:cubicBezTo>
                  <a:cubicBezTo>
                    <a:pt x="360" y="147"/>
                    <a:pt x="356" y="137"/>
                    <a:pt x="348" y="128"/>
                  </a:cubicBezTo>
                  <a:close/>
                  <a:moveTo>
                    <a:pt x="89" y="148"/>
                  </a:moveTo>
                  <a:cubicBezTo>
                    <a:pt x="86" y="146"/>
                    <a:pt x="83" y="144"/>
                    <a:pt x="79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0" y="144"/>
                    <a:pt x="7" y="146"/>
                    <a:pt x="4" y="148"/>
                  </a:cubicBezTo>
                  <a:cubicBezTo>
                    <a:pt x="1" y="151"/>
                    <a:pt x="0" y="155"/>
                    <a:pt x="0" y="159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7"/>
                    <a:pt x="1" y="310"/>
                    <a:pt x="4" y="313"/>
                  </a:cubicBezTo>
                  <a:cubicBezTo>
                    <a:pt x="7" y="316"/>
                    <a:pt x="10" y="317"/>
                    <a:pt x="14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83" y="317"/>
                    <a:pt x="86" y="316"/>
                    <a:pt x="89" y="313"/>
                  </a:cubicBezTo>
                  <a:cubicBezTo>
                    <a:pt x="92" y="310"/>
                    <a:pt x="93" y="307"/>
                    <a:pt x="93" y="303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5"/>
                    <a:pt x="92" y="151"/>
                    <a:pt x="89" y="148"/>
                  </a:cubicBezTo>
                  <a:close/>
                  <a:moveTo>
                    <a:pt x="53" y="284"/>
                  </a:moveTo>
                  <a:cubicBezTo>
                    <a:pt x="50" y="287"/>
                    <a:pt x="47" y="288"/>
                    <a:pt x="43" y="288"/>
                  </a:cubicBezTo>
                  <a:cubicBezTo>
                    <a:pt x="39" y="288"/>
                    <a:pt x="35" y="287"/>
                    <a:pt x="33" y="284"/>
                  </a:cubicBezTo>
                  <a:cubicBezTo>
                    <a:pt x="30" y="282"/>
                    <a:pt x="28" y="278"/>
                    <a:pt x="28" y="274"/>
                  </a:cubicBezTo>
                  <a:cubicBezTo>
                    <a:pt x="28" y="270"/>
                    <a:pt x="30" y="267"/>
                    <a:pt x="33" y="264"/>
                  </a:cubicBezTo>
                  <a:cubicBezTo>
                    <a:pt x="35" y="261"/>
                    <a:pt x="39" y="260"/>
                    <a:pt x="43" y="260"/>
                  </a:cubicBezTo>
                  <a:cubicBezTo>
                    <a:pt x="47" y="260"/>
                    <a:pt x="50" y="261"/>
                    <a:pt x="53" y="264"/>
                  </a:cubicBezTo>
                  <a:cubicBezTo>
                    <a:pt x="56" y="267"/>
                    <a:pt x="57" y="270"/>
                    <a:pt x="57" y="274"/>
                  </a:cubicBezTo>
                  <a:cubicBezTo>
                    <a:pt x="57" y="278"/>
                    <a:pt x="56" y="282"/>
                    <a:pt x="5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6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eb2c5ff3341451f705030d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5,&quot;ColorModifier&quot;:0,&quot;BrightnessModifier&quot;:0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1,&quot;BrightnessModifier&quot;:0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Widescreen</PresentationFormat>
  <Paragraphs>229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Open Sans</vt:lpstr>
      <vt:lpstr>Roboto Slab</vt:lpstr>
      <vt:lpstr>Source Sans Pro Regular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GCTools during the COVID-19 pandemic</vt:lpstr>
      <vt:lpstr>The pandemic’s impact on GCTools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GCwiki – Sharing information during COVID-19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2020-05-06T14:12:56Z</dcterms:created>
  <dcterms:modified xsi:type="dcterms:W3CDTF">2020-05-06T14:13:56Z</dcterms:modified>
</cp:coreProperties>
</file>