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1.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notesSlides/notesSlide2.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notesSlides/notesSlide3.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notesSlides/notesSlide4.xml" ContentType="application/vnd.openxmlformats-officedocument.presentationml.notesSlide+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notesMasterIdLst>
    <p:notesMasterId r:id="rId14"/>
  </p:notesMasterIdLst>
  <p:handoutMasterIdLst>
    <p:handoutMasterId r:id="rId15"/>
  </p:handoutMasterIdLst>
  <p:sldIdLst>
    <p:sldId id="384" r:id="rId2"/>
    <p:sldId id="5146" r:id="rId3"/>
    <p:sldId id="5153" r:id="rId4"/>
    <p:sldId id="5164" r:id="rId5"/>
    <p:sldId id="5155" r:id="rId6"/>
    <p:sldId id="5165" r:id="rId7"/>
    <p:sldId id="5166" r:id="rId8"/>
    <p:sldId id="5159" r:id="rId9"/>
    <p:sldId id="5167" r:id="rId10"/>
    <p:sldId id="5168" r:id="rId11"/>
    <p:sldId id="5156" r:id="rId12"/>
    <p:sldId id="5163" r:id="rId13"/>
  </p:sldIdLst>
  <p:sldSz cx="12192000" cy="6858000"/>
  <p:notesSz cx="6858000" cy="9144000"/>
  <p:custDataLst>
    <p:tags r:id="rId1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EAA0112-A5CB-45CF-68FC-DB3613E9B800}" name="Pare, Carine (SPAC/PSPC)" initials="P(" userId="S::carine.pare@tpsgc-pwgsc.gc.ca::71f88b2f-db4c-4269-9577-1025f7fc6543" providerId="AD"/>
  <p188:author id="{E0B58E1D-D7CD-526B-D5DF-113E5B04D636}" name="Bemeur, Chantal (SPAC/PSPC)" initials="BC(" userId="S::Chantal.Bemeur@tpsgc-pwgsc.gc.ca::97d9d3ea-19b5-4147-b2f7-c6eb9c5930c3" providerId="AD"/>
  <p188:author id="{B82E8466-83BB-6317-73B9-A51F2FE0BC10}" name="Pare, Carine (SPAC/PSPC)" initials="PC(" userId="S::Carine.Pare@tpsgc-pwgsc.gc.ca::71f88b2f-db4c-4269-9577-1025f7fc6543" providerId="AD"/>
  <p188:author id="{685D0F8D-5798-DA56-B0ED-0D6E00F4CB73}" name="Dion3, Alain (SPAC/PSPC) (il-lui / he-him)" initials="DA((/h" userId="S::alain.dion3@tpsgc-pwgsc.gc.ca::b5972ad0-fee1-4393-9fd4-8bc589782ac7" providerId="AD"/>
  <p188:author id="{0725D58D-19FC-2C41-5C3A-CFBED0122820}" name="Genereux, Sophie (SPAC/PSPC)" initials="GS(" userId="S::Sophie.Genereux@tpsgc-pwgsc.gc.ca::fb217e55-5cbd-4b07-9ec1-a590548adf68" providerId="AD"/>
  <p188:author id="{03F4DBDB-6F70-D8B7-8326-B99CD1A32C65}" name="Jacob, Karen (SPAC/PSPC) (elle-la / she-her)" initials="KJ" userId="S::Karen.Jacob@tpsgc-pwgsc.gc.ca::66e9cce0-e37b-4645-a907-f7690bd68df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User" initials="MOU" lastIdx="4" clrIdx="0"/>
  <p:cmAuthor id="2" name="Jeremy N Gooden" initials="JNG" lastIdx="1" clrIdx="1"/>
  <p:cmAuthor id="3" name="Rickey Haley-Colpitts" initials="RH" lastIdx="1" clrIdx="2">
    <p:extLst>
      <p:ext uri="{19B8F6BF-5375-455C-9EA6-DF929625EA0E}">
        <p15:presenceInfo xmlns:p15="http://schemas.microsoft.com/office/powerpoint/2012/main" userId="S::Rickey.Haley-Colpitts@bgis.com::d450c491-4712-4c27-9f1d-d9034ee29bdf" providerId="AD"/>
      </p:ext>
    </p:extLst>
  </p:cmAuthor>
  <p:cmAuthor id="4" name="Carine Pare" initials="CP" lastIdx="3" clrIdx="3">
    <p:extLst>
      <p:ext uri="{19B8F6BF-5375-455C-9EA6-DF929625EA0E}">
        <p15:presenceInfo xmlns:p15="http://schemas.microsoft.com/office/powerpoint/2012/main" userId="S::Carine.Pare@tpsgc-pwgsc.gc.ca::71f88b2f-db4c-4269-9577-1025f7fc654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2B33F"/>
    <a:srgbClr val="409786"/>
    <a:srgbClr val="6DB761"/>
    <a:srgbClr val="5B5B5B"/>
    <a:srgbClr val="4B4F54"/>
    <a:srgbClr val="839584"/>
    <a:srgbClr val="78A078"/>
    <a:srgbClr val="F2A920"/>
    <a:srgbClr val="B27A0A"/>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D183B9-D47E-4A5C-9BBC-30C6C0057818}" v="28" dt="2025-06-30T17:51:53.70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Style moyen 1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00" autoAdjust="0"/>
    <p:restoredTop sz="93309" autoAdjust="0"/>
  </p:normalViewPr>
  <p:slideViewPr>
    <p:cSldViewPr snapToGrid="0" snapToObjects="1">
      <p:cViewPr varScale="1">
        <p:scale>
          <a:sx n="66" d="100"/>
          <a:sy n="66" d="100"/>
        </p:scale>
        <p:origin x="544" y="8"/>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sorterViewPr>
    <p:cViewPr>
      <p:scale>
        <a:sx n="100" d="100"/>
        <a:sy n="100" d="100"/>
      </p:scale>
      <p:origin x="0" y="-1290"/>
    </p:cViewPr>
  </p:sorterViewPr>
  <p:notesViewPr>
    <p:cSldViewPr snapToGrid="0" snapToObjects="1">
      <p:cViewPr varScale="1">
        <p:scale>
          <a:sx n="42" d="100"/>
          <a:sy n="42" d="100"/>
        </p:scale>
        <p:origin x="2314"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8/10/relationships/authors" Target="authors.xml"/><Relationship Id="rId5" Type="http://schemas.openxmlformats.org/officeDocument/2006/relationships/slide" Target="slides/slide4.xml"/><Relationship Id="rId15" Type="http://schemas.openxmlformats.org/officeDocument/2006/relationships/handoutMaster" Target="handoutMasters/handoutMaster1.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microsoft.com/office/2016/11/relationships/changesInfo" Target="changesInfos/changesInfo1.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cob, Karen (SPAC/PSPC) (elle-la / she-her)" userId="66e9cce0-e37b-4645-a907-f7690bd68dfb" providerId="ADAL" clId="{40D183B9-D47E-4A5C-9BBC-30C6C0057818}"/>
    <pc:docChg chg="undo custSel addSld delSld modSld sldOrd">
      <pc:chgData name="Jacob, Karen (SPAC/PSPC) (elle-la / she-her)" userId="66e9cce0-e37b-4645-a907-f7690bd68dfb" providerId="ADAL" clId="{40D183B9-D47E-4A5C-9BBC-30C6C0057818}" dt="2025-07-04T18:58:25.108" v="3318" actId="113"/>
      <pc:docMkLst>
        <pc:docMk/>
      </pc:docMkLst>
      <pc:sldChg chg="modSp mod">
        <pc:chgData name="Jacob, Karen (SPAC/PSPC) (elle-la / she-her)" userId="66e9cce0-e37b-4645-a907-f7690bd68dfb" providerId="ADAL" clId="{40D183B9-D47E-4A5C-9BBC-30C6C0057818}" dt="2025-06-30T17:07:54.926" v="688" actId="20577"/>
        <pc:sldMkLst>
          <pc:docMk/>
          <pc:sldMk cId="1739606208" sldId="384"/>
        </pc:sldMkLst>
        <pc:spChg chg="mod">
          <ac:chgData name="Jacob, Karen (SPAC/PSPC) (elle-la / she-her)" userId="66e9cce0-e37b-4645-a907-f7690bd68dfb" providerId="ADAL" clId="{40D183B9-D47E-4A5C-9BBC-30C6C0057818}" dt="2025-06-30T17:07:54.926" v="688" actId="20577"/>
          <ac:spMkLst>
            <pc:docMk/>
            <pc:sldMk cId="1739606208" sldId="384"/>
            <ac:spMk id="16" creationId="{68044161-86F9-4088-A6B9-05999097B37C}"/>
          </ac:spMkLst>
        </pc:spChg>
      </pc:sldChg>
      <pc:sldChg chg="addSp delSp modSp del mod modNotesTx">
        <pc:chgData name="Jacob, Karen (SPAC/PSPC) (elle-la / she-her)" userId="66e9cce0-e37b-4645-a907-f7690bd68dfb" providerId="ADAL" clId="{40D183B9-D47E-4A5C-9BBC-30C6C0057818}" dt="2025-06-30T17:54:58.635" v="2679" actId="47"/>
        <pc:sldMkLst>
          <pc:docMk/>
          <pc:sldMk cId="782836501" sldId="385"/>
        </pc:sldMkLst>
      </pc:sldChg>
      <pc:sldChg chg="modSp mod">
        <pc:chgData name="Jacob, Karen (SPAC/PSPC) (elle-la / she-her)" userId="66e9cce0-e37b-4645-a907-f7690bd68dfb" providerId="ADAL" clId="{40D183B9-D47E-4A5C-9BBC-30C6C0057818}" dt="2025-07-04T18:56:38.740" v="3317" actId="1035"/>
        <pc:sldMkLst>
          <pc:docMk/>
          <pc:sldMk cId="3499923032" sldId="5146"/>
        </pc:sldMkLst>
        <pc:spChg chg="mod">
          <ac:chgData name="Jacob, Karen (SPAC/PSPC) (elle-la / she-her)" userId="66e9cce0-e37b-4645-a907-f7690bd68dfb" providerId="ADAL" clId="{40D183B9-D47E-4A5C-9BBC-30C6C0057818}" dt="2025-07-04T18:56:38.740" v="3317" actId="1035"/>
          <ac:spMkLst>
            <pc:docMk/>
            <pc:sldMk cId="3499923032" sldId="5146"/>
            <ac:spMk id="10" creationId="{000D524A-320F-6BB4-B947-05E0A947FBA7}"/>
          </ac:spMkLst>
        </pc:spChg>
      </pc:sldChg>
      <pc:sldChg chg="modSp mod">
        <pc:chgData name="Jacob, Karen (SPAC/PSPC) (elle-la / she-her)" userId="66e9cce0-e37b-4645-a907-f7690bd68dfb" providerId="ADAL" clId="{40D183B9-D47E-4A5C-9BBC-30C6C0057818}" dt="2025-07-04T18:58:25.108" v="3318" actId="113"/>
        <pc:sldMkLst>
          <pc:docMk/>
          <pc:sldMk cId="2509489348" sldId="5153"/>
        </pc:sldMkLst>
        <pc:spChg chg="mod">
          <ac:chgData name="Jacob, Karen (SPAC/PSPC) (elle-la / she-her)" userId="66e9cce0-e37b-4645-a907-f7690bd68dfb" providerId="ADAL" clId="{40D183B9-D47E-4A5C-9BBC-30C6C0057818}" dt="2025-06-30T17:08:44.732" v="700" actId="20577"/>
          <ac:spMkLst>
            <pc:docMk/>
            <pc:sldMk cId="2509489348" sldId="5153"/>
            <ac:spMk id="3" creationId="{41BE6B50-88EB-D2A5-67D3-AD36A9027E26}"/>
          </ac:spMkLst>
        </pc:spChg>
        <pc:spChg chg="mod">
          <ac:chgData name="Jacob, Karen (SPAC/PSPC) (elle-la / she-her)" userId="66e9cce0-e37b-4645-a907-f7690bd68dfb" providerId="ADAL" clId="{40D183B9-D47E-4A5C-9BBC-30C6C0057818}" dt="2025-07-04T18:58:25.108" v="3318" actId="113"/>
          <ac:spMkLst>
            <pc:docMk/>
            <pc:sldMk cId="2509489348" sldId="5153"/>
            <ac:spMk id="5" creationId="{D0DACE9A-1229-9EEE-A180-51B071D4E977}"/>
          </ac:spMkLst>
        </pc:spChg>
      </pc:sldChg>
      <pc:sldChg chg="del">
        <pc:chgData name="Jacob, Karen (SPAC/PSPC) (elle-la / she-her)" userId="66e9cce0-e37b-4645-a907-f7690bd68dfb" providerId="ADAL" clId="{40D183B9-D47E-4A5C-9BBC-30C6C0057818}" dt="2025-06-30T17:49:32.440" v="2276" actId="47"/>
        <pc:sldMkLst>
          <pc:docMk/>
          <pc:sldMk cId="1022071146" sldId="5154"/>
        </pc:sldMkLst>
      </pc:sldChg>
      <pc:sldChg chg="addSp delSp modSp mod modNotesTx">
        <pc:chgData name="Jacob, Karen (SPAC/PSPC) (elle-la / she-her)" userId="66e9cce0-e37b-4645-a907-f7690bd68dfb" providerId="ADAL" clId="{40D183B9-D47E-4A5C-9BBC-30C6C0057818}" dt="2025-07-04T18:49:36.648" v="2983" actId="20577"/>
        <pc:sldMkLst>
          <pc:docMk/>
          <pc:sldMk cId="1375870424" sldId="5155"/>
        </pc:sldMkLst>
        <pc:spChg chg="mod">
          <ac:chgData name="Jacob, Karen (SPAC/PSPC) (elle-la / she-her)" userId="66e9cce0-e37b-4645-a907-f7690bd68dfb" providerId="ADAL" clId="{40D183B9-D47E-4A5C-9BBC-30C6C0057818}" dt="2025-06-30T17:29:04.284" v="1248" actId="1076"/>
          <ac:spMkLst>
            <pc:docMk/>
            <pc:sldMk cId="1375870424" sldId="5155"/>
            <ac:spMk id="3" creationId="{462AB89C-5C60-F514-7F62-BB85882DB24D}"/>
          </ac:spMkLst>
        </pc:spChg>
        <pc:spChg chg="mod">
          <ac:chgData name="Jacob, Karen (SPAC/PSPC) (elle-la / she-her)" userId="66e9cce0-e37b-4645-a907-f7690bd68dfb" providerId="ADAL" clId="{40D183B9-D47E-4A5C-9BBC-30C6C0057818}" dt="2025-06-30T17:33:05.284" v="1391" actId="20577"/>
          <ac:spMkLst>
            <pc:docMk/>
            <pc:sldMk cId="1375870424" sldId="5155"/>
            <ac:spMk id="8" creationId="{02D8D4DF-2C0A-5924-F304-01FCD54FA0CB}"/>
          </ac:spMkLst>
        </pc:spChg>
        <pc:graphicFrameChg chg="add mod modGraphic">
          <ac:chgData name="Jacob, Karen (SPAC/PSPC) (elle-la / she-her)" userId="66e9cce0-e37b-4645-a907-f7690bd68dfb" providerId="ADAL" clId="{40D183B9-D47E-4A5C-9BBC-30C6C0057818}" dt="2025-06-30T17:39:49.185" v="1602" actId="14100"/>
          <ac:graphicFrameMkLst>
            <pc:docMk/>
            <pc:sldMk cId="1375870424" sldId="5155"/>
            <ac:graphicFrameMk id="4" creationId="{3F1B2D53-ACDA-27BF-FCE3-F3081C781FC5}"/>
          </ac:graphicFrameMkLst>
        </pc:graphicFrameChg>
      </pc:sldChg>
      <pc:sldChg chg="delSp modSp mod">
        <pc:chgData name="Jacob, Karen (SPAC/PSPC) (elle-la / she-her)" userId="66e9cce0-e37b-4645-a907-f7690bd68dfb" providerId="ADAL" clId="{40D183B9-D47E-4A5C-9BBC-30C6C0057818}" dt="2025-06-30T17:50:09.231" v="2347" actId="113"/>
        <pc:sldMkLst>
          <pc:docMk/>
          <pc:sldMk cId="127833343" sldId="5156"/>
        </pc:sldMkLst>
        <pc:spChg chg="mod">
          <ac:chgData name="Jacob, Karen (SPAC/PSPC) (elle-la / she-her)" userId="66e9cce0-e37b-4645-a907-f7690bd68dfb" providerId="ADAL" clId="{40D183B9-D47E-4A5C-9BBC-30C6C0057818}" dt="2025-06-30T17:49:41.568" v="2291" actId="20577"/>
          <ac:spMkLst>
            <pc:docMk/>
            <pc:sldMk cId="127833343" sldId="5156"/>
            <ac:spMk id="4" creationId="{6E84A27E-2844-316E-6672-1236545BDBDC}"/>
          </ac:spMkLst>
        </pc:spChg>
        <pc:spChg chg="mod">
          <ac:chgData name="Jacob, Karen (SPAC/PSPC) (elle-la / she-her)" userId="66e9cce0-e37b-4645-a907-f7690bd68dfb" providerId="ADAL" clId="{40D183B9-D47E-4A5C-9BBC-30C6C0057818}" dt="2025-06-30T17:50:09.231" v="2347" actId="113"/>
          <ac:spMkLst>
            <pc:docMk/>
            <pc:sldMk cId="127833343" sldId="5156"/>
            <ac:spMk id="12" creationId="{49BC1508-1F65-AA39-033E-D60F15B261D2}"/>
          </ac:spMkLst>
        </pc:spChg>
      </pc:sldChg>
      <pc:sldChg chg="del">
        <pc:chgData name="Jacob, Karen (SPAC/PSPC) (elle-la / she-her)" userId="66e9cce0-e37b-4645-a907-f7690bd68dfb" providerId="ADAL" clId="{40D183B9-D47E-4A5C-9BBC-30C6C0057818}" dt="2025-06-30T17:49:21.635" v="2272" actId="47"/>
        <pc:sldMkLst>
          <pc:docMk/>
          <pc:sldMk cId="900799693" sldId="5157"/>
        </pc:sldMkLst>
      </pc:sldChg>
      <pc:sldChg chg="del">
        <pc:chgData name="Jacob, Karen (SPAC/PSPC) (elle-la / she-her)" userId="66e9cce0-e37b-4645-a907-f7690bd68dfb" providerId="ADAL" clId="{40D183B9-D47E-4A5C-9BBC-30C6C0057818}" dt="2025-06-30T17:49:24.904" v="2273" actId="47"/>
        <pc:sldMkLst>
          <pc:docMk/>
          <pc:sldMk cId="991772494" sldId="5158"/>
        </pc:sldMkLst>
      </pc:sldChg>
      <pc:sldChg chg="addSp delSp modSp mod ord">
        <pc:chgData name="Jacob, Karen (SPAC/PSPC) (elle-la / she-her)" userId="66e9cce0-e37b-4645-a907-f7690bd68dfb" providerId="ADAL" clId="{40D183B9-D47E-4A5C-9BBC-30C6C0057818}" dt="2025-07-04T18:51:44.070" v="2995"/>
        <pc:sldMkLst>
          <pc:docMk/>
          <pc:sldMk cId="339407420" sldId="5159"/>
        </pc:sldMkLst>
        <pc:spChg chg="mod">
          <ac:chgData name="Jacob, Karen (SPAC/PSPC) (elle-la / she-her)" userId="66e9cce0-e37b-4645-a907-f7690bd68dfb" providerId="ADAL" clId="{40D183B9-D47E-4A5C-9BBC-30C6C0057818}" dt="2025-06-30T17:19:07.570" v="1155" actId="14100"/>
          <ac:spMkLst>
            <pc:docMk/>
            <pc:sldMk cId="339407420" sldId="5159"/>
            <ac:spMk id="8" creationId="{02D8D4DF-2C0A-5924-F304-01FCD54FA0CB}"/>
          </ac:spMkLst>
        </pc:spChg>
        <pc:spChg chg="add mod">
          <ac:chgData name="Jacob, Karen (SPAC/PSPC) (elle-la / she-her)" userId="66e9cce0-e37b-4645-a907-f7690bd68dfb" providerId="ADAL" clId="{40D183B9-D47E-4A5C-9BBC-30C6C0057818}" dt="2025-06-30T17:19:31.644" v="1161" actId="14100"/>
          <ac:spMkLst>
            <pc:docMk/>
            <pc:sldMk cId="339407420" sldId="5159"/>
            <ac:spMk id="73" creationId="{BA16FAC5-1113-7F4A-52D7-4EE1835ACFD4}"/>
          </ac:spMkLst>
        </pc:spChg>
        <pc:graphicFrameChg chg="add mod modGraphic">
          <ac:chgData name="Jacob, Karen (SPAC/PSPC) (elle-la / she-her)" userId="66e9cce0-e37b-4645-a907-f7690bd68dfb" providerId="ADAL" clId="{40D183B9-D47E-4A5C-9BBC-30C6C0057818}" dt="2025-06-30T17:29:58.901" v="1277" actId="2711"/>
          <ac:graphicFrameMkLst>
            <pc:docMk/>
            <pc:sldMk cId="339407420" sldId="5159"/>
            <ac:graphicFrameMk id="74" creationId="{42BDEB97-3E19-319E-52B3-5DE83BAAEF18}"/>
          </ac:graphicFrameMkLst>
        </pc:graphicFrameChg>
      </pc:sldChg>
      <pc:sldChg chg="del">
        <pc:chgData name="Jacob, Karen (SPAC/PSPC) (elle-la / she-her)" userId="66e9cce0-e37b-4645-a907-f7690bd68dfb" providerId="ADAL" clId="{40D183B9-D47E-4A5C-9BBC-30C6C0057818}" dt="2025-06-30T17:49:28.202" v="2274" actId="47"/>
        <pc:sldMkLst>
          <pc:docMk/>
          <pc:sldMk cId="1323070438" sldId="5160"/>
        </pc:sldMkLst>
      </pc:sldChg>
      <pc:sldChg chg="del">
        <pc:chgData name="Jacob, Karen (SPAC/PSPC) (elle-la / she-her)" userId="66e9cce0-e37b-4645-a907-f7690bd68dfb" providerId="ADAL" clId="{40D183B9-D47E-4A5C-9BBC-30C6C0057818}" dt="2025-06-30T17:49:30.855" v="2275" actId="47"/>
        <pc:sldMkLst>
          <pc:docMk/>
          <pc:sldMk cId="2797960310" sldId="5162"/>
        </pc:sldMkLst>
      </pc:sldChg>
      <pc:sldChg chg="addSp delSp modSp mod">
        <pc:chgData name="Jacob, Karen (SPAC/PSPC) (elle-la / she-her)" userId="66e9cce0-e37b-4645-a907-f7690bd68dfb" providerId="ADAL" clId="{40D183B9-D47E-4A5C-9BBC-30C6C0057818}" dt="2025-06-30T17:27:06.217" v="1183" actId="20577"/>
        <pc:sldMkLst>
          <pc:docMk/>
          <pc:sldMk cId="199475862" sldId="5164"/>
        </pc:sldMkLst>
        <pc:spChg chg="mod">
          <ac:chgData name="Jacob, Karen (SPAC/PSPC) (elle-la / she-her)" userId="66e9cce0-e37b-4645-a907-f7690bd68dfb" providerId="ADAL" clId="{40D183B9-D47E-4A5C-9BBC-30C6C0057818}" dt="2025-06-30T17:18:40.249" v="1128" actId="207"/>
          <ac:spMkLst>
            <pc:docMk/>
            <pc:sldMk cId="199475862" sldId="5164"/>
            <ac:spMk id="3" creationId="{E0D3799E-4A35-4E22-D4FF-B86832A631A4}"/>
          </ac:spMkLst>
        </pc:spChg>
        <pc:spChg chg="add mod">
          <ac:chgData name="Jacob, Karen (SPAC/PSPC) (elle-la / she-her)" userId="66e9cce0-e37b-4645-a907-f7690bd68dfb" providerId="ADAL" clId="{40D183B9-D47E-4A5C-9BBC-30C6C0057818}" dt="2025-06-30T17:27:06.217" v="1183" actId="20577"/>
          <ac:spMkLst>
            <pc:docMk/>
            <pc:sldMk cId="199475862" sldId="5164"/>
            <ac:spMk id="4" creationId="{4FC5CB7D-7DBA-0FB5-42BB-278431AA3643}"/>
          </ac:spMkLst>
        </pc:spChg>
        <pc:spChg chg="mod">
          <ac:chgData name="Jacob, Karen (SPAC/PSPC) (elle-la / she-her)" userId="66e9cce0-e37b-4645-a907-f7690bd68dfb" providerId="ADAL" clId="{40D183B9-D47E-4A5C-9BBC-30C6C0057818}" dt="2025-06-30T17:18:53.725" v="1130" actId="207"/>
          <ac:spMkLst>
            <pc:docMk/>
            <pc:sldMk cId="199475862" sldId="5164"/>
            <ac:spMk id="8" creationId="{4423B3D8-2F6C-161B-6E48-EC52D4427CCF}"/>
          </ac:spMkLst>
        </pc:spChg>
      </pc:sldChg>
      <pc:sldChg chg="modSp add mod">
        <pc:chgData name="Jacob, Karen (SPAC/PSPC) (elle-la / she-her)" userId="66e9cce0-e37b-4645-a907-f7690bd68dfb" providerId="ADAL" clId="{40D183B9-D47E-4A5C-9BBC-30C6C0057818}" dt="2025-06-30T17:54:01.541" v="2677" actId="313"/>
        <pc:sldMkLst>
          <pc:docMk/>
          <pc:sldMk cId="2177547212" sldId="5165"/>
        </pc:sldMkLst>
        <pc:spChg chg="mod">
          <ac:chgData name="Jacob, Karen (SPAC/PSPC) (elle-la / she-her)" userId="66e9cce0-e37b-4645-a907-f7690bd68dfb" providerId="ADAL" clId="{40D183B9-D47E-4A5C-9BBC-30C6C0057818}" dt="2025-06-30T17:37:53.287" v="1593" actId="20577"/>
          <ac:spMkLst>
            <pc:docMk/>
            <pc:sldMk cId="2177547212" sldId="5165"/>
            <ac:spMk id="8" creationId="{73AC6BDF-E004-10EF-2A8F-69A9CE6FF3B4}"/>
          </ac:spMkLst>
        </pc:spChg>
        <pc:graphicFrameChg chg="mod modGraphic">
          <ac:chgData name="Jacob, Karen (SPAC/PSPC) (elle-la / she-her)" userId="66e9cce0-e37b-4645-a907-f7690bd68dfb" providerId="ADAL" clId="{40D183B9-D47E-4A5C-9BBC-30C6C0057818}" dt="2025-06-30T17:54:01.541" v="2677" actId="313"/>
          <ac:graphicFrameMkLst>
            <pc:docMk/>
            <pc:sldMk cId="2177547212" sldId="5165"/>
            <ac:graphicFrameMk id="4" creationId="{A486E3D8-BB0F-FC4C-5E34-A6D40F6C2291}"/>
          </ac:graphicFrameMkLst>
        </pc:graphicFrameChg>
      </pc:sldChg>
      <pc:sldChg chg="modSp add mod">
        <pc:chgData name="Jacob, Karen (SPAC/PSPC) (elle-la / she-her)" userId="66e9cce0-e37b-4645-a907-f7690bd68dfb" providerId="ADAL" clId="{40D183B9-D47E-4A5C-9BBC-30C6C0057818}" dt="2025-07-04T18:50:20.538" v="2993" actId="20577"/>
        <pc:sldMkLst>
          <pc:docMk/>
          <pc:sldMk cId="2126300068" sldId="5166"/>
        </pc:sldMkLst>
        <pc:spChg chg="mod">
          <ac:chgData name="Jacob, Karen (SPAC/PSPC) (elle-la / she-her)" userId="66e9cce0-e37b-4645-a907-f7690bd68dfb" providerId="ADAL" clId="{40D183B9-D47E-4A5C-9BBC-30C6C0057818}" dt="2025-06-30T17:42:48.663" v="1876" actId="20577"/>
          <ac:spMkLst>
            <pc:docMk/>
            <pc:sldMk cId="2126300068" sldId="5166"/>
            <ac:spMk id="8" creationId="{D61BDF4D-560B-1886-6750-66CA62CA9917}"/>
          </ac:spMkLst>
        </pc:spChg>
        <pc:graphicFrameChg chg="mod modGraphic">
          <ac:chgData name="Jacob, Karen (SPAC/PSPC) (elle-la / she-her)" userId="66e9cce0-e37b-4645-a907-f7690bd68dfb" providerId="ADAL" clId="{40D183B9-D47E-4A5C-9BBC-30C6C0057818}" dt="2025-07-04T18:50:20.538" v="2993" actId="20577"/>
          <ac:graphicFrameMkLst>
            <pc:docMk/>
            <pc:sldMk cId="2126300068" sldId="5166"/>
            <ac:graphicFrameMk id="4" creationId="{B48F2DD6-464B-4A28-E7D3-BA69B3B5B5E2}"/>
          </ac:graphicFrameMkLst>
        </pc:graphicFrameChg>
      </pc:sldChg>
      <pc:sldChg chg="addSp delSp modSp add mod">
        <pc:chgData name="Jacob, Karen (SPAC/PSPC) (elle-la / she-her)" userId="66e9cce0-e37b-4645-a907-f7690bd68dfb" providerId="ADAL" clId="{40D183B9-D47E-4A5C-9BBC-30C6C0057818}" dt="2025-06-30T17:45:35.352" v="2170" actId="20577"/>
        <pc:sldMkLst>
          <pc:docMk/>
          <pc:sldMk cId="1703459097" sldId="5167"/>
        </pc:sldMkLst>
        <pc:spChg chg="mod">
          <ac:chgData name="Jacob, Karen (SPAC/PSPC) (elle-la / she-her)" userId="66e9cce0-e37b-4645-a907-f7690bd68dfb" providerId="ADAL" clId="{40D183B9-D47E-4A5C-9BBC-30C6C0057818}" dt="2025-06-30T17:43:30.287" v="1895" actId="20577"/>
          <ac:spMkLst>
            <pc:docMk/>
            <pc:sldMk cId="1703459097" sldId="5167"/>
            <ac:spMk id="8" creationId="{F2133DE8-4CC8-128B-9239-B683F5E5AB26}"/>
          </ac:spMkLst>
        </pc:spChg>
        <pc:spChg chg="add del mod">
          <ac:chgData name="Jacob, Karen (SPAC/PSPC) (elle-la / she-her)" userId="66e9cce0-e37b-4645-a907-f7690bd68dfb" providerId="ADAL" clId="{40D183B9-D47E-4A5C-9BBC-30C6C0057818}" dt="2025-06-30T17:44:51.085" v="2066" actId="20577"/>
          <ac:spMkLst>
            <pc:docMk/>
            <pc:sldMk cId="1703459097" sldId="5167"/>
            <ac:spMk id="73" creationId="{EE9DE64F-B1D2-3E87-AC84-3229E9B0210E}"/>
          </ac:spMkLst>
        </pc:spChg>
        <pc:graphicFrameChg chg="mod modGraphic">
          <ac:chgData name="Jacob, Karen (SPAC/PSPC) (elle-la / she-her)" userId="66e9cce0-e37b-4645-a907-f7690bd68dfb" providerId="ADAL" clId="{40D183B9-D47E-4A5C-9BBC-30C6C0057818}" dt="2025-06-30T17:45:35.352" v="2170" actId="20577"/>
          <ac:graphicFrameMkLst>
            <pc:docMk/>
            <pc:sldMk cId="1703459097" sldId="5167"/>
            <ac:graphicFrameMk id="74" creationId="{A6EA772A-8D71-7B61-EA90-D1C081AC810C}"/>
          </ac:graphicFrameMkLst>
        </pc:graphicFrameChg>
      </pc:sldChg>
      <pc:sldChg chg="addSp delSp modSp add mod">
        <pc:chgData name="Jacob, Karen (SPAC/PSPC) (elle-la / she-her)" userId="66e9cce0-e37b-4645-a907-f7690bd68dfb" providerId="ADAL" clId="{40D183B9-D47E-4A5C-9BBC-30C6C0057818}" dt="2025-06-30T17:49:14.025" v="2271" actId="1038"/>
        <pc:sldMkLst>
          <pc:docMk/>
          <pc:sldMk cId="2449831760" sldId="5168"/>
        </pc:sldMkLst>
        <pc:spChg chg="add mod">
          <ac:chgData name="Jacob, Karen (SPAC/PSPC) (elle-la / she-her)" userId="66e9cce0-e37b-4645-a907-f7690bd68dfb" providerId="ADAL" clId="{40D183B9-D47E-4A5C-9BBC-30C6C0057818}" dt="2025-06-30T17:49:14.025" v="2271" actId="1038"/>
          <ac:spMkLst>
            <pc:docMk/>
            <pc:sldMk cId="2449831760" sldId="5168"/>
            <ac:spMk id="4" creationId="{1C2935B6-523C-DE8D-7A92-D708C20B88C9}"/>
          </ac:spMkLst>
        </pc:spChg>
        <pc:spChg chg="add mod">
          <ac:chgData name="Jacob, Karen (SPAC/PSPC) (elle-la / she-her)" userId="66e9cce0-e37b-4645-a907-f7690bd68dfb" providerId="ADAL" clId="{40D183B9-D47E-4A5C-9BBC-30C6C0057818}" dt="2025-06-30T17:49:14.025" v="2271" actId="1038"/>
          <ac:spMkLst>
            <pc:docMk/>
            <pc:sldMk cId="2449831760" sldId="5168"/>
            <ac:spMk id="5" creationId="{4D160ACC-7E22-16DE-1DDC-023BB7BA6D2E}"/>
          </ac:spMkLst>
        </pc:spChg>
        <pc:spChg chg="add mod">
          <ac:chgData name="Jacob, Karen (SPAC/PSPC) (elle-la / she-her)" userId="66e9cce0-e37b-4645-a907-f7690bd68dfb" providerId="ADAL" clId="{40D183B9-D47E-4A5C-9BBC-30C6C0057818}" dt="2025-06-30T17:49:14.025" v="2271" actId="1038"/>
          <ac:spMkLst>
            <pc:docMk/>
            <pc:sldMk cId="2449831760" sldId="5168"/>
            <ac:spMk id="6" creationId="{4513568C-2E31-489F-9282-C4DE2FFE1C05}"/>
          </ac:spMkLst>
        </pc:spChg>
        <pc:spChg chg="add mod">
          <ac:chgData name="Jacob, Karen (SPAC/PSPC) (elle-la / she-her)" userId="66e9cce0-e37b-4645-a907-f7690bd68dfb" providerId="ADAL" clId="{40D183B9-D47E-4A5C-9BBC-30C6C0057818}" dt="2025-06-30T17:49:14.025" v="2271" actId="1038"/>
          <ac:spMkLst>
            <pc:docMk/>
            <pc:sldMk cId="2449831760" sldId="5168"/>
            <ac:spMk id="7" creationId="{92A923FF-4A49-1AE3-D42A-24A6DBF08832}"/>
          </ac:spMkLst>
        </pc:spChg>
        <pc:spChg chg="mod">
          <ac:chgData name="Jacob, Karen (SPAC/PSPC) (elle-la / she-her)" userId="66e9cce0-e37b-4645-a907-f7690bd68dfb" providerId="ADAL" clId="{40D183B9-D47E-4A5C-9BBC-30C6C0057818}" dt="2025-06-30T17:46:04.735" v="2205" actId="20577"/>
          <ac:spMkLst>
            <pc:docMk/>
            <pc:sldMk cId="2449831760" sldId="5168"/>
            <ac:spMk id="8" creationId="{BABD5B44-559D-FC5A-9EA5-5B49A52B7F86}"/>
          </ac:spMkLst>
        </pc:spChg>
        <pc:spChg chg="add mod">
          <ac:chgData name="Jacob, Karen (SPAC/PSPC) (elle-la / she-her)" userId="66e9cce0-e37b-4645-a907-f7690bd68dfb" providerId="ADAL" clId="{40D183B9-D47E-4A5C-9BBC-30C6C0057818}" dt="2025-06-30T17:49:14.025" v="2271" actId="1038"/>
          <ac:spMkLst>
            <pc:docMk/>
            <pc:sldMk cId="2449831760" sldId="5168"/>
            <ac:spMk id="9" creationId="{B29F5024-DF10-6A39-D286-F99E422F24FB}"/>
          </ac:spMkLst>
        </pc:spChg>
        <pc:spChg chg="add mod">
          <ac:chgData name="Jacob, Karen (SPAC/PSPC) (elle-la / she-her)" userId="66e9cce0-e37b-4645-a907-f7690bd68dfb" providerId="ADAL" clId="{40D183B9-D47E-4A5C-9BBC-30C6C0057818}" dt="2025-06-30T17:49:14.025" v="2271" actId="1038"/>
          <ac:spMkLst>
            <pc:docMk/>
            <pc:sldMk cId="2449831760" sldId="5168"/>
            <ac:spMk id="12" creationId="{489B1205-1F8C-D02D-64AF-4F755173AB38}"/>
          </ac:spMkLst>
        </pc:spChg>
        <pc:spChg chg="add mod">
          <ac:chgData name="Jacob, Karen (SPAC/PSPC) (elle-la / she-her)" userId="66e9cce0-e37b-4645-a907-f7690bd68dfb" providerId="ADAL" clId="{40D183B9-D47E-4A5C-9BBC-30C6C0057818}" dt="2025-06-30T17:49:14.025" v="2271" actId="1038"/>
          <ac:spMkLst>
            <pc:docMk/>
            <pc:sldMk cId="2449831760" sldId="5168"/>
            <ac:spMk id="13" creationId="{A9804FF1-666D-4D43-E2F3-8C0CF21F010E}"/>
          </ac:spMkLst>
        </pc:spChg>
        <pc:spChg chg="add mod">
          <ac:chgData name="Jacob, Karen (SPAC/PSPC) (elle-la / she-her)" userId="66e9cce0-e37b-4645-a907-f7690bd68dfb" providerId="ADAL" clId="{40D183B9-D47E-4A5C-9BBC-30C6C0057818}" dt="2025-06-30T17:49:14.025" v="2271" actId="1038"/>
          <ac:spMkLst>
            <pc:docMk/>
            <pc:sldMk cId="2449831760" sldId="5168"/>
            <ac:spMk id="14" creationId="{D96D8BEC-440A-ABF6-5A16-720D575B7152}"/>
          </ac:spMkLst>
        </pc:spChg>
        <pc:spChg chg="add mod">
          <ac:chgData name="Jacob, Karen (SPAC/PSPC) (elle-la / she-her)" userId="66e9cce0-e37b-4645-a907-f7690bd68dfb" providerId="ADAL" clId="{40D183B9-D47E-4A5C-9BBC-30C6C0057818}" dt="2025-06-30T17:49:14.025" v="2271" actId="1038"/>
          <ac:spMkLst>
            <pc:docMk/>
            <pc:sldMk cId="2449831760" sldId="5168"/>
            <ac:spMk id="15" creationId="{2CD42A49-419D-3FBC-5175-62D1B893AD9D}"/>
          </ac:spMkLst>
        </pc:spChg>
        <pc:spChg chg="add mod">
          <ac:chgData name="Jacob, Karen (SPAC/PSPC) (elle-la / she-her)" userId="66e9cce0-e37b-4645-a907-f7690bd68dfb" providerId="ADAL" clId="{40D183B9-D47E-4A5C-9BBC-30C6C0057818}" dt="2025-06-30T17:49:14.025" v="2271" actId="1038"/>
          <ac:spMkLst>
            <pc:docMk/>
            <pc:sldMk cId="2449831760" sldId="5168"/>
            <ac:spMk id="16" creationId="{46C12F94-9EFC-C55C-F42C-20D561638B3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5FBA0B1-8B5E-6C42-BD6E-E01ECCB0DC63}" type="datetimeFigureOut">
              <a:rPr lang="en-US" smtClean="0"/>
              <a:t>7/25/2025</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B4F169B-D4BC-2D47-B1AD-909F43E50BA5}" type="slidenum">
              <a:rPr lang="en-US" smtClean="0"/>
              <a:t>‹#›</a:t>
            </a:fld>
            <a:endParaRPr lang="en-US" dirty="0"/>
          </a:p>
        </p:txBody>
      </p:sp>
    </p:spTree>
    <p:extLst>
      <p:ext uri="{BB962C8B-B14F-4D97-AF65-F5344CB8AC3E}">
        <p14:creationId xmlns:p14="http://schemas.microsoft.com/office/powerpoint/2010/main" val="3269476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666F0F-F449-CC4B-B881-E7F614156AC6}" type="datetimeFigureOut">
              <a:rPr lang="en-US" smtClean="0"/>
              <a:t>7/25/2025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F9BAFD-0AFE-FC47-B839-C833EEBF7ECA}" type="slidenum">
              <a:rPr lang="en-US" smtClean="0"/>
              <a:t>‹#›</a:t>
            </a:fld>
            <a:endParaRPr lang="en-US" dirty="0"/>
          </a:p>
        </p:txBody>
      </p:sp>
    </p:spTree>
    <p:extLst>
      <p:ext uri="{BB962C8B-B14F-4D97-AF65-F5344CB8AC3E}">
        <p14:creationId xmlns:p14="http://schemas.microsoft.com/office/powerpoint/2010/main" val="24945590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bg1"/>
              </a:solidFill>
            </a:endParaRPr>
          </a:p>
        </p:txBody>
      </p:sp>
      <p:sp>
        <p:nvSpPr>
          <p:cNvPr id="4" name="Slide Number Placeholder 3"/>
          <p:cNvSpPr>
            <a:spLocks noGrp="1"/>
          </p:cNvSpPr>
          <p:nvPr>
            <p:ph type="sldNum" sz="quarter" idx="10"/>
          </p:nvPr>
        </p:nvSpPr>
        <p:spPr/>
        <p:txBody>
          <a:bodyPr/>
          <a:lstStyle/>
          <a:p>
            <a:fld id="{11F9BAFD-0AFE-FC47-B839-C833EEBF7ECA}"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4247160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11F9BAFD-0AFE-FC47-B839-C833EEBF7ECA}" type="slidenum">
              <a:rPr lang="en-US" smtClean="0"/>
              <a:t>2</a:t>
            </a:fld>
            <a:endParaRPr lang="en-US" dirty="0"/>
          </a:p>
        </p:txBody>
      </p:sp>
    </p:spTree>
    <p:extLst>
      <p:ext uri="{BB962C8B-B14F-4D97-AF65-F5344CB8AC3E}">
        <p14:creationId xmlns:p14="http://schemas.microsoft.com/office/powerpoint/2010/main" val="15234204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Les decisions qui </a:t>
            </a:r>
            <a:r>
              <a:rPr lang="en-CA" dirty="0" err="1"/>
              <a:t>ont</a:t>
            </a:r>
            <a:r>
              <a:rPr lang="en-CA" dirty="0"/>
              <a:t> </a:t>
            </a:r>
            <a:r>
              <a:rPr lang="en-CA" dirty="0" err="1"/>
              <a:t>été</a:t>
            </a:r>
            <a:r>
              <a:rPr lang="en-CA" dirty="0"/>
              <a:t> prises pour </a:t>
            </a:r>
            <a:r>
              <a:rPr lang="en-CA" dirty="0" err="1"/>
              <a:t>aménager</a:t>
            </a:r>
            <a:r>
              <a:rPr lang="en-CA" dirty="0"/>
              <a:t> </a:t>
            </a:r>
            <a:r>
              <a:rPr lang="en-CA" dirty="0" err="1"/>
              <a:t>notre</a:t>
            </a:r>
            <a:r>
              <a:rPr lang="en-CA" dirty="0"/>
              <a:t> milieu de travail </a:t>
            </a:r>
            <a:r>
              <a:rPr lang="en-CA" dirty="0" err="1"/>
              <a:t>optimisé</a:t>
            </a:r>
            <a:r>
              <a:rPr lang="en-CA" dirty="0"/>
              <a:t> </a:t>
            </a:r>
            <a:r>
              <a:rPr lang="en-CA" dirty="0" err="1"/>
              <a:t>ont</a:t>
            </a:r>
            <a:r>
              <a:rPr lang="en-CA" dirty="0"/>
              <a:t> </a:t>
            </a:r>
            <a:r>
              <a:rPr lang="en-CA" dirty="0" err="1"/>
              <a:t>été</a:t>
            </a:r>
            <a:r>
              <a:rPr lang="en-CA" dirty="0"/>
              <a:t> influences par la vision que </a:t>
            </a:r>
            <a:r>
              <a:rPr lang="en-CA" dirty="0" err="1"/>
              <a:t>notre</a:t>
            </a:r>
            <a:r>
              <a:rPr lang="en-CA" dirty="0"/>
              <a:t> organisation se </a:t>
            </a:r>
            <a:r>
              <a:rPr lang="en-CA" dirty="0" err="1"/>
              <a:t>donne</a:t>
            </a:r>
            <a:r>
              <a:rPr lang="en-CA" dirty="0"/>
              <a:t> </a:t>
            </a:r>
            <a:r>
              <a:rPr lang="en-CA" dirty="0" err="1"/>
              <a:t>comme</a:t>
            </a:r>
            <a:r>
              <a:rPr lang="en-CA" dirty="0"/>
              <a:t> milieu de travail </a:t>
            </a:r>
            <a:r>
              <a:rPr lang="en-CA" dirty="0" err="1"/>
              <a:t>qu’on</a:t>
            </a:r>
            <a:r>
              <a:rPr lang="en-CA" dirty="0"/>
              <a:t> </a:t>
            </a:r>
            <a:r>
              <a:rPr lang="en-CA" dirty="0" err="1"/>
              <a:t>veut</a:t>
            </a:r>
            <a:r>
              <a:rPr lang="en-CA" dirty="0"/>
              <a:t> </a:t>
            </a:r>
            <a:r>
              <a:rPr lang="en-CA" dirty="0" err="1"/>
              <a:t>vous</a:t>
            </a:r>
            <a:r>
              <a:rPr lang="en-CA" dirty="0"/>
              <a:t> </a:t>
            </a:r>
            <a:r>
              <a:rPr lang="en-CA" dirty="0" err="1"/>
              <a:t>offrir</a:t>
            </a:r>
            <a:r>
              <a:rPr lang="en-CA" dirty="0"/>
              <a:t>.</a:t>
            </a:r>
          </a:p>
          <a:p>
            <a:endParaRPr lang="en-CA" dirty="0"/>
          </a:p>
          <a:p>
            <a:r>
              <a:rPr lang="en-CA" dirty="0" err="1"/>
              <a:t>Commençons</a:t>
            </a:r>
            <a:r>
              <a:rPr lang="en-CA" dirty="0"/>
              <a:t> </a:t>
            </a:r>
            <a:r>
              <a:rPr lang="en-CA" dirty="0" err="1"/>
              <a:t>donc</a:t>
            </a:r>
            <a:r>
              <a:rPr lang="en-CA" dirty="0"/>
              <a:t> par rappeler </a:t>
            </a:r>
            <a:r>
              <a:rPr lang="en-CA" dirty="0" err="1"/>
              <a:t>cette</a:t>
            </a:r>
            <a:r>
              <a:rPr lang="en-CA" dirty="0"/>
              <a:t> vision… </a:t>
            </a:r>
          </a:p>
        </p:txBody>
      </p:sp>
      <p:sp>
        <p:nvSpPr>
          <p:cNvPr id="4" name="Slide Number Placeholder 3"/>
          <p:cNvSpPr>
            <a:spLocks noGrp="1"/>
          </p:cNvSpPr>
          <p:nvPr>
            <p:ph type="sldNum" sz="quarter" idx="5"/>
          </p:nvPr>
        </p:nvSpPr>
        <p:spPr/>
        <p:txBody>
          <a:bodyPr/>
          <a:lstStyle/>
          <a:p>
            <a:fld id="{11F9BAFD-0AFE-FC47-B839-C833EEBF7ECA}" type="slidenum">
              <a:rPr lang="en-US" smtClean="0"/>
              <a:t>3</a:t>
            </a:fld>
            <a:endParaRPr lang="en-US" dirty="0"/>
          </a:p>
        </p:txBody>
      </p:sp>
    </p:spTree>
    <p:extLst>
      <p:ext uri="{BB962C8B-B14F-4D97-AF65-F5344CB8AC3E}">
        <p14:creationId xmlns:p14="http://schemas.microsoft.com/office/powerpoint/2010/main" val="14363236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a:spcAft>
                <a:spcPts val="1200"/>
              </a:spcAft>
              <a:buNone/>
            </a:pPr>
            <a:r>
              <a:rPr lang="fr-CA" sz="1800" kern="100" dirty="0" err="1">
                <a:solidFill>
                  <a:srgbClr val="0C1E2B"/>
                </a:solidFill>
                <a:effectLst/>
                <a:latin typeface="Arial" panose="020B0604020202020204" pitchFamily="34" charset="0"/>
                <a:ea typeface="Arial" panose="020B0604020202020204" pitchFamily="34" charset="0"/>
                <a:cs typeface="Times New Roman" panose="02020603050405020304" pitchFamily="18" charset="0"/>
              </a:rPr>
              <a:t>Prosci</a:t>
            </a:r>
            <a:r>
              <a:rPr lang="fr-CA" sz="1800" kern="100" dirty="0">
                <a:solidFill>
                  <a:srgbClr val="0C1E2B"/>
                </a:solidFill>
                <a:effectLst/>
                <a:latin typeface="Arial" panose="020B0604020202020204" pitchFamily="34" charset="0"/>
                <a:ea typeface="Arial" panose="020B0604020202020204" pitchFamily="34" charset="0"/>
                <a:cs typeface="Times New Roman" panose="02020603050405020304" pitchFamily="18" charset="0"/>
              </a:rPr>
              <a:t> est une organisation de renommée mondiale spécialisée dans la recherche et le développement de méthodologies en gestion du changement. </a:t>
            </a:r>
            <a:r>
              <a:rPr lang="fr-CA" sz="1800" kern="100" dirty="0" err="1">
                <a:solidFill>
                  <a:srgbClr val="0C1E2B"/>
                </a:solidFill>
                <a:effectLst/>
                <a:latin typeface="Arial" panose="020B0604020202020204" pitchFamily="34" charset="0"/>
                <a:ea typeface="Arial" panose="020B0604020202020204" pitchFamily="34" charset="0"/>
                <a:cs typeface="Times New Roman" panose="02020603050405020304" pitchFamily="18" charset="0"/>
              </a:rPr>
              <a:t>Prosci</a:t>
            </a:r>
            <a:r>
              <a:rPr lang="fr-CA" sz="1800" kern="100" dirty="0">
                <a:solidFill>
                  <a:srgbClr val="0C1E2B"/>
                </a:solidFill>
                <a:effectLst/>
                <a:latin typeface="Arial" panose="020B0604020202020204" pitchFamily="34" charset="0"/>
                <a:ea typeface="Arial" panose="020B0604020202020204" pitchFamily="34" charset="0"/>
                <a:cs typeface="Times New Roman" panose="02020603050405020304" pitchFamily="18" charset="0"/>
              </a:rPr>
              <a:t> mène des études approfondies auprès de milliers d’organisations à travers le monde </a:t>
            </a:r>
            <a:r>
              <a:rPr lang="fr-CA" sz="1800" b="1" kern="100" dirty="0">
                <a:solidFill>
                  <a:srgbClr val="0C1E2B"/>
                </a:solidFill>
                <a:effectLst/>
                <a:latin typeface="Arial" panose="020B0604020202020204" pitchFamily="34" charset="0"/>
                <a:ea typeface="Arial" panose="020B0604020202020204" pitchFamily="34" charset="0"/>
                <a:cs typeface="Times New Roman" panose="02020603050405020304" pitchFamily="18" charset="0"/>
              </a:rPr>
              <a:t>afin d’identifier les pratiques qui mènent à des projets de changement réussis.</a:t>
            </a:r>
            <a:r>
              <a:rPr lang="fr-CA" sz="1800" kern="100" dirty="0">
                <a:solidFill>
                  <a:srgbClr val="0C1E2B"/>
                </a:solidFill>
                <a:effectLst/>
                <a:latin typeface="Arial" panose="020B0604020202020204" pitchFamily="34" charset="0"/>
                <a:ea typeface="Arial" panose="020B0604020202020204" pitchFamily="34" charset="0"/>
                <a:cs typeface="Times New Roman" panose="02020603050405020304" pitchFamily="18" charset="0"/>
              </a:rPr>
              <a:t> </a:t>
            </a:r>
            <a:endParaRPr lang="en-CA" sz="1800" kern="100" dirty="0">
              <a:solidFill>
                <a:srgbClr val="0C1E2B"/>
              </a:solidFill>
              <a:effectLst/>
              <a:latin typeface="Arial" panose="020B0604020202020204" pitchFamily="34" charset="0"/>
              <a:ea typeface="Arial" panose="020B0604020202020204" pitchFamily="34" charset="0"/>
              <a:cs typeface="Times New Roman" panose="02020603050405020304" pitchFamily="18" charset="0"/>
            </a:endParaRPr>
          </a:p>
          <a:p>
            <a:pPr marL="0" marR="0">
              <a:spcAft>
                <a:spcPts val="1200"/>
              </a:spcAft>
            </a:pPr>
            <a:r>
              <a:rPr lang="fr-CA" sz="1800" kern="100" dirty="0">
                <a:solidFill>
                  <a:srgbClr val="0C1E2B"/>
                </a:solidFill>
                <a:effectLst/>
                <a:latin typeface="Arial" panose="020B0604020202020204" pitchFamily="34" charset="0"/>
                <a:ea typeface="Arial" panose="020B0604020202020204" pitchFamily="34" charset="0"/>
                <a:cs typeface="Times New Roman" panose="02020603050405020304" pitchFamily="18" charset="0"/>
              </a:rPr>
              <a:t>En utilisant la lentille des facteurs de succès selon </a:t>
            </a:r>
            <a:r>
              <a:rPr lang="fr-CA" sz="1800" kern="100" dirty="0" err="1">
                <a:solidFill>
                  <a:srgbClr val="0C1E2B"/>
                </a:solidFill>
                <a:effectLst/>
                <a:latin typeface="Arial" panose="020B0604020202020204" pitchFamily="34" charset="0"/>
                <a:ea typeface="Arial" panose="020B0604020202020204" pitchFamily="34" charset="0"/>
                <a:cs typeface="Times New Roman" panose="02020603050405020304" pitchFamily="18" charset="0"/>
              </a:rPr>
              <a:t>Prosci</a:t>
            </a:r>
            <a:r>
              <a:rPr lang="fr-CA" sz="1800" kern="100" dirty="0">
                <a:solidFill>
                  <a:srgbClr val="0C1E2B"/>
                </a:solidFill>
                <a:effectLst/>
                <a:latin typeface="Arial" panose="020B0604020202020204" pitchFamily="34" charset="0"/>
                <a:ea typeface="Arial" panose="020B0604020202020204" pitchFamily="34" charset="0"/>
                <a:cs typeface="Times New Roman" panose="02020603050405020304" pitchFamily="18" charset="0"/>
              </a:rPr>
              <a:t>, nous bénéficions </a:t>
            </a:r>
            <a:r>
              <a:rPr lang="fr-CA" sz="1800" b="1" kern="100" dirty="0">
                <a:solidFill>
                  <a:srgbClr val="0C1E2B"/>
                </a:solidFill>
                <a:effectLst/>
                <a:latin typeface="Arial" panose="020B0604020202020204" pitchFamily="34" charset="0"/>
                <a:ea typeface="Arial" panose="020B0604020202020204" pitchFamily="34" charset="0"/>
                <a:cs typeface="Times New Roman" panose="02020603050405020304" pitchFamily="18" charset="0"/>
              </a:rPr>
              <a:t>d’un cadre éprouvé</a:t>
            </a:r>
            <a:r>
              <a:rPr lang="fr-CA" sz="1800" kern="100" dirty="0">
                <a:solidFill>
                  <a:srgbClr val="0C1E2B"/>
                </a:solidFill>
                <a:effectLst/>
                <a:latin typeface="Arial" panose="020B0604020202020204" pitchFamily="34" charset="0"/>
                <a:ea typeface="Arial" panose="020B0604020202020204" pitchFamily="34" charset="0"/>
                <a:cs typeface="Times New Roman" panose="02020603050405020304" pitchFamily="18" charset="0"/>
              </a:rPr>
              <a:t> pour évaluer objectivement la performance de votre projet de gestion du changement.</a:t>
            </a:r>
            <a:endParaRPr lang="en-CA" sz="1800" kern="100" dirty="0">
              <a:solidFill>
                <a:srgbClr val="0C1E2B"/>
              </a:solidFill>
              <a:effectLst/>
              <a:latin typeface="Arial" panose="020B0604020202020204" pitchFamily="34" charset="0"/>
              <a:ea typeface="Arial" panose="020B0604020202020204" pitchFamily="34" charset="0"/>
              <a:cs typeface="Times New Roman" panose="02020603050405020304" pitchFamily="18" charset="0"/>
            </a:endParaRPr>
          </a:p>
          <a:p>
            <a:endParaRPr lang="fr-CA" dirty="0"/>
          </a:p>
        </p:txBody>
      </p:sp>
      <p:sp>
        <p:nvSpPr>
          <p:cNvPr id="4" name="Espace réservé du numéro de diapositive 3"/>
          <p:cNvSpPr>
            <a:spLocks noGrp="1"/>
          </p:cNvSpPr>
          <p:nvPr>
            <p:ph type="sldNum" sz="quarter" idx="5"/>
          </p:nvPr>
        </p:nvSpPr>
        <p:spPr/>
        <p:txBody>
          <a:bodyPr/>
          <a:lstStyle/>
          <a:p>
            <a:fld id="{11F9BAFD-0AFE-FC47-B839-C833EEBF7ECA}" type="slidenum">
              <a:rPr lang="en-US" smtClean="0"/>
              <a:t>5</a:t>
            </a:fld>
            <a:endParaRPr lang="en-US" dirty="0"/>
          </a:p>
        </p:txBody>
      </p:sp>
    </p:spTree>
    <p:extLst>
      <p:ext uri="{BB962C8B-B14F-4D97-AF65-F5344CB8AC3E}">
        <p14:creationId xmlns:p14="http://schemas.microsoft.com/office/powerpoint/2010/main" val="8830195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1.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1.emf"/></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7.xml"/><Relationship Id="rId4" Type="http://schemas.openxmlformats.org/officeDocument/2006/relationships/image" Target="../media/image1.emf"/></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1.emf"/></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5.xml"/><Relationship Id="rId4" Type="http://schemas.openxmlformats.org/officeDocument/2006/relationships/image" Target="../media/image1.emf"/></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473" imgH="473" progId="TCLayout.ActiveDocument.1">
                  <p:embed/>
                </p:oleObj>
              </mc:Choice>
              <mc:Fallback>
                <p:oleObj name="think-cell Slide" r:id="rId3" imgW="473" imgH="473" progId="TCLayout.ActiveDocument.1">
                  <p:embed/>
                  <p:pic>
                    <p:nvPicPr>
                      <p:cNvPr id="4" name="Object 3"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F5DBF2B2-6E29-804D-BBC2-9BEE5015365B}"/>
              </a:ext>
            </a:extLst>
          </p:cNvPr>
          <p:cNvSpPr>
            <a:spLocks noGrp="1"/>
          </p:cNvSpPr>
          <p:nvPr>
            <p:ph type="ctrTitle"/>
          </p:nvPr>
        </p:nvSpPr>
        <p:spPr>
          <a:xfrm>
            <a:off x="343970" y="919834"/>
            <a:ext cx="11101387" cy="825076"/>
          </a:xfrm>
          <a:prstGeom prst="rect">
            <a:avLst/>
          </a:prstGeom>
        </p:spPr>
        <p:txBody>
          <a:bodyPr anchor="b">
            <a:normAutofit/>
          </a:bodyPr>
          <a:lstStyle>
            <a:lvl1pPr algn="l">
              <a:lnSpc>
                <a:spcPct val="100000"/>
              </a:lnSpc>
              <a:defRPr sz="4800"/>
            </a:lvl1pPr>
          </a:lstStyle>
          <a:p>
            <a:r>
              <a:rPr lang="en-US" dirty="0"/>
              <a:t>Click to edit Master title style</a:t>
            </a:r>
          </a:p>
        </p:txBody>
      </p:sp>
    </p:spTree>
    <p:extLst>
      <p:ext uri="{BB962C8B-B14F-4D97-AF65-F5344CB8AC3E}">
        <p14:creationId xmlns:p14="http://schemas.microsoft.com/office/powerpoint/2010/main" val="1098120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mall Four Icon Layou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ECB20CF7-ABEA-2C4D-BB72-60BDB752E09C}"/>
              </a:ext>
            </a:extLst>
          </p:cNvPr>
          <p:cNvSpPr>
            <a:spLocks noGrp="1"/>
          </p:cNvSpPr>
          <p:nvPr>
            <p:ph type="pic" sz="quarter" idx="13"/>
          </p:nvPr>
        </p:nvSpPr>
        <p:spPr>
          <a:xfrm>
            <a:off x="542924" y="1606538"/>
            <a:ext cx="2571751" cy="1085850"/>
          </a:xfrm>
          <a:prstGeom prst="rect">
            <a:avLst/>
          </a:prstGeom>
        </p:spPr>
        <p:txBody>
          <a:bodyPr/>
          <a:lstStyle/>
          <a:p>
            <a:endParaRPr lang="en-US" dirty="0"/>
          </a:p>
        </p:txBody>
      </p:sp>
      <p:sp>
        <p:nvSpPr>
          <p:cNvPr id="17" name="Picture Placeholder 6">
            <a:extLst>
              <a:ext uri="{FF2B5EF4-FFF2-40B4-BE49-F238E27FC236}">
                <a16:creationId xmlns:a16="http://schemas.microsoft.com/office/drawing/2014/main" id="{AB5CA4C7-9DA8-9349-A7AE-66A5D6A6F642}"/>
              </a:ext>
            </a:extLst>
          </p:cNvPr>
          <p:cNvSpPr>
            <a:spLocks noGrp="1"/>
          </p:cNvSpPr>
          <p:nvPr>
            <p:ph type="pic" sz="quarter" idx="16"/>
          </p:nvPr>
        </p:nvSpPr>
        <p:spPr>
          <a:xfrm>
            <a:off x="3371849" y="1606538"/>
            <a:ext cx="2571751" cy="1085850"/>
          </a:xfrm>
          <a:prstGeom prst="rect">
            <a:avLst/>
          </a:prstGeom>
        </p:spPr>
        <p:txBody>
          <a:bodyPr/>
          <a:lstStyle/>
          <a:p>
            <a:endParaRPr lang="en-US" dirty="0"/>
          </a:p>
        </p:txBody>
      </p:sp>
      <p:sp>
        <p:nvSpPr>
          <p:cNvPr id="20" name="Picture Placeholder 6">
            <a:extLst>
              <a:ext uri="{FF2B5EF4-FFF2-40B4-BE49-F238E27FC236}">
                <a16:creationId xmlns:a16="http://schemas.microsoft.com/office/drawing/2014/main" id="{0BDB9676-2139-3E4A-8902-B788AA4A1430}"/>
              </a:ext>
            </a:extLst>
          </p:cNvPr>
          <p:cNvSpPr>
            <a:spLocks noGrp="1"/>
          </p:cNvSpPr>
          <p:nvPr>
            <p:ph type="pic" sz="quarter" idx="19"/>
          </p:nvPr>
        </p:nvSpPr>
        <p:spPr>
          <a:xfrm>
            <a:off x="6243636" y="1606538"/>
            <a:ext cx="2571751" cy="1085850"/>
          </a:xfrm>
          <a:prstGeom prst="rect">
            <a:avLst/>
          </a:prstGeom>
        </p:spPr>
        <p:txBody>
          <a:bodyPr/>
          <a:lstStyle/>
          <a:p>
            <a:endParaRPr lang="en-US" dirty="0"/>
          </a:p>
        </p:txBody>
      </p:sp>
      <p:sp>
        <p:nvSpPr>
          <p:cNvPr id="23" name="Picture Placeholder 6">
            <a:extLst>
              <a:ext uri="{FF2B5EF4-FFF2-40B4-BE49-F238E27FC236}">
                <a16:creationId xmlns:a16="http://schemas.microsoft.com/office/drawing/2014/main" id="{3AAEAB4E-EA57-5D45-ADBA-C01E02C67167}"/>
              </a:ext>
            </a:extLst>
          </p:cNvPr>
          <p:cNvSpPr>
            <a:spLocks noGrp="1"/>
          </p:cNvSpPr>
          <p:nvPr>
            <p:ph type="pic" sz="quarter" idx="22"/>
          </p:nvPr>
        </p:nvSpPr>
        <p:spPr>
          <a:xfrm>
            <a:off x="9086849" y="1606538"/>
            <a:ext cx="2438028" cy="1085850"/>
          </a:xfrm>
          <a:prstGeom prst="rect">
            <a:avLst/>
          </a:prstGeom>
        </p:spPr>
        <p:txBody>
          <a:bodyPr/>
          <a:lstStyle/>
          <a:p>
            <a:endParaRPr lang="en-US" dirty="0"/>
          </a:p>
        </p:txBody>
      </p:sp>
      <p:sp>
        <p:nvSpPr>
          <p:cNvPr id="18" name="Text Placeholder 2">
            <a:extLst>
              <a:ext uri="{FF2B5EF4-FFF2-40B4-BE49-F238E27FC236}">
                <a16:creationId xmlns:a16="http://schemas.microsoft.com/office/drawing/2014/main" id="{EDDF9A85-81B8-594C-8E42-376FC3678AA4}"/>
              </a:ext>
            </a:extLst>
          </p:cNvPr>
          <p:cNvSpPr>
            <a:spLocks noGrp="1"/>
          </p:cNvSpPr>
          <p:nvPr>
            <p:ph type="body" idx="1" hasCustomPrompt="1"/>
          </p:nvPr>
        </p:nvSpPr>
        <p:spPr>
          <a:xfrm>
            <a:off x="542925" y="2878599"/>
            <a:ext cx="2588620" cy="311138"/>
          </a:xfrm>
          <a:prstGeom prst="rect">
            <a:avLst/>
          </a:prstGeo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9" name="Content Placeholder 2">
            <a:extLst>
              <a:ext uri="{FF2B5EF4-FFF2-40B4-BE49-F238E27FC236}">
                <a16:creationId xmlns:a16="http://schemas.microsoft.com/office/drawing/2014/main" id="{D07625D3-4631-D144-A38F-D00BCF2C2126}"/>
              </a:ext>
            </a:extLst>
          </p:cNvPr>
          <p:cNvSpPr>
            <a:spLocks noGrp="1"/>
          </p:cNvSpPr>
          <p:nvPr>
            <p:ph idx="15"/>
          </p:nvPr>
        </p:nvSpPr>
        <p:spPr>
          <a:xfrm>
            <a:off x="538161" y="3194688"/>
            <a:ext cx="2576514" cy="2935657"/>
          </a:xfrm>
          <a:prstGeom prst="rect">
            <a:avLst/>
          </a:prstGeo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Text Placeholder 2">
            <a:extLst>
              <a:ext uri="{FF2B5EF4-FFF2-40B4-BE49-F238E27FC236}">
                <a16:creationId xmlns:a16="http://schemas.microsoft.com/office/drawing/2014/main" id="{7A595DD1-B636-EA46-A519-6AA9C65FD62C}"/>
              </a:ext>
            </a:extLst>
          </p:cNvPr>
          <p:cNvSpPr>
            <a:spLocks noGrp="1"/>
          </p:cNvSpPr>
          <p:nvPr>
            <p:ph type="body" idx="23" hasCustomPrompt="1"/>
          </p:nvPr>
        </p:nvSpPr>
        <p:spPr>
          <a:xfrm>
            <a:off x="3373211" y="2878599"/>
            <a:ext cx="2588620" cy="311138"/>
          </a:xfrm>
          <a:prstGeom prst="rect">
            <a:avLst/>
          </a:prstGeo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22" name="Content Placeholder 2">
            <a:extLst>
              <a:ext uri="{FF2B5EF4-FFF2-40B4-BE49-F238E27FC236}">
                <a16:creationId xmlns:a16="http://schemas.microsoft.com/office/drawing/2014/main" id="{A995848D-37D6-C04D-BDF8-0D8718112883}"/>
              </a:ext>
            </a:extLst>
          </p:cNvPr>
          <p:cNvSpPr>
            <a:spLocks noGrp="1"/>
          </p:cNvSpPr>
          <p:nvPr>
            <p:ph idx="24"/>
          </p:nvPr>
        </p:nvSpPr>
        <p:spPr>
          <a:xfrm>
            <a:off x="3368447" y="3194688"/>
            <a:ext cx="2576514" cy="2935657"/>
          </a:xfrm>
          <a:prstGeom prst="rect">
            <a:avLst/>
          </a:prstGeo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4" name="Text Placeholder 2">
            <a:extLst>
              <a:ext uri="{FF2B5EF4-FFF2-40B4-BE49-F238E27FC236}">
                <a16:creationId xmlns:a16="http://schemas.microsoft.com/office/drawing/2014/main" id="{BFC0A166-67A0-2340-971A-FD7BAF6FB8CF}"/>
              </a:ext>
            </a:extLst>
          </p:cNvPr>
          <p:cNvSpPr>
            <a:spLocks noGrp="1"/>
          </p:cNvSpPr>
          <p:nvPr>
            <p:ph type="body" idx="25" hasCustomPrompt="1"/>
          </p:nvPr>
        </p:nvSpPr>
        <p:spPr>
          <a:xfrm>
            <a:off x="6225268" y="2878599"/>
            <a:ext cx="2588620" cy="311138"/>
          </a:xfrm>
          <a:prstGeom prst="rect">
            <a:avLst/>
          </a:prstGeo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25" name="Content Placeholder 2">
            <a:extLst>
              <a:ext uri="{FF2B5EF4-FFF2-40B4-BE49-F238E27FC236}">
                <a16:creationId xmlns:a16="http://schemas.microsoft.com/office/drawing/2014/main" id="{10E95A27-B41C-7F48-9F77-4204B73512BE}"/>
              </a:ext>
            </a:extLst>
          </p:cNvPr>
          <p:cNvSpPr>
            <a:spLocks noGrp="1"/>
          </p:cNvSpPr>
          <p:nvPr>
            <p:ph idx="26"/>
          </p:nvPr>
        </p:nvSpPr>
        <p:spPr>
          <a:xfrm>
            <a:off x="6220504" y="3194688"/>
            <a:ext cx="2576514" cy="2935657"/>
          </a:xfrm>
          <a:prstGeom prst="rect">
            <a:avLst/>
          </a:prstGeo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6" name="Text Placeholder 2">
            <a:extLst>
              <a:ext uri="{FF2B5EF4-FFF2-40B4-BE49-F238E27FC236}">
                <a16:creationId xmlns:a16="http://schemas.microsoft.com/office/drawing/2014/main" id="{7D1A0976-12BB-6843-AA08-4891F82E3E12}"/>
              </a:ext>
            </a:extLst>
          </p:cNvPr>
          <p:cNvSpPr>
            <a:spLocks noGrp="1"/>
          </p:cNvSpPr>
          <p:nvPr>
            <p:ph type="body" idx="27" hasCustomPrompt="1"/>
          </p:nvPr>
        </p:nvSpPr>
        <p:spPr>
          <a:xfrm>
            <a:off x="9077325" y="2878599"/>
            <a:ext cx="2437779" cy="311138"/>
          </a:xfrm>
          <a:prstGeom prst="rect">
            <a:avLst/>
          </a:prstGeo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27" name="Content Placeholder 2">
            <a:extLst>
              <a:ext uri="{FF2B5EF4-FFF2-40B4-BE49-F238E27FC236}">
                <a16:creationId xmlns:a16="http://schemas.microsoft.com/office/drawing/2014/main" id="{0CE6D17D-6FF8-034C-B243-541C6CC0C0A7}"/>
              </a:ext>
            </a:extLst>
          </p:cNvPr>
          <p:cNvSpPr>
            <a:spLocks noGrp="1"/>
          </p:cNvSpPr>
          <p:nvPr>
            <p:ph idx="28"/>
          </p:nvPr>
        </p:nvSpPr>
        <p:spPr>
          <a:xfrm>
            <a:off x="9072561" y="3194688"/>
            <a:ext cx="2442543" cy="2935657"/>
          </a:xfrm>
          <a:prstGeom prst="rect">
            <a:avLst/>
          </a:prstGeo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3"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a:prstGeom prst="rect">
            <a:avLst/>
          </a:prstGeom>
        </p:spPr>
        <p:txBody>
          <a:bodyPr/>
          <a:lstStyle/>
          <a:p>
            <a:r>
              <a:rPr lang="en-US"/>
              <a:t>Click to edit Master title style</a:t>
            </a:r>
          </a:p>
        </p:txBody>
      </p:sp>
      <p:cxnSp>
        <p:nvCxnSpPr>
          <p:cNvPr id="34" name="Straight Connector 33">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544781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arge Two icon layou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ECB20CF7-ABEA-2C4D-BB72-60BDB752E09C}"/>
              </a:ext>
            </a:extLst>
          </p:cNvPr>
          <p:cNvSpPr>
            <a:spLocks noGrp="1"/>
          </p:cNvSpPr>
          <p:nvPr>
            <p:ph type="pic" sz="quarter" idx="13"/>
          </p:nvPr>
        </p:nvSpPr>
        <p:spPr>
          <a:xfrm>
            <a:off x="542925" y="1606538"/>
            <a:ext cx="5430838" cy="2522550"/>
          </a:xfrm>
          <a:prstGeom prst="rect">
            <a:avLst/>
          </a:prstGeom>
        </p:spPr>
        <p:txBody>
          <a:bodyPr/>
          <a:lstStyle/>
          <a:p>
            <a:endParaRPr lang="en-US" dirty="0"/>
          </a:p>
        </p:txBody>
      </p:sp>
      <p:sp>
        <p:nvSpPr>
          <p:cNvPr id="11" name="Picture Placeholder 6">
            <a:extLst>
              <a:ext uri="{FF2B5EF4-FFF2-40B4-BE49-F238E27FC236}">
                <a16:creationId xmlns:a16="http://schemas.microsoft.com/office/drawing/2014/main" id="{30AB767C-C8CE-A646-995D-CEACD854568B}"/>
              </a:ext>
            </a:extLst>
          </p:cNvPr>
          <p:cNvSpPr>
            <a:spLocks noGrp="1"/>
          </p:cNvSpPr>
          <p:nvPr>
            <p:ph type="pic" sz="quarter" idx="14"/>
          </p:nvPr>
        </p:nvSpPr>
        <p:spPr>
          <a:xfrm>
            <a:off x="6243638" y="1606538"/>
            <a:ext cx="5271466" cy="2522550"/>
          </a:xfrm>
          <a:prstGeom prst="rect">
            <a:avLst/>
          </a:prstGeom>
        </p:spPr>
        <p:txBody>
          <a:bodyPr/>
          <a:lstStyle/>
          <a:p>
            <a:endParaRPr lang="en-US" dirty="0"/>
          </a:p>
        </p:txBody>
      </p:sp>
      <p:sp>
        <p:nvSpPr>
          <p:cNvPr id="15" name="Text Placeholder 2">
            <a:extLst>
              <a:ext uri="{FF2B5EF4-FFF2-40B4-BE49-F238E27FC236}">
                <a16:creationId xmlns:a16="http://schemas.microsoft.com/office/drawing/2014/main" id="{FBD7B9AD-945C-F149-B2DA-39EC98B68E99}"/>
              </a:ext>
            </a:extLst>
          </p:cNvPr>
          <p:cNvSpPr>
            <a:spLocks noGrp="1"/>
          </p:cNvSpPr>
          <p:nvPr>
            <p:ph type="body" idx="1" hasCustomPrompt="1"/>
          </p:nvPr>
        </p:nvSpPr>
        <p:spPr>
          <a:xfrm>
            <a:off x="542925" y="4307350"/>
            <a:ext cx="5430838" cy="311138"/>
          </a:xfrm>
          <a:prstGeom prst="rect">
            <a:avLst/>
          </a:prstGeo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6" name="Content Placeholder 2">
            <a:extLst>
              <a:ext uri="{FF2B5EF4-FFF2-40B4-BE49-F238E27FC236}">
                <a16:creationId xmlns:a16="http://schemas.microsoft.com/office/drawing/2014/main" id="{C47D4007-27E8-6B41-B124-3799DE9D3414}"/>
              </a:ext>
            </a:extLst>
          </p:cNvPr>
          <p:cNvSpPr>
            <a:spLocks noGrp="1"/>
          </p:cNvSpPr>
          <p:nvPr>
            <p:ph idx="15"/>
          </p:nvPr>
        </p:nvSpPr>
        <p:spPr>
          <a:xfrm>
            <a:off x="538161" y="4601668"/>
            <a:ext cx="5405440" cy="1528678"/>
          </a:xfrm>
          <a:prstGeom prst="rect">
            <a:avLst/>
          </a:prstGeo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ext Placeholder 2">
            <a:extLst>
              <a:ext uri="{FF2B5EF4-FFF2-40B4-BE49-F238E27FC236}">
                <a16:creationId xmlns:a16="http://schemas.microsoft.com/office/drawing/2014/main" id="{BE58BC4C-2568-1D44-AC5F-BB2715C9AD23}"/>
              </a:ext>
            </a:extLst>
          </p:cNvPr>
          <p:cNvSpPr>
            <a:spLocks noGrp="1"/>
          </p:cNvSpPr>
          <p:nvPr>
            <p:ph type="body" idx="16" hasCustomPrompt="1"/>
          </p:nvPr>
        </p:nvSpPr>
        <p:spPr>
          <a:xfrm>
            <a:off x="6247039" y="4307350"/>
            <a:ext cx="5268065" cy="311138"/>
          </a:xfrm>
          <a:prstGeom prst="rect">
            <a:avLst/>
          </a:prstGeo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8" name="Content Placeholder 2">
            <a:extLst>
              <a:ext uri="{FF2B5EF4-FFF2-40B4-BE49-F238E27FC236}">
                <a16:creationId xmlns:a16="http://schemas.microsoft.com/office/drawing/2014/main" id="{3961F923-F71F-6342-AF54-96059A451659}"/>
              </a:ext>
            </a:extLst>
          </p:cNvPr>
          <p:cNvSpPr>
            <a:spLocks noGrp="1"/>
          </p:cNvSpPr>
          <p:nvPr>
            <p:ph idx="17"/>
          </p:nvPr>
        </p:nvSpPr>
        <p:spPr>
          <a:xfrm>
            <a:off x="6242275" y="4601668"/>
            <a:ext cx="5246813" cy="1528678"/>
          </a:xfrm>
          <a:prstGeom prst="rect">
            <a:avLst/>
          </a:prstGeo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a:prstGeom prst="rect">
            <a:avLst/>
          </a:prstGeom>
        </p:spPr>
        <p:txBody>
          <a:bodyPr/>
          <a:lstStyle/>
          <a:p>
            <a:r>
              <a:rPr lang="en-US"/>
              <a:t>Click to edit Master title style</a:t>
            </a:r>
          </a:p>
        </p:txBody>
      </p:sp>
      <p:cxnSp>
        <p:nvCxnSpPr>
          <p:cNvPr id="22" name="Straight Connector 21">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2646326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arge Three icon layou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ECB20CF7-ABEA-2C4D-BB72-60BDB752E09C}"/>
              </a:ext>
            </a:extLst>
          </p:cNvPr>
          <p:cNvSpPr>
            <a:spLocks noGrp="1"/>
          </p:cNvSpPr>
          <p:nvPr>
            <p:ph type="pic" sz="quarter" idx="13"/>
          </p:nvPr>
        </p:nvSpPr>
        <p:spPr>
          <a:xfrm>
            <a:off x="542925" y="1606538"/>
            <a:ext cx="3495675" cy="2522550"/>
          </a:xfrm>
          <a:prstGeom prst="rect">
            <a:avLst/>
          </a:prstGeom>
        </p:spPr>
        <p:txBody>
          <a:bodyPr/>
          <a:lstStyle/>
          <a:p>
            <a:endParaRPr lang="en-US" dirty="0"/>
          </a:p>
        </p:txBody>
      </p:sp>
      <p:sp>
        <p:nvSpPr>
          <p:cNvPr id="15" name="Picture Placeholder 6">
            <a:extLst>
              <a:ext uri="{FF2B5EF4-FFF2-40B4-BE49-F238E27FC236}">
                <a16:creationId xmlns:a16="http://schemas.microsoft.com/office/drawing/2014/main" id="{F5A1D93D-18EA-B646-9C69-64B68DA74652}"/>
              </a:ext>
            </a:extLst>
          </p:cNvPr>
          <p:cNvSpPr>
            <a:spLocks noGrp="1"/>
          </p:cNvSpPr>
          <p:nvPr>
            <p:ph type="pic" sz="quarter" idx="20"/>
          </p:nvPr>
        </p:nvSpPr>
        <p:spPr>
          <a:xfrm>
            <a:off x="4343400" y="1606538"/>
            <a:ext cx="3495675" cy="2522550"/>
          </a:xfrm>
          <a:prstGeom prst="rect">
            <a:avLst/>
          </a:prstGeom>
        </p:spPr>
        <p:txBody>
          <a:bodyPr/>
          <a:lstStyle/>
          <a:p>
            <a:endParaRPr lang="en-US" dirty="0"/>
          </a:p>
        </p:txBody>
      </p:sp>
      <p:sp>
        <p:nvSpPr>
          <p:cNvPr id="18" name="Picture Placeholder 6">
            <a:extLst>
              <a:ext uri="{FF2B5EF4-FFF2-40B4-BE49-F238E27FC236}">
                <a16:creationId xmlns:a16="http://schemas.microsoft.com/office/drawing/2014/main" id="{B818FFBC-FCFC-9842-8A48-4D05E54A6C5A}"/>
              </a:ext>
            </a:extLst>
          </p:cNvPr>
          <p:cNvSpPr>
            <a:spLocks noGrp="1"/>
          </p:cNvSpPr>
          <p:nvPr>
            <p:ph type="pic" sz="quarter" idx="23"/>
          </p:nvPr>
        </p:nvSpPr>
        <p:spPr>
          <a:xfrm>
            <a:off x="8129589" y="1606538"/>
            <a:ext cx="3385516" cy="2522550"/>
          </a:xfrm>
          <a:prstGeom prst="rect">
            <a:avLst/>
          </a:prstGeom>
        </p:spPr>
        <p:txBody>
          <a:bodyPr/>
          <a:lstStyle/>
          <a:p>
            <a:endParaRPr lang="en-US" dirty="0"/>
          </a:p>
        </p:txBody>
      </p:sp>
      <p:sp>
        <p:nvSpPr>
          <p:cNvPr id="16" name="Text Placeholder 2">
            <a:extLst>
              <a:ext uri="{FF2B5EF4-FFF2-40B4-BE49-F238E27FC236}">
                <a16:creationId xmlns:a16="http://schemas.microsoft.com/office/drawing/2014/main" id="{B12EB366-A3C6-464A-BD08-014B0A3C9D0D}"/>
              </a:ext>
            </a:extLst>
          </p:cNvPr>
          <p:cNvSpPr>
            <a:spLocks noGrp="1"/>
          </p:cNvSpPr>
          <p:nvPr>
            <p:ph type="body" idx="1" hasCustomPrompt="1"/>
          </p:nvPr>
        </p:nvSpPr>
        <p:spPr>
          <a:xfrm>
            <a:off x="542925" y="4307350"/>
            <a:ext cx="3516886" cy="311138"/>
          </a:xfrm>
          <a:prstGeom prst="rect">
            <a:avLst/>
          </a:prstGeo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7" name="Content Placeholder 2">
            <a:extLst>
              <a:ext uri="{FF2B5EF4-FFF2-40B4-BE49-F238E27FC236}">
                <a16:creationId xmlns:a16="http://schemas.microsoft.com/office/drawing/2014/main" id="{0F62171F-0172-564D-A50B-45829D68B82F}"/>
              </a:ext>
            </a:extLst>
          </p:cNvPr>
          <p:cNvSpPr>
            <a:spLocks noGrp="1"/>
          </p:cNvSpPr>
          <p:nvPr>
            <p:ph idx="15"/>
          </p:nvPr>
        </p:nvSpPr>
        <p:spPr>
          <a:xfrm>
            <a:off x="538161" y="4601668"/>
            <a:ext cx="3500439" cy="1528677"/>
          </a:xfrm>
          <a:prstGeom prst="rect">
            <a:avLst/>
          </a:prstGeo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Text Placeholder 2">
            <a:extLst>
              <a:ext uri="{FF2B5EF4-FFF2-40B4-BE49-F238E27FC236}">
                <a16:creationId xmlns:a16="http://schemas.microsoft.com/office/drawing/2014/main" id="{599FE3A4-484C-7240-9A03-C0D58B29988D}"/>
              </a:ext>
            </a:extLst>
          </p:cNvPr>
          <p:cNvSpPr>
            <a:spLocks noGrp="1"/>
          </p:cNvSpPr>
          <p:nvPr>
            <p:ph type="body" idx="24" hasCustomPrompt="1"/>
          </p:nvPr>
        </p:nvSpPr>
        <p:spPr>
          <a:xfrm>
            <a:off x="4342039" y="4307350"/>
            <a:ext cx="3516886" cy="311138"/>
          </a:xfrm>
          <a:prstGeom prst="rect">
            <a:avLst/>
          </a:prstGeo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21" name="Content Placeholder 2">
            <a:extLst>
              <a:ext uri="{FF2B5EF4-FFF2-40B4-BE49-F238E27FC236}">
                <a16:creationId xmlns:a16="http://schemas.microsoft.com/office/drawing/2014/main" id="{430028FF-B82F-EC4C-999B-C024355F8F2F}"/>
              </a:ext>
            </a:extLst>
          </p:cNvPr>
          <p:cNvSpPr>
            <a:spLocks noGrp="1"/>
          </p:cNvSpPr>
          <p:nvPr>
            <p:ph idx="25"/>
          </p:nvPr>
        </p:nvSpPr>
        <p:spPr>
          <a:xfrm>
            <a:off x="4337275" y="4601668"/>
            <a:ext cx="3500439" cy="1528677"/>
          </a:xfrm>
          <a:prstGeom prst="rect">
            <a:avLst/>
          </a:prstGeo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2" name="Text Placeholder 2">
            <a:extLst>
              <a:ext uri="{FF2B5EF4-FFF2-40B4-BE49-F238E27FC236}">
                <a16:creationId xmlns:a16="http://schemas.microsoft.com/office/drawing/2014/main" id="{30311FA8-9690-B047-B085-60DB7E39A20E}"/>
              </a:ext>
            </a:extLst>
          </p:cNvPr>
          <p:cNvSpPr>
            <a:spLocks noGrp="1"/>
          </p:cNvSpPr>
          <p:nvPr>
            <p:ph type="body" idx="26" hasCustomPrompt="1"/>
          </p:nvPr>
        </p:nvSpPr>
        <p:spPr>
          <a:xfrm>
            <a:off x="8141153" y="4307350"/>
            <a:ext cx="3373951" cy="311138"/>
          </a:xfrm>
          <a:prstGeom prst="rect">
            <a:avLst/>
          </a:prstGeo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23" name="Content Placeholder 2">
            <a:extLst>
              <a:ext uri="{FF2B5EF4-FFF2-40B4-BE49-F238E27FC236}">
                <a16:creationId xmlns:a16="http://schemas.microsoft.com/office/drawing/2014/main" id="{319F1970-3114-824F-93E4-D6E3FA50D6C5}"/>
              </a:ext>
            </a:extLst>
          </p:cNvPr>
          <p:cNvSpPr>
            <a:spLocks noGrp="1"/>
          </p:cNvSpPr>
          <p:nvPr>
            <p:ph idx="27"/>
          </p:nvPr>
        </p:nvSpPr>
        <p:spPr>
          <a:xfrm>
            <a:off x="8136389" y="4601668"/>
            <a:ext cx="3378715" cy="1528677"/>
          </a:xfrm>
          <a:prstGeom prst="rect">
            <a:avLst/>
          </a:prstGeo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8"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a:prstGeom prst="rect">
            <a:avLst/>
          </a:prstGeom>
        </p:spPr>
        <p:txBody>
          <a:bodyPr/>
          <a:lstStyle/>
          <a:p>
            <a:r>
              <a:rPr lang="en-US"/>
              <a:t>Click to edit Master title style</a:t>
            </a:r>
          </a:p>
        </p:txBody>
      </p:sp>
      <p:cxnSp>
        <p:nvCxnSpPr>
          <p:cNvPr id="29" name="Straight Connector 28">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5962452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arge Four icon layou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ECB20CF7-ABEA-2C4D-BB72-60BDB752E09C}"/>
              </a:ext>
            </a:extLst>
          </p:cNvPr>
          <p:cNvSpPr>
            <a:spLocks noGrp="1"/>
          </p:cNvSpPr>
          <p:nvPr>
            <p:ph type="pic" sz="quarter" idx="13"/>
          </p:nvPr>
        </p:nvSpPr>
        <p:spPr>
          <a:xfrm>
            <a:off x="542926" y="1606538"/>
            <a:ext cx="2571750" cy="2522550"/>
          </a:xfrm>
          <a:prstGeom prst="rect">
            <a:avLst/>
          </a:prstGeom>
        </p:spPr>
        <p:txBody>
          <a:bodyPr/>
          <a:lstStyle/>
          <a:p>
            <a:endParaRPr lang="en-US" dirty="0"/>
          </a:p>
        </p:txBody>
      </p:sp>
      <p:sp>
        <p:nvSpPr>
          <p:cNvPr id="21" name="Picture Placeholder 6">
            <a:extLst>
              <a:ext uri="{FF2B5EF4-FFF2-40B4-BE49-F238E27FC236}">
                <a16:creationId xmlns:a16="http://schemas.microsoft.com/office/drawing/2014/main" id="{F954EBDC-0C0D-8C42-BD84-62A045BA7F66}"/>
              </a:ext>
            </a:extLst>
          </p:cNvPr>
          <p:cNvSpPr>
            <a:spLocks noGrp="1"/>
          </p:cNvSpPr>
          <p:nvPr>
            <p:ph type="pic" sz="quarter" idx="20"/>
          </p:nvPr>
        </p:nvSpPr>
        <p:spPr>
          <a:xfrm>
            <a:off x="3400426" y="1606538"/>
            <a:ext cx="2571750" cy="2522550"/>
          </a:xfrm>
          <a:prstGeom prst="rect">
            <a:avLst/>
          </a:prstGeom>
        </p:spPr>
        <p:txBody>
          <a:bodyPr/>
          <a:lstStyle/>
          <a:p>
            <a:endParaRPr lang="en-US" dirty="0"/>
          </a:p>
        </p:txBody>
      </p:sp>
      <p:sp>
        <p:nvSpPr>
          <p:cNvPr id="24" name="Picture Placeholder 6">
            <a:extLst>
              <a:ext uri="{FF2B5EF4-FFF2-40B4-BE49-F238E27FC236}">
                <a16:creationId xmlns:a16="http://schemas.microsoft.com/office/drawing/2014/main" id="{0D95A988-ADA4-2846-979A-FD44F1A4FBEB}"/>
              </a:ext>
            </a:extLst>
          </p:cNvPr>
          <p:cNvSpPr>
            <a:spLocks noGrp="1"/>
          </p:cNvSpPr>
          <p:nvPr>
            <p:ph type="pic" sz="quarter" idx="23"/>
          </p:nvPr>
        </p:nvSpPr>
        <p:spPr>
          <a:xfrm>
            <a:off x="6243639" y="1606538"/>
            <a:ext cx="2571750" cy="2522550"/>
          </a:xfrm>
          <a:prstGeom prst="rect">
            <a:avLst/>
          </a:prstGeom>
        </p:spPr>
        <p:txBody>
          <a:bodyPr/>
          <a:lstStyle/>
          <a:p>
            <a:endParaRPr lang="en-US" dirty="0"/>
          </a:p>
        </p:txBody>
      </p:sp>
      <p:sp>
        <p:nvSpPr>
          <p:cNvPr id="27" name="Picture Placeholder 6">
            <a:extLst>
              <a:ext uri="{FF2B5EF4-FFF2-40B4-BE49-F238E27FC236}">
                <a16:creationId xmlns:a16="http://schemas.microsoft.com/office/drawing/2014/main" id="{6839EE6C-2C09-9949-AA2C-88119F234581}"/>
              </a:ext>
            </a:extLst>
          </p:cNvPr>
          <p:cNvSpPr>
            <a:spLocks noGrp="1"/>
          </p:cNvSpPr>
          <p:nvPr>
            <p:ph type="pic" sz="quarter" idx="26"/>
          </p:nvPr>
        </p:nvSpPr>
        <p:spPr>
          <a:xfrm>
            <a:off x="9058276" y="1606538"/>
            <a:ext cx="2459757" cy="2522550"/>
          </a:xfrm>
          <a:prstGeom prst="rect">
            <a:avLst/>
          </a:prstGeom>
        </p:spPr>
        <p:txBody>
          <a:bodyPr/>
          <a:lstStyle/>
          <a:p>
            <a:endParaRPr lang="en-US" dirty="0"/>
          </a:p>
        </p:txBody>
      </p:sp>
      <p:sp>
        <p:nvSpPr>
          <p:cNvPr id="18" name="Text Placeholder 2">
            <a:extLst>
              <a:ext uri="{FF2B5EF4-FFF2-40B4-BE49-F238E27FC236}">
                <a16:creationId xmlns:a16="http://schemas.microsoft.com/office/drawing/2014/main" id="{E079E8AD-12D3-6546-968E-72EB672317AA}"/>
              </a:ext>
            </a:extLst>
          </p:cNvPr>
          <p:cNvSpPr>
            <a:spLocks noGrp="1"/>
          </p:cNvSpPr>
          <p:nvPr>
            <p:ph type="body" idx="1" hasCustomPrompt="1"/>
          </p:nvPr>
        </p:nvSpPr>
        <p:spPr>
          <a:xfrm>
            <a:off x="542925" y="4307350"/>
            <a:ext cx="2588621" cy="311138"/>
          </a:xfrm>
          <a:prstGeom prst="rect">
            <a:avLst/>
          </a:prstGeo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9" name="Content Placeholder 2">
            <a:extLst>
              <a:ext uri="{FF2B5EF4-FFF2-40B4-BE49-F238E27FC236}">
                <a16:creationId xmlns:a16="http://schemas.microsoft.com/office/drawing/2014/main" id="{A296A8EA-86DB-FC4D-BC77-160A57D989AF}"/>
              </a:ext>
            </a:extLst>
          </p:cNvPr>
          <p:cNvSpPr>
            <a:spLocks noGrp="1"/>
          </p:cNvSpPr>
          <p:nvPr>
            <p:ph idx="15"/>
          </p:nvPr>
        </p:nvSpPr>
        <p:spPr>
          <a:xfrm>
            <a:off x="538161" y="4601668"/>
            <a:ext cx="2576515" cy="1528677"/>
          </a:xfrm>
          <a:prstGeom prst="rect">
            <a:avLst/>
          </a:prstGeo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Text Placeholder 2">
            <a:extLst>
              <a:ext uri="{FF2B5EF4-FFF2-40B4-BE49-F238E27FC236}">
                <a16:creationId xmlns:a16="http://schemas.microsoft.com/office/drawing/2014/main" id="{2705B1A4-0935-A54C-982E-3DA340F87D4A}"/>
              </a:ext>
            </a:extLst>
          </p:cNvPr>
          <p:cNvSpPr>
            <a:spLocks noGrp="1"/>
          </p:cNvSpPr>
          <p:nvPr>
            <p:ph type="body" idx="27" hasCustomPrompt="1"/>
          </p:nvPr>
        </p:nvSpPr>
        <p:spPr>
          <a:xfrm>
            <a:off x="3405868" y="4307350"/>
            <a:ext cx="2588621" cy="311138"/>
          </a:xfrm>
          <a:prstGeom prst="rect">
            <a:avLst/>
          </a:prstGeo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22" name="Content Placeholder 2">
            <a:extLst>
              <a:ext uri="{FF2B5EF4-FFF2-40B4-BE49-F238E27FC236}">
                <a16:creationId xmlns:a16="http://schemas.microsoft.com/office/drawing/2014/main" id="{CAB80D97-AAE2-2D40-9CC8-0D12B6BEFD34}"/>
              </a:ext>
            </a:extLst>
          </p:cNvPr>
          <p:cNvSpPr>
            <a:spLocks noGrp="1"/>
          </p:cNvSpPr>
          <p:nvPr>
            <p:ph idx="28"/>
          </p:nvPr>
        </p:nvSpPr>
        <p:spPr>
          <a:xfrm>
            <a:off x="3401104" y="4601668"/>
            <a:ext cx="2576515" cy="1528677"/>
          </a:xfrm>
          <a:prstGeom prst="rect">
            <a:avLst/>
          </a:prstGeo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Text Placeholder 2">
            <a:extLst>
              <a:ext uri="{FF2B5EF4-FFF2-40B4-BE49-F238E27FC236}">
                <a16:creationId xmlns:a16="http://schemas.microsoft.com/office/drawing/2014/main" id="{C46255BB-B53E-F143-8DCC-368B651E8333}"/>
              </a:ext>
            </a:extLst>
          </p:cNvPr>
          <p:cNvSpPr>
            <a:spLocks noGrp="1"/>
          </p:cNvSpPr>
          <p:nvPr>
            <p:ph type="body" idx="29" hasCustomPrompt="1"/>
          </p:nvPr>
        </p:nvSpPr>
        <p:spPr>
          <a:xfrm>
            <a:off x="6236154" y="4307350"/>
            <a:ext cx="2588621" cy="311138"/>
          </a:xfrm>
          <a:prstGeom prst="rect">
            <a:avLst/>
          </a:prstGeo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25" name="Content Placeholder 2">
            <a:extLst>
              <a:ext uri="{FF2B5EF4-FFF2-40B4-BE49-F238E27FC236}">
                <a16:creationId xmlns:a16="http://schemas.microsoft.com/office/drawing/2014/main" id="{24610589-EA76-8540-99A0-FCF68932BE3C}"/>
              </a:ext>
            </a:extLst>
          </p:cNvPr>
          <p:cNvSpPr>
            <a:spLocks noGrp="1"/>
          </p:cNvSpPr>
          <p:nvPr>
            <p:ph idx="30"/>
          </p:nvPr>
        </p:nvSpPr>
        <p:spPr>
          <a:xfrm>
            <a:off x="6231390" y="4601668"/>
            <a:ext cx="2576515" cy="1528677"/>
          </a:xfrm>
          <a:prstGeom prst="rect">
            <a:avLst/>
          </a:prstGeo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6" name="Text Placeholder 2">
            <a:extLst>
              <a:ext uri="{FF2B5EF4-FFF2-40B4-BE49-F238E27FC236}">
                <a16:creationId xmlns:a16="http://schemas.microsoft.com/office/drawing/2014/main" id="{195337D1-2A14-AC46-9E61-C0B6DF09A78E}"/>
              </a:ext>
            </a:extLst>
          </p:cNvPr>
          <p:cNvSpPr>
            <a:spLocks noGrp="1"/>
          </p:cNvSpPr>
          <p:nvPr>
            <p:ph type="body" idx="31" hasCustomPrompt="1"/>
          </p:nvPr>
        </p:nvSpPr>
        <p:spPr>
          <a:xfrm>
            <a:off x="9055554" y="4307350"/>
            <a:ext cx="2475893" cy="311138"/>
          </a:xfrm>
          <a:prstGeom prst="rect">
            <a:avLst/>
          </a:prstGeo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28" name="Content Placeholder 2">
            <a:extLst>
              <a:ext uri="{FF2B5EF4-FFF2-40B4-BE49-F238E27FC236}">
                <a16:creationId xmlns:a16="http://schemas.microsoft.com/office/drawing/2014/main" id="{4F7C987D-CA92-364A-A879-5D136287E479}"/>
              </a:ext>
            </a:extLst>
          </p:cNvPr>
          <p:cNvSpPr>
            <a:spLocks noGrp="1"/>
          </p:cNvSpPr>
          <p:nvPr>
            <p:ph idx="32"/>
          </p:nvPr>
        </p:nvSpPr>
        <p:spPr>
          <a:xfrm>
            <a:off x="9050791" y="4601668"/>
            <a:ext cx="2464314" cy="1528677"/>
          </a:xfrm>
          <a:prstGeom prst="rect">
            <a:avLst/>
          </a:prstGeo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4"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a:prstGeom prst="rect">
            <a:avLst/>
          </a:prstGeom>
        </p:spPr>
        <p:txBody>
          <a:bodyPr/>
          <a:lstStyle/>
          <a:p>
            <a:r>
              <a:rPr lang="en-US"/>
              <a:t>Click to edit Master title style</a:t>
            </a:r>
          </a:p>
        </p:txBody>
      </p:sp>
      <p:cxnSp>
        <p:nvCxnSpPr>
          <p:cNvPr id="35" name="Straight Connector 34">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8632195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3553103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473" imgH="473" progId="TCLayout.ActiveDocument.1">
                  <p:embed/>
                </p:oleObj>
              </mc:Choice>
              <mc:Fallback>
                <p:oleObj name="think-cell Slide" r:id="rId3" imgW="473" imgH="473" progId="TCLayout.ActiveDocument.1">
                  <p:embed/>
                  <p:pic>
                    <p:nvPicPr>
                      <p:cNvPr id="2" name="Object 1"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3" name="Picture Placeholder 2"/>
          <p:cNvSpPr>
            <a:spLocks noGrp="1"/>
          </p:cNvSpPr>
          <p:nvPr>
            <p:ph type="pic" sz="quarter" idx="16"/>
          </p:nvPr>
        </p:nvSpPr>
        <p:spPr>
          <a:xfrm>
            <a:off x="0" y="655981"/>
            <a:ext cx="12192000" cy="4776706"/>
          </a:xfrm>
          <a:prstGeom prst="rect">
            <a:avLst/>
          </a:prstGeom>
        </p:spPr>
        <p:txBody>
          <a:bodyPr/>
          <a:lstStyle/>
          <a:p>
            <a:endParaRPr lang="en-US" dirty="0"/>
          </a:p>
        </p:txBody>
      </p:sp>
      <p:sp>
        <p:nvSpPr>
          <p:cNvPr id="4" name="Text Placeholder 2">
            <a:extLst>
              <a:ext uri="{FF2B5EF4-FFF2-40B4-BE49-F238E27FC236}">
                <a16:creationId xmlns:a16="http://schemas.microsoft.com/office/drawing/2014/main" id="{6C8741D6-FD00-644A-9F60-65C96E7E86A6}"/>
              </a:ext>
            </a:extLst>
          </p:cNvPr>
          <p:cNvSpPr>
            <a:spLocks noGrp="1"/>
          </p:cNvSpPr>
          <p:nvPr>
            <p:ph type="body" idx="13" hasCustomPrompt="1"/>
          </p:nvPr>
        </p:nvSpPr>
        <p:spPr>
          <a:xfrm>
            <a:off x="451364" y="5592101"/>
            <a:ext cx="5079103" cy="687513"/>
          </a:xfrm>
          <a:prstGeom prst="rect">
            <a:avLst/>
          </a:prstGeom>
        </p:spPr>
        <p:txBody>
          <a:bodyPr anchor="t">
            <a:noAutofit/>
          </a:bodyPr>
          <a:lstStyle>
            <a:lvl1pPr marL="0" indent="0">
              <a:lnSpc>
                <a:spcPct val="100000"/>
              </a:lnSpc>
              <a:buNone/>
              <a:defRPr sz="12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5"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5370150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with Caption on Left">
    <p:bg>
      <p:bgPr>
        <a:solidFill>
          <a:schemeClr val="bg1"/>
        </a:solidFill>
        <a:effectLst/>
      </p:bgPr>
    </p:bg>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0324E0B-F39F-1D43-9422-07A82894B084}"/>
              </a:ext>
            </a:extLst>
          </p:cNvPr>
          <p:cNvSpPr>
            <a:spLocks noGrp="1"/>
          </p:cNvSpPr>
          <p:nvPr>
            <p:ph type="body" sz="half" idx="2"/>
          </p:nvPr>
        </p:nvSpPr>
        <p:spPr>
          <a:xfrm>
            <a:off x="554039" y="1973260"/>
            <a:ext cx="3484562" cy="4141790"/>
          </a:xfrm>
          <a:prstGeom prst="rect">
            <a:avLst/>
          </a:prstGeom>
        </p:spPr>
        <p:txBody>
          <a:bodyPr>
            <a:normAutofit/>
          </a:bodyPr>
          <a:lstStyle>
            <a:lvl1pPr marL="0" indent="0">
              <a:lnSpc>
                <a:spcPts val="1900"/>
              </a:lnSpc>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10" name="Text Placeholder 2">
            <a:extLst>
              <a:ext uri="{FF2B5EF4-FFF2-40B4-BE49-F238E27FC236}">
                <a16:creationId xmlns:a16="http://schemas.microsoft.com/office/drawing/2014/main" id="{6C8741D6-FD00-644A-9F60-65C96E7E86A6}"/>
              </a:ext>
            </a:extLst>
          </p:cNvPr>
          <p:cNvSpPr>
            <a:spLocks noGrp="1"/>
          </p:cNvSpPr>
          <p:nvPr>
            <p:ph type="body" idx="13" hasCustomPrompt="1"/>
          </p:nvPr>
        </p:nvSpPr>
        <p:spPr>
          <a:xfrm>
            <a:off x="542925" y="1657350"/>
            <a:ext cx="3495675" cy="277809"/>
          </a:xfrm>
          <a:prstGeom prst="rect">
            <a:avLst/>
          </a:prstGeom>
        </p:spPr>
        <p:txBody>
          <a:bodyPr anchor="t">
            <a:no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1" name="Content Placeholder 2">
            <a:extLst>
              <a:ext uri="{FF2B5EF4-FFF2-40B4-BE49-F238E27FC236}">
                <a16:creationId xmlns:a16="http://schemas.microsoft.com/office/drawing/2014/main" id="{13EA26D9-6642-A64C-BE94-B9F7CC25EAE9}"/>
              </a:ext>
            </a:extLst>
          </p:cNvPr>
          <p:cNvSpPr>
            <a:spLocks noGrp="1"/>
          </p:cNvSpPr>
          <p:nvPr>
            <p:ph idx="1" hasCustomPrompt="1"/>
          </p:nvPr>
        </p:nvSpPr>
        <p:spPr>
          <a:xfrm>
            <a:off x="4299857" y="1657350"/>
            <a:ext cx="7215247" cy="4457700"/>
          </a:xfrm>
          <a:prstGeom prst="rect">
            <a:avLst/>
          </a:prstGeom>
        </p:spPr>
        <p:txBody>
          <a:bodyPr/>
          <a:lstStyle>
            <a:lvl1pPr>
              <a:lnSpc>
                <a:spcPts val="2100"/>
              </a:lnSpc>
              <a:defRPr sz="1400" b="1">
                <a:latin typeface="Arial" panose="020B0604020202020204" pitchFamily="34" charset="0"/>
                <a:cs typeface="Arial" panose="020B0604020202020204" pitchFamily="34" charset="0"/>
              </a:defRPr>
            </a:lvl1pPr>
            <a:lvl2pPr>
              <a:lnSpc>
                <a:spcPts val="2100"/>
              </a:lnSpc>
              <a:defRPr sz="1200">
                <a:latin typeface="Arial" panose="020B0604020202020204" pitchFamily="34" charset="0"/>
                <a:cs typeface="Arial" panose="020B0604020202020204" pitchFamily="34" charset="0"/>
              </a:defRPr>
            </a:lvl2pPr>
            <a:lvl3pPr>
              <a:lnSpc>
                <a:spcPts val="2100"/>
              </a:lnSpc>
              <a:defRPr sz="1100">
                <a:latin typeface="Arial" panose="020B0604020202020204" pitchFamily="34" charset="0"/>
                <a:cs typeface="Arial" panose="020B0604020202020204" pitchFamily="34" charset="0"/>
              </a:defRPr>
            </a:lvl3pPr>
            <a:lvl4pPr>
              <a:lnSpc>
                <a:spcPts val="2100"/>
              </a:lnSpc>
              <a:defRPr sz="1050">
                <a:latin typeface="Arial" panose="020B0604020202020204" pitchFamily="34" charset="0"/>
                <a:cs typeface="Arial" panose="020B0604020202020204" pitchFamily="34" charset="0"/>
              </a:defRPr>
            </a:lvl4pPr>
            <a:lvl5pPr>
              <a:lnSpc>
                <a:spcPts val="2100"/>
              </a:lnSpc>
              <a:defRPr sz="105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a:prstGeom prst="rect">
            <a:avLst/>
          </a:prstGeom>
        </p:spPr>
        <p:txBody>
          <a:bodyPr/>
          <a:lstStyle/>
          <a:p>
            <a:r>
              <a:rPr lang="en-US"/>
              <a:t>Click to edit Master title style</a:t>
            </a:r>
          </a:p>
        </p:txBody>
      </p:sp>
      <p:cxnSp>
        <p:nvCxnSpPr>
          <p:cNvPr id="17" name="Straight Connector 16">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6358581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Wide content with caption on left">
    <p:bg>
      <p:bgPr>
        <a:solidFill>
          <a:schemeClr val="bg1"/>
        </a:solidFill>
        <a:effectLst/>
      </p:bgPr>
    </p:bg>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767E1D94-0DDA-C347-B8A1-E074FA2B0923}"/>
              </a:ext>
            </a:extLst>
          </p:cNvPr>
          <p:cNvSpPr>
            <a:spLocks noGrp="1"/>
          </p:cNvSpPr>
          <p:nvPr>
            <p:ph idx="1" hasCustomPrompt="1"/>
          </p:nvPr>
        </p:nvSpPr>
        <p:spPr>
          <a:xfrm>
            <a:off x="3400426" y="1657350"/>
            <a:ext cx="8114678" cy="4457700"/>
          </a:xfrm>
          <a:prstGeom prst="rect">
            <a:avLst/>
          </a:prstGeom>
        </p:spPr>
        <p:txBody>
          <a:bodyPr/>
          <a:lstStyle>
            <a:lvl1pPr>
              <a:lnSpc>
                <a:spcPts val="2100"/>
              </a:lnSpc>
              <a:defRPr sz="1400" b="1">
                <a:latin typeface="Arial" panose="020B0604020202020204" pitchFamily="34" charset="0"/>
                <a:cs typeface="Arial" panose="020B0604020202020204" pitchFamily="34" charset="0"/>
              </a:defRPr>
            </a:lvl1pPr>
            <a:lvl2pPr>
              <a:lnSpc>
                <a:spcPts val="2100"/>
              </a:lnSpc>
              <a:defRPr sz="1200">
                <a:latin typeface="Arial" panose="020B0604020202020204" pitchFamily="34" charset="0"/>
                <a:cs typeface="Arial" panose="020B0604020202020204" pitchFamily="34" charset="0"/>
              </a:defRPr>
            </a:lvl2pPr>
            <a:lvl3pPr>
              <a:lnSpc>
                <a:spcPts val="2100"/>
              </a:lnSpc>
              <a:defRPr sz="1100">
                <a:latin typeface="Arial" panose="020B0604020202020204" pitchFamily="34" charset="0"/>
                <a:cs typeface="Arial" panose="020B0604020202020204" pitchFamily="34" charset="0"/>
              </a:defRPr>
            </a:lvl3pPr>
            <a:lvl4pPr>
              <a:lnSpc>
                <a:spcPts val="2100"/>
              </a:lnSpc>
              <a:defRPr sz="1050">
                <a:latin typeface="Arial" panose="020B0604020202020204" pitchFamily="34" charset="0"/>
                <a:cs typeface="Arial" panose="020B0604020202020204" pitchFamily="34" charset="0"/>
              </a:defRPr>
            </a:lvl4pPr>
            <a:lvl5pPr>
              <a:lnSpc>
                <a:spcPts val="2100"/>
              </a:lnSpc>
              <a:defRPr sz="105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3">
            <a:extLst>
              <a:ext uri="{FF2B5EF4-FFF2-40B4-BE49-F238E27FC236}">
                <a16:creationId xmlns:a16="http://schemas.microsoft.com/office/drawing/2014/main" id="{0FC81611-5E2D-F944-B5DC-77F0EC084D11}"/>
              </a:ext>
            </a:extLst>
          </p:cNvPr>
          <p:cNvSpPr>
            <a:spLocks noGrp="1"/>
          </p:cNvSpPr>
          <p:nvPr>
            <p:ph type="body" sz="half" idx="2"/>
          </p:nvPr>
        </p:nvSpPr>
        <p:spPr>
          <a:xfrm>
            <a:off x="554039" y="1995032"/>
            <a:ext cx="2646361" cy="4120018"/>
          </a:xfrm>
          <a:prstGeom prst="rect">
            <a:avLst/>
          </a:prstGeom>
        </p:spPr>
        <p:txBody>
          <a:bodyPr>
            <a:normAutofit/>
          </a:bodyPr>
          <a:lstStyle>
            <a:lvl1pPr marL="0" indent="0">
              <a:lnSpc>
                <a:spcPts val="1900"/>
              </a:lnSpc>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12" name="Text Placeholder 2">
            <a:extLst>
              <a:ext uri="{FF2B5EF4-FFF2-40B4-BE49-F238E27FC236}">
                <a16:creationId xmlns:a16="http://schemas.microsoft.com/office/drawing/2014/main" id="{D5697742-5BFD-E94D-9B39-3F15B43192AC}"/>
              </a:ext>
            </a:extLst>
          </p:cNvPr>
          <p:cNvSpPr>
            <a:spLocks noGrp="1"/>
          </p:cNvSpPr>
          <p:nvPr>
            <p:ph type="body" idx="13" hasCustomPrompt="1"/>
          </p:nvPr>
        </p:nvSpPr>
        <p:spPr>
          <a:xfrm>
            <a:off x="542925" y="1657350"/>
            <a:ext cx="2654801" cy="277809"/>
          </a:xfrm>
          <a:prstGeom prst="rect">
            <a:avLst/>
          </a:prstGeom>
        </p:spPr>
        <p:txBody>
          <a:bodyPr anchor="t">
            <a:no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7"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a:prstGeom prst="rect">
            <a:avLst/>
          </a:prstGeom>
        </p:spPr>
        <p:txBody>
          <a:bodyPr/>
          <a:lstStyle/>
          <a:p>
            <a:r>
              <a:rPr lang="en-US"/>
              <a:t>Click to edit Master title style</a:t>
            </a:r>
          </a:p>
        </p:txBody>
      </p:sp>
      <p:cxnSp>
        <p:nvCxnSpPr>
          <p:cNvPr id="18" name="Straight Connector 17">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0503602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Narrow content with wide caption on left">
    <p:bg>
      <p:bgPr>
        <a:solidFill>
          <a:schemeClr val="bg1"/>
        </a:solidFill>
        <a:effectLst/>
      </p:bgPr>
    </p:bg>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07D81E4E-2C89-5449-A7CA-1170F511CF01}"/>
              </a:ext>
            </a:extLst>
          </p:cNvPr>
          <p:cNvSpPr>
            <a:spLocks noGrp="1"/>
          </p:cNvSpPr>
          <p:nvPr>
            <p:ph idx="1" hasCustomPrompt="1"/>
          </p:nvPr>
        </p:nvSpPr>
        <p:spPr>
          <a:xfrm>
            <a:off x="7172324" y="1657350"/>
            <a:ext cx="4342780" cy="4457700"/>
          </a:xfrm>
          <a:prstGeom prst="rect">
            <a:avLst/>
          </a:prstGeom>
        </p:spPr>
        <p:txBody>
          <a:bodyPr/>
          <a:lstStyle>
            <a:lvl1pPr>
              <a:lnSpc>
                <a:spcPts val="2100"/>
              </a:lnSpc>
              <a:defRPr sz="1400" b="1">
                <a:latin typeface="Arial" panose="020B0604020202020204" pitchFamily="34" charset="0"/>
                <a:cs typeface="Arial" panose="020B0604020202020204" pitchFamily="34" charset="0"/>
              </a:defRPr>
            </a:lvl1pPr>
            <a:lvl2pPr>
              <a:lnSpc>
                <a:spcPts val="2100"/>
              </a:lnSpc>
              <a:defRPr sz="1200">
                <a:latin typeface="Arial" panose="020B0604020202020204" pitchFamily="34" charset="0"/>
                <a:cs typeface="Arial" panose="020B0604020202020204" pitchFamily="34" charset="0"/>
              </a:defRPr>
            </a:lvl2pPr>
            <a:lvl3pPr>
              <a:lnSpc>
                <a:spcPts val="2100"/>
              </a:lnSpc>
              <a:defRPr sz="1100">
                <a:latin typeface="Arial" panose="020B0604020202020204" pitchFamily="34" charset="0"/>
                <a:cs typeface="Arial" panose="020B0604020202020204" pitchFamily="34" charset="0"/>
              </a:defRPr>
            </a:lvl3pPr>
            <a:lvl4pPr>
              <a:lnSpc>
                <a:spcPts val="2100"/>
              </a:lnSpc>
              <a:defRPr sz="1050">
                <a:latin typeface="Arial" panose="020B0604020202020204" pitchFamily="34" charset="0"/>
                <a:cs typeface="Arial" panose="020B0604020202020204" pitchFamily="34" charset="0"/>
              </a:defRPr>
            </a:lvl4pPr>
            <a:lvl5pPr>
              <a:lnSpc>
                <a:spcPts val="2100"/>
              </a:lnSpc>
              <a:defRPr sz="105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3">
            <a:extLst>
              <a:ext uri="{FF2B5EF4-FFF2-40B4-BE49-F238E27FC236}">
                <a16:creationId xmlns:a16="http://schemas.microsoft.com/office/drawing/2014/main" id="{7222704C-5B0D-8243-A65D-0547A2F09055}"/>
              </a:ext>
            </a:extLst>
          </p:cNvPr>
          <p:cNvSpPr>
            <a:spLocks noGrp="1"/>
          </p:cNvSpPr>
          <p:nvPr>
            <p:ph type="body" sz="half" idx="14"/>
          </p:nvPr>
        </p:nvSpPr>
        <p:spPr>
          <a:xfrm>
            <a:off x="553625" y="1995032"/>
            <a:ext cx="4437061" cy="4120018"/>
          </a:xfrm>
          <a:prstGeom prst="rect">
            <a:avLst/>
          </a:prstGeom>
        </p:spPr>
        <p:txBody>
          <a:bodyPr>
            <a:normAutofit/>
          </a:bodyPr>
          <a:lstStyle>
            <a:lvl1pPr marL="0" indent="0">
              <a:lnSpc>
                <a:spcPts val="1900"/>
              </a:lnSpc>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15" name="Text Placeholder 2">
            <a:extLst>
              <a:ext uri="{FF2B5EF4-FFF2-40B4-BE49-F238E27FC236}">
                <a16:creationId xmlns:a16="http://schemas.microsoft.com/office/drawing/2014/main" id="{52F83407-BFB3-F64E-B383-6B15D587BC06}"/>
              </a:ext>
            </a:extLst>
          </p:cNvPr>
          <p:cNvSpPr>
            <a:spLocks noGrp="1"/>
          </p:cNvSpPr>
          <p:nvPr>
            <p:ph type="body" idx="15" hasCustomPrompt="1"/>
          </p:nvPr>
        </p:nvSpPr>
        <p:spPr>
          <a:xfrm>
            <a:off x="542511" y="1657350"/>
            <a:ext cx="4451212" cy="277809"/>
          </a:xfrm>
          <a:prstGeom prst="rect">
            <a:avLst/>
          </a:prstGeom>
        </p:spPr>
        <p:txBody>
          <a:bodyPr anchor="t">
            <a:no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7"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a:prstGeom prst="rect">
            <a:avLst/>
          </a:prstGeom>
        </p:spPr>
        <p:txBody>
          <a:bodyPr/>
          <a:lstStyle/>
          <a:p>
            <a:r>
              <a:rPr lang="en-US"/>
              <a:t>Click to edit Master title style</a:t>
            </a:r>
          </a:p>
        </p:txBody>
      </p:sp>
      <p:cxnSp>
        <p:nvCxnSpPr>
          <p:cNvPr id="18" name="Straight Connector 17">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2240814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with Caption on Right">
    <p:bg>
      <p:bgPr>
        <a:solidFill>
          <a:schemeClr val="bg1"/>
        </a:solidFill>
        <a:effectLst/>
      </p:bgPr>
    </p:bg>
    <p:spTree>
      <p:nvGrpSpPr>
        <p:cNvPr id="1" name=""/>
        <p:cNvGrpSpPr/>
        <p:nvPr/>
      </p:nvGrpSpPr>
      <p:grpSpPr>
        <a:xfrm>
          <a:off x="0" y="0"/>
          <a:ext cx="0" cy="0"/>
          <a:chOff x="0" y="0"/>
          <a:chExt cx="0" cy="0"/>
        </a:xfrm>
      </p:grpSpPr>
      <p:sp>
        <p:nvSpPr>
          <p:cNvPr id="10" name="Text Placeholder 3">
            <a:extLst>
              <a:ext uri="{FF2B5EF4-FFF2-40B4-BE49-F238E27FC236}">
                <a16:creationId xmlns:a16="http://schemas.microsoft.com/office/drawing/2014/main" id="{4C1560E6-0616-1E46-BCD0-77413CEC3322}"/>
              </a:ext>
            </a:extLst>
          </p:cNvPr>
          <p:cNvSpPr>
            <a:spLocks noGrp="1"/>
          </p:cNvSpPr>
          <p:nvPr>
            <p:ph type="body" sz="half" idx="2"/>
          </p:nvPr>
        </p:nvSpPr>
        <p:spPr>
          <a:xfrm>
            <a:off x="8164514" y="1995032"/>
            <a:ext cx="3350590" cy="4120018"/>
          </a:xfrm>
          <a:prstGeom prst="rect">
            <a:avLst/>
          </a:prstGeom>
        </p:spPr>
        <p:txBody>
          <a:bodyPr>
            <a:normAutofit/>
          </a:bodyPr>
          <a:lstStyle>
            <a:lvl1pPr marL="0" indent="0">
              <a:lnSpc>
                <a:spcPts val="1900"/>
              </a:lnSpc>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11" name="Text Placeholder 2">
            <a:extLst>
              <a:ext uri="{FF2B5EF4-FFF2-40B4-BE49-F238E27FC236}">
                <a16:creationId xmlns:a16="http://schemas.microsoft.com/office/drawing/2014/main" id="{3099CEF0-FDAD-0348-826B-EDF0A6A44E9A}"/>
              </a:ext>
            </a:extLst>
          </p:cNvPr>
          <p:cNvSpPr>
            <a:spLocks noGrp="1"/>
          </p:cNvSpPr>
          <p:nvPr>
            <p:ph type="body" idx="13" hasCustomPrompt="1"/>
          </p:nvPr>
        </p:nvSpPr>
        <p:spPr>
          <a:xfrm>
            <a:off x="8153401" y="1657350"/>
            <a:ext cx="3361276" cy="277809"/>
          </a:xfrm>
          <a:prstGeom prst="rect">
            <a:avLst/>
          </a:prstGeom>
        </p:spPr>
        <p:txBody>
          <a:bodyPr anchor="t">
            <a:no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2" name="Content Placeholder 2">
            <a:extLst>
              <a:ext uri="{FF2B5EF4-FFF2-40B4-BE49-F238E27FC236}">
                <a16:creationId xmlns:a16="http://schemas.microsoft.com/office/drawing/2014/main" id="{575CC65B-0B09-0840-85B2-DC45DA3AEBBB}"/>
              </a:ext>
            </a:extLst>
          </p:cNvPr>
          <p:cNvSpPr>
            <a:spLocks noGrp="1"/>
          </p:cNvSpPr>
          <p:nvPr>
            <p:ph idx="1" hasCustomPrompt="1"/>
          </p:nvPr>
        </p:nvSpPr>
        <p:spPr>
          <a:xfrm>
            <a:off x="552450" y="1657350"/>
            <a:ext cx="7344455" cy="4457700"/>
          </a:xfrm>
          <a:prstGeom prst="rect">
            <a:avLst/>
          </a:prstGeom>
        </p:spPr>
        <p:txBody>
          <a:bodyPr/>
          <a:lstStyle>
            <a:lvl1pPr>
              <a:lnSpc>
                <a:spcPts val="2100"/>
              </a:lnSpc>
              <a:defRPr sz="1400" b="1">
                <a:latin typeface="Arial" panose="020B0604020202020204" pitchFamily="34" charset="0"/>
                <a:cs typeface="Arial" panose="020B0604020202020204" pitchFamily="34" charset="0"/>
              </a:defRPr>
            </a:lvl1pPr>
            <a:lvl2pPr>
              <a:lnSpc>
                <a:spcPts val="2100"/>
              </a:lnSpc>
              <a:defRPr sz="1200">
                <a:latin typeface="Arial" panose="020B0604020202020204" pitchFamily="34" charset="0"/>
                <a:cs typeface="Arial" panose="020B0604020202020204" pitchFamily="34" charset="0"/>
              </a:defRPr>
            </a:lvl2pPr>
            <a:lvl3pPr>
              <a:lnSpc>
                <a:spcPts val="2100"/>
              </a:lnSpc>
              <a:defRPr sz="1100">
                <a:latin typeface="Arial" panose="020B0604020202020204" pitchFamily="34" charset="0"/>
                <a:cs typeface="Arial" panose="020B0604020202020204" pitchFamily="34" charset="0"/>
              </a:defRPr>
            </a:lvl3pPr>
            <a:lvl4pPr>
              <a:lnSpc>
                <a:spcPts val="2100"/>
              </a:lnSpc>
              <a:defRPr sz="1050">
                <a:latin typeface="Arial" panose="020B0604020202020204" pitchFamily="34" charset="0"/>
                <a:cs typeface="Arial" panose="020B0604020202020204" pitchFamily="34" charset="0"/>
              </a:defRPr>
            </a:lvl4pPr>
            <a:lvl5pPr>
              <a:lnSpc>
                <a:spcPts val="2100"/>
              </a:lnSpc>
              <a:defRPr sz="105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a:prstGeom prst="rect">
            <a:avLst/>
          </a:prstGeom>
        </p:spPr>
        <p:txBody>
          <a:bodyPr/>
          <a:lstStyle/>
          <a:p>
            <a:r>
              <a:rPr lang="en-US"/>
              <a:t>Click to edit Master title style</a:t>
            </a:r>
          </a:p>
        </p:txBody>
      </p:sp>
      <p:cxnSp>
        <p:nvCxnSpPr>
          <p:cNvPr id="18" name="Straight Connector 17">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259202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der Slid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581EE-8D51-5440-A998-B231FB90FAED}"/>
              </a:ext>
            </a:extLst>
          </p:cNvPr>
          <p:cNvSpPr>
            <a:spLocks noGrp="1"/>
          </p:cNvSpPr>
          <p:nvPr>
            <p:ph type="title"/>
          </p:nvPr>
        </p:nvSpPr>
        <p:spPr>
          <a:xfrm>
            <a:off x="528638" y="3622894"/>
            <a:ext cx="11115674" cy="939581"/>
          </a:xfrm>
          <a:prstGeom prst="rect">
            <a:avLst/>
          </a:prstGeom>
        </p:spPr>
        <p:txBody>
          <a:bodyPr anchor="b">
            <a:normAutofit/>
          </a:bodyPr>
          <a:lstStyle>
            <a:lvl1pPr>
              <a:defRPr sz="4800"/>
            </a:lvl1pPr>
          </a:lstStyle>
          <a:p>
            <a:r>
              <a:rPr lang="en-US" dirty="0"/>
              <a:t>Click to edit Master title style</a:t>
            </a:r>
          </a:p>
        </p:txBody>
      </p:sp>
      <p:sp>
        <p:nvSpPr>
          <p:cNvPr id="3" name="Text Placeholder 2">
            <a:extLst>
              <a:ext uri="{FF2B5EF4-FFF2-40B4-BE49-F238E27FC236}">
                <a16:creationId xmlns:a16="http://schemas.microsoft.com/office/drawing/2014/main" id="{2ED18DE4-0234-E248-AACA-E37DB1A774D5}"/>
              </a:ext>
            </a:extLst>
          </p:cNvPr>
          <p:cNvSpPr>
            <a:spLocks noGrp="1"/>
          </p:cNvSpPr>
          <p:nvPr>
            <p:ph type="body" idx="1" hasCustomPrompt="1"/>
          </p:nvPr>
        </p:nvSpPr>
        <p:spPr>
          <a:xfrm>
            <a:off x="528639" y="4573459"/>
            <a:ext cx="5573988" cy="1027374"/>
          </a:xfrm>
          <a:prstGeom prst="rect">
            <a:avLst/>
          </a:prstGeom>
        </p:spPr>
        <p:txBody>
          <a:bodyPr>
            <a:normAutofit/>
          </a:bodyPr>
          <a:lstStyle>
            <a:lvl1pPr marL="0" indent="0">
              <a:lnSpc>
                <a:spcPct val="100000"/>
              </a:lnSpc>
              <a:buNone/>
              <a:defRPr sz="1100" b="1">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0" name="Text Placeholder 9">
            <a:extLst>
              <a:ext uri="{FF2B5EF4-FFF2-40B4-BE49-F238E27FC236}">
                <a16:creationId xmlns:a16="http://schemas.microsoft.com/office/drawing/2014/main" id="{582DCF5F-B937-2640-A4A5-1D021401E3B1}"/>
              </a:ext>
            </a:extLst>
          </p:cNvPr>
          <p:cNvSpPr>
            <a:spLocks noGrp="1"/>
          </p:cNvSpPr>
          <p:nvPr>
            <p:ph type="body" sz="quarter" idx="16"/>
          </p:nvPr>
        </p:nvSpPr>
        <p:spPr>
          <a:xfrm>
            <a:off x="528638" y="2085280"/>
            <a:ext cx="11115674" cy="1621662"/>
          </a:xfrm>
          <a:prstGeom prst="rect">
            <a:avLst/>
          </a:prstGeom>
        </p:spPr>
        <p:txBody>
          <a:bodyPr anchor="b">
            <a:normAutofit/>
          </a:bodyPr>
          <a:lstStyle>
            <a:lvl1pPr marL="0" indent="0">
              <a:buNone/>
              <a:defRPr sz="6600" b="1"/>
            </a:lvl1pPr>
          </a:lstStyle>
          <a:p>
            <a:pPr lvl="0"/>
            <a:r>
              <a:rPr lang="en-US" dirty="0"/>
              <a:t>Edit Master text styles</a:t>
            </a:r>
          </a:p>
        </p:txBody>
      </p:sp>
    </p:spTree>
    <p:extLst>
      <p:ext uri="{BB962C8B-B14F-4D97-AF65-F5344CB8AC3E}">
        <p14:creationId xmlns:p14="http://schemas.microsoft.com/office/powerpoint/2010/main" val="20109339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Wide content with caption right">
    <p:bg>
      <p:bgPr>
        <a:solidFill>
          <a:schemeClr val="bg1"/>
        </a:solidFill>
        <a:effectLst/>
      </p:bgPr>
    </p:bg>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64FDB926-2E3C-2141-85F9-142126F4F452}"/>
              </a:ext>
            </a:extLst>
          </p:cNvPr>
          <p:cNvSpPr>
            <a:spLocks noGrp="1"/>
          </p:cNvSpPr>
          <p:nvPr>
            <p:ph idx="1" hasCustomPrompt="1"/>
          </p:nvPr>
        </p:nvSpPr>
        <p:spPr>
          <a:xfrm>
            <a:off x="538161" y="1657350"/>
            <a:ext cx="8243886" cy="4457700"/>
          </a:xfrm>
          <a:prstGeom prst="rect">
            <a:avLst/>
          </a:prstGeom>
        </p:spPr>
        <p:txBody>
          <a:bodyPr/>
          <a:lstStyle>
            <a:lvl1pPr>
              <a:lnSpc>
                <a:spcPts val="2100"/>
              </a:lnSpc>
              <a:defRPr sz="1400" b="1">
                <a:latin typeface="Arial" panose="020B0604020202020204" pitchFamily="34" charset="0"/>
                <a:cs typeface="Arial" panose="020B0604020202020204" pitchFamily="34" charset="0"/>
              </a:defRPr>
            </a:lvl1pPr>
            <a:lvl2pPr>
              <a:lnSpc>
                <a:spcPts val="2100"/>
              </a:lnSpc>
              <a:defRPr sz="1200">
                <a:latin typeface="Arial" panose="020B0604020202020204" pitchFamily="34" charset="0"/>
                <a:cs typeface="Arial" panose="020B0604020202020204" pitchFamily="34" charset="0"/>
              </a:defRPr>
            </a:lvl2pPr>
            <a:lvl3pPr>
              <a:lnSpc>
                <a:spcPts val="2100"/>
              </a:lnSpc>
              <a:defRPr sz="1100">
                <a:latin typeface="Arial" panose="020B0604020202020204" pitchFamily="34" charset="0"/>
                <a:cs typeface="Arial" panose="020B0604020202020204" pitchFamily="34" charset="0"/>
              </a:defRPr>
            </a:lvl3pPr>
            <a:lvl4pPr>
              <a:lnSpc>
                <a:spcPts val="2100"/>
              </a:lnSpc>
              <a:defRPr sz="1050">
                <a:latin typeface="Arial" panose="020B0604020202020204" pitchFamily="34" charset="0"/>
                <a:cs typeface="Arial" panose="020B0604020202020204" pitchFamily="34" charset="0"/>
              </a:defRPr>
            </a:lvl4pPr>
            <a:lvl5pPr>
              <a:lnSpc>
                <a:spcPts val="2100"/>
              </a:lnSpc>
              <a:defRPr sz="105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3">
            <a:extLst>
              <a:ext uri="{FF2B5EF4-FFF2-40B4-BE49-F238E27FC236}">
                <a16:creationId xmlns:a16="http://schemas.microsoft.com/office/drawing/2014/main" id="{33708FE2-7BD9-6741-AC35-E6D6340664EA}"/>
              </a:ext>
            </a:extLst>
          </p:cNvPr>
          <p:cNvSpPr>
            <a:spLocks noGrp="1"/>
          </p:cNvSpPr>
          <p:nvPr>
            <p:ph type="body" sz="half" idx="2"/>
          </p:nvPr>
        </p:nvSpPr>
        <p:spPr>
          <a:xfrm>
            <a:off x="9000625" y="1995032"/>
            <a:ext cx="2514479" cy="4120018"/>
          </a:xfrm>
          <a:prstGeom prst="rect">
            <a:avLst/>
          </a:prstGeom>
        </p:spPr>
        <p:txBody>
          <a:bodyPr>
            <a:normAutofit/>
          </a:bodyPr>
          <a:lstStyle>
            <a:lvl1pPr marL="0" indent="0">
              <a:lnSpc>
                <a:spcPts val="1900"/>
              </a:lnSpc>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12" name="Text Placeholder 2">
            <a:extLst>
              <a:ext uri="{FF2B5EF4-FFF2-40B4-BE49-F238E27FC236}">
                <a16:creationId xmlns:a16="http://schemas.microsoft.com/office/drawing/2014/main" id="{C689E29B-5E72-1B47-AC15-183EF5464EE2}"/>
              </a:ext>
            </a:extLst>
          </p:cNvPr>
          <p:cNvSpPr>
            <a:spLocks noGrp="1"/>
          </p:cNvSpPr>
          <p:nvPr>
            <p:ph type="body" idx="13" hasCustomPrompt="1"/>
          </p:nvPr>
        </p:nvSpPr>
        <p:spPr>
          <a:xfrm>
            <a:off x="8989512" y="1657350"/>
            <a:ext cx="2522498" cy="277809"/>
          </a:xfrm>
          <a:prstGeom prst="rect">
            <a:avLst/>
          </a:prstGeom>
        </p:spPr>
        <p:txBody>
          <a:bodyPr anchor="t">
            <a:no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7"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a:prstGeom prst="rect">
            <a:avLst/>
          </a:prstGeom>
        </p:spPr>
        <p:txBody>
          <a:bodyPr/>
          <a:lstStyle/>
          <a:p>
            <a:r>
              <a:rPr lang="en-US"/>
              <a:t>Click to edit Master title style</a:t>
            </a:r>
          </a:p>
        </p:txBody>
      </p:sp>
      <p:cxnSp>
        <p:nvCxnSpPr>
          <p:cNvPr id="18" name="Straight Connector 17">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7200886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Narrow content with wide caption right">
    <p:bg>
      <p:bgPr>
        <a:solidFill>
          <a:schemeClr val="bg1"/>
        </a:solidFill>
        <a:effectLst/>
      </p:bgPr>
    </p:bg>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942D8366-3A72-774E-9DAF-409CBEB5B74A}"/>
              </a:ext>
            </a:extLst>
          </p:cNvPr>
          <p:cNvSpPr>
            <a:spLocks noGrp="1"/>
          </p:cNvSpPr>
          <p:nvPr>
            <p:ph idx="1" hasCustomPrompt="1"/>
          </p:nvPr>
        </p:nvSpPr>
        <p:spPr>
          <a:xfrm>
            <a:off x="552450" y="1657350"/>
            <a:ext cx="4471988" cy="4457700"/>
          </a:xfrm>
          <a:prstGeom prst="rect">
            <a:avLst/>
          </a:prstGeom>
        </p:spPr>
        <p:txBody>
          <a:bodyPr/>
          <a:lstStyle>
            <a:lvl1pPr>
              <a:lnSpc>
                <a:spcPts val="2100"/>
              </a:lnSpc>
              <a:defRPr sz="1400" b="1">
                <a:latin typeface="Arial" panose="020B0604020202020204" pitchFamily="34" charset="0"/>
                <a:cs typeface="Arial" panose="020B0604020202020204" pitchFamily="34" charset="0"/>
              </a:defRPr>
            </a:lvl1pPr>
            <a:lvl2pPr>
              <a:lnSpc>
                <a:spcPts val="2100"/>
              </a:lnSpc>
              <a:defRPr sz="1200">
                <a:latin typeface="Arial" panose="020B0604020202020204" pitchFamily="34" charset="0"/>
                <a:cs typeface="Arial" panose="020B0604020202020204" pitchFamily="34" charset="0"/>
              </a:defRPr>
            </a:lvl2pPr>
            <a:lvl3pPr>
              <a:lnSpc>
                <a:spcPts val="2100"/>
              </a:lnSpc>
              <a:defRPr sz="1100">
                <a:latin typeface="Arial" panose="020B0604020202020204" pitchFamily="34" charset="0"/>
                <a:cs typeface="Arial" panose="020B0604020202020204" pitchFamily="34" charset="0"/>
              </a:defRPr>
            </a:lvl3pPr>
            <a:lvl4pPr>
              <a:lnSpc>
                <a:spcPts val="2100"/>
              </a:lnSpc>
              <a:defRPr sz="1050">
                <a:latin typeface="Arial" panose="020B0604020202020204" pitchFamily="34" charset="0"/>
                <a:cs typeface="Arial" panose="020B0604020202020204" pitchFamily="34" charset="0"/>
              </a:defRPr>
            </a:lvl4pPr>
            <a:lvl5pPr>
              <a:lnSpc>
                <a:spcPts val="2100"/>
              </a:lnSpc>
              <a:defRPr sz="105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3">
            <a:extLst>
              <a:ext uri="{FF2B5EF4-FFF2-40B4-BE49-F238E27FC236}">
                <a16:creationId xmlns:a16="http://schemas.microsoft.com/office/drawing/2014/main" id="{AF0A41A3-ADCC-F94C-98D5-4A734296F14B}"/>
              </a:ext>
            </a:extLst>
          </p:cNvPr>
          <p:cNvSpPr>
            <a:spLocks noGrp="1"/>
          </p:cNvSpPr>
          <p:nvPr>
            <p:ph type="body" sz="half" idx="14"/>
          </p:nvPr>
        </p:nvSpPr>
        <p:spPr>
          <a:xfrm>
            <a:off x="7172325" y="1995032"/>
            <a:ext cx="4342779" cy="4120018"/>
          </a:xfrm>
          <a:prstGeom prst="rect">
            <a:avLst/>
          </a:prstGeom>
        </p:spPr>
        <p:txBody>
          <a:bodyPr>
            <a:normAutofit/>
          </a:bodyPr>
          <a:lstStyle>
            <a:lvl1pPr marL="0" indent="0">
              <a:lnSpc>
                <a:spcPts val="1900"/>
              </a:lnSpc>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12" name="Text Placeholder 2">
            <a:extLst>
              <a:ext uri="{FF2B5EF4-FFF2-40B4-BE49-F238E27FC236}">
                <a16:creationId xmlns:a16="http://schemas.microsoft.com/office/drawing/2014/main" id="{3AF3FA9F-C428-6549-9B6A-202E0FD79372}"/>
              </a:ext>
            </a:extLst>
          </p:cNvPr>
          <p:cNvSpPr>
            <a:spLocks noGrp="1"/>
          </p:cNvSpPr>
          <p:nvPr>
            <p:ph type="body" idx="15" hasCustomPrompt="1"/>
          </p:nvPr>
        </p:nvSpPr>
        <p:spPr>
          <a:xfrm>
            <a:off x="7167219" y="1657350"/>
            <a:ext cx="4356629" cy="277809"/>
          </a:xfrm>
          <a:prstGeom prst="rect">
            <a:avLst/>
          </a:prstGeom>
        </p:spPr>
        <p:txBody>
          <a:bodyPr anchor="t">
            <a:no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7"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a:prstGeom prst="rect">
            <a:avLst/>
          </a:prstGeom>
        </p:spPr>
        <p:txBody>
          <a:bodyPr/>
          <a:lstStyle/>
          <a:p>
            <a:r>
              <a:rPr lang="en-US"/>
              <a:t>Click to edit Master title style</a:t>
            </a:r>
          </a:p>
        </p:txBody>
      </p:sp>
      <p:cxnSp>
        <p:nvCxnSpPr>
          <p:cNvPr id="18" name="Straight Connector 17">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4262290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icture with Caption on left">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473" imgH="473" progId="TCLayout.ActiveDocument.1">
                  <p:embed/>
                </p:oleObj>
              </mc:Choice>
              <mc:Fallback>
                <p:oleObj name="think-cell Slide" r:id="rId3" imgW="473" imgH="473" progId="TCLayout.ActiveDocument.1">
                  <p:embed/>
                  <p:pic>
                    <p:nvPicPr>
                      <p:cNvPr id="2" name="Object 1"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3" name="Picture Placeholder 2">
            <a:extLst>
              <a:ext uri="{FF2B5EF4-FFF2-40B4-BE49-F238E27FC236}">
                <a16:creationId xmlns:a16="http://schemas.microsoft.com/office/drawing/2014/main" id="{E3C6896E-0613-DC41-9582-A7BB6D35DF20}"/>
              </a:ext>
            </a:extLst>
          </p:cNvPr>
          <p:cNvSpPr>
            <a:spLocks noGrp="1"/>
          </p:cNvSpPr>
          <p:nvPr>
            <p:ph type="pic" idx="1"/>
          </p:nvPr>
        </p:nvSpPr>
        <p:spPr>
          <a:xfrm>
            <a:off x="4354513" y="1714499"/>
            <a:ext cx="7160592" cy="440055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1" name="Text Placeholder 3">
            <a:extLst>
              <a:ext uri="{FF2B5EF4-FFF2-40B4-BE49-F238E27FC236}">
                <a16:creationId xmlns:a16="http://schemas.microsoft.com/office/drawing/2014/main" id="{ED880A99-4201-3847-86F3-D77C5C2DBFFC}"/>
              </a:ext>
            </a:extLst>
          </p:cNvPr>
          <p:cNvSpPr>
            <a:spLocks noGrp="1"/>
          </p:cNvSpPr>
          <p:nvPr>
            <p:ph type="body" sz="half" idx="2"/>
          </p:nvPr>
        </p:nvSpPr>
        <p:spPr>
          <a:xfrm>
            <a:off x="554039" y="1995032"/>
            <a:ext cx="3484562" cy="4120018"/>
          </a:xfrm>
          <a:prstGeom prst="rect">
            <a:avLst/>
          </a:prstGeom>
        </p:spPr>
        <p:txBody>
          <a:bodyPr>
            <a:normAutofit/>
          </a:bodyPr>
          <a:lstStyle>
            <a:lvl1pPr marL="0" indent="0">
              <a:lnSpc>
                <a:spcPts val="1900"/>
              </a:lnSpc>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12" name="Text Placeholder 2">
            <a:extLst>
              <a:ext uri="{FF2B5EF4-FFF2-40B4-BE49-F238E27FC236}">
                <a16:creationId xmlns:a16="http://schemas.microsoft.com/office/drawing/2014/main" id="{20879568-7B89-6144-98EF-9A5090B5958B}"/>
              </a:ext>
            </a:extLst>
          </p:cNvPr>
          <p:cNvSpPr>
            <a:spLocks noGrp="1"/>
          </p:cNvSpPr>
          <p:nvPr>
            <p:ph type="body" idx="13" hasCustomPrompt="1"/>
          </p:nvPr>
        </p:nvSpPr>
        <p:spPr>
          <a:xfrm>
            <a:off x="542925" y="1657350"/>
            <a:ext cx="3495675" cy="277809"/>
          </a:xfrm>
          <a:prstGeom prst="rect">
            <a:avLst/>
          </a:prstGeom>
        </p:spPr>
        <p:txBody>
          <a:bodyPr anchor="t">
            <a:no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7"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a:prstGeom prst="rect">
            <a:avLst/>
          </a:prstGeom>
        </p:spPr>
        <p:txBody>
          <a:bodyPr/>
          <a:lstStyle/>
          <a:p>
            <a:r>
              <a:rPr lang="en-US"/>
              <a:t>Click to edit Master title style</a:t>
            </a:r>
          </a:p>
        </p:txBody>
      </p:sp>
      <p:cxnSp>
        <p:nvCxnSpPr>
          <p:cNvPr id="18" name="Straight Connector 17">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30019181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Picture with Caption on left">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E3C6896E-0613-DC41-9582-A7BB6D35DF20}"/>
              </a:ext>
            </a:extLst>
          </p:cNvPr>
          <p:cNvSpPr>
            <a:spLocks noGrp="1"/>
          </p:cNvSpPr>
          <p:nvPr>
            <p:ph type="pic" idx="1"/>
          </p:nvPr>
        </p:nvSpPr>
        <p:spPr>
          <a:xfrm>
            <a:off x="552450" y="1714499"/>
            <a:ext cx="7289799" cy="4415846"/>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9"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a:prstGeom prst="rect">
            <a:avLst/>
          </a:prstGeom>
        </p:spPr>
        <p:txBody>
          <a:bodyPr/>
          <a:lstStyle/>
          <a:p>
            <a:r>
              <a:rPr lang="en-US"/>
              <a:t>Click to edit Master title style</a:t>
            </a:r>
          </a:p>
        </p:txBody>
      </p:sp>
      <p:cxnSp>
        <p:nvCxnSpPr>
          <p:cNvPr id="10" name="Straight Connector 9">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 Placeholder 3">
            <a:extLst>
              <a:ext uri="{FF2B5EF4-FFF2-40B4-BE49-F238E27FC236}">
                <a16:creationId xmlns:a16="http://schemas.microsoft.com/office/drawing/2014/main" id="{73D605E1-0CFB-CE42-AD97-57E1B5B41B72}"/>
              </a:ext>
            </a:extLst>
          </p:cNvPr>
          <p:cNvSpPr>
            <a:spLocks noGrp="1"/>
          </p:cNvSpPr>
          <p:nvPr>
            <p:ph type="body" sz="half" idx="2"/>
          </p:nvPr>
        </p:nvSpPr>
        <p:spPr>
          <a:xfrm>
            <a:off x="8159750" y="1995032"/>
            <a:ext cx="3355354" cy="4120018"/>
          </a:xfrm>
          <a:prstGeom prst="rect">
            <a:avLst/>
          </a:prstGeom>
        </p:spPr>
        <p:txBody>
          <a:bodyPr>
            <a:normAutofit/>
          </a:bodyPr>
          <a:lstStyle>
            <a:lvl1pPr marL="0" indent="0">
              <a:lnSpc>
                <a:spcPts val="1900"/>
              </a:lnSpc>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12" name="Text Placeholder 2">
            <a:extLst>
              <a:ext uri="{FF2B5EF4-FFF2-40B4-BE49-F238E27FC236}">
                <a16:creationId xmlns:a16="http://schemas.microsoft.com/office/drawing/2014/main" id="{E44D688F-F5DF-2843-BB18-D4261CED213D}"/>
              </a:ext>
            </a:extLst>
          </p:cNvPr>
          <p:cNvSpPr>
            <a:spLocks noGrp="1"/>
          </p:cNvSpPr>
          <p:nvPr>
            <p:ph type="body" idx="13" hasCustomPrompt="1"/>
          </p:nvPr>
        </p:nvSpPr>
        <p:spPr>
          <a:xfrm>
            <a:off x="8148636" y="1657350"/>
            <a:ext cx="3366055" cy="277809"/>
          </a:xfrm>
          <a:prstGeom prst="rect">
            <a:avLst/>
          </a:prstGeom>
        </p:spPr>
        <p:txBody>
          <a:bodyPr anchor="t">
            <a:no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7"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855451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hank you and contact us slide 1">
    <p:bg>
      <p:bgPr>
        <a:solidFill>
          <a:schemeClr val="bg1"/>
        </a:solidFill>
        <a:effectLst/>
      </p:bgPr>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473" imgH="473" progId="TCLayout.ActiveDocument.1">
                  <p:embed/>
                </p:oleObj>
              </mc:Choice>
              <mc:Fallback>
                <p:oleObj name="think-cell Slide" r:id="rId3" imgW="473" imgH="473" progId="TCLayout.ActiveDocument.1">
                  <p:embed/>
                  <p:pic>
                    <p:nvPicPr>
                      <p:cNvPr id="4" name="Object 3"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A44581EE-8D51-5440-A998-B231FB90FAED}"/>
              </a:ext>
            </a:extLst>
          </p:cNvPr>
          <p:cNvSpPr>
            <a:spLocks noGrp="1"/>
          </p:cNvSpPr>
          <p:nvPr>
            <p:ph type="title"/>
          </p:nvPr>
        </p:nvSpPr>
        <p:spPr>
          <a:xfrm>
            <a:off x="528638" y="1822564"/>
            <a:ext cx="11115674" cy="1247775"/>
          </a:xfrm>
          <a:prstGeom prst="rect">
            <a:avLst/>
          </a:prstGeom>
          <a:noFill/>
        </p:spPr>
        <p:txBody>
          <a:bodyPr anchor="b">
            <a:normAutofit/>
          </a:bodyPr>
          <a:lstStyle>
            <a:lvl1pPr>
              <a:defRPr sz="4800"/>
            </a:lvl1pPr>
          </a:lstStyle>
          <a:p>
            <a:r>
              <a:rPr lang="en-US" dirty="0"/>
              <a:t>Click to edit Master title style</a:t>
            </a:r>
          </a:p>
        </p:txBody>
      </p:sp>
      <p:sp>
        <p:nvSpPr>
          <p:cNvPr id="3" name="Text Placeholder 2">
            <a:extLst>
              <a:ext uri="{FF2B5EF4-FFF2-40B4-BE49-F238E27FC236}">
                <a16:creationId xmlns:a16="http://schemas.microsoft.com/office/drawing/2014/main" id="{2ED18DE4-0234-E248-AACA-E37DB1A774D5}"/>
              </a:ext>
            </a:extLst>
          </p:cNvPr>
          <p:cNvSpPr>
            <a:spLocks noGrp="1"/>
          </p:cNvSpPr>
          <p:nvPr>
            <p:ph type="body" idx="1" hasCustomPrompt="1"/>
          </p:nvPr>
        </p:nvSpPr>
        <p:spPr>
          <a:xfrm>
            <a:off x="528638" y="3612471"/>
            <a:ext cx="2586037" cy="288021"/>
          </a:xfrm>
          <a:prstGeom prst="rect">
            <a:avLst/>
          </a:prstGeom>
        </p:spPr>
        <p:txBody>
          <a:bodyPr>
            <a:normAutofit/>
          </a:bodyPr>
          <a:lstStyle>
            <a:lvl1pPr marL="0" indent="0">
              <a:lnSpc>
                <a:spcPct val="100000"/>
              </a:lnSpc>
              <a:buNone/>
              <a:defRPr sz="1400" b="1">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5" name="Text Placeholder 3">
            <a:extLst>
              <a:ext uri="{FF2B5EF4-FFF2-40B4-BE49-F238E27FC236}">
                <a16:creationId xmlns:a16="http://schemas.microsoft.com/office/drawing/2014/main" id="{52F2F56F-96CA-6140-8BC2-E01E70245331}"/>
              </a:ext>
            </a:extLst>
          </p:cNvPr>
          <p:cNvSpPr>
            <a:spLocks noGrp="1"/>
          </p:cNvSpPr>
          <p:nvPr>
            <p:ph type="body" sz="half" idx="2"/>
          </p:nvPr>
        </p:nvSpPr>
        <p:spPr>
          <a:xfrm>
            <a:off x="530502" y="3900492"/>
            <a:ext cx="2584173" cy="2229853"/>
          </a:xfrm>
          <a:prstGeom prst="rect">
            <a:avLst/>
          </a:prstGeom>
        </p:spPr>
        <p:txBody>
          <a:bodyPr>
            <a:normAutofit/>
          </a:bodyPr>
          <a:lstStyle>
            <a:lvl1pPr marL="0" indent="0">
              <a:lnSpc>
                <a:spcPct val="100000"/>
              </a:lnSpc>
              <a:buNone/>
              <a:defRPr sz="1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7" name="Text Placeholder 2">
            <a:extLst>
              <a:ext uri="{FF2B5EF4-FFF2-40B4-BE49-F238E27FC236}">
                <a16:creationId xmlns:a16="http://schemas.microsoft.com/office/drawing/2014/main" id="{312EB146-5F86-304E-A51A-295F8092DC06}"/>
              </a:ext>
            </a:extLst>
          </p:cNvPr>
          <p:cNvSpPr>
            <a:spLocks noGrp="1"/>
          </p:cNvSpPr>
          <p:nvPr>
            <p:ph type="body" idx="13" hasCustomPrompt="1"/>
          </p:nvPr>
        </p:nvSpPr>
        <p:spPr>
          <a:xfrm>
            <a:off x="3386138" y="3612471"/>
            <a:ext cx="2586037" cy="288021"/>
          </a:xfrm>
          <a:prstGeom prst="rect">
            <a:avLst/>
          </a:prstGeom>
        </p:spPr>
        <p:txBody>
          <a:bodyPr>
            <a:normAutofit/>
          </a:bodyPr>
          <a:lstStyle>
            <a:lvl1pPr marL="0" indent="0">
              <a:lnSpc>
                <a:spcPct val="100000"/>
              </a:lnSpc>
              <a:buNone/>
              <a:defRPr sz="1400" b="1">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8" name="Text Placeholder 3">
            <a:extLst>
              <a:ext uri="{FF2B5EF4-FFF2-40B4-BE49-F238E27FC236}">
                <a16:creationId xmlns:a16="http://schemas.microsoft.com/office/drawing/2014/main" id="{310E9C34-4047-CA46-B1B0-8BF910AA1891}"/>
              </a:ext>
            </a:extLst>
          </p:cNvPr>
          <p:cNvSpPr>
            <a:spLocks noGrp="1"/>
          </p:cNvSpPr>
          <p:nvPr>
            <p:ph type="body" sz="half" idx="14"/>
          </p:nvPr>
        </p:nvSpPr>
        <p:spPr>
          <a:xfrm>
            <a:off x="3388002" y="3900492"/>
            <a:ext cx="2586037" cy="2229853"/>
          </a:xfrm>
          <a:prstGeom prst="rect">
            <a:avLst/>
          </a:prstGeom>
        </p:spPr>
        <p:txBody>
          <a:bodyPr>
            <a:normAutofit/>
          </a:bodyPr>
          <a:lstStyle>
            <a:lvl1pPr marL="0" indent="0">
              <a:lnSpc>
                <a:spcPct val="100000"/>
              </a:lnSpc>
              <a:buNone/>
              <a:defRPr sz="1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Text Placeholder 2">
            <a:extLst>
              <a:ext uri="{FF2B5EF4-FFF2-40B4-BE49-F238E27FC236}">
                <a16:creationId xmlns:a16="http://schemas.microsoft.com/office/drawing/2014/main" id="{3E53DD7D-0825-6B41-A63F-025B0695B6E7}"/>
              </a:ext>
            </a:extLst>
          </p:cNvPr>
          <p:cNvSpPr>
            <a:spLocks noGrp="1"/>
          </p:cNvSpPr>
          <p:nvPr>
            <p:ph type="body" idx="15" hasCustomPrompt="1"/>
          </p:nvPr>
        </p:nvSpPr>
        <p:spPr>
          <a:xfrm>
            <a:off x="6243638" y="3612471"/>
            <a:ext cx="2586037" cy="288021"/>
          </a:xfrm>
          <a:prstGeom prst="rect">
            <a:avLst/>
          </a:prstGeom>
        </p:spPr>
        <p:txBody>
          <a:bodyPr>
            <a:normAutofit/>
          </a:bodyPr>
          <a:lstStyle>
            <a:lvl1pPr marL="0" indent="0">
              <a:lnSpc>
                <a:spcPct val="100000"/>
              </a:lnSpc>
              <a:buNone/>
              <a:defRPr sz="1400" b="1">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0" name="Text Placeholder 3">
            <a:extLst>
              <a:ext uri="{FF2B5EF4-FFF2-40B4-BE49-F238E27FC236}">
                <a16:creationId xmlns:a16="http://schemas.microsoft.com/office/drawing/2014/main" id="{5A9BBC99-B117-F448-8745-97F0D1F9A1C1}"/>
              </a:ext>
            </a:extLst>
          </p:cNvPr>
          <p:cNvSpPr>
            <a:spLocks noGrp="1"/>
          </p:cNvSpPr>
          <p:nvPr>
            <p:ph type="body" sz="half" idx="16"/>
          </p:nvPr>
        </p:nvSpPr>
        <p:spPr>
          <a:xfrm>
            <a:off x="6245502" y="3900492"/>
            <a:ext cx="2586037" cy="2229853"/>
          </a:xfrm>
          <a:prstGeom prst="rect">
            <a:avLst/>
          </a:prstGeom>
        </p:spPr>
        <p:txBody>
          <a:bodyPr>
            <a:normAutofit/>
          </a:bodyPr>
          <a:lstStyle>
            <a:lvl1pPr marL="0" indent="0">
              <a:lnSpc>
                <a:spcPct val="100000"/>
              </a:lnSpc>
              <a:buNone/>
              <a:defRPr sz="1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11" name="Text Placeholder 2">
            <a:extLst>
              <a:ext uri="{FF2B5EF4-FFF2-40B4-BE49-F238E27FC236}">
                <a16:creationId xmlns:a16="http://schemas.microsoft.com/office/drawing/2014/main" id="{F793902F-F09B-D24F-B7B3-22565938FF75}"/>
              </a:ext>
            </a:extLst>
          </p:cNvPr>
          <p:cNvSpPr>
            <a:spLocks noGrp="1"/>
          </p:cNvSpPr>
          <p:nvPr>
            <p:ph type="body" idx="17" hasCustomPrompt="1"/>
          </p:nvPr>
        </p:nvSpPr>
        <p:spPr>
          <a:xfrm>
            <a:off x="9058276" y="3612471"/>
            <a:ext cx="2586037" cy="288021"/>
          </a:xfrm>
          <a:prstGeom prst="rect">
            <a:avLst/>
          </a:prstGeom>
        </p:spPr>
        <p:txBody>
          <a:bodyPr>
            <a:normAutofit/>
          </a:bodyPr>
          <a:lstStyle>
            <a:lvl1pPr marL="0" indent="0">
              <a:lnSpc>
                <a:spcPct val="100000"/>
              </a:lnSpc>
              <a:buNone/>
              <a:defRPr sz="1400" b="1">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2" name="Text Placeholder 3">
            <a:extLst>
              <a:ext uri="{FF2B5EF4-FFF2-40B4-BE49-F238E27FC236}">
                <a16:creationId xmlns:a16="http://schemas.microsoft.com/office/drawing/2014/main" id="{E0469521-F16C-7645-BF80-9C30AEA8ECDD}"/>
              </a:ext>
            </a:extLst>
          </p:cNvPr>
          <p:cNvSpPr>
            <a:spLocks noGrp="1"/>
          </p:cNvSpPr>
          <p:nvPr>
            <p:ph type="body" sz="half" idx="18"/>
          </p:nvPr>
        </p:nvSpPr>
        <p:spPr>
          <a:xfrm>
            <a:off x="9056412" y="3900492"/>
            <a:ext cx="2587900" cy="2229853"/>
          </a:xfrm>
          <a:prstGeom prst="rect">
            <a:avLst/>
          </a:prstGeom>
        </p:spPr>
        <p:txBody>
          <a:bodyPr>
            <a:normAutofit/>
          </a:bodyPr>
          <a:lstStyle>
            <a:lvl1pPr marL="0" indent="0">
              <a:lnSpc>
                <a:spcPct val="100000"/>
              </a:lnSpc>
              <a:buNone/>
              <a:defRPr sz="1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13"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602269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hank you and contact us slide 2">
    <p:bg>
      <p:bgPr>
        <a:solidFill>
          <a:schemeClr val="bg1"/>
        </a:solidFill>
        <a:effectLst/>
      </p:bgPr>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473" imgH="473" progId="TCLayout.ActiveDocument.1">
                  <p:embed/>
                </p:oleObj>
              </mc:Choice>
              <mc:Fallback>
                <p:oleObj name="think-cell Slide" r:id="rId3" imgW="473" imgH="473" progId="TCLayout.ActiveDocument.1">
                  <p:embed/>
                  <p:pic>
                    <p:nvPicPr>
                      <p:cNvPr id="4" name="Object 3"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23" name="Picture Placeholder 22">
            <a:extLst>
              <a:ext uri="{FF2B5EF4-FFF2-40B4-BE49-F238E27FC236}">
                <a16:creationId xmlns:a16="http://schemas.microsoft.com/office/drawing/2014/main" id="{1C0A461C-0294-B44F-97D5-FC39D0DC404B}"/>
              </a:ext>
            </a:extLst>
          </p:cNvPr>
          <p:cNvSpPr>
            <a:spLocks noGrp="1"/>
          </p:cNvSpPr>
          <p:nvPr>
            <p:ph type="pic" sz="quarter" idx="29"/>
          </p:nvPr>
        </p:nvSpPr>
        <p:spPr>
          <a:xfrm>
            <a:off x="0" y="0"/>
            <a:ext cx="5257800" cy="6857999"/>
          </a:xfrm>
          <a:prstGeom prst="rect">
            <a:avLst/>
          </a:prstGeom>
        </p:spPr>
        <p:txBody>
          <a:bodyPr/>
          <a:lstStyle/>
          <a:p>
            <a:endParaRPr lang="en-US" dirty="0"/>
          </a:p>
          <a:p>
            <a:endParaRPr lang="en-US" dirty="0"/>
          </a:p>
          <a:p>
            <a:endParaRPr lang="en-US" dirty="0"/>
          </a:p>
          <a:p>
            <a:endParaRPr lang="en-US" dirty="0"/>
          </a:p>
          <a:p>
            <a:endParaRPr lang="en-US" dirty="0"/>
          </a:p>
          <a:p>
            <a:endParaRPr lang="en-US" dirty="0"/>
          </a:p>
          <a:p>
            <a:endParaRPr lang="en-US" dirty="0"/>
          </a:p>
        </p:txBody>
      </p:sp>
      <p:sp>
        <p:nvSpPr>
          <p:cNvPr id="2" name="Title 1">
            <a:extLst>
              <a:ext uri="{FF2B5EF4-FFF2-40B4-BE49-F238E27FC236}">
                <a16:creationId xmlns:a16="http://schemas.microsoft.com/office/drawing/2014/main" id="{A44581EE-8D51-5440-A998-B231FB90FAED}"/>
              </a:ext>
            </a:extLst>
          </p:cNvPr>
          <p:cNvSpPr>
            <a:spLocks noGrp="1"/>
          </p:cNvSpPr>
          <p:nvPr>
            <p:ph type="title"/>
          </p:nvPr>
        </p:nvSpPr>
        <p:spPr>
          <a:xfrm>
            <a:off x="6213821" y="1000076"/>
            <a:ext cx="5443537" cy="1491404"/>
          </a:xfrm>
          <a:prstGeom prst="rect">
            <a:avLst/>
          </a:prstGeom>
          <a:noFill/>
        </p:spPr>
        <p:txBody>
          <a:bodyPr anchor="t">
            <a:normAutofit/>
          </a:bodyPr>
          <a:lstStyle>
            <a:lvl1pPr>
              <a:defRPr sz="4800"/>
            </a:lvl1pPr>
          </a:lstStyle>
          <a:p>
            <a:r>
              <a:rPr lang="en-US" dirty="0"/>
              <a:t>Click to edit Master title style</a:t>
            </a:r>
          </a:p>
        </p:txBody>
      </p:sp>
      <p:sp>
        <p:nvSpPr>
          <p:cNvPr id="3" name="Text Placeholder 2">
            <a:extLst>
              <a:ext uri="{FF2B5EF4-FFF2-40B4-BE49-F238E27FC236}">
                <a16:creationId xmlns:a16="http://schemas.microsoft.com/office/drawing/2014/main" id="{2ED18DE4-0234-E248-AACA-E37DB1A774D5}"/>
              </a:ext>
            </a:extLst>
          </p:cNvPr>
          <p:cNvSpPr>
            <a:spLocks noGrp="1"/>
          </p:cNvSpPr>
          <p:nvPr>
            <p:ph type="body" idx="1" hasCustomPrompt="1"/>
          </p:nvPr>
        </p:nvSpPr>
        <p:spPr>
          <a:xfrm>
            <a:off x="6243638" y="2191451"/>
            <a:ext cx="2586037" cy="288021"/>
          </a:xfrm>
          <a:prstGeom prst="rect">
            <a:avLst/>
          </a:prstGeom>
        </p:spPr>
        <p:txBody>
          <a:bodyPr>
            <a:normAutofit/>
          </a:bodyPr>
          <a:lstStyle>
            <a:lvl1pPr marL="0" indent="0">
              <a:lnSpc>
                <a:spcPct val="100000"/>
              </a:lnSpc>
              <a:buNone/>
              <a:defRPr sz="1400" b="1">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5" name="Text Placeholder 3">
            <a:extLst>
              <a:ext uri="{FF2B5EF4-FFF2-40B4-BE49-F238E27FC236}">
                <a16:creationId xmlns:a16="http://schemas.microsoft.com/office/drawing/2014/main" id="{52F2F56F-96CA-6140-8BC2-E01E70245331}"/>
              </a:ext>
            </a:extLst>
          </p:cNvPr>
          <p:cNvSpPr>
            <a:spLocks noGrp="1"/>
          </p:cNvSpPr>
          <p:nvPr>
            <p:ph type="body" sz="half" idx="2"/>
          </p:nvPr>
        </p:nvSpPr>
        <p:spPr>
          <a:xfrm>
            <a:off x="6243638" y="2491480"/>
            <a:ext cx="2586037" cy="1593197"/>
          </a:xfrm>
          <a:prstGeom prst="rect">
            <a:avLst/>
          </a:prstGeom>
        </p:spPr>
        <p:txBody>
          <a:bodyPr>
            <a:normAutofit/>
          </a:bodyPr>
          <a:lstStyle>
            <a:lvl1pPr marL="0" indent="0">
              <a:lnSpc>
                <a:spcPct val="100000"/>
              </a:lnSpc>
              <a:buNone/>
              <a:defRPr sz="1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7" name="Text Placeholder 2">
            <a:extLst>
              <a:ext uri="{FF2B5EF4-FFF2-40B4-BE49-F238E27FC236}">
                <a16:creationId xmlns:a16="http://schemas.microsoft.com/office/drawing/2014/main" id="{312EB146-5F86-304E-A51A-295F8092DC06}"/>
              </a:ext>
            </a:extLst>
          </p:cNvPr>
          <p:cNvSpPr>
            <a:spLocks noGrp="1"/>
          </p:cNvSpPr>
          <p:nvPr>
            <p:ph type="body" idx="13" hasCustomPrompt="1"/>
          </p:nvPr>
        </p:nvSpPr>
        <p:spPr>
          <a:xfrm>
            <a:off x="9101139" y="2191451"/>
            <a:ext cx="2543174" cy="288021"/>
          </a:xfrm>
          <a:prstGeom prst="rect">
            <a:avLst/>
          </a:prstGeom>
        </p:spPr>
        <p:txBody>
          <a:bodyPr>
            <a:normAutofit/>
          </a:bodyPr>
          <a:lstStyle>
            <a:lvl1pPr marL="0" indent="0">
              <a:lnSpc>
                <a:spcPct val="100000"/>
              </a:lnSpc>
              <a:buNone/>
              <a:defRPr sz="1400" b="1">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8" name="Text Placeholder 3">
            <a:extLst>
              <a:ext uri="{FF2B5EF4-FFF2-40B4-BE49-F238E27FC236}">
                <a16:creationId xmlns:a16="http://schemas.microsoft.com/office/drawing/2014/main" id="{310E9C34-4047-CA46-B1B0-8BF910AA1891}"/>
              </a:ext>
            </a:extLst>
          </p:cNvPr>
          <p:cNvSpPr>
            <a:spLocks noGrp="1"/>
          </p:cNvSpPr>
          <p:nvPr>
            <p:ph type="body" sz="half" idx="14"/>
          </p:nvPr>
        </p:nvSpPr>
        <p:spPr>
          <a:xfrm>
            <a:off x="9101139" y="2491480"/>
            <a:ext cx="2543174" cy="1593197"/>
          </a:xfrm>
          <a:prstGeom prst="rect">
            <a:avLst/>
          </a:prstGeom>
        </p:spPr>
        <p:txBody>
          <a:bodyPr>
            <a:normAutofit/>
          </a:bodyPr>
          <a:lstStyle>
            <a:lvl1pPr marL="0" indent="0">
              <a:lnSpc>
                <a:spcPct val="100000"/>
              </a:lnSpc>
              <a:buNone/>
              <a:defRPr sz="1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Text Placeholder 2">
            <a:extLst>
              <a:ext uri="{FF2B5EF4-FFF2-40B4-BE49-F238E27FC236}">
                <a16:creationId xmlns:a16="http://schemas.microsoft.com/office/drawing/2014/main" id="{3E53DD7D-0825-6B41-A63F-025B0695B6E7}"/>
              </a:ext>
            </a:extLst>
          </p:cNvPr>
          <p:cNvSpPr>
            <a:spLocks noGrp="1"/>
          </p:cNvSpPr>
          <p:nvPr>
            <p:ph type="body" idx="15" hasCustomPrompt="1"/>
          </p:nvPr>
        </p:nvSpPr>
        <p:spPr>
          <a:xfrm>
            <a:off x="6243638" y="4426163"/>
            <a:ext cx="2586037" cy="288021"/>
          </a:xfrm>
          <a:prstGeom prst="rect">
            <a:avLst/>
          </a:prstGeom>
        </p:spPr>
        <p:txBody>
          <a:bodyPr>
            <a:normAutofit/>
          </a:bodyPr>
          <a:lstStyle>
            <a:lvl1pPr marL="0" indent="0">
              <a:lnSpc>
                <a:spcPct val="100000"/>
              </a:lnSpc>
              <a:buNone/>
              <a:defRPr sz="1400" b="1">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0" name="Text Placeholder 3">
            <a:extLst>
              <a:ext uri="{FF2B5EF4-FFF2-40B4-BE49-F238E27FC236}">
                <a16:creationId xmlns:a16="http://schemas.microsoft.com/office/drawing/2014/main" id="{5A9BBC99-B117-F448-8745-97F0D1F9A1C1}"/>
              </a:ext>
            </a:extLst>
          </p:cNvPr>
          <p:cNvSpPr>
            <a:spLocks noGrp="1"/>
          </p:cNvSpPr>
          <p:nvPr>
            <p:ph type="body" sz="half" idx="16"/>
          </p:nvPr>
        </p:nvSpPr>
        <p:spPr>
          <a:xfrm>
            <a:off x="6243638" y="4726192"/>
            <a:ext cx="2586037" cy="1404153"/>
          </a:xfrm>
          <a:prstGeom prst="rect">
            <a:avLst/>
          </a:prstGeom>
        </p:spPr>
        <p:txBody>
          <a:bodyPr>
            <a:normAutofit/>
          </a:bodyPr>
          <a:lstStyle>
            <a:lvl1pPr marL="0" indent="0">
              <a:lnSpc>
                <a:spcPct val="100000"/>
              </a:lnSpc>
              <a:buNone/>
              <a:defRPr sz="1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11" name="Text Placeholder 2">
            <a:extLst>
              <a:ext uri="{FF2B5EF4-FFF2-40B4-BE49-F238E27FC236}">
                <a16:creationId xmlns:a16="http://schemas.microsoft.com/office/drawing/2014/main" id="{F793902F-F09B-D24F-B7B3-22565938FF75}"/>
              </a:ext>
            </a:extLst>
          </p:cNvPr>
          <p:cNvSpPr>
            <a:spLocks noGrp="1"/>
          </p:cNvSpPr>
          <p:nvPr>
            <p:ph type="body" idx="17" hasCustomPrompt="1"/>
          </p:nvPr>
        </p:nvSpPr>
        <p:spPr>
          <a:xfrm>
            <a:off x="9058276" y="4426163"/>
            <a:ext cx="2586037" cy="288021"/>
          </a:xfrm>
          <a:prstGeom prst="rect">
            <a:avLst/>
          </a:prstGeom>
        </p:spPr>
        <p:txBody>
          <a:bodyPr>
            <a:normAutofit/>
          </a:bodyPr>
          <a:lstStyle>
            <a:lvl1pPr marL="0" indent="0">
              <a:lnSpc>
                <a:spcPct val="100000"/>
              </a:lnSpc>
              <a:buNone/>
              <a:defRPr sz="1400" b="1">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2" name="Text Placeholder 3">
            <a:extLst>
              <a:ext uri="{FF2B5EF4-FFF2-40B4-BE49-F238E27FC236}">
                <a16:creationId xmlns:a16="http://schemas.microsoft.com/office/drawing/2014/main" id="{E0469521-F16C-7645-BF80-9C30AEA8ECDD}"/>
              </a:ext>
            </a:extLst>
          </p:cNvPr>
          <p:cNvSpPr>
            <a:spLocks noGrp="1"/>
          </p:cNvSpPr>
          <p:nvPr>
            <p:ph type="body" sz="half" idx="18"/>
          </p:nvPr>
        </p:nvSpPr>
        <p:spPr>
          <a:xfrm>
            <a:off x="9058276" y="4726192"/>
            <a:ext cx="2586037" cy="1404153"/>
          </a:xfrm>
          <a:prstGeom prst="rect">
            <a:avLst/>
          </a:prstGeom>
        </p:spPr>
        <p:txBody>
          <a:bodyPr>
            <a:normAutofit/>
          </a:bodyPr>
          <a:lstStyle>
            <a:lvl1pPr marL="0" indent="0">
              <a:lnSpc>
                <a:spcPct val="100000"/>
              </a:lnSpc>
              <a:buNone/>
              <a:defRPr sz="1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Tree>
    <p:extLst>
      <p:ext uri="{BB962C8B-B14F-4D97-AF65-F5344CB8AC3E}">
        <p14:creationId xmlns:p14="http://schemas.microsoft.com/office/powerpoint/2010/main" val="834055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Quotes and testimonial slide">
    <p:bg>
      <p:bgPr>
        <a:solidFill>
          <a:schemeClr val="bg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ED18DE4-0234-E248-AACA-E37DB1A774D5}"/>
              </a:ext>
            </a:extLst>
          </p:cNvPr>
          <p:cNvSpPr>
            <a:spLocks noGrp="1"/>
          </p:cNvSpPr>
          <p:nvPr>
            <p:ph type="body" idx="1" hasCustomPrompt="1"/>
          </p:nvPr>
        </p:nvSpPr>
        <p:spPr>
          <a:xfrm>
            <a:off x="528638" y="5412692"/>
            <a:ext cx="3543300" cy="659495"/>
          </a:xfrm>
          <a:prstGeom prst="rect">
            <a:avLst/>
          </a:prstGeom>
        </p:spPr>
        <p:txBody>
          <a:bodyPr>
            <a:normAutofit/>
          </a:bodyPr>
          <a:lstStyle>
            <a:lvl1pPr marL="0" indent="0">
              <a:buNone/>
              <a:defRPr sz="1400" b="1">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8" name="Text Placeholder 2">
            <a:extLst>
              <a:ext uri="{FF2B5EF4-FFF2-40B4-BE49-F238E27FC236}">
                <a16:creationId xmlns:a16="http://schemas.microsoft.com/office/drawing/2014/main" id="{A3994FF5-75CA-D542-AE8A-FF290128AD76}"/>
              </a:ext>
            </a:extLst>
          </p:cNvPr>
          <p:cNvSpPr>
            <a:spLocks noGrp="1"/>
          </p:cNvSpPr>
          <p:nvPr>
            <p:ph type="body" idx="15" hasCustomPrompt="1"/>
          </p:nvPr>
        </p:nvSpPr>
        <p:spPr>
          <a:xfrm>
            <a:off x="4357688" y="5412692"/>
            <a:ext cx="3543300" cy="659495"/>
          </a:xfrm>
          <a:prstGeom prst="rect">
            <a:avLst/>
          </a:prstGeom>
        </p:spPr>
        <p:txBody>
          <a:bodyPr>
            <a:normAutofit/>
          </a:bodyPr>
          <a:lstStyle>
            <a:lvl1pPr marL="0" indent="0">
              <a:buNone/>
              <a:defRPr sz="1400" b="1">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0" name="Text Placeholder 2">
            <a:extLst>
              <a:ext uri="{FF2B5EF4-FFF2-40B4-BE49-F238E27FC236}">
                <a16:creationId xmlns:a16="http://schemas.microsoft.com/office/drawing/2014/main" id="{408E50E4-226F-9847-9392-FE95E91D60DC}"/>
              </a:ext>
            </a:extLst>
          </p:cNvPr>
          <p:cNvSpPr>
            <a:spLocks noGrp="1"/>
          </p:cNvSpPr>
          <p:nvPr>
            <p:ph type="body" idx="16" hasCustomPrompt="1"/>
          </p:nvPr>
        </p:nvSpPr>
        <p:spPr>
          <a:xfrm>
            <a:off x="8129588" y="5412692"/>
            <a:ext cx="3543300" cy="659495"/>
          </a:xfrm>
          <a:prstGeom prst="rect">
            <a:avLst/>
          </a:prstGeom>
        </p:spPr>
        <p:txBody>
          <a:bodyPr>
            <a:normAutofit/>
          </a:bodyPr>
          <a:lstStyle>
            <a:lvl1pPr marL="0" indent="0">
              <a:buNone/>
              <a:defRPr sz="1400" b="1">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3" name="Text Placeholder 12">
            <a:extLst>
              <a:ext uri="{FF2B5EF4-FFF2-40B4-BE49-F238E27FC236}">
                <a16:creationId xmlns:a16="http://schemas.microsoft.com/office/drawing/2014/main" id="{807A35C6-3861-BC41-830C-3E0AA8405654}"/>
              </a:ext>
            </a:extLst>
          </p:cNvPr>
          <p:cNvSpPr>
            <a:spLocks noGrp="1"/>
          </p:cNvSpPr>
          <p:nvPr>
            <p:ph type="body" sz="quarter" idx="17"/>
          </p:nvPr>
        </p:nvSpPr>
        <p:spPr>
          <a:xfrm>
            <a:off x="4357688" y="1209675"/>
            <a:ext cx="3543300" cy="3976688"/>
          </a:xfrm>
          <a:prstGeom prst="rect">
            <a:avLst/>
          </a:prstGeom>
        </p:spPr>
        <p:txBody>
          <a:bodyPr anchor="b">
            <a:normAutofit/>
          </a:bodyPr>
          <a:lstStyle>
            <a:lvl1pPr marL="0" indent="0">
              <a:lnSpc>
                <a:spcPts val="4500"/>
              </a:lnSpc>
              <a:buNone/>
              <a:defRPr sz="3200" i="1">
                <a:latin typeface="Georgia" panose="02040502050405020303" pitchFamily="18"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Edit Master text styles</a:t>
            </a:r>
          </a:p>
        </p:txBody>
      </p:sp>
      <p:sp>
        <p:nvSpPr>
          <p:cNvPr id="14" name="Text Placeholder 12">
            <a:extLst>
              <a:ext uri="{FF2B5EF4-FFF2-40B4-BE49-F238E27FC236}">
                <a16:creationId xmlns:a16="http://schemas.microsoft.com/office/drawing/2014/main" id="{94ECD9F0-E726-484A-BAE6-AEAA3F1F9707}"/>
              </a:ext>
            </a:extLst>
          </p:cNvPr>
          <p:cNvSpPr>
            <a:spLocks noGrp="1"/>
          </p:cNvSpPr>
          <p:nvPr>
            <p:ph type="body" sz="quarter" idx="18"/>
          </p:nvPr>
        </p:nvSpPr>
        <p:spPr>
          <a:xfrm>
            <a:off x="528638" y="1209675"/>
            <a:ext cx="3543300" cy="3976688"/>
          </a:xfrm>
          <a:prstGeom prst="rect">
            <a:avLst/>
          </a:prstGeom>
        </p:spPr>
        <p:txBody>
          <a:bodyPr anchor="b">
            <a:normAutofit/>
          </a:bodyPr>
          <a:lstStyle>
            <a:lvl1pPr marL="0" indent="0">
              <a:lnSpc>
                <a:spcPts val="4500"/>
              </a:lnSpc>
              <a:buNone/>
              <a:defRPr sz="3200" i="1">
                <a:latin typeface="Georgia" panose="02040502050405020303" pitchFamily="18"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Edit Master text styles</a:t>
            </a:r>
          </a:p>
        </p:txBody>
      </p:sp>
      <p:sp>
        <p:nvSpPr>
          <p:cNvPr id="15" name="Text Placeholder 12">
            <a:extLst>
              <a:ext uri="{FF2B5EF4-FFF2-40B4-BE49-F238E27FC236}">
                <a16:creationId xmlns:a16="http://schemas.microsoft.com/office/drawing/2014/main" id="{5E63B64F-6E94-6A41-B8DD-27F9FD187510}"/>
              </a:ext>
            </a:extLst>
          </p:cNvPr>
          <p:cNvSpPr>
            <a:spLocks noGrp="1"/>
          </p:cNvSpPr>
          <p:nvPr>
            <p:ph type="body" sz="quarter" idx="19"/>
          </p:nvPr>
        </p:nvSpPr>
        <p:spPr>
          <a:xfrm>
            <a:off x="8115300" y="1209675"/>
            <a:ext cx="3543300" cy="3976688"/>
          </a:xfrm>
          <a:prstGeom prst="rect">
            <a:avLst/>
          </a:prstGeom>
        </p:spPr>
        <p:txBody>
          <a:bodyPr anchor="b">
            <a:normAutofit/>
          </a:bodyPr>
          <a:lstStyle>
            <a:lvl1pPr marL="0" indent="0">
              <a:lnSpc>
                <a:spcPts val="4500"/>
              </a:lnSpc>
              <a:buNone/>
              <a:defRPr sz="3200" i="1">
                <a:latin typeface="Georgia" panose="02040502050405020303" pitchFamily="18"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Edit Master text styles</a:t>
            </a:r>
          </a:p>
        </p:txBody>
      </p:sp>
      <p:sp>
        <p:nvSpPr>
          <p:cNvPr id="9"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0939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1A143651-3799-F24B-AEFE-AAAD1187C7AF}"/>
              </a:ext>
            </a:extLst>
          </p:cNvPr>
          <p:cNvSpPr>
            <a:spLocks noGrp="1"/>
          </p:cNvSpPr>
          <p:nvPr>
            <p:ph idx="1" hasCustomPrompt="1"/>
          </p:nvPr>
        </p:nvSpPr>
        <p:spPr>
          <a:xfrm>
            <a:off x="538161" y="1657350"/>
            <a:ext cx="5405440" cy="4457700"/>
          </a:xfrm>
          <a:prstGeom prst="rect">
            <a:avLst/>
          </a:prstGeom>
        </p:spPr>
        <p:txBody>
          <a:bodyPr/>
          <a:lstStyle>
            <a:lvl1pPr>
              <a:lnSpc>
                <a:spcPts val="2100"/>
              </a:lnSpc>
              <a:defRPr sz="1400" b="1">
                <a:latin typeface="Arial" panose="020B0604020202020204" pitchFamily="34" charset="0"/>
                <a:cs typeface="Arial" panose="020B0604020202020204" pitchFamily="34" charset="0"/>
              </a:defRPr>
            </a:lvl1pPr>
            <a:lvl2pPr>
              <a:lnSpc>
                <a:spcPts val="2100"/>
              </a:lnSpc>
              <a:defRPr sz="1200">
                <a:latin typeface="Arial" panose="020B0604020202020204" pitchFamily="34" charset="0"/>
                <a:cs typeface="Arial" panose="020B0604020202020204" pitchFamily="34" charset="0"/>
              </a:defRPr>
            </a:lvl2pPr>
            <a:lvl3pPr>
              <a:lnSpc>
                <a:spcPts val="2100"/>
              </a:lnSpc>
              <a:defRPr sz="1100">
                <a:latin typeface="Arial" panose="020B0604020202020204" pitchFamily="34" charset="0"/>
                <a:cs typeface="Arial" panose="020B0604020202020204" pitchFamily="34" charset="0"/>
              </a:defRPr>
            </a:lvl3pPr>
            <a:lvl4pPr>
              <a:lnSpc>
                <a:spcPts val="2100"/>
              </a:lnSpc>
              <a:defRPr sz="1050">
                <a:latin typeface="Arial" panose="020B0604020202020204" pitchFamily="34" charset="0"/>
                <a:cs typeface="Arial" panose="020B0604020202020204" pitchFamily="34" charset="0"/>
              </a:defRPr>
            </a:lvl4pPr>
            <a:lvl5pPr>
              <a:lnSpc>
                <a:spcPts val="2100"/>
              </a:lnSpc>
              <a:defRPr sz="105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a:extLst>
              <a:ext uri="{FF2B5EF4-FFF2-40B4-BE49-F238E27FC236}">
                <a16:creationId xmlns:a16="http://schemas.microsoft.com/office/drawing/2014/main" id="{3C0C7668-8CC7-CF4A-8570-FDE604593FB0}"/>
              </a:ext>
            </a:extLst>
          </p:cNvPr>
          <p:cNvSpPr>
            <a:spLocks noGrp="1"/>
          </p:cNvSpPr>
          <p:nvPr>
            <p:ph idx="13" hasCustomPrompt="1"/>
          </p:nvPr>
        </p:nvSpPr>
        <p:spPr>
          <a:xfrm>
            <a:off x="6226267" y="1657350"/>
            <a:ext cx="5288837" cy="4457700"/>
          </a:xfrm>
          <a:prstGeom prst="rect">
            <a:avLst/>
          </a:prstGeom>
        </p:spPr>
        <p:txBody>
          <a:bodyPr/>
          <a:lstStyle>
            <a:lvl1pPr>
              <a:lnSpc>
                <a:spcPts val="2100"/>
              </a:lnSpc>
              <a:defRPr sz="1400" b="1">
                <a:latin typeface="Arial" panose="020B0604020202020204" pitchFamily="34" charset="0"/>
                <a:cs typeface="Arial" panose="020B0604020202020204" pitchFamily="34" charset="0"/>
              </a:defRPr>
            </a:lvl1pPr>
            <a:lvl2pPr>
              <a:lnSpc>
                <a:spcPts val="2100"/>
              </a:lnSpc>
              <a:defRPr sz="1200">
                <a:latin typeface="Arial" panose="020B0604020202020204" pitchFamily="34" charset="0"/>
                <a:cs typeface="Arial" panose="020B0604020202020204" pitchFamily="34" charset="0"/>
              </a:defRPr>
            </a:lvl2pPr>
            <a:lvl3pPr>
              <a:lnSpc>
                <a:spcPts val="2100"/>
              </a:lnSpc>
              <a:defRPr sz="1100">
                <a:latin typeface="Arial" panose="020B0604020202020204" pitchFamily="34" charset="0"/>
                <a:cs typeface="Arial" panose="020B0604020202020204" pitchFamily="34" charset="0"/>
              </a:defRPr>
            </a:lvl3pPr>
            <a:lvl4pPr>
              <a:lnSpc>
                <a:spcPts val="2100"/>
              </a:lnSpc>
              <a:defRPr sz="1050">
                <a:latin typeface="Arial" panose="020B0604020202020204" pitchFamily="34" charset="0"/>
                <a:cs typeface="Arial" panose="020B0604020202020204" pitchFamily="34" charset="0"/>
              </a:defRPr>
            </a:lvl4pPr>
            <a:lvl5pPr>
              <a:lnSpc>
                <a:spcPts val="2100"/>
              </a:lnSpc>
              <a:defRPr sz="105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itle 1">
            <a:extLst>
              <a:ext uri="{FF2B5EF4-FFF2-40B4-BE49-F238E27FC236}">
                <a16:creationId xmlns:a16="http://schemas.microsoft.com/office/drawing/2014/main" id="{274FB544-0753-1E4B-A414-CB8CEF8925D1}"/>
              </a:ext>
            </a:extLst>
          </p:cNvPr>
          <p:cNvSpPr>
            <a:spLocks noGrp="1"/>
          </p:cNvSpPr>
          <p:nvPr>
            <p:ph type="title"/>
          </p:nvPr>
        </p:nvSpPr>
        <p:spPr>
          <a:xfrm>
            <a:off x="508760" y="550861"/>
            <a:ext cx="11006344" cy="835027"/>
          </a:xfrm>
          <a:prstGeom prst="rect">
            <a:avLst/>
          </a:prstGeom>
        </p:spPr>
        <p:txBody>
          <a:bodyPr>
            <a:normAutofit/>
          </a:bodyPr>
          <a:lstStyle>
            <a:lvl1pPr>
              <a:defRPr sz="2800"/>
            </a:lvl1pPr>
          </a:lstStyle>
          <a:p>
            <a:r>
              <a:rPr lang="en-US" dirty="0"/>
              <a:t>Click to edit Master title style</a:t>
            </a:r>
          </a:p>
        </p:txBody>
      </p:sp>
      <p:cxnSp>
        <p:nvCxnSpPr>
          <p:cNvPr id="16" name="Straight Connector 15">
            <a:extLst>
              <a:ext uri="{FF2B5EF4-FFF2-40B4-BE49-F238E27FC236}">
                <a16:creationId xmlns:a16="http://schemas.microsoft.com/office/drawing/2014/main" id="{BF354029-E75E-6F47-88D0-33B7164E6319}"/>
              </a:ext>
            </a:extLst>
          </p:cNvPr>
          <p:cNvCxnSpPr/>
          <p:nvPr userDrawn="1"/>
        </p:nvCxnSpPr>
        <p:spPr>
          <a:xfrm>
            <a:off x="616226" y="1282149"/>
            <a:ext cx="1089887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728467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9A9B164-9C2C-4D48-8696-9484E8FF7626}"/>
              </a:ext>
            </a:extLst>
          </p:cNvPr>
          <p:cNvSpPr>
            <a:spLocks noGrp="1"/>
          </p:cNvSpPr>
          <p:nvPr>
            <p:ph type="body" idx="1" hasCustomPrompt="1"/>
          </p:nvPr>
        </p:nvSpPr>
        <p:spPr>
          <a:xfrm>
            <a:off x="542925" y="1681171"/>
            <a:ext cx="5400676" cy="311138"/>
          </a:xfrm>
          <a:prstGeom prst="rect">
            <a:avLst/>
          </a:prstGeo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5" name="Text Placeholder 4">
            <a:extLst>
              <a:ext uri="{FF2B5EF4-FFF2-40B4-BE49-F238E27FC236}">
                <a16:creationId xmlns:a16="http://schemas.microsoft.com/office/drawing/2014/main" id="{9A45142E-614C-1941-A4E8-E24EA5A0D501}"/>
              </a:ext>
            </a:extLst>
          </p:cNvPr>
          <p:cNvSpPr>
            <a:spLocks noGrp="1"/>
          </p:cNvSpPr>
          <p:nvPr>
            <p:ph type="body" sz="quarter" idx="3" hasCustomPrompt="1"/>
          </p:nvPr>
        </p:nvSpPr>
        <p:spPr>
          <a:xfrm>
            <a:off x="6226267" y="1681171"/>
            <a:ext cx="5285752" cy="311138"/>
          </a:xfrm>
          <a:prstGeom prst="rect">
            <a:avLst/>
          </a:prstGeo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5" name="Content Placeholder 2">
            <a:extLst>
              <a:ext uri="{FF2B5EF4-FFF2-40B4-BE49-F238E27FC236}">
                <a16:creationId xmlns:a16="http://schemas.microsoft.com/office/drawing/2014/main" id="{A76002A2-2BEE-E84D-91F0-54ED39ABA3CA}"/>
              </a:ext>
            </a:extLst>
          </p:cNvPr>
          <p:cNvSpPr>
            <a:spLocks noGrp="1"/>
          </p:cNvSpPr>
          <p:nvPr>
            <p:ph idx="13"/>
          </p:nvPr>
        </p:nvSpPr>
        <p:spPr>
          <a:xfrm>
            <a:off x="538161" y="1986374"/>
            <a:ext cx="5405440" cy="4143971"/>
          </a:xfrm>
          <a:prstGeom prst="rect">
            <a:avLst/>
          </a:prstGeo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2">
            <a:extLst>
              <a:ext uri="{FF2B5EF4-FFF2-40B4-BE49-F238E27FC236}">
                <a16:creationId xmlns:a16="http://schemas.microsoft.com/office/drawing/2014/main" id="{E3047B5C-8C66-DD49-8353-D9A1331573E0}"/>
              </a:ext>
            </a:extLst>
          </p:cNvPr>
          <p:cNvSpPr>
            <a:spLocks noGrp="1"/>
          </p:cNvSpPr>
          <p:nvPr>
            <p:ph idx="14"/>
          </p:nvPr>
        </p:nvSpPr>
        <p:spPr>
          <a:xfrm>
            <a:off x="6226267" y="1986374"/>
            <a:ext cx="5288837" cy="4143971"/>
          </a:xfrm>
          <a:prstGeom prst="rect">
            <a:avLst/>
          </a:prstGeo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Title 1">
            <a:extLst>
              <a:ext uri="{FF2B5EF4-FFF2-40B4-BE49-F238E27FC236}">
                <a16:creationId xmlns:a16="http://schemas.microsoft.com/office/drawing/2014/main" id="{274FB544-0753-1E4B-A414-CB8CEF8925D1}"/>
              </a:ext>
            </a:extLst>
          </p:cNvPr>
          <p:cNvSpPr>
            <a:spLocks noGrp="1"/>
          </p:cNvSpPr>
          <p:nvPr>
            <p:ph type="title"/>
          </p:nvPr>
        </p:nvSpPr>
        <p:spPr>
          <a:xfrm>
            <a:off x="528638" y="442013"/>
            <a:ext cx="5434841" cy="730804"/>
          </a:xfrm>
          <a:prstGeom prst="rect">
            <a:avLst/>
          </a:prstGeom>
        </p:spPr>
        <p:txBody>
          <a:bodyPr anchor="b">
            <a:normAutofit/>
          </a:bodyPr>
          <a:lstStyle>
            <a:lvl1pPr>
              <a:defRPr sz="2000"/>
            </a:lvl1pPr>
          </a:lstStyle>
          <a:p>
            <a:r>
              <a:rPr lang="en-US" dirty="0"/>
              <a:t>Click to edit Master title style</a:t>
            </a:r>
          </a:p>
        </p:txBody>
      </p:sp>
      <p:cxnSp>
        <p:nvCxnSpPr>
          <p:cNvPr id="20" name="Straight Connector 19">
            <a:extLst>
              <a:ext uri="{FF2B5EF4-FFF2-40B4-BE49-F238E27FC236}">
                <a16:creationId xmlns:a16="http://schemas.microsoft.com/office/drawing/2014/main" id="{BF354029-E75E-6F47-88D0-33B7164E6319}"/>
              </a:ext>
            </a:extLst>
          </p:cNvPr>
          <p:cNvCxnSpPr/>
          <p:nvPr userDrawn="1"/>
        </p:nvCxnSpPr>
        <p:spPr>
          <a:xfrm flipV="1">
            <a:off x="616226" y="1277039"/>
            <a:ext cx="5327375" cy="51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BF354029-E75E-6F47-88D0-33B7164E6319}"/>
              </a:ext>
            </a:extLst>
          </p:cNvPr>
          <p:cNvCxnSpPr/>
          <p:nvPr userDrawn="1"/>
        </p:nvCxnSpPr>
        <p:spPr>
          <a:xfrm flipV="1">
            <a:off x="6206997" y="1277039"/>
            <a:ext cx="5327375" cy="51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Text Placeholder 22"/>
          <p:cNvSpPr>
            <a:spLocks noGrp="1"/>
          </p:cNvSpPr>
          <p:nvPr>
            <p:ph type="body" sz="quarter" idx="19" hasCustomPrompt="1"/>
          </p:nvPr>
        </p:nvSpPr>
        <p:spPr>
          <a:xfrm>
            <a:off x="6227003" y="442015"/>
            <a:ext cx="5327650" cy="730802"/>
          </a:xfrm>
          <a:prstGeom prst="rect">
            <a:avLst/>
          </a:prstGeom>
        </p:spPr>
        <p:txBody>
          <a:bodyPr anchor="b">
            <a:normAutofit/>
          </a:bodyPr>
          <a:lstStyle>
            <a:lvl1pPr marL="0" indent="0">
              <a:buNone/>
              <a:defRPr sz="2000" b="1"/>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title style</a:t>
            </a:r>
          </a:p>
        </p:txBody>
      </p:sp>
      <p:sp>
        <p:nvSpPr>
          <p:cNvPr id="10"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236821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mall Two icon layou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ECB20CF7-ABEA-2C4D-BB72-60BDB752E09C}"/>
              </a:ext>
            </a:extLst>
          </p:cNvPr>
          <p:cNvSpPr>
            <a:spLocks noGrp="1"/>
          </p:cNvSpPr>
          <p:nvPr>
            <p:ph type="pic" sz="quarter" idx="13"/>
          </p:nvPr>
        </p:nvSpPr>
        <p:spPr>
          <a:xfrm>
            <a:off x="542925" y="1606538"/>
            <a:ext cx="5400676" cy="1085850"/>
          </a:xfrm>
          <a:prstGeom prst="rect">
            <a:avLst/>
          </a:prstGeom>
        </p:spPr>
        <p:txBody>
          <a:bodyPr/>
          <a:lstStyle/>
          <a:p>
            <a:endParaRPr lang="en-US" dirty="0"/>
          </a:p>
        </p:txBody>
      </p:sp>
      <p:sp>
        <p:nvSpPr>
          <p:cNvPr id="11" name="Picture Placeholder 6">
            <a:extLst>
              <a:ext uri="{FF2B5EF4-FFF2-40B4-BE49-F238E27FC236}">
                <a16:creationId xmlns:a16="http://schemas.microsoft.com/office/drawing/2014/main" id="{30AB767C-C8CE-A646-995D-CEACD854568B}"/>
              </a:ext>
            </a:extLst>
          </p:cNvPr>
          <p:cNvSpPr>
            <a:spLocks noGrp="1"/>
          </p:cNvSpPr>
          <p:nvPr>
            <p:ph type="pic" sz="quarter" idx="14"/>
          </p:nvPr>
        </p:nvSpPr>
        <p:spPr>
          <a:xfrm>
            <a:off x="6243638" y="1606538"/>
            <a:ext cx="5271466" cy="1085850"/>
          </a:xfrm>
          <a:prstGeom prst="rect">
            <a:avLst/>
          </a:prstGeom>
        </p:spPr>
        <p:txBody>
          <a:bodyPr/>
          <a:lstStyle/>
          <a:p>
            <a:endParaRPr lang="en-US" dirty="0"/>
          </a:p>
        </p:txBody>
      </p:sp>
      <p:sp>
        <p:nvSpPr>
          <p:cNvPr id="15" name="Text Placeholder 2">
            <a:extLst>
              <a:ext uri="{FF2B5EF4-FFF2-40B4-BE49-F238E27FC236}">
                <a16:creationId xmlns:a16="http://schemas.microsoft.com/office/drawing/2014/main" id="{CBBDF55F-90F0-1C41-908C-56A922379254}"/>
              </a:ext>
            </a:extLst>
          </p:cNvPr>
          <p:cNvSpPr>
            <a:spLocks noGrp="1"/>
          </p:cNvSpPr>
          <p:nvPr>
            <p:ph type="body" idx="1" hasCustomPrompt="1"/>
          </p:nvPr>
        </p:nvSpPr>
        <p:spPr>
          <a:xfrm>
            <a:off x="542925" y="2878599"/>
            <a:ext cx="5430838" cy="311138"/>
          </a:xfrm>
          <a:prstGeom prst="rect">
            <a:avLst/>
          </a:prstGeo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6" name="Text Placeholder 4">
            <a:extLst>
              <a:ext uri="{FF2B5EF4-FFF2-40B4-BE49-F238E27FC236}">
                <a16:creationId xmlns:a16="http://schemas.microsoft.com/office/drawing/2014/main" id="{2EA49D96-8068-0E46-8E04-581AD2DEEBF8}"/>
              </a:ext>
            </a:extLst>
          </p:cNvPr>
          <p:cNvSpPr>
            <a:spLocks noGrp="1"/>
          </p:cNvSpPr>
          <p:nvPr>
            <p:ph type="body" sz="quarter" idx="3" hasCustomPrompt="1"/>
          </p:nvPr>
        </p:nvSpPr>
        <p:spPr>
          <a:xfrm>
            <a:off x="6229352" y="2878599"/>
            <a:ext cx="5285752" cy="311138"/>
          </a:xfrm>
          <a:prstGeom prst="rect">
            <a:avLst/>
          </a:prstGeo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7" name="Content Placeholder 2">
            <a:extLst>
              <a:ext uri="{FF2B5EF4-FFF2-40B4-BE49-F238E27FC236}">
                <a16:creationId xmlns:a16="http://schemas.microsoft.com/office/drawing/2014/main" id="{37DEAE7C-B91C-3A45-9797-1CA40EEE86FC}"/>
              </a:ext>
            </a:extLst>
          </p:cNvPr>
          <p:cNvSpPr>
            <a:spLocks noGrp="1"/>
          </p:cNvSpPr>
          <p:nvPr>
            <p:ph idx="15"/>
          </p:nvPr>
        </p:nvSpPr>
        <p:spPr>
          <a:xfrm>
            <a:off x="538161" y="3194688"/>
            <a:ext cx="5405440" cy="2935657"/>
          </a:xfrm>
          <a:prstGeom prst="rect">
            <a:avLst/>
          </a:prstGeo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2">
            <a:extLst>
              <a:ext uri="{FF2B5EF4-FFF2-40B4-BE49-F238E27FC236}">
                <a16:creationId xmlns:a16="http://schemas.microsoft.com/office/drawing/2014/main" id="{ACBF5F4D-C8DF-6B40-9757-7862B3F3D013}"/>
              </a:ext>
            </a:extLst>
          </p:cNvPr>
          <p:cNvSpPr>
            <a:spLocks noGrp="1"/>
          </p:cNvSpPr>
          <p:nvPr>
            <p:ph idx="16"/>
          </p:nvPr>
        </p:nvSpPr>
        <p:spPr>
          <a:xfrm>
            <a:off x="6226267" y="3194688"/>
            <a:ext cx="5288837" cy="2935657"/>
          </a:xfrm>
          <a:prstGeom prst="rect">
            <a:avLst/>
          </a:prstGeo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2"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a:prstGeom prst="rect">
            <a:avLst/>
          </a:prstGeom>
        </p:spPr>
        <p:txBody>
          <a:bodyPr/>
          <a:lstStyle/>
          <a:p>
            <a:r>
              <a:rPr lang="en-US"/>
              <a:t>Click to edit Master title style</a:t>
            </a:r>
          </a:p>
        </p:txBody>
      </p:sp>
      <p:cxnSp>
        <p:nvCxnSpPr>
          <p:cNvPr id="23" name="Straight Connector 22">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878228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mall Three Icon Layou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ECB20CF7-ABEA-2C4D-BB72-60BDB752E09C}"/>
              </a:ext>
            </a:extLst>
          </p:cNvPr>
          <p:cNvSpPr>
            <a:spLocks noGrp="1"/>
          </p:cNvSpPr>
          <p:nvPr>
            <p:ph type="pic" sz="quarter" idx="13"/>
          </p:nvPr>
        </p:nvSpPr>
        <p:spPr>
          <a:xfrm>
            <a:off x="542924" y="1606538"/>
            <a:ext cx="3495675" cy="1085850"/>
          </a:xfrm>
          <a:prstGeom prst="rect">
            <a:avLst/>
          </a:prstGeom>
        </p:spPr>
        <p:txBody>
          <a:bodyPr/>
          <a:lstStyle/>
          <a:p>
            <a:endParaRPr lang="en-US" dirty="0"/>
          </a:p>
        </p:txBody>
      </p:sp>
      <p:sp>
        <p:nvSpPr>
          <p:cNvPr id="11" name="Picture Placeholder 6">
            <a:extLst>
              <a:ext uri="{FF2B5EF4-FFF2-40B4-BE49-F238E27FC236}">
                <a16:creationId xmlns:a16="http://schemas.microsoft.com/office/drawing/2014/main" id="{30AB767C-C8CE-A646-995D-CEACD854568B}"/>
              </a:ext>
            </a:extLst>
          </p:cNvPr>
          <p:cNvSpPr>
            <a:spLocks noGrp="1"/>
          </p:cNvSpPr>
          <p:nvPr>
            <p:ph type="pic" sz="quarter" idx="14"/>
          </p:nvPr>
        </p:nvSpPr>
        <p:spPr>
          <a:xfrm>
            <a:off x="4329113" y="1606538"/>
            <a:ext cx="3529012" cy="1085850"/>
          </a:xfrm>
          <a:prstGeom prst="rect">
            <a:avLst/>
          </a:prstGeom>
        </p:spPr>
        <p:txBody>
          <a:bodyPr/>
          <a:lstStyle/>
          <a:p>
            <a:endParaRPr lang="en-US" dirty="0"/>
          </a:p>
        </p:txBody>
      </p:sp>
      <p:sp>
        <p:nvSpPr>
          <p:cNvPr id="14" name="Picture Placeholder 6">
            <a:extLst>
              <a:ext uri="{FF2B5EF4-FFF2-40B4-BE49-F238E27FC236}">
                <a16:creationId xmlns:a16="http://schemas.microsoft.com/office/drawing/2014/main" id="{30BC5AE0-0A2C-0A47-AED3-72F396E00B93}"/>
              </a:ext>
            </a:extLst>
          </p:cNvPr>
          <p:cNvSpPr>
            <a:spLocks noGrp="1"/>
          </p:cNvSpPr>
          <p:nvPr>
            <p:ph type="pic" sz="quarter" idx="17"/>
          </p:nvPr>
        </p:nvSpPr>
        <p:spPr>
          <a:xfrm>
            <a:off x="8115301" y="1606538"/>
            <a:ext cx="3430302" cy="1085850"/>
          </a:xfrm>
          <a:prstGeom prst="rect">
            <a:avLst/>
          </a:prstGeom>
        </p:spPr>
        <p:txBody>
          <a:bodyPr/>
          <a:lstStyle/>
          <a:p>
            <a:endParaRPr lang="en-US" dirty="0"/>
          </a:p>
        </p:txBody>
      </p:sp>
      <p:sp>
        <p:nvSpPr>
          <p:cNvPr id="15" name="Text Placeholder 2">
            <a:extLst>
              <a:ext uri="{FF2B5EF4-FFF2-40B4-BE49-F238E27FC236}">
                <a16:creationId xmlns:a16="http://schemas.microsoft.com/office/drawing/2014/main" id="{A9B8C281-38F9-7B4F-9053-E5183E02C72C}"/>
              </a:ext>
            </a:extLst>
          </p:cNvPr>
          <p:cNvSpPr>
            <a:spLocks noGrp="1"/>
          </p:cNvSpPr>
          <p:nvPr>
            <p:ph type="body" idx="19" hasCustomPrompt="1"/>
          </p:nvPr>
        </p:nvSpPr>
        <p:spPr>
          <a:xfrm>
            <a:off x="4329113" y="2878599"/>
            <a:ext cx="3516885" cy="311138"/>
          </a:xfrm>
          <a:prstGeom prst="rect">
            <a:avLst/>
          </a:prstGeo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6" name="Content Placeholder 2">
            <a:extLst>
              <a:ext uri="{FF2B5EF4-FFF2-40B4-BE49-F238E27FC236}">
                <a16:creationId xmlns:a16="http://schemas.microsoft.com/office/drawing/2014/main" id="{C18917B6-ED6E-5247-A016-E8EB5828083B}"/>
              </a:ext>
            </a:extLst>
          </p:cNvPr>
          <p:cNvSpPr>
            <a:spLocks noGrp="1"/>
          </p:cNvSpPr>
          <p:nvPr>
            <p:ph idx="15"/>
          </p:nvPr>
        </p:nvSpPr>
        <p:spPr>
          <a:xfrm>
            <a:off x="4324349" y="3194688"/>
            <a:ext cx="3500438" cy="2935657"/>
          </a:xfrm>
          <a:prstGeom prst="rect">
            <a:avLst/>
          </a:prstGeo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ext Placeholder 2">
            <a:extLst>
              <a:ext uri="{FF2B5EF4-FFF2-40B4-BE49-F238E27FC236}">
                <a16:creationId xmlns:a16="http://schemas.microsoft.com/office/drawing/2014/main" id="{E23316C5-42E3-A546-BFAD-685CA83063A4}"/>
              </a:ext>
            </a:extLst>
          </p:cNvPr>
          <p:cNvSpPr>
            <a:spLocks noGrp="1"/>
          </p:cNvSpPr>
          <p:nvPr>
            <p:ph type="body" idx="20" hasCustomPrompt="1"/>
          </p:nvPr>
        </p:nvSpPr>
        <p:spPr>
          <a:xfrm>
            <a:off x="529998" y="2878599"/>
            <a:ext cx="3516885" cy="311138"/>
          </a:xfrm>
          <a:prstGeom prst="rect">
            <a:avLst/>
          </a:prstGeo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9" name="Content Placeholder 2">
            <a:extLst>
              <a:ext uri="{FF2B5EF4-FFF2-40B4-BE49-F238E27FC236}">
                <a16:creationId xmlns:a16="http://schemas.microsoft.com/office/drawing/2014/main" id="{7736DC52-B567-4A40-86E6-A926C985A3C3}"/>
              </a:ext>
            </a:extLst>
          </p:cNvPr>
          <p:cNvSpPr>
            <a:spLocks noGrp="1"/>
          </p:cNvSpPr>
          <p:nvPr>
            <p:ph idx="21"/>
          </p:nvPr>
        </p:nvSpPr>
        <p:spPr>
          <a:xfrm>
            <a:off x="525234" y="3194688"/>
            <a:ext cx="3500438" cy="2935657"/>
          </a:xfrm>
          <a:prstGeom prst="rect">
            <a:avLst/>
          </a:prstGeo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Text Placeholder 2">
            <a:extLst>
              <a:ext uri="{FF2B5EF4-FFF2-40B4-BE49-F238E27FC236}">
                <a16:creationId xmlns:a16="http://schemas.microsoft.com/office/drawing/2014/main" id="{9E92BD2B-6F22-EA49-83E7-283C14BE4AA6}"/>
              </a:ext>
            </a:extLst>
          </p:cNvPr>
          <p:cNvSpPr>
            <a:spLocks noGrp="1"/>
          </p:cNvSpPr>
          <p:nvPr>
            <p:ph type="body" idx="22" hasCustomPrompt="1"/>
          </p:nvPr>
        </p:nvSpPr>
        <p:spPr>
          <a:xfrm>
            <a:off x="8117341" y="2878599"/>
            <a:ext cx="3397763" cy="311138"/>
          </a:xfrm>
          <a:prstGeom prst="rect">
            <a:avLst/>
          </a:prstGeo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21" name="Content Placeholder 2">
            <a:extLst>
              <a:ext uri="{FF2B5EF4-FFF2-40B4-BE49-F238E27FC236}">
                <a16:creationId xmlns:a16="http://schemas.microsoft.com/office/drawing/2014/main" id="{447E32C1-C9CF-044C-AA5E-2ED6C83D1E1F}"/>
              </a:ext>
            </a:extLst>
          </p:cNvPr>
          <p:cNvSpPr>
            <a:spLocks noGrp="1"/>
          </p:cNvSpPr>
          <p:nvPr>
            <p:ph idx="23"/>
          </p:nvPr>
        </p:nvSpPr>
        <p:spPr>
          <a:xfrm>
            <a:off x="8112577" y="3194688"/>
            <a:ext cx="3402527" cy="2935657"/>
          </a:xfrm>
          <a:prstGeom prst="rect">
            <a:avLst/>
          </a:prstGeo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7"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a:prstGeom prst="rect">
            <a:avLst/>
          </a:prstGeom>
        </p:spPr>
        <p:txBody>
          <a:bodyPr/>
          <a:lstStyle/>
          <a:p>
            <a:r>
              <a:rPr lang="en-US"/>
              <a:t>Click to edit Master title style</a:t>
            </a:r>
          </a:p>
        </p:txBody>
      </p:sp>
      <p:cxnSp>
        <p:nvCxnSpPr>
          <p:cNvPr id="28" name="Straight Connector 27">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868498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oleObject" Target="../embeddings/oleObject1.bin"/><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ags" Target="../tags/tag2.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hyperlink" Target="https://www.google.ca/imgres?imgurl=https://s3.ca-central-1.amazonaws.com/vectorinstitute.ai/images/logos/Canada_Wordmark_EN.png&amp;imgrefurl=http://vectorinstitute.ai/&amp;docid=yhgK_zErh6d3aM&amp;tbnid=IIIM82B5TUYATM:&amp;vet=10ahUKEwjuq8nnosTZAhVQQq0KHQN_B-QQMwhPKAkwCQ..i&amp;w=1165&amp;h=303&amp;bih=479&amp;biw=1188&amp;q=canada%20wordmark&amp;ved=0ahUKEwjuq8nnosTZAhVQQq0KHQN_B-QQMwhPKAkwCQ&amp;iact=mrc&amp;uact=8" TargetMode="Externa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image" Target="../media/image4.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1.emf"/><Relationship Id="rId30"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5"/>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26" imgW="473" imgH="473" progId="TCLayout.ActiveDocument.1">
                  <p:embed/>
                </p:oleObj>
              </mc:Choice>
              <mc:Fallback>
                <p:oleObj name="think-cell Slide" r:id="rId26" imgW="473" imgH="473" progId="TCLayout.ActiveDocument.1">
                  <p:embed/>
                  <p:pic>
                    <p:nvPicPr>
                      <p:cNvPr id="4" name="Object 3" hidden="1"/>
                      <p:cNvPicPr/>
                      <p:nvPr/>
                    </p:nvPicPr>
                    <p:blipFill>
                      <a:blip r:embed="rId27"/>
                      <a:stretch>
                        <a:fillRect/>
                      </a:stretch>
                    </p:blipFill>
                    <p:spPr>
                      <a:xfrm>
                        <a:off x="1588" y="1588"/>
                        <a:ext cx="1587" cy="1587"/>
                      </a:xfrm>
                      <a:prstGeom prst="rect">
                        <a:avLst/>
                      </a:prstGeom>
                    </p:spPr>
                  </p:pic>
                </p:oleObj>
              </mc:Fallback>
            </mc:AlternateContent>
          </a:graphicData>
        </a:graphic>
      </p:graphicFrame>
      <p:pic>
        <p:nvPicPr>
          <p:cNvPr id="16" name="Picture 15" descr="Image result for canada wordmark">
            <a:hlinkClick r:id="rId28" invalidUrl="https://www.google.ca/imgres?imgurl=https://s3.ca-central-1.amazonaws.com/vectorinstitute.ai/images/logos/Canada_Wordmark_EN.png&amp;imgrefurl=http://vectorinstitute.ai/&amp;docid=yhgK_zErh6d3aM&amp;tbnid=IIIM82B5TUYATM:&amp;vet=10ahUKEwjuq8nnosTZAhVQQq0KHQN_B-QQMwhPKAkwCQ..i&amp;w=1165&amp;h=303&amp;bih=479&amp;biw=1188&amp;q=canada wordmark&amp;ved=0ahUKEwjuq8nnosTZAhVQQq0KHQN_B-QQMwhPKAkwCQ&amp;iact=mrc&amp;uact=8"/>
            <a:extLst>
              <a:ext uri="{FF2B5EF4-FFF2-40B4-BE49-F238E27FC236}">
                <a16:creationId xmlns:a16="http://schemas.microsoft.com/office/drawing/2014/main" id="{3A811313-001F-45BE-BB18-1AB810C9E568}"/>
              </a:ext>
            </a:extLst>
          </p:cNvPr>
          <p:cNvPicPr/>
          <p:nvPr userDrawn="1"/>
        </p:nvPicPr>
        <p:blipFill>
          <a:blip r:embed="rId29" cstate="screen">
            <a:extLst>
              <a:ext uri="{28A0092B-C50C-407E-A947-70E740481C1C}">
                <a14:useLocalDpi xmlns:a14="http://schemas.microsoft.com/office/drawing/2010/main"/>
              </a:ext>
            </a:extLst>
          </a:blip>
          <a:srcRect/>
          <a:stretch>
            <a:fillRect/>
          </a:stretch>
        </p:blipFill>
        <p:spPr bwMode="auto">
          <a:xfrm>
            <a:off x="10758922" y="6396193"/>
            <a:ext cx="885392" cy="229331"/>
          </a:xfrm>
          <a:prstGeom prst="rect">
            <a:avLst/>
          </a:prstGeom>
          <a:noFill/>
          <a:ln>
            <a:noFill/>
          </a:ln>
        </p:spPr>
      </p:pic>
      <p:pic>
        <p:nvPicPr>
          <p:cNvPr id="17" name="Picture 16">
            <a:extLst>
              <a:ext uri="{FF2B5EF4-FFF2-40B4-BE49-F238E27FC236}">
                <a16:creationId xmlns:a16="http://schemas.microsoft.com/office/drawing/2014/main" id="{1CF982D2-D3BA-489C-B6FC-75EBE40BC1CB}"/>
              </a:ext>
            </a:extLst>
          </p:cNvPr>
          <p:cNvPicPr>
            <a:picLocks noChangeAspect="1"/>
          </p:cNvPicPr>
          <p:nvPr userDrawn="1"/>
        </p:nvPicPr>
        <p:blipFill>
          <a:blip r:embed="rId30" cstate="screen">
            <a:extLst>
              <a:ext uri="{28A0092B-C50C-407E-A947-70E740481C1C}">
                <a14:useLocalDpi xmlns:a14="http://schemas.microsoft.com/office/drawing/2010/main"/>
              </a:ext>
            </a:extLst>
          </a:blip>
          <a:srcRect/>
          <a:stretch/>
        </p:blipFill>
        <p:spPr>
          <a:xfrm>
            <a:off x="585681" y="6402831"/>
            <a:ext cx="2036645" cy="194997"/>
          </a:xfrm>
          <a:prstGeom prst="rect">
            <a:avLst/>
          </a:prstGeom>
        </p:spPr>
      </p:pic>
      <p:pic>
        <p:nvPicPr>
          <p:cNvPr id="21" name="Image 9">
            <a:extLst>
              <a:ext uri="{FF2B5EF4-FFF2-40B4-BE49-F238E27FC236}">
                <a16:creationId xmlns:a16="http://schemas.microsoft.com/office/drawing/2014/main" id="{37567316-1793-40A1-8E6F-8FC9C47A9FBE}"/>
              </a:ext>
              <a:ext uri="{C183D7F6-B498-43B3-948B-1728B52AA6E4}">
                <adec:decorative xmlns:adec="http://schemas.microsoft.com/office/drawing/2017/decorative" val="1"/>
              </a:ext>
            </a:extLst>
          </p:cNvPr>
          <p:cNvPicPr>
            <a:picLocks noChangeAspect="1"/>
          </p:cNvPicPr>
          <p:nvPr userDrawn="1"/>
        </p:nvPicPr>
        <p:blipFill rotWithShape="1">
          <a:blip r:embed="rId31" cstate="screen">
            <a:extLst>
              <a:ext uri="{28A0092B-C50C-407E-A947-70E740481C1C}">
                <a14:useLocalDpi xmlns:a14="http://schemas.microsoft.com/office/drawing/2010/main"/>
              </a:ext>
            </a:extLst>
          </a:blip>
          <a:srcRect b="-114"/>
          <a:stretch/>
        </p:blipFill>
        <p:spPr>
          <a:xfrm>
            <a:off x="0" y="6124534"/>
            <a:ext cx="12196141" cy="5348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pic>
    </p:spTree>
    <p:extLst>
      <p:ext uri="{BB962C8B-B14F-4D97-AF65-F5344CB8AC3E}">
        <p14:creationId xmlns:p14="http://schemas.microsoft.com/office/powerpoint/2010/main" val="792885655"/>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 id="2147483690" r:id="rId15"/>
    <p:sldLayoutId id="2147483691" r:id="rId16"/>
    <p:sldLayoutId id="2147483692" r:id="rId17"/>
    <p:sldLayoutId id="2147483693" r:id="rId18"/>
    <p:sldLayoutId id="2147483694" r:id="rId19"/>
    <p:sldLayoutId id="2147483695" r:id="rId20"/>
    <p:sldLayoutId id="2147483696" r:id="rId21"/>
    <p:sldLayoutId id="2147483697" r:id="rId22"/>
    <p:sldLayoutId id="2147483698" r:id="rId23"/>
  </p:sldLayoutIdLst>
  <p:hf hdr="0" ftr="0" dt="0"/>
  <p:txStyles>
    <p:title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ts val="2400"/>
        </a:lnSpc>
        <a:spcBef>
          <a:spcPts val="1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ts val="24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ts val="24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ts val="24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ts val="24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notesSlide" Target="../notesSlides/notesSlide1.xml"/><Relationship Id="rId3" Type="http://schemas.openxmlformats.org/officeDocument/2006/relationships/tags" Target="../tags/tag10.xml"/><Relationship Id="rId7" Type="http://schemas.openxmlformats.org/officeDocument/2006/relationships/slideLayout" Target="../slideLayouts/slideLayout1.xml"/><Relationship Id="rId12" Type="http://schemas.openxmlformats.org/officeDocument/2006/relationships/image" Target="../media/image6.jpg"/><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tags" Target="../tags/tag13.xml"/><Relationship Id="rId11" Type="http://schemas.openxmlformats.org/officeDocument/2006/relationships/image" Target="../media/image5.png"/><Relationship Id="rId5" Type="http://schemas.openxmlformats.org/officeDocument/2006/relationships/tags" Target="../tags/tag12.xml"/><Relationship Id="rId10" Type="http://schemas.openxmlformats.org/officeDocument/2006/relationships/image" Target="../media/image1.emf"/><Relationship Id="rId4" Type="http://schemas.openxmlformats.org/officeDocument/2006/relationships/tags" Target="../tags/tag11.xml"/><Relationship Id="rId9" Type="http://schemas.openxmlformats.org/officeDocument/2006/relationships/oleObject" Target="../embeddings/oleObject3.bin"/></Relationships>
</file>

<file path=ppt/slides/_rels/slide10.xml.rels><?xml version="1.0" encoding="UTF-8" standalone="yes"?>
<Relationships xmlns="http://schemas.openxmlformats.org/package/2006/relationships"><Relationship Id="rId3" Type="http://schemas.openxmlformats.org/officeDocument/2006/relationships/tags" Target="../tags/tag41.xml"/><Relationship Id="rId2" Type="http://schemas.openxmlformats.org/officeDocument/2006/relationships/tags" Target="../tags/tag40.xml"/><Relationship Id="rId1" Type="http://schemas.openxmlformats.org/officeDocument/2006/relationships/tags" Target="../tags/tag39.xml"/><Relationship Id="rId5" Type="http://schemas.openxmlformats.org/officeDocument/2006/relationships/image" Target="../media/image5.png"/><Relationship Id="rId4"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tags" Target="../tags/tag42.xml"/><Relationship Id="rId6" Type="http://schemas.openxmlformats.org/officeDocument/2006/relationships/image" Target="../media/image5.png"/><Relationship Id="rId5" Type="http://schemas.openxmlformats.org/officeDocument/2006/relationships/slideLayout" Target="../slideLayouts/slideLayout14.xml"/><Relationship Id="rId4" Type="http://schemas.openxmlformats.org/officeDocument/2006/relationships/tags" Target="../tags/tag45.xml"/></Relationships>
</file>

<file path=ppt/slides/_rels/slide12.xml.rels><?xml version="1.0" encoding="UTF-8" standalone="yes"?>
<Relationships xmlns="http://schemas.openxmlformats.org/package/2006/relationships"><Relationship Id="rId3" Type="http://schemas.openxmlformats.org/officeDocument/2006/relationships/tags" Target="../tags/tag48.xml"/><Relationship Id="rId2" Type="http://schemas.openxmlformats.org/officeDocument/2006/relationships/tags" Target="../tags/tag47.xml"/><Relationship Id="rId1" Type="http://schemas.openxmlformats.org/officeDocument/2006/relationships/tags" Target="../tags/tag46.xml"/><Relationship Id="rId5" Type="http://schemas.openxmlformats.org/officeDocument/2006/relationships/image" Target="../media/image5.png"/><Relationship Id="rId4"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8" Type="http://schemas.openxmlformats.org/officeDocument/2006/relationships/hyperlink" Target="https://wiki.gccollab.ca/images/9/96/CM_Program_in_a_box_-_Post_mortem_presentation_EN.pptx" TargetMode="External"/><Relationship Id="rId3" Type="http://schemas.openxmlformats.org/officeDocument/2006/relationships/tags" Target="../tags/tag16.xml"/><Relationship Id="rId7" Type="http://schemas.openxmlformats.org/officeDocument/2006/relationships/hyperlink" Target="https://view.officeapps.live.com/op/view.aspx?src=https%3A%2F%2Fwiki.gccollab.ca%2Fimages%2Fd%2Fd0%2FWTP_-_Employee_Feedback_Consolidation_Table_FR.xlsx&amp;wdOrigin=BROWSELINK" TargetMode="External"/><Relationship Id="rId2" Type="http://schemas.openxmlformats.org/officeDocument/2006/relationships/tags" Target="../tags/tag15.xml"/><Relationship Id="rId1" Type="http://schemas.openxmlformats.org/officeDocument/2006/relationships/tags" Target="../tags/tag14.xml"/><Relationship Id="rId6" Type="http://schemas.openxmlformats.org/officeDocument/2006/relationships/hyperlink" Target="https://wiki.gccollab.ca/images/1/11/CM_Optimisation_-_Suivi_des_activit%C3%A9s_de_la_GDC_FR.docx" TargetMode="External"/><Relationship Id="rId5" Type="http://schemas.openxmlformats.org/officeDocument/2006/relationships/notesSlide" Target="../notesSlides/notesSlide2.xml"/><Relationship Id="rId4"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tags" Target="../tags/tag19.xml"/><Relationship Id="rId7" Type="http://schemas.openxmlformats.org/officeDocument/2006/relationships/image" Target="../media/image5.png"/><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notesSlide" Target="../notesSlides/notesSlide3.xml"/><Relationship Id="rId5" Type="http://schemas.openxmlformats.org/officeDocument/2006/relationships/slideLayout" Target="../slideLayouts/slideLayout14.xml"/><Relationship Id="rId4" Type="http://schemas.openxmlformats.org/officeDocument/2006/relationships/tags" Target="../tags/tag20.xml"/></Relationships>
</file>

<file path=ppt/slides/_rels/slide4.xml.rels><?xml version="1.0" encoding="UTF-8" standalone="yes"?>
<Relationships xmlns="http://schemas.openxmlformats.org/package/2006/relationships"><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tags" Target="../tags/tag21.xml"/><Relationship Id="rId5" Type="http://schemas.openxmlformats.org/officeDocument/2006/relationships/image" Target="../media/image5.png"/><Relationship Id="rId4"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tags" Target="../tags/tag24.xml"/><Relationship Id="rId6" Type="http://schemas.openxmlformats.org/officeDocument/2006/relationships/image" Target="../media/image5.png"/><Relationship Id="rId5" Type="http://schemas.openxmlformats.org/officeDocument/2006/relationships/notesSlide" Target="../notesSlides/notesSlide4.xml"/><Relationship Id="rId4"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tags" Target="../tags/tag29.xml"/><Relationship Id="rId2" Type="http://schemas.openxmlformats.org/officeDocument/2006/relationships/tags" Target="../tags/tag28.xml"/><Relationship Id="rId1" Type="http://schemas.openxmlformats.org/officeDocument/2006/relationships/tags" Target="../tags/tag27.xml"/><Relationship Id="rId5" Type="http://schemas.openxmlformats.org/officeDocument/2006/relationships/image" Target="../media/image5.png"/><Relationship Id="rId4"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tags" Target="../tags/tag30.xml"/><Relationship Id="rId5" Type="http://schemas.openxmlformats.org/officeDocument/2006/relationships/image" Target="../media/image5.png"/><Relationship Id="rId4"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tags" Target="../tags/tag33.xml"/><Relationship Id="rId6" Type="http://schemas.openxmlformats.org/officeDocument/2006/relationships/hyperlink" Target="https://wiki.gccollab.ca/images/1/11/CM_Optimisation_-_Suivi_des_activit%C3%A9s_de_la_GDC_FR.docx" TargetMode="External"/><Relationship Id="rId5" Type="http://schemas.openxmlformats.org/officeDocument/2006/relationships/image" Target="../media/image5.png"/><Relationship Id="rId4"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tags" Target="../tags/tag36.xml"/><Relationship Id="rId6" Type="http://schemas.openxmlformats.org/officeDocument/2006/relationships/hyperlink" Target="https://wiki.gccollab.ca/images/1/11/CM_Optimisation_-_Suivi_des_activit%C3%A9s_de_la_GDC_FR.docx" TargetMode="External"/><Relationship Id="rId5" Type="http://schemas.openxmlformats.org/officeDocument/2006/relationships/image" Target="../media/image5.png"/><Relationship Id="rId4"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a:extLst>
              <a:ext uri="{C183D7F6-B498-43B3-948B-1728B52AA6E4}">
                <adec:decorative xmlns:adec="http://schemas.microsoft.com/office/drawing/2017/decorative" val="1"/>
              </a:ext>
            </a:extLst>
          </p:cNvPr>
          <p:cNvGraphicFramePr>
            <a:graphicFrameLocks noChangeAspect="1"/>
          </p:cNvGraphicFramePr>
          <p:nvPr>
            <p:custDataLst>
              <p:tags r:id="rId1"/>
            </p:custDataLst>
            <p:extLst>
              <p:ext uri="{D42A27DB-BD31-4B8C-83A1-F6EECF244321}">
                <p14:modId xmlns:p14="http://schemas.microsoft.com/office/powerpoint/2010/main" val="172440690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9" imgW="473" imgH="473" progId="TCLayout.ActiveDocument.1">
                  <p:embed/>
                </p:oleObj>
              </mc:Choice>
              <mc:Fallback>
                <p:oleObj name="think-cell Slide" r:id="rId9" imgW="473" imgH="473" progId="TCLayout.ActiveDocument.1">
                  <p:embed/>
                  <p:pic>
                    <p:nvPicPr>
                      <p:cNvPr id="4" name="Object 3" hidden="1">
                        <a:extLst>
                          <a:ext uri="{C183D7F6-B498-43B3-948B-1728B52AA6E4}">
                            <adec:decorative xmlns:adec="http://schemas.microsoft.com/office/drawing/2017/decorative" val="1"/>
                          </a:ext>
                        </a:extLst>
                      </p:cNvPr>
                      <p:cNvPicPr/>
                      <p:nvPr/>
                    </p:nvPicPr>
                    <p:blipFill>
                      <a:blip r:embed="rId10"/>
                      <a:stretch>
                        <a:fillRect/>
                      </a:stretch>
                    </p:blipFill>
                    <p:spPr>
                      <a:xfrm>
                        <a:off x="1588" y="1588"/>
                        <a:ext cx="1587" cy="1587"/>
                      </a:xfrm>
                      <a:prstGeom prst="rect">
                        <a:avLst/>
                      </a:prstGeom>
                    </p:spPr>
                  </p:pic>
                </p:oleObj>
              </mc:Fallback>
            </mc:AlternateContent>
          </a:graphicData>
        </a:graphic>
      </p:graphicFrame>
      <p:sp>
        <p:nvSpPr>
          <p:cNvPr id="15" name="Rectangle 14">
            <a:extLst>
              <a:ext uri="{FF2B5EF4-FFF2-40B4-BE49-F238E27FC236}">
                <a16:creationId xmlns:a16="http://schemas.microsoft.com/office/drawing/2014/main" id="{411163A5-7CB5-46A7-AE5F-BC3D5AAEA03C}"/>
              </a:ext>
            </a:extLst>
          </p:cNvPr>
          <p:cNvSpPr/>
          <p:nvPr>
            <p:custDataLst>
              <p:tags r:id="rId2"/>
            </p:custDataLst>
          </p:nvPr>
        </p:nvSpPr>
        <p:spPr>
          <a:xfrm>
            <a:off x="3810312" y="2497276"/>
            <a:ext cx="7937684" cy="3497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CA" sz="4400" b="1" dirty="0">
                <a:solidFill>
                  <a:srgbClr val="003B5C"/>
                </a:solidFill>
                <a:highlight>
                  <a:srgbClr val="FFFF00"/>
                </a:highlight>
                <a:latin typeface="Avenir Next LT Pro Demi" panose="020B0704020202020204" pitchFamily="34" charset="0"/>
              </a:rPr>
              <a:t>[LIEU DU PROJET]</a:t>
            </a:r>
          </a:p>
        </p:txBody>
      </p:sp>
      <p:sp>
        <p:nvSpPr>
          <p:cNvPr id="16" name="Title 15">
            <a:extLst>
              <a:ext uri="{FF2B5EF4-FFF2-40B4-BE49-F238E27FC236}">
                <a16:creationId xmlns:a16="http://schemas.microsoft.com/office/drawing/2014/main" id="{68044161-86F9-4088-A6B9-05999097B37C}"/>
              </a:ext>
            </a:extLst>
          </p:cNvPr>
          <p:cNvSpPr>
            <a:spLocks noGrp="1"/>
          </p:cNvSpPr>
          <p:nvPr>
            <p:ph type="title" idx="4294967295"/>
            <p:custDataLst>
              <p:tags r:id="rId3"/>
            </p:custDataLst>
          </p:nvPr>
        </p:nvSpPr>
        <p:spPr>
          <a:xfrm>
            <a:off x="3810312" y="3063302"/>
            <a:ext cx="6306454" cy="947718"/>
          </a:xfrm>
          <a:prstGeom prst="rect">
            <a:avLst/>
          </a:prstGeom>
          <a:solidFill>
            <a:schemeClr val="bg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A" dirty="0">
                <a:solidFill>
                  <a:schemeClr val="accent3">
                    <a:lumMod val="75000"/>
                  </a:schemeClr>
                </a:solidFill>
                <a:latin typeface="Avenir Next LT Pro Demi" panose="020B0704020202020204" pitchFamily="34" charset="0"/>
              </a:rPr>
              <a:t>Post-mortem de la gestion du changement</a:t>
            </a:r>
            <a:endParaRPr kumimoji="0" lang="fr-CA" sz="2800" b="1" i="0" u="none" strike="noStrike" kern="1200" cap="none" spc="0" normalizeH="0" baseline="0" noProof="0" dirty="0">
              <a:ln>
                <a:noFill/>
              </a:ln>
              <a:solidFill>
                <a:schemeClr val="accent3">
                  <a:lumMod val="75000"/>
                </a:schemeClr>
              </a:solidFill>
              <a:effectLst/>
              <a:uLnTx/>
              <a:uFillTx/>
              <a:latin typeface="Avenir Next LT Pro Demi" panose="020B0704020202020204" pitchFamily="34" charset="0"/>
              <a:ea typeface="+mn-ea"/>
              <a:cs typeface="+mn-cs"/>
            </a:endParaRPr>
          </a:p>
        </p:txBody>
      </p:sp>
      <p:sp>
        <p:nvSpPr>
          <p:cNvPr id="19" name="Subtitle 2">
            <a:extLst>
              <a:ext uri="{FF2B5EF4-FFF2-40B4-BE49-F238E27FC236}">
                <a16:creationId xmlns:a16="http://schemas.microsoft.com/office/drawing/2014/main" id="{6F17F2A8-C13F-4D59-AEE3-797B6ED58FD3}"/>
              </a:ext>
            </a:extLst>
          </p:cNvPr>
          <p:cNvSpPr txBox="1">
            <a:spLocks/>
          </p:cNvSpPr>
          <p:nvPr>
            <p:custDataLst>
              <p:tags r:id="rId4"/>
            </p:custDataLst>
          </p:nvPr>
        </p:nvSpPr>
        <p:spPr>
          <a:xfrm>
            <a:off x="325283" y="5510285"/>
            <a:ext cx="5519664" cy="507860"/>
          </a:xfrm>
          <a:prstGeom prst="rect">
            <a:avLst/>
          </a:prstGeom>
        </p:spPr>
        <p:txBody>
          <a:bodyPr>
            <a:noAutofit/>
          </a:bodyPr>
          <a:lstStyle>
            <a:lvl1pPr marL="228600" indent="-228600" algn="l" defTabSz="914400" rtl="0" eaLnBrk="1" latinLnBrk="0" hangingPunct="1">
              <a:lnSpc>
                <a:spcPts val="2400"/>
              </a:lnSpc>
              <a:spcBef>
                <a:spcPts val="1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ts val="24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ts val="24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ts val="24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ts val="24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1200"/>
              </a:lnSpc>
              <a:spcBef>
                <a:spcPts val="600"/>
              </a:spcBef>
              <a:buNone/>
            </a:pPr>
            <a:r>
              <a:rPr lang="fr-CA" sz="1200" dirty="0">
                <a:solidFill>
                  <a:srgbClr val="4B4F54"/>
                </a:solidFill>
                <a:highlight>
                  <a:srgbClr val="FFFF00"/>
                </a:highlight>
                <a:latin typeface="Avenir Next LT Pro Demi" panose="020B0704020202020204" pitchFamily="34" charset="0"/>
              </a:rPr>
              <a:t>DATE</a:t>
            </a:r>
          </a:p>
        </p:txBody>
      </p:sp>
      <p:pic>
        <p:nvPicPr>
          <p:cNvPr id="22" name="Content Placeholder 10">
            <a:extLst>
              <a:ext uri="{FF2B5EF4-FFF2-40B4-BE49-F238E27FC236}">
                <a16:creationId xmlns:a16="http://schemas.microsoft.com/office/drawing/2014/main" id="{3F213B2A-499F-44AF-AE46-FE468AC2FE04}"/>
              </a:ext>
              <a:ext uri="{C183D7F6-B498-43B3-948B-1728B52AA6E4}">
                <adec:decorative xmlns:adec="http://schemas.microsoft.com/office/drawing/2017/decorative" val="1"/>
              </a:ext>
            </a:extLst>
          </p:cNvPr>
          <p:cNvPicPr>
            <a:picLocks noChangeAspect="1"/>
          </p:cNvPicPr>
          <p:nvPr>
            <p:custDataLst>
              <p:tags r:id="rId5"/>
            </p:custDataLst>
          </p:nvPr>
        </p:nvPicPr>
        <p:blipFill>
          <a:blip r:embed="rId11">
            <a:extLst>
              <a:ext uri="{28A0092B-C50C-407E-A947-70E740481C1C}">
                <a14:useLocalDpi xmlns:a14="http://schemas.microsoft.com/office/drawing/2010/main" val="0"/>
              </a:ext>
            </a:extLst>
          </a:blip>
          <a:srcRect/>
          <a:stretch/>
        </p:blipFill>
        <p:spPr>
          <a:xfrm>
            <a:off x="586140" y="1607996"/>
            <a:ext cx="2665592" cy="2910612"/>
          </a:xfrm>
          <a:prstGeom prst="rect">
            <a:avLst/>
          </a:prstGeom>
        </p:spPr>
      </p:pic>
      <p:pic>
        <p:nvPicPr>
          <p:cNvPr id="3" name="Picture 2">
            <a:extLst>
              <a:ext uri="{FF2B5EF4-FFF2-40B4-BE49-F238E27FC236}">
                <a16:creationId xmlns:a16="http://schemas.microsoft.com/office/drawing/2014/main" id="{1954C225-5C7E-D340-D4FB-948CFEF5C684}"/>
              </a:ext>
              <a:ext uri="{C183D7F6-B498-43B3-948B-1728B52AA6E4}">
                <adec:decorative xmlns:adec="http://schemas.microsoft.com/office/drawing/2017/decorative" val="1"/>
              </a:ext>
            </a:extLst>
          </p:cNvPr>
          <p:cNvPicPr>
            <a:picLocks noChangeAspect="1"/>
          </p:cNvPicPr>
          <p:nvPr>
            <p:custDataLst>
              <p:tags r:id="rId6"/>
            </p:custDataLst>
          </p:nvPr>
        </p:nvPicPr>
        <p:blipFill>
          <a:blip r:embed="rId12">
            <a:extLst>
              <a:ext uri="{28A0092B-C50C-407E-A947-70E740481C1C}">
                <a14:useLocalDpi xmlns:a14="http://schemas.microsoft.com/office/drawing/2010/main" val="0"/>
              </a:ext>
            </a:extLst>
          </a:blip>
          <a:srcRect/>
          <a:stretch/>
        </p:blipFill>
        <p:spPr bwMode="auto">
          <a:xfrm>
            <a:off x="10252918" y="136512"/>
            <a:ext cx="1709639" cy="421754"/>
          </a:xfrm>
          <a:prstGeom prst="rect">
            <a:avLst/>
          </a:prstGeom>
          <a:noFill/>
          <a:ln>
            <a:noFill/>
          </a:ln>
        </p:spPr>
      </p:pic>
    </p:spTree>
    <p:extLst>
      <p:ext uri="{BB962C8B-B14F-4D97-AF65-F5344CB8AC3E}">
        <p14:creationId xmlns:p14="http://schemas.microsoft.com/office/powerpoint/2010/main" val="17396062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AC1AF5-8067-1274-4661-C4FE4BBB4E81}"/>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98272A39-1EA0-19E7-8329-971BDFF04A7D}"/>
              </a:ext>
              <a:ext uri="{C183D7F6-B498-43B3-948B-1728B52AA6E4}">
                <adec:decorative xmlns:adec="http://schemas.microsoft.com/office/drawing/2017/decorative" val="1"/>
              </a:ext>
            </a:extLst>
          </p:cNvPr>
          <p:cNvSpPr/>
          <p:nvPr>
            <p:custDataLst>
              <p:tags r:id="rId1"/>
            </p:custDataLst>
          </p:nvPr>
        </p:nvSpPr>
        <p:spPr>
          <a:xfrm>
            <a:off x="0" y="-1"/>
            <a:ext cx="12192000" cy="753035"/>
          </a:xfrm>
          <a:prstGeom prst="rect">
            <a:avLst/>
          </a:prstGeom>
          <a:solidFill>
            <a:schemeClr val="accent3">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CA"/>
          </a:p>
        </p:txBody>
      </p:sp>
      <p:sp>
        <p:nvSpPr>
          <p:cNvPr id="8" name="Title 1">
            <a:extLst>
              <a:ext uri="{FF2B5EF4-FFF2-40B4-BE49-F238E27FC236}">
                <a16:creationId xmlns:a16="http://schemas.microsoft.com/office/drawing/2014/main" id="{BABD5B44-559D-FC5A-9EA5-5B49A52B7F86}"/>
              </a:ext>
            </a:extLst>
          </p:cNvPr>
          <p:cNvSpPr txBox="1">
            <a:spLocks/>
          </p:cNvSpPr>
          <p:nvPr>
            <p:custDataLst>
              <p:tags r:id="rId2"/>
            </p:custDataLst>
          </p:nvPr>
        </p:nvSpPr>
        <p:spPr>
          <a:xfrm>
            <a:off x="206500" y="36753"/>
            <a:ext cx="7388618" cy="601082"/>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a:lstStyle>
          <a:p>
            <a:pPr>
              <a:lnSpc>
                <a:spcPts val="2400"/>
              </a:lnSpc>
              <a:spcBef>
                <a:spcPts val="1000"/>
              </a:spcBef>
              <a:buFont typeface="Arial" panose="020B0604020202020204" pitchFamily="34" charset="0"/>
              <a:buNone/>
            </a:pPr>
            <a:r>
              <a:rPr lang="en-US" sz="3200" dirty="0">
                <a:solidFill>
                  <a:schemeClr val="bg1"/>
                </a:solidFill>
                <a:ea typeface="+mn-ea"/>
              </a:rPr>
              <a:t>Ce que nous </a:t>
            </a:r>
            <a:r>
              <a:rPr lang="en-US" sz="3200" dirty="0" err="1">
                <a:solidFill>
                  <a:schemeClr val="bg1"/>
                </a:solidFill>
                <a:ea typeface="+mn-ea"/>
              </a:rPr>
              <a:t>ferions</a:t>
            </a:r>
            <a:r>
              <a:rPr lang="en-US" sz="3200" dirty="0">
                <a:solidFill>
                  <a:schemeClr val="bg1"/>
                </a:solidFill>
                <a:ea typeface="+mn-ea"/>
              </a:rPr>
              <a:t> </a:t>
            </a:r>
            <a:r>
              <a:rPr lang="en-US" sz="3200" dirty="0" err="1">
                <a:solidFill>
                  <a:schemeClr val="bg1"/>
                </a:solidFill>
                <a:ea typeface="+mn-ea"/>
              </a:rPr>
              <a:t>différemment</a:t>
            </a:r>
            <a:endParaRPr lang="en-CA" sz="3200" dirty="0">
              <a:solidFill>
                <a:schemeClr val="bg1"/>
              </a:solidFill>
              <a:ea typeface="+mn-ea"/>
            </a:endParaRPr>
          </a:p>
        </p:txBody>
      </p:sp>
      <p:pic>
        <p:nvPicPr>
          <p:cNvPr id="2" name="Content Placeholder 10">
            <a:extLst>
              <a:ext uri="{FF2B5EF4-FFF2-40B4-BE49-F238E27FC236}">
                <a16:creationId xmlns:a16="http://schemas.microsoft.com/office/drawing/2014/main" id="{90F8EE62-19DB-C653-4EEA-7CB6318F2DAE}"/>
              </a:ext>
              <a:ext uri="{C183D7F6-B498-43B3-948B-1728B52AA6E4}">
                <adec:decorative xmlns:adec="http://schemas.microsoft.com/office/drawing/2017/decorative" val="1"/>
              </a:ext>
            </a:extLst>
          </p:cNvPr>
          <p:cNvPicPr>
            <a:picLocks noChangeAspect="1"/>
          </p:cNvPicPr>
          <p:nvPr>
            <p:custDataLst>
              <p:tags r:id="rId3"/>
            </p:custDataLst>
          </p:nvPr>
        </p:nvPicPr>
        <p:blipFill>
          <a:blip r:embed="rId5">
            <a:biLevel thresh="25000"/>
            <a:extLst>
              <a:ext uri="{28A0092B-C50C-407E-A947-70E740481C1C}">
                <a14:useLocalDpi xmlns:a14="http://schemas.microsoft.com/office/drawing/2010/main" val="0"/>
              </a:ext>
            </a:extLst>
          </a:blip>
          <a:srcRect/>
          <a:stretch/>
        </p:blipFill>
        <p:spPr>
          <a:xfrm>
            <a:off x="11529530" y="72265"/>
            <a:ext cx="531869" cy="580758"/>
          </a:xfrm>
          <a:prstGeom prst="rect">
            <a:avLst/>
          </a:prstGeom>
        </p:spPr>
      </p:pic>
      <p:sp>
        <p:nvSpPr>
          <p:cNvPr id="4" name="Rectangle : carré corné 3">
            <a:extLst>
              <a:ext uri="{FF2B5EF4-FFF2-40B4-BE49-F238E27FC236}">
                <a16:creationId xmlns:a16="http://schemas.microsoft.com/office/drawing/2014/main" id="{1C2935B6-523C-DE8D-7A92-D708C20B88C9}"/>
              </a:ext>
              <a:ext uri="{C183D7F6-B498-43B3-948B-1728B52AA6E4}">
                <adec:decorative xmlns:adec="http://schemas.microsoft.com/office/drawing/2017/decorative" val="1"/>
              </a:ext>
            </a:extLst>
          </p:cNvPr>
          <p:cNvSpPr/>
          <p:nvPr/>
        </p:nvSpPr>
        <p:spPr>
          <a:xfrm>
            <a:off x="1250305" y="1614195"/>
            <a:ext cx="1371600" cy="1352939"/>
          </a:xfrm>
          <a:prstGeom prst="foldedCorner">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5" name="Rectangle : carré corné 4">
            <a:extLst>
              <a:ext uri="{FF2B5EF4-FFF2-40B4-BE49-F238E27FC236}">
                <a16:creationId xmlns:a16="http://schemas.microsoft.com/office/drawing/2014/main" id="{4D160ACC-7E22-16DE-1DDC-023BB7BA6D2E}"/>
              </a:ext>
              <a:ext uri="{C183D7F6-B498-43B3-948B-1728B52AA6E4}">
                <adec:decorative xmlns:adec="http://schemas.microsoft.com/office/drawing/2017/decorative" val="1"/>
              </a:ext>
            </a:extLst>
          </p:cNvPr>
          <p:cNvSpPr/>
          <p:nvPr/>
        </p:nvSpPr>
        <p:spPr>
          <a:xfrm>
            <a:off x="3044893" y="1590868"/>
            <a:ext cx="1292290" cy="1376265"/>
          </a:xfrm>
          <a:prstGeom prst="foldedCorner">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A" dirty="0"/>
          </a:p>
        </p:txBody>
      </p:sp>
      <p:sp>
        <p:nvSpPr>
          <p:cNvPr id="6" name="Rectangle : carré corné 5">
            <a:extLst>
              <a:ext uri="{FF2B5EF4-FFF2-40B4-BE49-F238E27FC236}">
                <a16:creationId xmlns:a16="http://schemas.microsoft.com/office/drawing/2014/main" id="{4513568C-2E31-489F-9282-C4DE2FFE1C05}"/>
              </a:ext>
              <a:ext uri="{C183D7F6-B498-43B3-948B-1728B52AA6E4}">
                <adec:decorative xmlns:adec="http://schemas.microsoft.com/office/drawing/2017/decorative" val="1"/>
              </a:ext>
            </a:extLst>
          </p:cNvPr>
          <p:cNvSpPr/>
          <p:nvPr/>
        </p:nvSpPr>
        <p:spPr>
          <a:xfrm>
            <a:off x="4839481" y="1614195"/>
            <a:ext cx="1314838" cy="1352937"/>
          </a:xfrm>
          <a:prstGeom prst="foldedCorner">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7" name="Rectangle : carré corné 6">
            <a:extLst>
              <a:ext uri="{FF2B5EF4-FFF2-40B4-BE49-F238E27FC236}">
                <a16:creationId xmlns:a16="http://schemas.microsoft.com/office/drawing/2014/main" id="{92A923FF-4A49-1AE3-D42A-24A6DBF08832}"/>
              </a:ext>
              <a:ext uri="{C183D7F6-B498-43B3-948B-1728B52AA6E4}">
                <adec:decorative xmlns:adec="http://schemas.microsoft.com/office/drawing/2017/decorative" val="1"/>
              </a:ext>
            </a:extLst>
          </p:cNvPr>
          <p:cNvSpPr/>
          <p:nvPr/>
        </p:nvSpPr>
        <p:spPr>
          <a:xfrm>
            <a:off x="6634068" y="1614196"/>
            <a:ext cx="1318725" cy="1352938"/>
          </a:xfrm>
          <a:prstGeom prst="foldedCorner">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9" name="Rectangle : carré corné 8">
            <a:extLst>
              <a:ext uri="{FF2B5EF4-FFF2-40B4-BE49-F238E27FC236}">
                <a16:creationId xmlns:a16="http://schemas.microsoft.com/office/drawing/2014/main" id="{B29F5024-DF10-6A39-D286-F99E422F24FB}"/>
              </a:ext>
              <a:ext uri="{C183D7F6-B498-43B3-948B-1728B52AA6E4}">
                <adec:decorative xmlns:adec="http://schemas.microsoft.com/office/drawing/2017/decorative" val="1"/>
              </a:ext>
            </a:extLst>
          </p:cNvPr>
          <p:cNvSpPr/>
          <p:nvPr/>
        </p:nvSpPr>
        <p:spPr>
          <a:xfrm>
            <a:off x="8727234" y="1614196"/>
            <a:ext cx="1318725" cy="1352938"/>
          </a:xfrm>
          <a:prstGeom prst="foldedCorner">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12" name="Rectangle : carré corné 11">
            <a:extLst>
              <a:ext uri="{FF2B5EF4-FFF2-40B4-BE49-F238E27FC236}">
                <a16:creationId xmlns:a16="http://schemas.microsoft.com/office/drawing/2014/main" id="{489B1205-1F8C-D02D-64AF-4F755173AB38}"/>
              </a:ext>
              <a:ext uri="{C183D7F6-B498-43B3-948B-1728B52AA6E4}">
                <adec:decorative xmlns:adec="http://schemas.microsoft.com/office/drawing/2017/decorative" val="1"/>
              </a:ext>
            </a:extLst>
          </p:cNvPr>
          <p:cNvSpPr/>
          <p:nvPr/>
        </p:nvSpPr>
        <p:spPr>
          <a:xfrm>
            <a:off x="4960001" y="3561185"/>
            <a:ext cx="1314838" cy="1286069"/>
          </a:xfrm>
          <a:prstGeom prst="foldedCorner">
            <a:avLst/>
          </a:prstGeom>
          <a:ln>
            <a:solidFill>
              <a:schemeClr val="tx1"/>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fr-CA"/>
          </a:p>
        </p:txBody>
      </p:sp>
      <p:sp>
        <p:nvSpPr>
          <p:cNvPr id="13" name="Rectangle : carré corné 12">
            <a:extLst>
              <a:ext uri="{FF2B5EF4-FFF2-40B4-BE49-F238E27FC236}">
                <a16:creationId xmlns:a16="http://schemas.microsoft.com/office/drawing/2014/main" id="{A9804FF1-666D-4D43-E2F3-8C0CF21F010E}"/>
              </a:ext>
              <a:ext uri="{C183D7F6-B498-43B3-948B-1728B52AA6E4}">
                <adec:decorative xmlns:adec="http://schemas.microsoft.com/office/drawing/2017/decorative" val="1"/>
              </a:ext>
            </a:extLst>
          </p:cNvPr>
          <p:cNvSpPr/>
          <p:nvPr/>
        </p:nvSpPr>
        <p:spPr>
          <a:xfrm>
            <a:off x="6758475" y="3581400"/>
            <a:ext cx="1292289" cy="1329610"/>
          </a:xfrm>
          <a:prstGeom prst="foldedCorner">
            <a:avLst/>
          </a:prstGeom>
          <a:ln>
            <a:solidFill>
              <a:schemeClr val="tx1"/>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fr-CA"/>
          </a:p>
        </p:txBody>
      </p:sp>
      <p:sp>
        <p:nvSpPr>
          <p:cNvPr id="14" name="Rectangle : carré corné 13">
            <a:extLst>
              <a:ext uri="{FF2B5EF4-FFF2-40B4-BE49-F238E27FC236}">
                <a16:creationId xmlns:a16="http://schemas.microsoft.com/office/drawing/2014/main" id="{D96D8BEC-440A-ABF6-5A16-720D575B7152}"/>
              </a:ext>
              <a:ext uri="{C183D7F6-B498-43B3-948B-1728B52AA6E4}">
                <adec:decorative xmlns:adec="http://schemas.microsoft.com/office/drawing/2017/decorative" val="1"/>
              </a:ext>
            </a:extLst>
          </p:cNvPr>
          <p:cNvSpPr/>
          <p:nvPr/>
        </p:nvSpPr>
        <p:spPr>
          <a:xfrm>
            <a:off x="8719461" y="3517644"/>
            <a:ext cx="1318725" cy="1329610"/>
          </a:xfrm>
          <a:prstGeom prst="foldedCorner">
            <a:avLst/>
          </a:prstGeom>
          <a:ln>
            <a:solidFill>
              <a:schemeClr val="tx1"/>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fr-CA"/>
          </a:p>
        </p:txBody>
      </p:sp>
      <p:sp>
        <p:nvSpPr>
          <p:cNvPr id="15" name="Rectangle : carré corné 14">
            <a:extLst>
              <a:ext uri="{FF2B5EF4-FFF2-40B4-BE49-F238E27FC236}">
                <a16:creationId xmlns:a16="http://schemas.microsoft.com/office/drawing/2014/main" id="{2CD42A49-419D-3FBC-5175-62D1B893AD9D}"/>
              </a:ext>
              <a:ext uri="{C183D7F6-B498-43B3-948B-1728B52AA6E4}">
                <adec:decorative xmlns:adec="http://schemas.microsoft.com/office/drawing/2017/decorative" val="1"/>
              </a:ext>
            </a:extLst>
          </p:cNvPr>
          <p:cNvSpPr/>
          <p:nvPr/>
        </p:nvSpPr>
        <p:spPr>
          <a:xfrm>
            <a:off x="3142864" y="3517642"/>
            <a:ext cx="1292289" cy="1329611"/>
          </a:xfrm>
          <a:prstGeom prst="foldedCorner">
            <a:avLst/>
          </a:prstGeom>
          <a:ln>
            <a:solidFill>
              <a:schemeClr val="tx1"/>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fr-CA"/>
          </a:p>
        </p:txBody>
      </p:sp>
      <p:sp>
        <p:nvSpPr>
          <p:cNvPr id="16" name="Rectangle : carré corné 15">
            <a:extLst>
              <a:ext uri="{FF2B5EF4-FFF2-40B4-BE49-F238E27FC236}">
                <a16:creationId xmlns:a16="http://schemas.microsoft.com/office/drawing/2014/main" id="{46C12F94-9EFC-C55C-F42C-20D561638B31}"/>
              </a:ext>
              <a:ext uri="{C183D7F6-B498-43B3-948B-1728B52AA6E4}">
                <adec:decorative xmlns:adec="http://schemas.microsoft.com/office/drawing/2017/decorative" val="1"/>
              </a:ext>
            </a:extLst>
          </p:cNvPr>
          <p:cNvSpPr/>
          <p:nvPr/>
        </p:nvSpPr>
        <p:spPr>
          <a:xfrm>
            <a:off x="1250304" y="3494316"/>
            <a:ext cx="1371599" cy="1352938"/>
          </a:xfrm>
          <a:prstGeom prst="foldedCorner">
            <a:avLst/>
          </a:prstGeom>
          <a:ln>
            <a:solidFill>
              <a:schemeClr val="tx1"/>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fr-CA"/>
          </a:p>
        </p:txBody>
      </p:sp>
    </p:spTree>
    <p:extLst>
      <p:ext uri="{BB962C8B-B14F-4D97-AF65-F5344CB8AC3E}">
        <p14:creationId xmlns:p14="http://schemas.microsoft.com/office/powerpoint/2010/main" val="2449831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DA1C67A-4FAB-556C-5C8D-241597F9DA1B}"/>
              </a:ext>
              <a:ext uri="{C183D7F6-B498-43B3-948B-1728B52AA6E4}">
                <adec:decorative xmlns:adec="http://schemas.microsoft.com/office/drawing/2017/decorative" val="1"/>
              </a:ext>
            </a:extLst>
          </p:cNvPr>
          <p:cNvSpPr/>
          <p:nvPr>
            <p:custDataLst>
              <p:tags r:id="rId1"/>
            </p:custDataLst>
          </p:nvPr>
        </p:nvSpPr>
        <p:spPr>
          <a:xfrm>
            <a:off x="0" y="0"/>
            <a:ext cx="12192000" cy="740664"/>
          </a:xfrm>
          <a:prstGeom prst="rect">
            <a:avLst/>
          </a:prstGeom>
          <a:solidFill>
            <a:schemeClr val="accent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CA"/>
          </a:p>
        </p:txBody>
      </p:sp>
      <p:sp>
        <p:nvSpPr>
          <p:cNvPr id="12" name="TextBox 11">
            <a:extLst>
              <a:ext uri="{FF2B5EF4-FFF2-40B4-BE49-F238E27FC236}">
                <a16:creationId xmlns:a16="http://schemas.microsoft.com/office/drawing/2014/main" id="{49BC1508-1F65-AA39-033E-D60F15B261D2}"/>
              </a:ext>
            </a:extLst>
          </p:cNvPr>
          <p:cNvSpPr txBox="1"/>
          <p:nvPr>
            <p:custDataLst>
              <p:tags r:id="rId2"/>
            </p:custDataLst>
          </p:nvPr>
        </p:nvSpPr>
        <p:spPr>
          <a:xfrm>
            <a:off x="310641" y="1016860"/>
            <a:ext cx="10362388" cy="369332"/>
          </a:xfrm>
          <a:prstGeom prst="rect">
            <a:avLst/>
          </a:prstGeom>
          <a:noFill/>
        </p:spPr>
        <p:txBody>
          <a:bodyPr wrap="square">
            <a:spAutoFit/>
          </a:bodyPr>
          <a:lstStyle/>
          <a:p>
            <a:r>
              <a:rPr lang="en-CA" b="1" dirty="0" err="1"/>
              <a:t>Pistes</a:t>
            </a:r>
            <a:r>
              <a:rPr lang="en-CA" b="1" dirty="0"/>
              <a:t> </a:t>
            </a:r>
            <a:r>
              <a:rPr lang="en-CA" b="1" dirty="0" err="1"/>
              <a:t>d’amelioration</a:t>
            </a:r>
            <a:r>
              <a:rPr lang="en-CA" b="1" dirty="0"/>
              <a:t>, </a:t>
            </a:r>
            <a:r>
              <a:rPr lang="en-CA" b="1" dirty="0" err="1"/>
              <a:t>idées</a:t>
            </a:r>
            <a:r>
              <a:rPr lang="en-CA" b="1" dirty="0"/>
              <a:t> et suggestions</a:t>
            </a:r>
          </a:p>
        </p:txBody>
      </p:sp>
      <p:sp>
        <p:nvSpPr>
          <p:cNvPr id="4" name="Title 1">
            <a:extLst>
              <a:ext uri="{FF2B5EF4-FFF2-40B4-BE49-F238E27FC236}">
                <a16:creationId xmlns:a16="http://schemas.microsoft.com/office/drawing/2014/main" id="{6E84A27E-2844-316E-6672-1236545BDBDC}"/>
              </a:ext>
            </a:extLst>
          </p:cNvPr>
          <p:cNvSpPr txBox="1">
            <a:spLocks/>
          </p:cNvSpPr>
          <p:nvPr>
            <p:custDataLst>
              <p:tags r:id="rId3"/>
            </p:custDataLst>
          </p:nvPr>
        </p:nvSpPr>
        <p:spPr>
          <a:xfrm>
            <a:off x="206500" y="36753"/>
            <a:ext cx="9656828" cy="601082"/>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a:lstStyle>
          <a:p>
            <a:pPr>
              <a:lnSpc>
                <a:spcPts val="2400"/>
              </a:lnSpc>
              <a:spcBef>
                <a:spcPts val="1000"/>
              </a:spcBef>
              <a:buFont typeface="Arial" panose="020B0604020202020204" pitchFamily="34" charset="0"/>
              <a:buNone/>
            </a:pPr>
            <a:r>
              <a:rPr lang="en-US" sz="3200" dirty="0" err="1">
                <a:solidFill>
                  <a:schemeClr val="bg1"/>
                </a:solidFill>
                <a:ea typeface="+mn-ea"/>
              </a:rPr>
              <a:t>Recommandations</a:t>
            </a:r>
            <a:endParaRPr lang="en-CA" sz="3200" dirty="0">
              <a:solidFill>
                <a:schemeClr val="bg1"/>
              </a:solidFill>
              <a:ea typeface="+mn-ea"/>
            </a:endParaRPr>
          </a:p>
        </p:txBody>
      </p:sp>
      <p:pic>
        <p:nvPicPr>
          <p:cNvPr id="3" name="Content Placeholder 10">
            <a:extLst>
              <a:ext uri="{FF2B5EF4-FFF2-40B4-BE49-F238E27FC236}">
                <a16:creationId xmlns:a16="http://schemas.microsoft.com/office/drawing/2014/main" id="{FA486D70-CC58-8A4B-29FE-3602F3FC2401}"/>
              </a:ext>
              <a:ext uri="{C183D7F6-B498-43B3-948B-1728B52AA6E4}">
                <adec:decorative xmlns:adec="http://schemas.microsoft.com/office/drawing/2017/decorative" val="1"/>
              </a:ext>
            </a:extLst>
          </p:cNvPr>
          <p:cNvPicPr>
            <a:picLocks noChangeAspect="1"/>
          </p:cNvPicPr>
          <p:nvPr>
            <p:custDataLst>
              <p:tags r:id="rId4"/>
            </p:custDataLst>
          </p:nvPr>
        </p:nvPicPr>
        <p:blipFill>
          <a:blip r:embed="rId6">
            <a:biLevel thresh="25000"/>
            <a:extLst>
              <a:ext uri="{28A0092B-C50C-407E-A947-70E740481C1C}">
                <a14:useLocalDpi xmlns:a14="http://schemas.microsoft.com/office/drawing/2010/main" val="0"/>
              </a:ext>
            </a:extLst>
          </a:blip>
          <a:srcRect/>
          <a:stretch/>
        </p:blipFill>
        <p:spPr>
          <a:xfrm>
            <a:off x="11529530" y="72265"/>
            <a:ext cx="531869" cy="580758"/>
          </a:xfrm>
          <a:prstGeom prst="rect">
            <a:avLst/>
          </a:prstGeom>
        </p:spPr>
      </p:pic>
    </p:spTree>
    <p:extLst>
      <p:ext uri="{BB962C8B-B14F-4D97-AF65-F5344CB8AC3E}">
        <p14:creationId xmlns:p14="http://schemas.microsoft.com/office/powerpoint/2010/main" val="1278333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DA1C67A-4FAB-556C-5C8D-241597F9DA1B}"/>
              </a:ext>
              <a:ext uri="{C183D7F6-B498-43B3-948B-1728B52AA6E4}">
                <adec:decorative xmlns:adec="http://schemas.microsoft.com/office/drawing/2017/decorative" val="1"/>
              </a:ext>
            </a:extLst>
          </p:cNvPr>
          <p:cNvSpPr/>
          <p:nvPr>
            <p:custDataLst>
              <p:tags r:id="rId1"/>
            </p:custDataLst>
          </p:nvPr>
        </p:nvSpPr>
        <p:spPr>
          <a:xfrm>
            <a:off x="0" y="0"/>
            <a:ext cx="12192000" cy="740664"/>
          </a:xfrm>
          <a:prstGeom prst="rect">
            <a:avLst/>
          </a:prstGeom>
          <a:solidFill>
            <a:schemeClr val="accent2"/>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CA"/>
          </a:p>
        </p:txBody>
      </p:sp>
      <p:sp>
        <p:nvSpPr>
          <p:cNvPr id="4" name="Title 1">
            <a:extLst>
              <a:ext uri="{FF2B5EF4-FFF2-40B4-BE49-F238E27FC236}">
                <a16:creationId xmlns:a16="http://schemas.microsoft.com/office/drawing/2014/main" id="{6E84A27E-2844-316E-6672-1236545BDBDC}"/>
              </a:ext>
            </a:extLst>
          </p:cNvPr>
          <p:cNvSpPr txBox="1">
            <a:spLocks/>
          </p:cNvSpPr>
          <p:nvPr>
            <p:custDataLst>
              <p:tags r:id="rId2"/>
            </p:custDataLst>
          </p:nvPr>
        </p:nvSpPr>
        <p:spPr>
          <a:xfrm>
            <a:off x="206500" y="36753"/>
            <a:ext cx="6348209" cy="601082"/>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a:lstStyle>
          <a:p>
            <a:pPr>
              <a:lnSpc>
                <a:spcPts val="2400"/>
              </a:lnSpc>
              <a:spcBef>
                <a:spcPts val="1000"/>
              </a:spcBef>
              <a:buFont typeface="Arial" panose="020B0604020202020204" pitchFamily="34" charset="0"/>
              <a:buNone/>
            </a:pPr>
            <a:r>
              <a:rPr lang="en-US" sz="3200" dirty="0" err="1">
                <a:solidFill>
                  <a:schemeClr val="bg1"/>
                </a:solidFill>
                <a:ea typeface="+mn-ea"/>
              </a:rPr>
              <a:t>Période</a:t>
            </a:r>
            <a:r>
              <a:rPr lang="en-US" sz="3200" dirty="0">
                <a:solidFill>
                  <a:schemeClr val="bg1"/>
                </a:solidFill>
                <a:ea typeface="+mn-ea"/>
              </a:rPr>
              <a:t> de questions</a:t>
            </a:r>
            <a:endParaRPr lang="en-CA" sz="3200" dirty="0">
              <a:solidFill>
                <a:schemeClr val="bg1"/>
              </a:solidFill>
              <a:ea typeface="+mn-ea"/>
            </a:endParaRPr>
          </a:p>
        </p:txBody>
      </p:sp>
      <p:pic>
        <p:nvPicPr>
          <p:cNvPr id="3" name="Content Placeholder 10">
            <a:extLst>
              <a:ext uri="{FF2B5EF4-FFF2-40B4-BE49-F238E27FC236}">
                <a16:creationId xmlns:a16="http://schemas.microsoft.com/office/drawing/2014/main" id="{FA486D70-CC58-8A4B-29FE-3602F3FC2401}"/>
              </a:ext>
              <a:ext uri="{C183D7F6-B498-43B3-948B-1728B52AA6E4}">
                <adec:decorative xmlns:adec="http://schemas.microsoft.com/office/drawing/2017/decorative" val="1"/>
              </a:ext>
            </a:extLst>
          </p:cNvPr>
          <p:cNvPicPr>
            <a:picLocks noChangeAspect="1"/>
          </p:cNvPicPr>
          <p:nvPr>
            <p:custDataLst>
              <p:tags r:id="rId3"/>
            </p:custDataLst>
          </p:nvPr>
        </p:nvPicPr>
        <p:blipFill>
          <a:blip r:embed="rId5">
            <a:biLevel thresh="25000"/>
            <a:extLst>
              <a:ext uri="{28A0092B-C50C-407E-A947-70E740481C1C}">
                <a14:useLocalDpi xmlns:a14="http://schemas.microsoft.com/office/drawing/2010/main" val="0"/>
              </a:ext>
            </a:extLst>
          </a:blip>
          <a:srcRect/>
          <a:stretch/>
        </p:blipFill>
        <p:spPr>
          <a:xfrm>
            <a:off x="11529530" y="72265"/>
            <a:ext cx="531869" cy="580758"/>
          </a:xfrm>
          <a:prstGeom prst="rect">
            <a:avLst/>
          </a:prstGeom>
        </p:spPr>
      </p:pic>
    </p:spTree>
    <p:extLst>
      <p:ext uri="{BB962C8B-B14F-4D97-AF65-F5344CB8AC3E}">
        <p14:creationId xmlns:p14="http://schemas.microsoft.com/office/powerpoint/2010/main" val="2265241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5" name="Google Shape;274;p2">
            <a:extLst>
              <a:ext uri="{FF2B5EF4-FFF2-40B4-BE49-F238E27FC236}">
                <a16:creationId xmlns:a16="http://schemas.microsoft.com/office/drawing/2014/main" id="{249EDED2-ACA5-E482-22BD-5F1403FEDBE4}"/>
              </a:ext>
            </a:extLst>
          </p:cNvPr>
          <p:cNvSpPr txBox="1"/>
          <p:nvPr>
            <p:custDataLst>
              <p:tags r:id="rId1"/>
            </p:custDataLst>
          </p:nvPr>
        </p:nvSpPr>
        <p:spPr>
          <a:xfrm>
            <a:off x="2584704" y="140616"/>
            <a:ext cx="6846525" cy="369291"/>
          </a:xfrm>
          <a:prstGeom prst="rect">
            <a:avLst/>
          </a:prstGeom>
          <a:solidFill>
            <a:schemeClr val="accent5">
              <a:lumMod val="20000"/>
              <a:lumOff val="80000"/>
            </a:schemeClr>
          </a:solidFill>
          <a:ln>
            <a:noFill/>
          </a:ln>
        </p:spPr>
        <p:txBody>
          <a:bodyPr spcFirstLastPara="1" wrap="square" lIns="91425" tIns="45700" rIns="91425" bIns="45700" anchor="t" anchorCtr="0">
            <a:spAutoFit/>
          </a:bodyPr>
          <a:lstStyle/>
          <a:p>
            <a:r>
              <a:rPr lang="fr-FR" i="1" dirty="0">
                <a:solidFill>
                  <a:srgbClr val="C00000"/>
                </a:solidFill>
              </a:rPr>
              <a:t>Directives</a:t>
            </a:r>
            <a:r>
              <a:rPr lang="fr-FR" sz="1800" i="1" dirty="0">
                <a:solidFill>
                  <a:srgbClr val="C00000"/>
                </a:solidFill>
                <a:latin typeface="+mn-lt"/>
              </a:rPr>
              <a:t> - Retirez cette page avant l'utilisation</a:t>
            </a:r>
            <a:endParaRPr lang="en-US" sz="1800" i="1" dirty="0">
              <a:solidFill>
                <a:srgbClr val="C00000"/>
              </a:solidFill>
              <a:latin typeface="+mn-lt"/>
            </a:endParaRPr>
          </a:p>
        </p:txBody>
      </p:sp>
      <p:sp>
        <p:nvSpPr>
          <p:cNvPr id="8" name="Google Shape;272;p2">
            <a:extLst>
              <a:ext uri="{FF2B5EF4-FFF2-40B4-BE49-F238E27FC236}">
                <a16:creationId xmlns:a16="http://schemas.microsoft.com/office/drawing/2014/main" id="{58BD4A98-E2BD-BCB3-4425-DC3B6B10B60C}"/>
              </a:ext>
            </a:extLst>
          </p:cNvPr>
          <p:cNvSpPr txBox="1">
            <a:spLocks noGrp="1"/>
          </p:cNvSpPr>
          <p:nvPr>
            <p:ph type="title" idx="4294967295"/>
            <p:custDataLst>
              <p:tags r:id="rId2"/>
            </p:custDataLst>
          </p:nvPr>
        </p:nvSpPr>
        <p:spPr>
          <a:xfrm>
            <a:off x="251426" y="453574"/>
            <a:ext cx="11175825" cy="642216"/>
          </a:xfrm>
          <a:prstGeom prst="rect">
            <a:avLst/>
          </a:prstGeom>
          <a:noFill/>
          <a:ln>
            <a:noFill/>
            <a:prstDash/>
          </a:ln>
          <a:effectLst/>
        </p:spPr>
        <p:txBody>
          <a:bodyPr rot="0" spcFirstLastPara="1" vertOverflow="overflow" horzOverflow="overflow" vert="horz" wrap="square" lIns="91425" tIns="45700" rIns="91425" bIns="4570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90000"/>
              </a:lnSpc>
              <a:spcBef>
                <a:spcPts val="0"/>
              </a:spcBef>
              <a:spcAft>
                <a:spcPts val="0"/>
              </a:spcAft>
              <a:buClr>
                <a:schemeClr val="dk1"/>
              </a:buClr>
              <a:buSzPts val="2800"/>
              <a:buFont typeface="Arial"/>
              <a:buNone/>
              <a:tabLst/>
              <a:defRPr/>
            </a:pPr>
            <a:r>
              <a:rPr lang="fr-CA" sz="3200" dirty="0">
                <a:solidFill>
                  <a:schemeClr val="accent5"/>
                </a:solidFill>
                <a:latin typeface="Arial Rounded MT Bold" panose="020F0704030504030204" pitchFamily="34" charset="0"/>
              </a:rPr>
              <a:t>Comment utiliser ce document</a:t>
            </a:r>
            <a:endParaRPr kumimoji="0" lang="fr-FR" sz="3200" b="1" i="0" u="none" strike="noStrike" kern="1200" cap="none" spc="0" normalizeH="0" baseline="0" noProof="0" dirty="0">
              <a:ln>
                <a:noFill/>
              </a:ln>
              <a:solidFill>
                <a:schemeClr val="accent5"/>
              </a:solidFill>
              <a:effectLst/>
              <a:uLnTx/>
              <a:uFillTx/>
              <a:latin typeface="Arial Rounded MT Bold" panose="020F0704030504030204" pitchFamily="34" charset="0"/>
            </a:endParaRPr>
          </a:p>
        </p:txBody>
      </p:sp>
      <p:sp>
        <p:nvSpPr>
          <p:cNvPr id="10" name="TextBox 9">
            <a:extLst>
              <a:ext uri="{FF2B5EF4-FFF2-40B4-BE49-F238E27FC236}">
                <a16:creationId xmlns:a16="http://schemas.microsoft.com/office/drawing/2014/main" id="{000D524A-320F-6BB4-B947-05E0A947FBA7}"/>
              </a:ext>
            </a:extLst>
          </p:cNvPr>
          <p:cNvSpPr txBox="1"/>
          <p:nvPr>
            <p:custDataLst>
              <p:tags r:id="rId3"/>
            </p:custDataLst>
          </p:nvPr>
        </p:nvSpPr>
        <p:spPr>
          <a:xfrm>
            <a:off x="535511" y="1249775"/>
            <a:ext cx="11511593" cy="5570756"/>
          </a:xfrm>
          <a:prstGeom prst="rect">
            <a:avLst/>
          </a:prstGeom>
          <a:solidFill>
            <a:schemeClr val="accent5">
              <a:lumMod val="20000"/>
              <a:lumOff val="80000"/>
            </a:schemeClr>
          </a:solidFill>
        </p:spPr>
        <p:txBody>
          <a:bodyPr wrap="square">
            <a:spAutoFit/>
          </a:bodyPr>
          <a:lstStyle/>
          <a:p>
            <a:pPr algn="just">
              <a:spcAft>
                <a:spcPts val="1200"/>
              </a:spcAft>
            </a:pPr>
            <a:r>
              <a:rPr lang="fr-CA" sz="1600" b="1" i="0" u="none" strike="noStrike" cap="none" dirty="0">
                <a:latin typeface="Calibri Light" panose="020F0302020204030204" pitchFamily="34" charset="0"/>
                <a:ea typeface="Calibri Light" panose="020F0302020204030204" pitchFamily="34" charset="0"/>
                <a:cs typeface="Calibri Light" panose="020F0302020204030204" pitchFamily="34" charset="0"/>
                <a:sym typeface="Calibri"/>
              </a:rPr>
              <a:t>OBJECTIF :</a:t>
            </a:r>
          </a:p>
          <a:p>
            <a:pPr algn="just">
              <a:spcAft>
                <a:spcPts val="1200"/>
              </a:spcAft>
            </a:pPr>
            <a:r>
              <a:rPr lang="fr-CA" sz="1600" b="1" i="0" u="none" strike="noStrike" cap="none" dirty="0">
                <a:latin typeface="Calibri Light" panose="020F0302020204030204" pitchFamily="34" charset="0"/>
                <a:ea typeface="Calibri Light" panose="020F0302020204030204" pitchFamily="34" charset="0"/>
                <a:cs typeface="Calibri Light" panose="020F0302020204030204" pitchFamily="34" charset="0"/>
                <a:sym typeface="Calibri"/>
              </a:rPr>
              <a:t> </a:t>
            </a:r>
            <a:r>
              <a:rPr lang="fr-CA" sz="1600" i="0" u="none" strike="noStrike" cap="none" dirty="0">
                <a:latin typeface="Calibri Light" panose="020F0302020204030204" pitchFamily="34" charset="0"/>
                <a:ea typeface="Calibri Light" panose="020F0302020204030204" pitchFamily="34" charset="0"/>
                <a:cs typeface="Calibri Light" panose="020F0302020204030204" pitchFamily="34" charset="0"/>
                <a:sym typeface="Calibri"/>
              </a:rPr>
              <a:t>Ce modèle peut être utilisé de deu</a:t>
            </a:r>
            <a:r>
              <a:rPr lang="fr-CA" sz="1600" dirty="0">
                <a:latin typeface="Calibri Light" panose="020F0302020204030204" pitchFamily="34" charset="0"/>
                <a:ea typeface="Calibri Light" panose="020F0302020204030204" pitchFamily="34" charset="0"/>
                <a:cs typeface="Calibri Light" panose="020F0302020204030204" pitchFamily="34" charset="0"/>
                <a:sym typeface="Calibri"/>
              </a:rPr>
              <a:t>x façons : </a:t>
            </a:r>
            <a:r>
              <a:rPr lang="fr-CA" sz="1600" i="0" u="none" strike="noStrike" cap="none" dirty="0">
                <a:latin typeface="Calibri Light" panose="020F0302020204030204" pitchFamily="34" charset="0"/>
                <a:ea typeface="Calibri Light" panose="020F0302020204030204" pitchFamily="34" charset="0"/>
                <a:cs typeface="Calibri Light" panose="020F0302020204030204" pitchFamily="34" charset="0"/>
                <a:sym typeface="Calibri"/>
              </a:rPr>
              <a:t> </a:t>
            </a:r>
          </a:p>
          <a:p>
            <a:pPr marL="285750" indent="-285750" algn="just">
              <a:spcAft>
                <a:spcPts val="1200"/>
              </a:spcAft>
              <a:buFont typeface="Arial" panose="020B0604020202020204" pitchFamily="34" charset="0"/>
              <a:buChar char="•"/>
            </a:pPr>
            <a:r>
              <a:rPr lang="fr-CA" sz="1600" i="0" u="none" strike="noStrike" cap="none" dirty="0">
                <a:latin typeface="Calibri Light" panose="020F0302020204030204" pitchFamily="34" charset="0"/>
                <a:ea typeface="Calibri Light" panose="020F0302020204030204" pitchFamily="34" charset="0"/>
                <a:cs typeface="Calibri Light" panose="020F0302020204030204" pitchFamily="34" charset="0"/>
                <a:sym typeface="Calibri"/>
              </a:rPr>
              <a:t>comme support visuel pour mener l’exercice du post-mortem de la gestion du changement du projet d’optimisation; </a:t>
            </a:r>
          </a:p>
          <a:p>
            <a:pPr marL="285750" indent="-285750" algn="just">
              <a:spcAft>
                <a:spcPts val="1200"/>
              </a:spcAft>
              <a:buFont typeface="Arial" panose="020B0604020202020204" pitchFamily="34" charset="0"/>
              <a:buChar char="•"/>
            </a:pPr>
            <a:r>
              <a:rPr lang="fr-CA" sz="1600" dirty="0">
                <a:latin typeface="Calibri Light" panose="020F0302020204030204" pitchFamily="34" charset="0"/>
                <a:ea typeface="Calibri Light" panose="020F0302020204030204" pitchFamily="34" charset="0"/>
                <a:cs typeface="Calibri Light" panose="020F0302020204030204" pitchFamily="34" charset="0"/>
                <a:sym typeface="Calibri"/>
              </a:rPr>
              <a:t>comme présentation pour rapporter les succès et leçons apprises des activités de gestion du changement réalisées dans le cadre du projet.</a:t>
            </a:r>
            <a:r>
              <a:rPr lang="fr-CA" sz="1600" i="0" u="none" strike="noStrike" cap="none" dirty="0">
                <a:latin typeface="Calibri Light" panose="020F0302020204030204" pitchFamily="34" charset="0"/>
                <a:ea typeface="Calibri Light" panose="020F0302020204030204" pitchFamily="34" charset="0"/>
                <a:cs typeface="Calibri Light" panose="020F0302020204030204" pitchFamily="34" charset="0"/>
                <a:sym typeface="Calibri"/>
              </a:rPr>
              <a:t> </a:t>
            </a:r>
          </a:p>
          <a:p>
            <a:pPr algn="just">
              <a:spcAft>
                <a:spcPts val="1200"/>
              </a:spcAft>
            </a:pPr>
            <a:r>
              <a:rPr lang="fr-CA" sz="1600" b="1" i="0" u="none" strike="noStrike" cap="none" dirty="0">
                <a:latin typeface="Calibri Light" panose="020F0302020204030204" pitchFamily="34" charset="0"/>
                <a:ea typeface="Calibri Light" panose="020F0302020204030204" pitchFamily="34" charset="0"/>
                <a:cs typeface="Calibri Light" panose="020F0302020204030204" pitchFamily="34" charset="0"/>
                <a:sym typeface="Calibri"/>
              </a:rPr>
              <a:t>QUAND :  </a:t>
            </a:r>
            <a:r>
              <a:rPr lang="fr-CA" sz="1600" i="0" u="none" strike="noStrike" cap="none" dirty="0">
                <a:latin typeface="Calibri Light" panose="020F0302020204030204" pitchFamily="34" charset="0"/>
                <a:ea typeface="Calibri Light" panose="020F0302020204030204" pitchFamily="34" charset="0"/>
                <a:cs typeface="Calibri Light" panose="020F0302020204030204" pitchFamily="34" charset="0"/>
                <a:sym typeface="Calibri"/>
              </a:rPr>
              <a:t>L’exercice post-morte</a:t>
            </a:r>
            <a:r>
              <a:rPr lang="fr-CA" sz="1600" dirty="0">
                <a:latin typeface="Calibri Light" panose="020F0302020204030204" pitchFamily="34" charset="0"/>
                <a:ea typeface="Calibri Light" panose="020F0302020204030204" pitchFamily="34" charset="0"/>
                <a:cs typeface="Calibri Light" panose="020F0302020204030204" pitchFamily="34" charset="0"/>
                <a:sym typeface="Calibri"/>
              </a:rPr>
              <a:t>m devrait se dérouler 3 à 6 mois de la date de lancement du nouveau milieu de travail. L’information doit être fraiche en mémoire tout en permettant d’avoir une certaine perspective sur les événements. Vous devriez aussi avoir pu mener quelques activités de collecte de données avant de procéder à cet exercice.</a:t>
            </a:r>
          </a:p>
          <a:p>
            <a:pPr algn="just">
              <a:spcAft>
                <a:spcPts val="1200"/>
              </a:spcAft>
            </a:pPr>
            <a:r>
              <a:rPr lang="fr-CA" sz="1600" b="1" i="0" u="none" strike="noStrike" cap="none" dirty="0">
                <a:latin typeface="Calibri Light" panose="020F0302020204030204" pitchFamily="34" charset="0"/>
                <a:ea typeface="Calibri Light" panose="020F0302020204030204" pitchFamily="34" charset="0"/>
                <a:cs typeface="Calibri Light" panose="020F0302020204030204" pitchFamily="34" charset="0"/>
                <a:sym typeface="Calibri"/>
              </a:rPr>
              <a:t>COMMENT :</a:t>
            </a:r>
          </a:p>
          <a:p>
            <a:pPr marL="285750" indent="-285750" algn="just">
              <a:spcAft>
                <a:spcPts val="1200"/>
              </a:spcAft>
              <a:buFont typeface="Arial" panose="020B0604020202020204" pitchFamily="34" charset="0"/>
              <a:buChar char="•"/>
            </a:pPr>
            <a:r>
              <a:rPr lang="fr-CA" sz="1600" dirty="0">
                <a:latin typeface="Calibri Light" panose="020F0302020204030204" pitchFamily="34" charset="0"/>
                <a:ea typeface="Calibri Light" panose="020F0302020204030204" pitchFamily="34" charset="0"/>
                <a:cs typeface="Calibri Light" panose="020F0302020204030204" pitchFamily="34" charset="0"/>
                <a:sym typeface="Calibri"/>
              </a:rPr>
              <a:t>Prévoir de 90 minutes à 2 heures pour tenir l’exercice.</a:t>
            </a:r>
          </a:p>
          <a:p>
            <a:pPr marL="285750" indent="-285750" algn="just">
              <a:spcAft>
                <a:spcPts val="1200"/>
              </a:spcAft>
              <a:buFont typeface="Arial" panose="020B0604020202020204" pitchFamily="34" charset="0"/>
              <a:buChar char="•"/>
            </a:pPr>
            <a:r>
              <a:rPr lang="fr-CA" sz="1600" dirty="0">
                <a:latin typeface="Calibri Light" panose="020F0302020204030204" pitchFamily="34" charset="0"/>
                <a:ea typeface="Calibri Light" panose="020F0302020204030204" pitchFamily="34" charset="0"/>
                <a:cs typeface="Calibri Light" panose="020F0302020204030204" pitchFamily="34" charset="0"/>
                <a:sym typeface="Calibri"/>
              </a:rPr>
              <a:t>Présenter le tout comme une opportunité d’apprentissage collectif où toutes les contributions sont bienvenues, qu’elles soient critiques ou positives.</a:t>
            </a:r>
          </a:p>
          <a:p>
            <a:pPr marL="285750" indent="-285750" algn="just">
              <a:spcAft>
                <a:spcPts val="1200"/>
              </a:spcAft>
              <a:buFont typeface="Arial" panose="020B0604020202020204" pitchFamily="34" charset="0"/>
              <a:buChar char="•"/>
            </a:pPr>
            <a:r>
              <a:rPr lang="fr-CA" sz="1600" dirty="0">
                <a:latin typeface="Calibri Light" panose="020F0302020204030204" pitchFamily="34" charset="0"/>
                <a:ea typeface="Calibri Light" panose="020F0302020204030204" pitchFamily="34" charset="0"/>
                <a:cs typeface="Calibri Light" panose="020F0302020204030204" pitchFamily="34" charset="0"/>
                <a:sym typeface="Calibri"/>
              </a:rPr>
              <a:t>Les participants devraient préalablement avoir pris connaissance de vos documents : </a:t>
            </a:r>
            <a:r>
              <a:rPr lang="fr-CA" sz="1600" kern="100" dirty="0">
                <a:solidFill>
                  <a:srgbClr val="0C1E2B"/>
                </a:solidFill>
                <a:effectLst/>
                <a:latin typeface="Calibri" panose="020F0502020204030204" pitchFamily="34" charset="0"/>
                <a:ea typeface="Calibri" panose="020F0502020204030204" pitchFamily="34" charset="0"/>
                <a:cs typeface="Calibri" panose="020F0502020204030204" pitchFamily="34" charset="0"/>
                <a:hlinkClick r:id="rId6"/>
              </a:rPr>
              <a:t>Suivi des activités de la </a:t>
            </a:r>
            <a:r>
              <a:rPr lang="fr-CA" sz="1600" kern="100" dirty="0" err="1">
                <a:solidFill>
                  <a:srgbClr val="0C1E2B"/>
                </a:solidFill>
                <a:effectLst/>
                <a:latin typeface="Calibri" panose="020F0502020204030204" pitchFamily="34" charset="0"/>
                <a:ea typeface="Calibri" panose="020F0502020204030204" pitchFamily="34" charset="0"/>
                <a:cs typeface="Calibri" panose="020F0502020204030204" pitchFamily="34" charset="0"/>
                <a:hlinkClick r:id="rId6"/>
              </a:rPr>
              <a:t>GdC</a:t>
            </a:r>
            <a:r>
              <a:rPr lang="fr-CA" sz="1600" kern="100" dirty="0">
                <a:solidFill>
                  <a:srgbClr val="0C1E2B"/>
                </a:solidFill>
                <a:effectLst/>
                <a:latin typeface="Calibri" panose="020F0502020204030204" pitchFamily="34" charset="0"/>
                <a:ea typeface="Calibri" panose="020F0502020204030204" pitchFamily="34" charset="0"/>
                <a:cs typeface="Calibri" panose="020F0502020204030204" pitchFamily="34" charset="0"/>
                <a:hlinkClick r:id="rId6"/>
              </a:rPr>
              <a:t> </a:t>
            </a:r>
            <a:r>
              <a:rPr lang="fr-CA" sz="1600" kern="100" dirty="0">
                <a:solidFill>
                  <a:srgbClr val="0C1E2B"/>
                </a:solidFill>
                <a:latin typeface="Calibri" panose="020F0502020204030204" pitchFamily="34" charset="0"/>
                <a:ea typeface="Calibri" panose="020F0502020204030204" pitchFamily="34" charset="0"/>
                <a:cs typeface="Calibri" panose="020F0502020204030204" pitchFamily="34" charset="0"/>
              </a:rPr>
              <a:t>et </a:t>
            </a:r>
            <a:r>
              <a:rPr lang="fr-CA" sz="1600" u="sng" dirty="0">
                <a:solidFill>
                  <a:srgbClr val="0033CC"/>
                </a:solidFill>
                <a:effectLst/>
                <a:latin typeface="Calibri" panose="020F0502020204030204" pitchFamily="34" charset="0"/>
                <a:ea typeface="Calibri" panose="020F0502020204030204" pitchFamily="34" charset="0"/>
                <a:cs typeface="Calibri" panose="020F0502020204030204" pitchFamily="34" charset="0"/>
                <a:hlinkClick r:id="rId7"/>
              </a:rPr>
              <a:t>Tableau de consolidation des commentaires</a:t>
            </a:r>
            <a:endParaRPr lang="fr-CA" sz="1600" dirty="0">
              <a:latin typeface="Calibri" panose="020F0502020204030204" pitchFamily="34" charset="0"/>
              <a:ea typeface="Calibri" panose="020F0502020204030204" pitchFamily="34" charset="0"/>
              <a:cs typeface="Calibri" panose="020F0502020204030204" pitchFamily="34" charset="0"/>
              <a:sym typeface="Calibri"/>
            </a:endParaRPr>
          </a:p>
          <a:p>
            <a:pPr algn="just">
              <a:spcAft>
                <a:spcPts val="1200"/>
              </a:spcAft>
            </a:pPr>
            <a:r>
              <a:rPr lang="fr-CA" sz="1600" i="1" dirty="0">
                <a:solidFill>
                  <a:srgbClr val="C00000"/>
                </a:solidFill>
                <a:effectLst/>
                <a:latin typeface="Calibri Light" panose="020F0302020204030204" pitchFamily="34" charset="0"/>
                <a:ea typeface="Calibri" panose="020F0502020204030204" pitchFamily="34" charset="0"/>
              </a:rPr>
              <a:t>La version anglaise de ce document est </a:t>
            </a:r>
            <a:r>
              <a:rPr lang="fr-CA" sz="1600" i="1" dirty="0">
                <a:solidFill>
                  <a:srgbClr val="C00000"/>
                </a:solidFill>
                <a:latin typeface="Calibri Light" panose="020F0302020204030204" pitchFamily="34" charset="0"/>
                <a:ea typeface="Calibri" panose="020F0502020204030204" pitchFamily="34" charset="0"/>
              </a:rPr>
              <a:t>disponible</a:t>
            </a:r>
            <a:r>
              <a:rPr lang="fr-CA" sz="1600" i="1" dirty="0">
                <a:solidFill>
                  <a:srgbClr val="C00000"/>
                </a:solidFill>
                <a:effectLst/>
                <a:latin typeface="Calibri Light" panose="020F0302020204030204" pitchFamily="34" charset="0"/>
                <a:ea typeface="Calibri" panose="020F0502020204030204" pitchFamily="34" charset="0"/>
              </a:rPr>
              <a:t> ici : </a:t>
            </a:r>
            <a:r>
              <a:rPr lang="fr-CA" sz="1600" i="1" dirty="0">
                <a:solidFill>
                  <a:srgbClr val="C00000"/>
                </a:solidFill>
                <a:effectLst/>
                <a:latin typeface="Calibri Light" panose="020F0302020204030204" pitchFamily="34" charset="0"/>
                <a:ea typeface="Calibri" panose="020F0502020204030204" pitchFamily="34" charset="0"/>
                <a:hlinkClick r:id="rId8"/>
              </a:rPr>
              <a:t>version ANG</a:t>
            </a:r>
            <a:endParaRPr lang="fr-CA" sz="1600" i="1" dirty="0">
              <a:solidFill>
                <a:srgbClr val="C00000"/>
              </a:solidFill>
              <a:latin typeface="Calibri Light" panose="020F0302020204030204" pitchFamily="34" charset="0"/>
              <a:ea typeface="Calibri Light" panose="020F0302020204030204" pitchFamily="34" charset="0"/>
              <a:cs typeface="Calibri Light" panose="020F0302020204030204" pitchFamily="34" charset="0"/>
            </a:endParaRPr>
          </a:p>
          <a:p>
            <a:pPr algn="just">
              <a:spcAft>
                <a:spcPts val="1200"/>
              </a:spcAft>
            </a:pPr>
            <a:endParaRPr lang="en-US" sz="1600" dirty="0">
              <a:latin typeface="Calibri Light" panose="020F0302020204030204" pitchFamily="34" charset="0"/>
              <a:ea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499923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30D77A7-4E8E-7081-F0AC-4F3053A49FAC}"/>
              </a:ext>
              <a:ext uri="{C183D7F6-B498-43B3-948B-1728B52AA6E4}">
                <adec:decorative xmlns:adec="http://schemas.microsoft.com/office/drawing/2017/decorative" val="1"/>
              </a:ext>
            </a:extLst>
          </p:cNvPr>
          <p:cNvSpPr/>
          <p:nvPr>
            <p:custDataLst>
              <p:tags r:id="rId1"/>
            </p:custDataLst>
          </p:nvPr>
        </p:nvSpPr>
        <p:spPr>
          <a:xfrm>
            <a:off x="0" y="0"/>
            <a:ext cx="12202188" cy="722376"/>
          </a:xfrm>
          <a:prstGeom prst="rect">
            <a:avLst/>
          </a:prstGeom>
          <a:solidFill>
            <a:schemeClr val="accent1">
              <a:lumMod val="7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CA"/>
          </a:p>
        </p:txBody>
      </p:sp>
      <p:sp>
        <p:nvSpPr>
          <p:cNvPr id="3" name="Title 1">
            <a:extLst>
              <a:ext uri="{FF2B5EF4-FFF2-40B4-BE49-F238E27FC236}">
                <a16:creationId xmlns:a16="http://schemas.microsoft.com/office/drawing/2014/main" id="{41BE6B50-88EB-D2A5-67D3-AD36A9027E26}"/>
              </a:ext>
            </a:extLst>
          </p:cNvPr>
          <p:cNvSpPr txBox="1">
            <a:spLocks/>
          </p:cNvSpPr>
          <p:nvPr>
            <p:custDataLst>
              <p:tags r:id="rId2"/>
            </p:custDataLst>
          </p:nvPr>
        </p:nvSpPr>
        <p:spPr>
          <a:xfrm>
            <a:off x="206500" y="36753"/>
            <a:ext cx="9930558" cy="601082"/>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a:lstStyle>
          <a:p>
            <a:pPr>
              <a:lnSpc>
                <a:spcPts val="2400"/>
              </a:lnSpc>
              <a:spcBef>
                <a:spcPts val="1000"/>
              </a:spcBef>
              <a:buFont typeface="Arial" panose="020B0604020202020204" pitchFamily="34" charset="0"/>
              <a:buNone/>
            </a:pPr>
            <a:r>
              <a:rPr lang="en-US" sz="3200" dirty="0" err="1">
                <a:ea typeface="+mn-ea"/>
              </a:rPr>
              <a:t>Objectifs</a:t>
            </a:r>
            <a:endParaRPr lang="en-CA" sz="3200" dirty="0">
              <a:ea typeface="+mn-ea"/>
            </a:endParaRPr>
          </a:p>
        </p:txBody>
      </p:sp>
      <p:sp>
        <p:nvSpPr>
          <p:cNvPr id="5" name="TextBox 4">
            <a:extLst>
              <a:ext uri="{FF2B5EF4-FFF2-40B4-BE49-F238E27FC236}">
                <a16:creationId xmlns:a16="http://schemas.microsoft.com/office/drawing/2014/main" id="{D0DACE9A-1229-9EEE-A180-51B071D4E977}"/>
              </a:ext>
            </a:extLst>
          </p:cNvPr>
          <p:cNvSpPr txBox="1"/>
          <p:nvPr>
            <p:custDataLst>
              <p:tags r:id="rId3"/>
            </p:custDataLst>
          </p:nvPr>
        </p:nvSpPr>
        <p:spPr>
          <a:xfrm>
            <a:off x="581229" y="1201526"/>
            <a:ext cx="10362388" cy="2062103"/>
          </a:xfrm>
          <a:prstGeom prst="rect">
            <a:avLst/>
          </a:prstGeom>
          <a:noFill/>
        </p:spPr>
        <p:txBody>
          <a:bodyPr wrap="square">
            <a:spAutoFit/>
          </a:bodyPr>
          <a:lstStyle/>
          <a:p>
            <a:pPr marR="0" lvl="0">
              <a:spcAft>
                <a:spcPts val="600"/>
              </a:spcAft>
            </a:pPr>
            <a:r>
              <a:rPr lang="fr-CA" b="1" kern="100" dirty="0">
                <a:solidFill>
                  <a:srgbClr val="0C1E2B"/>
                </a:solidFill>
                <a:latin typeface="Arial" panose="020B0604020202020204" pitchFamily="34" charset="0"/>
                <a:ea typeface="Arial" panose="020B0604020202020204" pitchFamily="34" charset="0"/>
                <a:cs typeface="Times New Roman" panose="02020603050405020304" pitchFamily="18" charset="0"/>
              </a:rPr>
              <a:t>L’exercice de post-mortem vise à : </a:t>
            </a:r>
          </a:p>
          <a:p>
            <a:pPr marR="0" lvl="0">
              <a:spcAft>
                <a:spcPts val="600"/>
              </a:spcAft>
            </a:pPr>
            <a:endParaRPr lang="fr-CA" sz="1800" kern="100" dirty="0">
              <a:solidFill>
                <a:srgbClr val="0C1E2B"/>
              </a:solidFill>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Aft>
                <a:spcPts val="600"/>
              </a:spcAft>
              <a:buFont typeface="Symbol" panose="05050102010706020507" pitchFamily="18" charset="2"/>
              <a:buChar char=""/>
            </a:pPr>
            <a:r>
              <a:rPr lang="fr-CA" sz="1800" kern="100" dirty="0">
                <a:solidFill>
                  <a:srgbClr val="0C1E2B"/>
                </a:solidFill>
                <a:effectLst/>
                <a:latin typeface="Arial" panose="020B0604020202020204" pitchFamily="34" charset="0"/>
                <a:ea typeface="Arial" panose="020B0604020202020204" pitchFamily="34" charset="0"/>
                <a:cs typeface="Times New Roman" panose="02020603050405020304" pitchFamily="18" charset="0"/>
              </a:rPr>
              <a:t>Tirer des leçons des activités de gestion du changement qui ont été menées dans le cadre de l’optimisation du milieu de travail</a:t>
            </a:r>
            <a:endParaRPr lang="en-CA" sz="1800" kern="100" dirty="0">
              <a:solidFill>
                <a:srgbClr val="0C1E2B"/>
              </a:solidFill>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Aft>
                <a:spcPts val="600"/>
              </a:spcAft>
              <a:buFont typeface="Symbol" panose="05050102010706020507" pitchFamily="18" charset="2"/>
              <a:buChar char=""/>
            </a:pPr>
            <a:r>
              <a:rPr lang="fr-CA" sz="1800" kern="100" dirty="0">
                <a:solidFill>
                  <a:srgbClr val="0C1E2B"/>
                </a:solidFill>
                <a:effectLst/>
                <a:latin typeface="Arial" panose="020B0604020202020204" pitchFamily="34" charset="0"/>
                <a:ea typeface="Arial" panose="020B0604020202020204" pitchFamily="34" charset="0"/>
                <a:cs typeface="Times New Roman" panose="02020603050405020304" pitchFamily="18" charset="0"/>
              </a:rPr>
              <a:t>Identifier les réussites et les points à améliorer</a:t>
            </a:r>
          </a:p>
          <a:p>
            <a:pPr marL="342900" marR="0" lvl="0" indent="-342900">
              <a:spcAft>
                <a:spcPts val="600"/>
              </a:spcAft>
              <a:buFont typeface="Symbol" panose="05050102010706020507" pitchFamily="18" charset="2"/>
              <a:buChar char=""/>
            </a:pPr>
            <a:r>
              <a:rPr lang="fr-CA" kern="100" dirty="0">
                <a:solidFill>
                  <a:srgbClr val="0C1E2B"/>
                </a:solidFill>
                <a:latin typeface="Arial" panose="020B0604020202020204" pitchFamily="34" charset="0"/>
                <a:ea typeface="Arial" panose="020B0604020202020204" pitchFamily="34" charset="0"/>
                <a:cs typeface="Times New Roman" panose="02020603050405020304" pitchFamily="18" charset="0"/>
              </a:rPr>
              <a:t>Formuler des recommandations pour de futurs projets</a:t>
            </a:r>
            <a:endParaRPr lang="en-CA" sz="1800" kern="100" dirty="0">
              <a:solidFill>
                <a:srgbClr val="0C1E2B"/>
              </a:solidFill>
              <a:effectLst/>
              <a:latin typeface="Arial" panose="020B0604020202020204" pitchFamily="34" charset="0"/>
              <a:ea typeface="Arial" panose="020B0604020202020204" pitchFamily="34" charset="0"/>
              <a:cs typeface="Times New Roman" panose="02020603050405020304" pitchFamily="18" charset="0"/>
            </a:endParaRPr>
          </a:p>
        </p:txBody>
      </p:sp>
      <p:pic>
        <p:nvPicPr>
          <p:cNvPr id="2" name="Content Placeholder 10">
            <a:extLst>
              <a:ext uri="{FF2B5EF4-FFF2-40B4-BE49-F238E27FC236}">
                <a16:creationId xmlns:a16="http://schemas.microsoft.com/office/drawing/2014/main" id="{0E9612D6-45F7-B170-9554-337FDA335619}"/>
              </a:ext>
              <a:ext uri="{C183D7F6-B498-43B3-948B-1728B52AA6E4}">
                <adec:decorative xmlns:adec="http://schemas.microsoft.com/office/drawing/2017/decorative" val="1"/>
              </a:ext>
            </a:extLst>
          </p:cNvPr>
          <p:cNvPicPr>
            <a:picLocks noChangeAspect="1"/>
          </p:cNvPicPr>
          <p:nvPr>
            <p:custDataLst>
              <p:tags r:id="rId4"/>
            </p:custDataLst>
          </p:nvPr>
        </p:nvPicPr>
        <p:blipFill>
          <a:blip r:embed="rId7">
            <a:biLevel thresh="25000"/>
            <a:extLst>
              <a:ext uri="{28A0092B-C50C-407E-A947-70E740481C1C}">
                <a14:useLocalDpi xmlns:a14="http://schemas.microsoft.com/office/drawing/2010/main" val="0"/>
              </a:ext>
            </a:extLst>
          </a:blip>
          <a:srcRect/>
          <a:stretch/>
        </p:blipFill>
        <p:spPr>
          <a:xfrm>
            <a:off x="11529530" y="63387"/>
            <a:ext cx="531869" cy="580758"/>
          </a:xfrm>
          <a:prstGeom prst="rect">
            <a:avLst/>
          </a:prstGeom>
        </p:spPr>
      </p:pic>
    </p:spTree>
    <p:extLst>
      <p:ext uri="{BB962C8B-B14F-4D97-AF65-F5344CB8AC3E}">
        <p14:creationId xmlns:p14="http://schemas.microsoft.com/office/powerpoint/2010/main" val="25094893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DE3F8D-E025-A93E-FCA3-60A32EB76764}"/>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E0D3799E-4A35-4E22-D4FF-B86832A631A4}"/>
              </a:ext>
              <a:ext uri="{C183D7F6-B498-43B3-948B-1728B52AA6E4}">
                <adec:decorative xmlns:adec="http://schemas.microsoft.com/office/drawing/2017/decorative" val="1"/>
              </a:ext>
            </a:extLst>
          </p:cNvPr>
          <p:cNvSpPr/>
          <p:nvPr>
            <p:custDataLst>
              <p:tags r:id="rId1"/>
            </p:custDataLst>
          </p:nvPr>
        </p:nvSpPr>
        <p:spPr>
          <a:xfrm>
            <a:off x="0" y="-1"/>
            <a:ext cx="12192000" cy="753035"/>
          </a:xfrm>
          <a:prstGeom prst="rect">
            <a:avLst/>
          </a:prstGeom>
          <a:solidFill>
            <a:srgbClr val="82B33F"/>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CA"/>
          </a:p>
        </p:txBody>
      </p:sp>
      <p:sp>
        <p:nvSpPr>
          <p:cNvPr id="8" name="Title 1">
            <a:extLst>
              <a:ext uri="{FF2B5EF4-FFF2-40B4-BE49-F238E27FC236}">
                <a16:creationId xmlns:a16="http://schemas.microsoft.com/office/drawing/2014/main" id="{4423B3D8-2F6C-161B-6E48-EC52D4427CCF}"/>
              </a:ext>
            </a:extLst>
          </p:cNvPr>
          <p:cNvSpPr txBox="1">
            <a:spLocks/>
          </p:cNvSpPr>
          <p:nvPr>
            <p:custDataLst>
              <p:tags r:id="rId2"/>
            </p:custDataLst>
          </p:nvPr>
        </p:nvSpPr>
        <p:spPr>
          <a:xfrm>
            <a:off x="206499" y="36753"/>
            <a:ext cx="10868937" cy="601082"/>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a:lstStyle>
          <a:p>
            <a:pPr>
              <a:lnSpc>
                <a:spcPts val="2400"/>
              </a:lnSpc>
              <a:spcBef>
                <a:spcPts val="1000"/>
              </a:spcBef>
              <a:buFont typeface="Arial" panose="020B0604020202020204" pitchFamily="34" charset="0"/>
              <a:buNone/>
            </a:pPr>
            <a:r>
              <a:rPr lang="fr-CA" sz="3200" noProof="0" dirty="0">
                <a:ea typeface="+mn-ea"/>
              </a:rPr>
              <a:t>Les piliers du plan de gestion du changement</a:t>
            </a:r>
          </a:p>
        </p:txBody>
      </p:sp>
      <p:pic>
        <p:nvPicPr>
          <p:cNvPr id="2" name="Content Placeholder 10">
            <a:extLst>
              <a:ext uri="{FF2B5EF4-FFF2-40B4-BE49-F238E27FC236}">
                <a16:creationId xmlns:a16="http://schemas.microsoft.com/office/drawing/2014/main" id="{B8B4A475-01BA-33B8-1B55-F964F9ACA32E}"/>
              </a:ext>
              <a:ext uri="{C183D7F6-B498-43B3-948B-1728B52AA6E4}">
                <adec:decorative xmlns:adec="http://schemas.microsoft.com/office/drawing/2017/decorative" val="1"/>
              </a:ext>
            </a:extLst>
          </p:cNvPr>
          <p:cNvPicPr>
            <a:picLocks noChangeAspect="1"/>
          </p:cNvPicPr>
          <p:nvPr>
            <p:custDataLst>
              <p:tags r:id="rId3"/>
            </p:custDataLst>
          </p:nvPr>
        </p:nvPicPr>
        <p:blipFill>
          <a:blip r:embed="rId5">
            <a:biLevel thresh="25000"/>
            <a:extLst>
              <a:ext uri="{28A0092B-C50C-407E-A947-70E740481C1C}">
                <a14:useLocalDpi xmlns:a14="http://schemas.microsoft.com/office/drawing/2010/main" val="0"/>
              </a:ext>
            </a:extLst>
          </a:blip>
          <a:srcRect/>
          <a:stretch/>
        </p:blipFill>
        <p:spPr>
          <a:xfrm>
            <a:off x="11529530" y="72265"/>
            <a:ext cx="531869" cy="580758"/>
          </a:xfrm>
          <a:prstGeom prst="rect">
            <a:avLst/>
          </a:prstGeom>
        </p:spPr>
      </p:pic>
      <p:sp>
        <p:nvSpPr>
          <p:cNvPr id="4" name="TextBox 7">
            <a:extLst>
              <a:ext uri="{FF2B5EF4-FFF2-40B4-BE49-F238E27FC236}">
                <a16:creationId xmlns:a16="http://schemas.microsoft.com/office/drawing/2014/main" id="{4FC5CB7D-7DBA-0FB5-42BB-278431AA3643}"/>
              </a:ext>
            </a:extLst>
          </p:cNvPr>
          <p:cNvSpPr txBox="1"/>
          <p:nvPr/>
        </p:nvSpPr>
        <p:spPr>
          <a:xfrm>
            <a:off x="206498" y="921230"/>
            <a:ext cx="11632491" cy="5011885"/>
          </a:xfrm>
          <a:prstGeom prst="rect">
            <a:avLst/>
          </a:prstGeom>
          <a:noFill/>
        </p:spPr>
        <p:txBody>
          <a:bodyPr wrap="square">
            <a:spAutoFit/>
          </a:bodyPr>
          <a:lstStyle/>
          <a:p>
            <a:pPr lvl="0" fontAlgn="base">
              <a:lnSpc>
                <a:spcPct val="107000"/>
              </a:lnSpc>
              <a:buClr>
                <a:srgbClr val="000000"/>
              </a:buClr>
              <a:buSzPts val="1100"/>
            </a:pPr>
            <a:r>
              <a:rPr lang="fr-CA" sz="1700" b="1" u="none" strike="noStrike" dirty="0">
                <a:effectLst/>
                <a:uFill>
                  <a:solidFill>
                    <a:srgbClr val="000000"/>
                  </a:solidFill>
                </a:uFill>
                <a:ea typeface="Calibri Light" panose="020F0302020204030204" pitchFamily="34" charset="0"/>
                <a:cs typeface="Calibri Light" panose="020F0302020204030204" pitchFamily="34" charset="0"/>
              </a:rPr>
              <a:t>La stratégie de gestion du changement s'articulait autour de quatre objectifs principaux : informer</a:t>
            </a:r>
            <a:r>
              <a:rPr lang="fr-CA" sz="1700" u="none" strike="noStrike" dirty="0">
                <a:effectLst/>
                <a:uFill>
                  <a:solidFill>
                    <a:srgbClr val="000000"/>
                  </a:solidFill>
                </a:uFill>
                <a:ea typeface="Calibri Light" panose="020F0302020204030204" pitchFamily="34" charset="0"/>
                <a:cs typeface="Calibri Light" panose="020F0302020204030204" pitchFamily="34" charset="0"/>
              </a:rPr>
              <a:t>, </a:t>
            </a:r>
            <a:r>
              <a:rPr lang="fr-CA" sz="1700" b="1" u="none" strike="noStrike" dirty="0">
                <a:effectLst/>
                <a:uFill>
                  <a:solidFill>
                    <a:srgbClr val="000000"/>
                  </a:solidFill>
                </a:uFill>
                <a:ea typeface="Calibri Light" panose="020F0302020204030204" pitchFamily="34" charset="0"/>
                <a:cs typeface="Calibri Light" panose="020F0302020204030204" pitchFamily="34" charset="0"/>
              </a:rPr>
              <a:t>engager </a:t>
            </a:r>
            <a:r>
              <a:rPr lang="fr-CA" sz="1700" u="none" strike="noStrike" dirty="0">
                <a:effectLst/>
                <a:uFill>
                  <a:solidFill>
                    <a:srgbClr val="000000"/>
                  </a:solidFill>
                </a:uFill>
                <a:ea typeface="Calibri Light" panose="020F0302020204030204" pitchFamily="34" charset="0"/>
                <a:cs typeface="Calibri Light" panose="020F0302020204030204" pitchFamily="34" charset="0"/>
              </a:rPr>
              <a:t>et </a:t>
            </a:r>
            <a:r>
              <a:rPr lang="fr-CA" sz="1700" b="1" u="none" strike="noStrike" dirty="0">
                <a:effectLst/>
                <a:uFill>
                  <a:solidFill>
                    <a:srgbClr val="000000"/>
                  </a:solidFill>
                </a:uFill>
                <a:ea typeface="Calibri Light" panose="020F0302020204030204" pitchFamily="34" charset="0"/>
                <a:cs typeface="Calibri Light" panose="020F0302020204030204" pitchFamily="34" charset="0"/>
              </a:rPr>
              <a:t>outiller </a:t>
            </a:r>
            <a:r>
              <a:rPr lang="fr-CA" sz="1700" u="none" strike="noStrike" dirty="0">
                <a:effectLst/>
                <a:uFill>
                  <a:solidFill>
                    <a:srgbClr val="000000"/>
                  </a:solidFill>
                </a:uFill>
                <a:ea typeface="Calibri Light" panose="020F0302020204030204" pitchFamily="34" charset="0"/>
                <a:cs typeface="Calibri Light" panose="020F0302020204030204" pitchFamily="34" charset="0"/>
              </a:rPr>
              <a:t>les</a:t>
            </a:r>
            <a:r>
              <a:rPr lang="fr-CA" sz="1700" b="1" u="none" strike="noStrike" dirty="0">
                <a:effectLst/>
                <a:uFill>
                  <a:solidFill>
                    <a:srgbClr val="000000"/>
                  </a:solidFill>
                </a:uFill>
                <a:ea typeface="Calibri Light" panose="020F0302020204030204" pitchFamily="34" charset="0"/>
                <a:cs typeface="Calibri Light" panose="020F0302020204030204" pitchFamily="34" charset="0"/>
              </a:rPr>
              <a:t> </a:t>
            </a:r>
            <a:r>
              <a:rPr lang="fr-CA" sz="1700" u="none" strike="noStrike" dirty="0">
                <a:effectLst/>
                <a:uFill>
                  <a:solidFill>
                    <a:srgbClr val="000000"/>
                  </a:solidFill>
                </a:uFill>
                <a:ea typeface="Calibri Light" panose="020F0302020204030204" pitchFamily="34" charset="0"/>
                <a:cs typeface="Calibri Light" panose="020F0302020204030204" pitchFamily="34" charset="0"/>
              </a:rPr>
              <a:t>employés touchés par le changement, puis </a:t>
            </a:r>
            <a:r>
              <a:rPr lang="fr-CA" sz="1700" b="1" u="none" strike="noStrike" dirty="0">
                <a:effectLst/>
                <a:uFill>
                  <a:solidFill>
                    <a:srgbClr val="000000"/>
                  </a:solidFill>
                </a:uFill>
                <a:ea typeface="Calibri Light" panose="020F0302020204030204" pitchFamily="34" charset="0"/>
                <a:cs typeface="Calibri Light" panose="020F0302020204030204" pitchFamily="34" charset="0"/>
              </a:rPr>
              <a:t>renforcer </a:t>
            </a:r>
            <a:r>
              <a:rPr lang="fr-CA" sz="1700" u="none" strike="noStrike" dirty="0">
                <a:effectLst/>
                <a:uFill>
                  <a:solidFill>
                    <a:srgbClr val="000000"/>
                  </a:solidFill>
                </a:uFill>
                <a:ea typeface="Calibri Light" panose="020F0302020204030204" pitchFamily="34" charset="0"/>
                <a:cs typeface="Calibri Light" panose="020F0302020204030204" pitchFamily="34" charset="0"/>
              </a:rPr>
              <a:t>la mise en œuvre des nouvelles stratégies d'utilisation du milieu de travail. Chaque objectif </a:t>
            </a:r>
            <a:r>
              <a:rPr lang="fr-CA" sz="1700" dirty="0">
                <a:uFill>
                  <a:solidFill>
                    <a:srgbClr val="000000"/>
                  </a:solidFill>
                </a:uFill>
                <a:ea typeface="Calibri Light" panose="020F0302020204030204" pitchFamily="34" charset="0"/>
                <a:cs typeface="Calibri Light" panose="020F0302020204030204" pitchFamily="34" charset="0"/>
              </a:rPr>
              <a:t>a été</a:t>
            </a:r>
            <a:r>
              <a:rPr lang="fr-CA" sz="1700" u="none" strike="noStrike" dirty="0">
                <a:effectLst/>
                <a:uFill>
                  <a:solidFill>
                    <a:srgbClr val="000000"/>
                  </a:solidFill>
                </a:uFill>
                <a:ea typeface="Calibri Light" panose="020F0302020204030204" pitchFamily="34" charset="0"/>
                <a:cs typeface="Calibri Light" panose="020F0302020204030204" pitchFamily="34" charset="0"/>
              </a:rPr>
              <a:t> soutenu par des activités spécifiques afin de viser l'ensemble de l'organisation dans les changements à venir.</a:t>
            </a:r>
          </a:p>
          <a:p>
            <a:pPr lvl="0" fontAlgn="base">
              <a:lnSpc>
                <a:spcPct val="105000"/>
              </a:lnSpc>
              <a:buClr>
                <a:srgbClr val="000000"/>
              </a:buClr>
              <a:buSzPts val="1100"/>
            </a:pPr>
            <a:endParaRPr lang="fr-CA" sz="1700" u="none" strike="noStrike" dirty="0">
              <a:effectLst/>
              <a:uFill>
                <a:solidFill>
                  <a:srgbClr val="000000"/>
                </a:solidFill>
              </a:uFill>
              <a:ea typeface="Calibri Light" panose="020F0302020204030204" pitchFamily="34" charset="0"/>
              <a:cs typeface="Calibri Light" panose="020F0302020204030204" pitchFamily="34" charset="0"/>
            </a:endParaRPr>
          </a:p>
          <a:p>
            <a:pPr marL="800100" lvl="1" indent="-342900" fontAlgn="base">
              <a:lnSpc>
                <a:spcPct val="107000"/>
              </a:lnSpc>
              <a:spcAft>
                <a:spcPts val="1200"/>
              </a:spcAft>
              <a:buClr>
                <a:srgbClr val="000000"/>
              </a:buClr>
              <a:buSzPct val="100000"/>
              <a:buFont typeface="+mj-lt"/>
              <a:buAutoNum type="arabicPeriod"/>
            </a:pPr>
            <a:r>
              <a:rPr lang="fr-CA" sz="1700" b="1" u="none" strike="noStrike" dirty="0">
                <a:effectLst/>
                <a:uFill>
                  <a:solidFill>
                    <a:srgbClr val="000000"/>
                  </a:solidFill>
                </a:uFill>
                <a:ea typeface="Calibri Light" panose="020F0302020204030204" pitchFamily="34" charset="0"/>
                <a:cs typeface="Calibri Light" panose="020F0302020204030204" pitchFamily="34" charset="0"/>
              </a:rPr>
              <a:t>Informer </a:t>
            </a:r>
            <a:r>
              <a:rPr lang="fr-CA" sz="1700" u="none" strike="noStrike" dirty="0">
                <a:effectLst/>
                <a:uFill>
                  <a:solidFill>
                    <a:srgbClr val="000000"/>
                  </a:solidFill>
                </a:uFill>
                <a:ea typeface="Calibri Light" panose="020F0302020204030204" pitchFamily="34" charset="0"/>
                <a:cs typeface="Calibri Light" panose="020F0302020204030204" pitchFamily="34" charset="0"/>
              </a:rPr>
              <a:t>: Veiller à ce que les employés soient bien informés et soutenus lors de la mise en </a:t>
            </a:r>
            <a:r>
              <a:rPr lang="fr-CA" sz="1700" u="none" strike="noStrike" dirty="0" err="1">
                <a:effectLst/>
                <a:uFill>
                  <a:solidFill>
                    <a:srgbClr val="000000"/>
                  </a:solidFill>
                </a:uFill>
                <a:ea typeface="Calibri Light" panose="020F0302020204030204" pitchFamily="34" charset="0"/>
                <a:cs typeface="Calibri Light" panose="020F0302020204030204" pitchFamily="34" charset="0"/>
              </a:rPr>
              <a:t>oeuvre</a:t>
            </a:r>
            <a:r>
              <a:rPr lang="fr-CA" sz="1700" u="none" strike="noStrike" dirty="0">
                <a:effectLst/>
                <a:uFill>
                  <a:solidFill>
                    <a:srgbClr val="000000"/>
                  </a:solidFill>
                </a:uFill>
                <a:ea typeface="Calibri Light" panose="020F0302020204030204" pitchFamily="34" charset="0"/>
                <a:cs typeface="Calibri Light" panose="020F0302020204030204" pitchFamily="34" charset="0"/>
              </a:rPr>
              <a:t> du changement en démontrant la nécessité de ce dernier, ses impacts, ses avantages</a:t>
            </a:r>
            <a:r>
              <a:rPr lang="fr-CA" sz="1700" dirty="0">
                <a:uFill>
                  <a:solidFill>
                    <a:srgbClr val="000000"/>
                  </a:solidFill>
                </a:uFill>
                <a:ea typeface="Calibri Light" panose="020F0302020204030204" pitchFamily="34" charset="0"/>
                <a:cs typeface="Calibri Light" panose="020F0302020204030204" pitchFamily="34" charset="0"/>
              </a:rPr>
              <a:t>, et comment le tout</a:t>
            </a:r>
            <a:r>
              <a:rPr lang="fr-CA" sz="1700" u="none" strike="noStrike" dirty="0">
                <a:effectLst/>
                <a:uFill>
                  <a:solidFill>
                    <a:srgbClr val="000000"/>
                  </a:solidFill>
                </a:uFill>
                <a:ea typeface="Calibri Light" panose="020F0302020204030204" pitchFamily="34" charset="0"/>
                <a:cs typeface="Calibri Light" panose="020F0302020204030204" pitchFamily="34" charset="0"/>
              </a:rPr>
              <a:t> affectera leurs activités quotidiennes </a:t>
            </a:r>
          </a:p>
          <a:p>
            <a:pPr marL="800100" lvl="1" indent="-342900" fontAlgn="base">
              <a:lnSpc>
                <a:spcPct val="107000"/>
              </a:lnSpc>
              <a:spcAft>
                <a:spcPts val="1200"/>
              </a:spcAft>
              <a:buClr>
                <a:srgbClr val="000000"/>
              </a:buClr>
              <a:buSzPct val="100000"/>
              <a:buFont typeface="+mj-lt"/>
              <a:buAutoNum type="arabicPeriod"/>
            </a:pPr>
            <a:r>
              <a:rPr lang="fr-CA" sz="1700" b="1" dirty="0"/>
              <a:t>Engager </a:t>
            </a:r>
            <a:r>
              <a:rPr lang="fr-CA" sz="1700" dirty="0"/>
              <a:t>: Promouvoir la participation des cadres, des gestionnaires, des collaborateurs et de tous les employés au changement qui a une incidence sur leur milieu de travail. </a:t>
            </a:r>
          </a:p>
          <a:p>
            <a:pPr marL="800100" lvl="1" indent="-342900" fontAlgn="base">
              <a:lnSpc>
                <a:spcPct val="107000"/>
              </a:lnSpc>
              <a:spcAft>
                <a:spcPts val="1200"/>
              </a:spcAft>
              <a:buClr>
                <a:srgbClr val="000000"/>
              </a:buClr>
              <a:buSzPct val="100000"/>
              <a:buFont typeface="+mj-lt"/>
              <a:buAutoNum type="arabicPeriod"/>
            </a:pPr>
            <a:r>
              <a:rPr lang="fr-CA" sz="1700" b="1" dirty="0"/>
              <a:t>Outiller </a:t>
            </a:r>
            <a:r>
              <a:rPr lang="fr-CA" sz="1700" dirty="0"/>
              <a:t>: Fournir aux employés les guides et les ressources nécessaires pour s'adapter au milieu de travail optimisé, en veillant à ce qu'ils disposent de tout ce qui est nécessaire pour travailler de manière efficace et productive.</a:t>
            </a:r>
          </a:p>
          <a:p>
            <a:pPr marL="800100" lvl="1" indent="-342900" fontAlgn="base">
              <a:lnSpc>
                <a:spcPct val="107000"/>
              </a:lnSpc>
              <a:spcAft>
                <a:spcPts val="1200"/>
              </a:spcAft>
              <a:buClr>
                <a:srgbClr val="000000"/>
              </a:buClr>
              <a:buSzPct val="100000"/>
              <a:buFont typeface="+mj-lt"/>
              <a:buAutoNum type="arabicPeriod"/>
            </a:pPr>
            <a:r>
              <a:rPr lang="fr-CA" sz="1700" b="1" u="none" strike="noStrike" dirty="0">
                <a:effectLst/>
                <a:uFill>
                  <a:solidFill>
                    <a:srgbClr val="000000"/>
                  </a:solidFill>
                </a:uFill>
                <a:ea typeface="Calibri Light" panose="020F0302020204030204" pitchFamily="34" charset="0"/>
                <a:cs typeface="Calibri Light" panose="020F0302020204030204" pitchFamily="34" charset="0"/>
              </a:rPr>
              <a:t>Renforcer </a:t>
            </a:r>
            <a:r>
              <a:rPr lang="fr-CA" sz="1700" u="none" strike="noStrike" dirty="0">
                <a:effectLst/>
                <a:uFill>
                  <a:solidFill>
                    <a:srgbClr val="000000"/>
                  </a:solidFill>
                </a:uFill>
                <a:ea typeface="Calibri Light" panose="020F0302020204030204" pitchFamily="34" charset="0"/>
                <a:cs typeface="Calibri Light" panose="020F0302020204030204" pitchFamily="34" charset="0"/>
              </a:rPr>
              <a:t>: Renforcer le </a:t>
            </a:r>
            <a:r>
              <a:rPr lang="fr-CA" sz="1700" dirty="0"/>
              <a:t>changement au moyen de communications, et par l’entremise d’interventions des gestionnaires et des cadres, afin que les employés maintiennent les bonnes habitudes en lien avec les nouvelles stratégies d'utilisation du milieu de travail.</a:t>
            </a:r>
            <a:endParaRPr lang="fr-CA" sz="1700" u="none" strike="noStrike" dirty="0">
              <a:effectLst/>
              <a:uFill>
                <a:solidFill>
                  <a:srgbClr val="000000"/>
                </a:solidFill>
              </a:uFill>
              <a:ea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99475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62AB89C-5C60-F514-7F62-BB85882DB24D}"/>
              </a:ext>
              <a:ext uri="{C183D7F6-B498-43B3-948B-1728B52AA6E4}">
                <adec:decorative xmlns:adec="http://schemas.microsoft.com/office/drawing/2017/decorative" val="1"/>
              </a:ext>
            </a:extLst>
          </p:cNvPr>
          <p:cNvSpPr/>
          <p:nvPr>
            <p:custDataLst>
              <p:tags r:id="rId1"/>
            </p:custDataLst>
          </p:nvPr>
        </p:nvSpPr>
        <p:spPr>
          <a:xfrm>
            <a:off x="0" y="-1"/>
            <a:ext cx="12192000" cy="753035"/>
          </a:xfrm>
          <a:prstGeom prst="rect">
            <a:avLst/>
          </a:prstGeom>
          <a:solidFill>
            <a:schemeClr val="accent3">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CA"/>
          </a:p>
        </p:txBody>
      </p:sp>
      <p:sp>
        <p:nvSpPr>
          <p:cNvPr id="8" name="Title 1">
            <a:extLst>
              <a:ext uri="{FF2B5EF4-FFF2-40B4-BE49-F238E27FC236}">
                <a16:creationId xmlns:a16="http://schemas.microsoft.com/office/drawing/2014/main" id="{02D8D4DF-2C0A-5924-F304-01FCD54FA0CB}"/>
              </a:ext>
            </a:extLst>
          </p:cNvPr>
          <p:cNvSpPr txBox="1">
            <a:spLocks/>
          </p:cNvSpPr>
          <p:nvPr>
            <p:custDataLst>
              <p:tags r:id="rId2"/>
            </p:custDataLst>
          </p:nvPr>
        </p:nvSpPr>
        <p:spPr>
          <a:xfrm>
            <a:off x="206500" y="36753"/>
            <a:ext cx="11192429" cy="601082"/>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a:lstStyle>
          <a:p>
            <a:pPr>
              <a:lnSpc>
                <a:spcPts val="2400"/>
              </a:lnSpc>
              <a:spcBef>
                <a:spcPts val="1000"/>
              </a:spcBef>
              <a:buFont typeface="Arial" panose="020B0604020202020204" pitchFamily="34" charset="0"/>
              <a:buNone/>
            </a:pPr>
            <a:r>
              <a:rPr lang="fr-CA" sz="3200" dirty="0">
                <a:solidFill>
                  <a:schemeClr val="bg1"/>
                </a:solidFill>
                <a:ea typeface="+mn-ea"/>
              </a:rPr>
              <a:t>Analyse des facteurs de succès selon </a:t>
            </a:r>
            <a:r>
              <a:rPr lang="fr-CA" sz="3200" dirty="0" err="1">
                <a:solidFill>
                  <a:schemeClr val="bg1"/>
                </a:solidFill>
                <a:ea typeface="+mn-ea"/>
              </a:rPr>
              <a:t>Prosci</a:t>
            </a:r>
            <a:r>
              <a:rPr lang="fr-CA" sz="3200" dirty="0">
                <a:solidFill>
                  <a:schemeClr val="bg1"/>
                </a:solidFill>
                <a:ea typeface="+mn-ea"/>
              </a:rPr>
              <a:t> (1 de 3)</a:t>
            </a:r>
          </a:p>
        </p:txBody>
      </p:sp>
      <p:pic>
        <p:nvPicPr>
          <p:cNvPr id="2" name="Content Placeholder 10">
            <a:extLst>
              <a:ext uri="{FF2B5EF4-FFF2-40B4-BE49-F238E27FC236}">
                <a16:creationId xmlns:a16="http://schemas.microsoft.com/office/drawing/2014/main" id="{4BD68C73-F1E4-861B-F97F-C727B483DCBF}"/>
              </a:ext>
              <a:ext uri="{C183D7F6-B498-43B3-948B-1728B52AA6E4}">
                <adec:decorative xmlns:adec="http://schemas.microsoft.com/office/drawing/2017/decorative" val="1"/>
              </a:ext>
            </a:extLst>
          </p:cNvPr>
          <p:cNvPicPr>
            <a:picLocks noChangeAspect="1"/>
          </p:cNvPicPr>
          <p:nvPr>
            <p:custDataLst>
              <p:tags r:id="rId3"/>
            </p:custDataLst>
          </p:nvPr>
        </p:nvPicPr>
        <p:blipFill>
          <a:blip r:embed="rId6">
            <a:biLevel thresh="25000"/>
            <a:extLst>
              <a:ext uri="{28A0092B-C50C-407E-A947-70E740481C1C}">
                <a14:useLocalDpi xmlns:a14="http://schemas.microsoft.com/office/drawing/2010/main" val="0"/>
              </a:ext>
            </a:extLst>
          </a:blip>
          <a:srcRect/>
          <a:stretch/>
        </p:blipFill>
        <p:spPr>
          <a:xfrm>
            <a:off x="11529530" y="72265"/>
            <a:ext cx="531869" cy="580758"/>
          </a:xfrm>
          <a:prstGeom prst="rect">
            <a:avLst/>
          </a:prstGeom>
        </p:spPr>
      </p:pic>
      <p:graphicFrame>
        <p:nvGraphicFramePr>
          <p:cNvPr id="4" name="Tableau 3">
            <a:extLst>
              <a:ext uri="{FF2B5EF4-FFF2-40B4-BE49-F238E27FC236}">
                <a16:creationId xmlns:a16="http://schemas.microsoft.com/office/drawing/2014/main" id="{3F1B2D53-ACDA-27BF-FCE3-F3081C781FC5}"/>
              </a:ext>
            </a:extLst>
          </p:cNvPr>
          <p:cNvGraphicFramePr>
            <a:graphicFrameLocks noGrp="1"/>
          </p:cNvGraphicFramePr>
          <p:nvPr>
            <p:extLst>
              <p:ext uri="{D42A27DB-BD31-4B8C-83A1-F6EECF244321}">
                <p14:modId xmlns:p14="http://schemas.microsoft.com/office/powerpoint/2010/main" val="3800699120"/>
              </p:ext>
            </p:extLst>
          </p:nvPr>
        </p:nvGraphicFramePr>
        <p:xfrm>
          <a:off x="233265" y="1162660"/>
          <a:ext cx="11296265" cy="4389054"/>
        </p:xfrm>
        <a:graphic>
          <a:graphicData uri="http://schemas.openxmlformats.org/drawingml/2006/table">
            <a:tbl>
              <a:tblPr firstRow="1" firstCol="1" bandRow="1">
                <a:tableStyleId>{B301B821-A1FF-4177-AEE7-76D212191A09}</a:tableStyleId>
              </a:tblPr>
              <a:tblGrid>
                <a:gridCol w="3825551">
                  <a:extLst>
                    <a:ext uri="{9D8B030D-6E8A-4147-A177-3AD203B41FA5}">
                      <a16:colId xmlns:a16="http://schemas.microsoft.com/office/drawing/2014/main" val="91247952"/>
                    </a:ext>
                  </a:extLst>
                </a:gridCol>
                <a:gridCol w="7470714">
                  <a:extLst>
                    <a:ext uri="{9D8B030D-6E8A-4147-A177-3AD203B41FA5}">
                      <a16:colId xmlns:a16="http://schemas.microsoft.com/office/drawing/2014/main" val="3731128252"/>
                    </a:ext>
                  </a:extLst>
                </a:gridCol>
              </a:tblGrid>
              <a:tr h="611868">
                <a:tc>
                  <a:txBody>
                    <a:bodyPr/>
                    <a:lstStyle/>
                    <a:p>
                      <a:pPr marL="0" marR="0">
                        <a:spcAft>
                          <a:spcPts val="1200"/>
                        </a:spcAft>
                        <a:buNone/>
                      </a:pPr>
                      <a:r>
                        <a:rPr lang="fr-CA" sz="2400" b="1" kern="100" dirty="0">
                          <a:solidFill>
                            <a:schemeClr val="accent6">
                              <a:lumMod val="50000"/>
                            </a:schemeClr>
                          </a:solidFill>
                          <a:effectLst/>
                          <a:latin typeface="+mj-lt"/>
                        </a:rPr>
                        <a:t>Facteurs </a:t>
                      </a:r>
                      <a:r>
                        <a:rPr lang="fr-CA" sz="2400" b="1" kern="100" dirty="0" err="1">
                          <a:solidFill>
                            <a:schemeClr val="accent6">
                              <a:lumMod val="50000"/>
                            </a:schemeClr>
                          </a:solidFill>
                          <a:effectLst/>
                          <a:latin typeface="+mj-lt"/>
                        </a:rPr>
                        <a:t>Prosci</a:t>
                      </a:r>
                      <a:endParaRPr lang="en-CA" sz="2400" b="1" kern="100" dirty="0">
                        <a:solidFill>
                          <a:schemeClr val="accent6">
                            <a:lumMod val="50000"/>
                          </a:schemeClr>
                        </a:solidFill>
                        <a:effectLst/>
                        <a:latin typeface="+mj-lt"/>
                        <a:ea typeface="Arial" panose="020B0604020202020204" pitchFamily="34" charset="0"/>
                        <a:cs typeface="Times New Roman" panose="02020603050405020304" pitchFamily="18" charset="0"/>
                      </a:endParaRPr>
                    </a:p>
                  </a:txBody>
                  <a:tcPr marL="68580" marR="68580" marT="0" marB="0"/>
                </a:tc>
                <a:tc>
                  <a:txBody>
                    <a:bodyPr/>
                    <a:lstStyle/>
                    <a:p>
                      <a:pPr marL="0" marR="0">
                        <a:spcAft>
                          <a:spcPts val="1200"/>
                        </a:spcAft>
                        <a:buNone/>
                      </a:pPr>
                      <a:r>
                        <a:rPr lang="fr-CA" sz="2400" b="1" kern="100" dirty="0">
                          <a:solidFill>
                            <a:schemeClr val="accent6">
                              <a:lumMod val="50000"/>
                            </a:schemeClr>
                          </a:solidFill>
                          <a:effectLst/>
                          <a:latin typeface="+mj-lt"/>
                        </a:rPr>
                        <a:t>Constats</a:t>
                      </a:r>
                      <a:endParaRPr lang="en-CA" sz="2400" b="1" kern="100" dirty="0">
                        <a:solidFill>
                          <a:schemeClr val="accent6">
                            <a:lumMod val="50000"/>
                          </a:schemeClr>
                        </a:solidFill>
                        <a:effectLst/>
                        <a:latin typeface="+mj-lt"/>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82179660"/>
                  </a:ext>
                </a:extLst>
              </a:tr>
              <a:tr h="1937704">
                <a:tc>
                  <a:txBody>
                    <a:bodyPr/>
                    <a:lstStyle/>
                    <a:p>
                      <a:r>
                        <a:rPr lang="fr-CA" sz="1800" b="1" kern="1200" dirty="0">
                          <a:solidFill>
                            <a:schemeClr val="dk1"/>
                          </a:solidFill>
                          <a:effectLst/>
                          <a:latin typeface="+mn-lt"/>
                          <a:ea typeface="+mn-ea"/>
                          <a:cs typeface="+mn-cs"/>
                        </a:rPr>
                        <a:t>Parrainage actif et visible</a:t>
                      </a:r>
                      <a:endParaRPr lang="en-CA" sz="1800" b="1" kern="1200" dirty="0">
                        <a:solidFill>
                          <a:schemeClr val="dk1"/>
                        </a:solidFill>
                        <a:effectLst/>
                        <a:latin typeface="+mn-lt"/>
                        <a:ea typeface="+mn-ea"/>
                        <a:cs typeface="+mn-cs"/>
                      </a:endParaRPr>
                    </a:p>
                    <a:p>
                      <a:r>
                        <a:rPr lang="fr-FR" sz="1600" b="0" kern="1200" dirty="0">
                          <a:solidFill>
                            <a:schemeClr val="dk1"/>
                          </a:solidFill>
                          <a:effectLst/>
                          <a:latin typeface="+mn-lt"/>
                          <a:ea typeface="+mn-ea"/>
                          <a:cs typeface="+mn-cs"/>
                        </a:rPr>
                        <a:t>Rôle joué par les parrains exécutif et de projet </a:t>
                      </a:r>
                      <a:r>
                        <a:rPr lang="fr-CA" sz="1600" b="0" kern="1200" dirty="0">
                          <a:solidFill>
                            <a:schemeClr val="dk1"/>
                          </a:solidFill>
                          <a:effectLst/>
                          <a:latin typeface="+mn-lt"/>
                          <a:ea typeface="+mn-ea"/>
                          <a:cs typeface="+mn-cs"/>
                        </a:rPr>
                        <a:t>et leur impact.</a:t>
                      </a:r>
                      <a:endParaRPr lang="en-CA" sz="1600" b="0" kern="1200" dirty="0">
                        <a:solidFill>
                          <a:schemeClr val="dk1"/>
                        </a:solidFill>
                        <a:effectLst/>
                        <a:latin typeface="+mn-lt"/>
                        <a:ea typeface="+mn-ea"/>
                        <a:cs typeface="+mn-cs"/>
                      </a:endParaRPr>
                    </a:p>
                    <a:p>
                      <a:pPr marL="0" marR="0">
                        <a:spcAft>
                          <a:spcPts val="1200"/>
                        </a:spcAft>
                        <a:buNone/>
                      </a:pPr>
                      <a:endParaRPr lang="en-CA" sz="1200" kern="100" dirty="0">
                        <a:solidFill>
                          <a:srgbClr val="0C1E2B"/>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marL="0" marR="0">
                        <a:spcAft>
                          <a:spcPts val="1200"/>
                        </a:spcAft>
                        <a:buNone/>
                      </a:pPr>
                      <a:endParaRPr lang="en-CA" sz="1200" kern="100" dirty="0">
                        <a:solidFill>
                          <a:srgbClr val="0C1E2B"/>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55080998"/>
                  </a:ext>
                </a:extLst>
              </a:tr>
              <a:tr h="1839482">
                <a:tc>
                  <a:txBody>
                    <a:bodyPr/>
                    <a:lstStyle/>
                    <a:p>
                      <a:r>
                        <a:rPr lang="fr-CA" sz="1800" b="1" kern="1200" dirty="0">
                          <a:solidFill>
                            <a:schemeClr val="dk1"/>
                          </a:solidFill>
                          <a:effectLst/>
                          <a:latin typeface="+mn-lt"/>
                          <a:ea typeface="+mn-ea"/>
                          <a:cs typeface="+mn-cs"/>
                        </a:rPr>
                        <a:t>Engagement et soutien des gestionnaires</a:t>
                      </a:r>
                      <a:endParaRPr lang="en-CA" sz="1800" b="1" kern="1200" dirty="0">
                        <a:solidFill>
                          <a:schemeClr val="dk1"/>
                        </a:solidFill>
                        <a:effectLst/>
                        <a:latin typeface="+mn-lt"/>
                        <a:ea typeface="+mn-ea"/>
                        <a:cs typeface="+mn-cs"/>
                      </a:endParaRPr>
                    </a:p>
                    <a:p>
                      <a:r>
                        <a:rPr lang="fr-FR" sz="1600" b="0" kern="1200" dirty="0">
                          <a:solidFill>
                            <a:schemeClr val="dk1"/>
                          </a:solidFill>
                          <a:effectLst/>
                          <a:latin typeface="+mn-lt"/>
                          <a:ea typeface="+mn-ea"/>
                          <a:cs typeface="+mn-cs"/>
                        </a:rPr>
                        <a:t>Activités d’engagement menées et le rôle joué par les gestionnaires</a:t>
                      </a:r>
                      <a:endParaRPr lang="en-CA" sz="1600" b="0" kern="1200" dirty="0">
                        <a:solidFill>
                          <a:schemeClr val="dk1"/>
                        </a:solidFill>
                        <a:effectLst/>
                        <a:latin typeface="+mn-lt"/>
                        <a:ea typeface="+mn-ea"/>
                        <a:cs typeface="+mn-cs"/>
                      </a:endParaRPr>
                    </a:p>
                    <a:p>
                      <a:pPr marL="0" marR="0">
                        <a:spcAft>
                          <a:spcPts val="1200"/>
                        </a:spcAft>
                        <a:buNone/>
                      </a:pPr>
                      <a:endParaRPr lang="en-CA" sz="1200" kern="100" dirty="0">
                        <a:solidFill>
                          <a:srgbClr val="0C1E2B"/>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marL="0" marR="0">
                        <a:spcAft>
                          <a:spcPts val="1200"/>
                        </a:spcAft>
                        <a:buNone/>
                      </a:pPr>
                      <a:r>
                        <a:rPr lang="fr-CA" sz="1200" kern="100" dirty="0">
                          <a:effectLst/>
                        </a:rPr>
                        <a:t> </a:t>
                      </a:r>
                      <a:endParaRPr lang="en-CA" sz="1200" kern="100" dirty="0">
                        <a:solidFill>
                          <a:srgbClr val="0C1E2B"/>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68161201"/>
                  </a:ext>
                </a:extLst>
              </a:tr>
            </a:tbl>
          </a:graphicData>
        </a:graphic>
      </p:graphicFrame>
    </p:spTree>
    <p:extLst>
      <p:ext uri="{BB962C8B-B14F-4D97-AF65-F5344CB8AC3E}">
        <p14:creationId xmlns:p14="http://schemas.microsoft.com/office/powerpoint/2010/main" val="1375870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5685A8-A656-94C2-2E57-B228A61F1304}"/>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F94BA194-D654-44A1-1E88-D2955011FE0E}"/>
              </a:ext>
              <a:ext uri="{C183D7F6-B498-43B3-948B-1728B52AA6E4}">
                <adec:decorative xmlns:adec="http://schemas.microsoft.com/office/drawing/2017/decorative" val="1"/>
              </a:ext>
            </a:extLst>
          </p:cNvPr>
          <p:cNvSpPr/>
          <p:nvPr>
            <p:custDataLst>
              <p:tags r:id="rId1"/>
            </p:custDataLst>
          </p:nvPr>
        </p:nvSpPr>
        <p:spPr>
          <a:xfrm>
            <a:off x="0" y="-1"/>
            <a:ext cx="12192000" cy="753035"/>
          </a:xfrm>
          <a:prstGeom prst="rect">
            <a:avLst/>
          </a:prstGeom>
          <a:solidFill>
            <a:schemeClr val="accent3">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CA"/>
          </a:p>
        </p:txBody>
      </p:sp>
      <p:sp>
        <p:nvSpPr>
          <p:cNvPr id="8" name="Title 1">
            <a:extLst>
              <a:ext uri="{FF2B5EF4-FFF2-40B4-BE49-F238E27FC236}">
                <a16:creationId xmlns:a16="http://schemas.microsoft.com/office/drawing/2014/main" id="{73AC6BDF-E004-10EF-2A8F-69A9CE6FF3B4}"/>
              </a:ext>
            </a:extLst>
          </p:cNvPr>
          <p:cNvSpPr txBox="1">
            <a:spLocks/>
          </p:cNvSpPr>
          <p:nvPr>
            <p:custDataLst>
              <p:tags r:id="rId2"/>
            </p:custDataLst>
          </p:nvPr>
        </p:nvSpPr>
        <p:spPr>
          <a:xfrm>
            <a:off x="206500" y="36753"/>
            <a:ext cx="11192429" cy="601082"/>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a:lstStyle>
          <a:p>
            <a:pPr>
              <a:lnSpc>
                <a:spcPts val="2400"/>
              </a:lnSpc>
              <a:spcBef>
                <a:spcPts val="1000"/>
              </a:spcBef>
              <a:buFont typeface="Arial" panose="020B0604020202020204" pitchFamily="34" charset="0"/>
              <a:buNone/>
            </a:pPr>
            <a:r>
              <a:rPr lang="fr-CA" sz="3200" dirty="0">
                <a:solidFill>
                  <a:schemeClr val="bg1"/>
                </a:solidFill>
                <a:ea typeface="+mn-ea"/>
              </a:rPr>
              <a:t>Analyse des facteurs de succès selon </a:t>
            </a:r>
            <a:r>
              <a:rPr lang="fr-CA" sz="3200" dirty="0" err="1">
                <a:solidFill>
                  <a:schemeClr val="bg1"/>
                </a:solidFill>
                <a:ea typeface="+mn-ea"/>
              </a:rPr>
              <a:t>Prosci</a:t>
            </a:r>
            <a:r>
              <a:rPr lang="fr-CA" sz="3200" dirty="0">
                <a:solidFill>
                  <a:schemeClr val="bg1"/>
                </a:solidFill>
                <a:ea typeface="+mn-ea"/>
              </a:rPr>
              <a:t> (2 de 3)</a:t>
            </a:r>
          </a:p>
        </p:txBody>
      </p:sp>
      <p:pic>
        <p:nvPicPr>
          <p:cNvPr id="2" name="Content Placeholder 10">
            <a:extLst>
              <a:ext uri="{FF2B5EF4-FFF2-40B4-BE49-F238E27FC236}">
                <a16:creationId xmlns:a16="http://schemas.microsoft.com/office/drawing/2014/main" id="{ED21162E-5336-732B-B6FB-02D1EC89E84C}"/>
              </a:ext>
              <a:ext uri="{C183D7F6-B498-43B3-948B-1728B52AA6E4}">
                <adec:decorative xmlns:adec="http://schemas.microsoft.com/office/drawing/2017/decorative" val="1"/>
              </a:ext>
            </a:extLst>
          </p:cNvPr>
          <p:cNvPicPr>
            <a:picLocks noChangeAspect="1"/>
          </p:cNvPicPr>
          <p:nvPr>
            <p:custDataLst>
              <p:tags r:id="rId3"/>
            </p:custDataLst>
          </p:nvPr>
        </p:nvPicPr>
        <p:blipFill>
          <a:blip r:embed="rId5">
            <a:biLevel thresh="25000"/>
            <a:extLst>
              <a:ext uri="{28A0092B-C50C-407E-A947-70E740481C1C}">
                <a14:useLocalDpi xmlns:a14="http://schemas.microsoft.com/office/drawing/2010/main" val="0"/>
              </a:ext>
            </a:extLst>
          </a:blip>
          <a:srcRect/>
          <a:stretch/>
        </p:blipFill>
        <p:spPr>
          <a:xfrm>
            <a:off x="11529530" y="72265"/>
            <a:ext cx="531869" cy="580758"/>
          </a:xfrm>
          <a:prstGeom prst="rect">
            <a:avLst/>
          </a:prstGeom>
        </p:spPr>
      </p:pic>
      <p:graphicFrame>
        <p:nvGraphicFramePr>
          <p:cNvPr id="4" name="Tableau 3">
            <a:extLst>
              <a:ext uri="{FF2B5EF4-FFF2-40B4-BE49-F238E27FC236}">
                <a16:creationId xmlns:a16="http://schemas.microsoft.com/office/drawing/2014/main" id="{A486E3D8-BB0F-FC4C-5E34-A6D40F6C2291}"/>
              </a:ext>
            </a:extLst>
          </p:cNvPr>
          <p:cNvGraphicFramePr>
            <a:graphicFrameLocks noGrp="1"/>
          </p:cNvGraphicFramePr>
          <p:nvPr>
            <p:extLst>
              <p:ext uri="{D42A27DB-BD31-4B8C-83A1-F6EECF244321}">
                <p14:modId xmlns:p14="http://schemas.microsoft.com/office/powerpoint/2010/main" val="3771780716"/>
              </p:ext>
            </p:extLst>
          </p:nvPr>
        </p:nvGraphicFramePr>
        <p:xfrm>
          <a:off x="206500" y="1050693"/>
          <a:ext cx="11318033" cy="4771609"/>
        </p:xfrm>
        <a:graphic>
          <a:graphicData uri="http://schemas.openxmlformats.org/drawingml/2006/table">
            <a:tbl>
              <a:tblPr firstRow="1" firstCol="1" bandRow="1">
                <a:tableStyleId>{B301B821-A1FF-4177-AEE7-76D212191A09}</a:tableStyleId>
              </a:tblPr>
              <a:tblGrid>
                <a:gridCol w="3847319">
                  <a:extLst>
                    <a:ext uri="{9D8B030D-6E8A-4147-A177-3AD203B41FA5}">
                      <a16:colId xmlns:a16="http://schemas.microsoft.com/office/drawing/2014/main" val="91247952"/>
                    </a:ext>
                  </a:extLst>
                </a:gridCol>
                <a:gridCol w="7470714">
                  <a:extLst>
                    <a:ext uri="{9D8B030D-6E8A-4147-A177-3AD203B41FA5}">
                      <a16:colId xmlns:a16="http://schemas.microsoft.com/office/drawing/2014/main" val="3731128252"/>
                    </a:ext>
                  </a:extLst>
                </a:gridCol>
              </a:tblGrid>
              <a:tr h="586189">
                <a:tc>
                  <a:txBody>
                    <a:bodyPr/>
                    <a:lstStyle/>
                    <a:p>
                      <a:pPr marL="0" marR="0">
                        <a:spcAft>
                          <a:spcPts val="1200"/>
                        </a:spcAft>
                        <a:buNone/>
                      </a:pPr>
                      <a:r>
                        <a:rPr lang="fr-CA" sz="2400" b="1" kern="100" dirty="0">
                          <a:solidFill>
                            <a:schemeClr val="accent6">
                              <a:lumMod val="50000"/>
                            </a:schemeClr>
                          </a:solidFill>
                          <a:effectLst/>
                          <a:latin typeface="+mj-lt"/>
                        </a:rPr>
                        <a:t>Facteurs </a:t>
                      </a:r>
                      <a:r>
                        <a:rPr lang="fr-CA" sz="2400" b="1" kern="100" dirty="0" err="1">
                          <a:solidFill>
                            <a:schemeClr val="accent6">
                              <a:lumMod val="50000"/>
                            </a:schemeClr>
                          </a:solidFill>
                          <a:effectLst/>
                          <a:latin typeface="+mj-lt"/>
                        </a:rPr>
                        <a:t>Prosci</a:t>
                      </a:r>
                      <a:endParaRPr lang="en-CA" sz="2400" b="1" kern="100" dirty="0">
                        <a:solidFill>
                          <a:schemeClr val="accent6">
                            <a:lumMod val="50000"/>
                          </a:schemeClr>
                        </a:solidFill>
                        <a:effectLst/>
                        <a:latin typeface="+mj-lt"/>
                        <a:ea typeface="Arial" panose="020B0604020202020204" pitchFamily="34" charset="0"/>
                        <a:cs typeface="Times New Roman" panose="02020603050405020304" pitchFamily="18" charset="0"/>
                      </a:endParaRPr>
                    </a:p>
                  </a:txBody>
                  <a:tcPr marL="68580" marR="68580" marT="0" marB="0"/>
                </a:tc>
                <a:tc>
                  <a:txBody>
                    <a:bodyPr/>
                    <a:lstStyle/>
                    <a:p>
                      <a:pPr marL="0" marR="0">
                        <a:spcAft>
                          <a:spcPts val="1200"/>
                        </a:spcAft>
                        <a:buNone/>
                      </a:pPr>
                      <a:r>
                        <a:rPr lang="fr-CA" sz="2400" b="1" kern="100" dirty="0">
                          <a:solidFill>
                            <a:schemeClr val="accent6">
                              <a:lumMod val="50000"/>
                            </a:schemeClr>
                          </a:solidFill>
                          <a:effectLst/>
                          <a:latin typeface="+mj-lt"/>
                        </a:rPr>
                        <a:t>Constats</a:t>
                      </a:r>
                      <a:endParaRPr lang="en-CA" sz="2400" b="1" kern="100" dirty="0">
                        <a:solidFill>
                          <a:schemeClr val="accent6">
                            <a:lumMod val="50000"/>
                          </a:schemeClr>
                        </a:solidFill>
                        <a:effectLst/>
                        <a:latin typeface="+mj-lt"/>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82179660"/>
                  </a:ext>
                </a:extLst>
              </a:tr>
              <a:tr h="2335024">
                <a:tc>
                  <a:txBody>
                    <a:bodyPr/>
                    <a:lstStyle/>
                    <a:p>
                      <a:r>
                        <a:rPr lang="fr-FR" sz="2000" b="1" kern="1200" dirty="0">
                          <a:solidFill>
                            <a:schemeClr val="dk1"/>
                          </a:solidFill>
                          <a:effectLst/>
                          <a:latin typeface="+mn-lt"/>
                          <a:ea typeface="+mn-ea"/>
                          <a:cs typeface="+mn-cs"/>
                        </a:rPr>
                        <a:t>Engagement et participation </a:t>
                      </a:r>
                      <a:r>
                        <a:rPr lang="fr-CA" sz="2000" b="1" kern="1200" dirty="0">
                          <a:solidFill>
                            <a:schemeClr val="dk1"/>
                          </a:solidFill>
                          <a:effectLst/>
                          <a:latin typeface="+mn-lt"/>
                          <a:ea typeface="+mn-ea"/>
                          <a:cs typeface="+mn-cs"/>
                        </a:rPr>
                        <a:t>des employés</a:t>
                      </a:r>
                      <a:endParaRPr lang="en-CA" sz="2000" b="1" kern="1200" dirty="0">
                        <a:solidFill>
                          <a:schemeClr val="dk1"/>
                        </a:solidFill>
                        <a:effectLst/>
                        <a:latin typeface="+mn-lt"/>
                        <a:ea typeface="+mn-ea"/>
                        <a:cs typeface="+mn-cs"/>
                      </a:endParaRPr>
                    </a:p>
                    <a:p>
                      <a:r>
                        <a:rPr lang="fr-FR" sz="1800" b="0" kern="1200" dirty="0">
                          <a:solidFill>
                            <a:schemeClr val="dk1"/>
                          </a:solidFill>
                          <a:effectLst/>
                          <a:latin typeface="+mn-lt"/>
                          <a:ea typeface="+mn-ea"/>
                          <a:cs typeface="+mn-cs"/>
                        </a:rPr>
                        <a:t>Occasions où ils ont été consultés, où ils ont pu poser des questions et donner de la rétroaction.  </a:t>
                      </a:r>
                      <a:endParaRPr lang="en-CA" sz="1800" b="0" kern="1200" dirty="0">
                        <a:solidFill>
                          <a:schemeClr val="dk1"/>
                        </a:solidFill>
                        <a:effectLst/>
                        <a:latin typeface="+mn-lt"/>
                        <a:ea typeface="+mn-ea"/>
                        <a:cs typeface="+mn-cs"/>
                      </a:endParaRPr>
                    </a:p>
                    <a:p>
                      <a:pPr marL="0" marR="0">
                        <a:spcAft>
                          <a:spcPts val="1200"/>
                        </a:spcAft>
                        <a:buNone/>
                      </a:pPr>
                      <a:endParaRPr lang="en-CA" sz="1200" kern="100" dirty="0">
                        <a:solidFill>
                          <a:srgbClr val="0C1E2B"/>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marL="0" marR="0">
                        <a:spcAft>
                          <a:spcPts val="1200"/>
                        </a:spcAft>
                        <a:buNone/>
                      </a:pPr>
                      <a:endParaRPr lang="en-CA" sz="1200" kern="100" dirty="0">
                        <a:solidFill>
                          <a:srgbClr val="0C1E2B"/>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55080998"/>
                  </a:ext>
                </a:extLst>
              </a:tr>
              <a:tr h="1850396">
                <a:tc>
                  <a:txBody>
                    <a:bodyPr/>
                    <a:lstStyle/>
                    <a:p>
                      <a:r>
                        <a:rPr lang="fr-CA" sz="1800" b="1" kern="1200" dirty="0">
                          <a:solidFill>
                            <a:schemeClr val="dk1"/>
                          </a:solidFill>
                          <a:effectLst/>
                          <a:latin typeface="+mn-lt"/>
                          <a:ea typeface="+mn-ea"/>
                          <a:cs typeface="+mn-cs"/>
                        </a:rPr>
                        <a:t>Communications fréquentes et transparentes</a:t>
                      </a:r>
                    </a:p>
                    <a:p>
                      <a:r>
                        <a:rPr lang="fr-CA" sz="1800" b="0" kern="1200" dirty="0">
                          <a:solidFill>
                            <a:schemeClr val="dk1"/>
                          </a:solidFill>
                          <a:effectLst/>
                          <a:latin typeface="+mn-lt"/>
                          <a:ea typeface="+mn-ea"/>
                          <a:cs typeface="+mn-cs"/>
                        </a:rPr>
                        <a:t>Cadence, fréquence et efficacité des canaux</a:t>
                      </a:r>
                      <a:endParaRPr lang="en-CA" sz="1600" b="0" kern="1200" dirty="0">
                        <a:solidFill>
                          <a:schemeClr val="dk1"/>
                        </a:solidFill>
                        <a:effectLst/>
                        <a:latin typeface="+mn-lt"/>
                        <a:ea typeface="+mn-ea"/>
                        <a:cs typeface="+mn-cs"/>
                      </a:endParaRPr>
                    </a:p>
                    <a:p>
                      <a:pPr marL="0" marR="0">
                        <a:spcAft>
                          <a:spcPts val="1200"/>
                        </a:spcAft>
                        <a:buNone/>
                      </a:pPr>
                      <a:endParaRPr lang="en-CA" sz="1200" kern="100" dirty="0">
                        <a:solidFill>
                          <a:srgbClr val="0C1E2B"/>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marL="0" marR="0">
                        <a:spcAft>
                          <a:spcPts val="1200"/>
                        </a:spcAft>
                        <a:buNone/>
                      </a:pPr>
                      <a:r>
                        <a:rPr lang="fr-CA" sz="1200" kern="100" dirty="0">
                          <a:effectLst/>
                        </a:rPr>
                        <a:t> </a:t>
                      </a:r>
                      <a:endParaRPr lang="en-CA" sz="1200" kern="100" dirty="0">
                        <a:solidFill>
                          <a:srgbClr val="0C1E2B"/>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68161201"/>
                  </a:ext>
                </a:extLst>
              </a:tr>
            </a:tbl>
          </a:graphicData>
        </a:graphic>
      </p:graphicFrame>
    </p:spTree>
    <p:extLst>
      <p:ext uri="{BB962C8B-B14F-4D97-AF65-F5344CB8AC3E}">
        <p14:creationId xmlns:p14="http://schemas.microsoft.com/office/powerpoint/2010/main" val="2177547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475BD6-71DC-5070-E6CC-07B6545404E3}"/>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0144046A-A0A6-8393-AE4E-C9B31F544EB3}"/>
              </a:ext>
              <a:ext uri="{C183D7F6-B498-43B3-948B-1728B52AA6E4}">
                <adec:decorative xmlns:adec="http://schemas.microsoft.com/office/drawing/2017/decorative" val="1"/>
              </a:ext>
            </a:extLst>
          </p:cNvPr>
          <p:cNvSpPr/>
          <p:nvPr>
            <p:custDataLst>
              <p:tags r:id="rId1"/>
            </p:custDataLst>
          </p:nvPr>
        </p:nvSpPr>
        <p:spPr>
          <a:xfrm>
            <a:off x="0" y="-1"/>
            <a:ext cx="12192000" cy="753035"/>
          </a:xfrm>
          <a:prstGeom prst="rect">
            <a:avLst/>
          </a:prstGeom>
          <a:solidFill>
            <a:schemeClr val="accent3">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CA"/>
          </a:p>
        </p:txBody>
      </p:sp>
      <p:sp>
        <p:nvSpPr>
          <p:cNvPr id="8" name="Title 1">
            <a:extLst>
              <a:ext uri="{FF2B5EF4-FFF2-40B4-BE49-F238E27FC236}">
                <a16:creationId xmlns:a16="http://schemas.microsoft.com/office/drawing/2014/main" id="{D61BDF4D-560B-1886-6750-66CA62CA9917}"/>
              </a:ext>
            </a:extLst>
          </p:cNvPr>
          <p:cNvSpPr txBox="1">
            <a:spLocks/>
          </p:cNvSpPr>
          <p:nvPr>
            <p:custDataLst>
              <p:tags r:id="rId2"/>
            </p:custDataLst>
          </p:nvPr>
        </p:nvSpPr>
        <p:spPr>
          <a:xfrm>
            <a:off x="206500" y="36753"/>
            <a:ext cx="11192429" cy="601082"/>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a:lstStyle>
          <a:p>
            <a:pPr>
              <a:lnSpc>
                <a:spcPts val="2400"/>
              </a:lnSpc>
              <a:spcBef>
                <a:spcPts val="1000"/>
              </a:spcBef>
              <a:buFont typeface="Arial" panose="020B0604020202020204" pitchFamily="34" charset="0"/>
              <a:buNone/>
            </a:pPr>
            <a:r>
              <a:rPr lang="fr-CA" sz="3200" dirty="0">
                <a:solidFill>
                  <a:schemeClr val="bg1"/>
                </a:solidFill>
                <a:ea typeface="+mn-ea"/>
              </a:rPr>
              <a:t>Analyse des facteurs de succès selon </a:t>
            </a:r>
            <a:r>
              <a:rPr lang="fr-CA" sz="3200" dirty="0" err="1">
                <a:solidFill>
                  <a:schemeClr val="bg1"/>
                </a:solidFill>
                <a:ea typeface="+mn-ea"/>
              </a:rPr>
              <a:t>Prosci</a:t>
            </a:r>
            <a:r>
              <a:rPr lang="fr-CA" sz="3200" dirty="0">
                <a:solidFill>
                  <a:schemeClr val="bg1"/>
                </a:solidFill>
                <a:ea typeface="+mn-ea"/>
              </a:rPr>
              <a:t> (3 de 3)</a:t>
            </a:r>
          </a:p>
        </p:txBody>
      </p:sp>
      <p:pic>
        <p:nvPicPr>
          <p:cNvPr id="2" name="Content Placeholder 10">
            <a:extLst>
              <a:ext uri="{FF2B5EF4-FFF2-40B4-BE49-F238E27FC236}">
                <a16:creationId xmlns:a16="http://schemas.microsoft.com/office/drawing/2014/main" id="{9A4565CB-B95C-F0AD-5C14-FF2A9D236978}"/>
              </a:ext>
              <a:ext uri="{C183D7F6-B498-43B3-948B-1728B52AA6E4}">
                <adec:decorative xmlns:adec="http://schemas.microsoft.com/office/drawing/2017/decorative" val="1"/>
              </a:ext>
            </a:extLst>
          </p:cNvPr>
          <p:cNvPicPr>
            <a:picLocks noChangeAspect="1"/>
          </p:cNvPicPr>
          <p:nvPr>
            <p:custDataLst>
              <p:tags r:id="rId3"/>
            </p:custDataLst>
          </p:nvPr>
        </p:nvPicPr>
        <p:blipFill>
          <a:blip r:embed="rId5">
            <a:biLevel thresh="25000"/>
            <a:extLst>
              <a:ext uri="{28A0092B-C50C-407E-A947-70E740481C1C}">
                <a14:useLocalDpi xmlns:a14="http://schemas.microsoft.com/office/drawing/2010/main" val="0"/>
              </a:ext>
            </a:extLst>
          </a:blip>
          <a:srcRect/>
          <a:stretch/>
        </p:blipFill>
        <p:spPr>
          <a:xfrm>
            <a:off x="11529530" y="72265"/>
            <a:ext cx="531869" cy="580758"/>
          </a:xfrm>
          <a:prstGeom prst="rect">
            <a:avLst/>
          </a:prstGeom>
        </p:spPr>
      </p:pic>
      <p:graphicFrame>
        <p:nvGraphicFramePr>
          <p:cNvPr id="4" name="Tableau 3">
            <a:extLst>
              <a:ext uri="{FF2B5EF4-FFF2-40B4-BE49-F238E27FC236}">
                <a16:creationId xmlns:a16="http://schemas.microsoft.com/office/drawing/2014/main" id="{B48F2DD6-464B-4A28-E7D3-BA69B3B5B5E2}"/>
              </a:ext>
            </a:extLst>
          </p:cNvPr>
          <p:cNvGraphicFramePr>
            <a:graphicFrameLocks noGrp="1"/>
          </p:cNvGraphicFramePr>
          <p:nvPr>
            <p:extLst>
              <p:ext uri="{D42A27DB-BD31-4B8C-83A1-F6EECF244321}">
                <p14:modId xmlns:p14="http://schemas.microsoft.com/office/powerpoint/2010/main" val="3586036007"/>
              </p:ext>
            </p:extLst>
          </p:nvPr>
        </p:nvGraphicFramePr>
        <p:xfrm>
          <a:off x="206500" y="1050693"/>
          <a:ext cx="11318033" cy="4398423"/>
        </p:xfrm>
        <a:graphic>
          <a:graphicData uri="http://schemas.openxmlformats.org/drawingml/2006/table">
            <a:tbl>
              <a:tblPr firstRow="1" firstCol="1" bandRow="1">
                <a:tableStyleId>{B301B821-A1FF-4177-AEE7-76D212191A09}</a:tableStyleId>
              </a:tblPr>
              <a:tblGrid>
                <a:gridCol w="3847319">
                  <a:extLst>
                    <a:ext uri="{9D8B030D-6E8A-4147-A177-3AD203B41FA5}">
                      <a16:colId xmlns:a16="http://schemas.microsoft.com/office/drawing/2014/main" val="91247952"/>
                    </a:ext>
                  </a:extLst>
                </a:gridCol>
                <a:gridCol w="7470714">
                  <a:extLst>
                    <a:ext uri="{9D8B030D-6E8A-4147-A177-3AD203B41FA5}">
                      <a16:colId xmlns:a16="http://schemas.microsoft.com/office/drawing/2014/main" val="3731128252"/>
                    </a:ext>
                  </a:extLst>
                </a:gridCol>
              </a:tblGrid>
              <a:tr h="405543">
                <a:tc>
                  <a:txBody>
                    <a:bodyPr/>
                    <a:lstStyle/>
                    <a:p>
                      <a:pPr marL="0" marR="0">
                        <a:spcAft>
                          <a:spcPts val="1200"/>
                        </a:spcAft>
                        <a:buNone/>
                      </a:pPr>
                      <a:r>
                        <a:rPr lang="fr-CA" sz="2400" b="1" kern="100" dirty="0">
                          <a:solidFill>
                            <a:schemeClr val="accent6">
                              <a:lumMod val="50000"/>
                            </a:schemeClr>
                          </a:solidFill>
                          <a:effectLst/>
                          <a:latin typeface="+mj-lt"/>
                        </a:rPr>
                        <a:t>Facteurs </a:t>
                      </a:r>
                      <a:r>
                        <a:rPr lang="fr-CA" sz="2400" b="1" kern="100" dirty="0" err="1">
                          <a:solidFill>
                            <a:schemeClr val="accent6">
                              <a:lumMod val="50000"/>
                            </a:schemeClr>
                          </a:solidFill>
                          <a:effectLst/>
                          <a:latin typeface="+mj-lt"/>
                        </a:rPr>
                        <a:t>Prosci</a:t>
                      </a:r>
                      <a:endParaRPr lang="en-CA" sz="2400" b="1" kern="100" dirty="0">
                        <a:solidFill>
                          <a:schemeClr val="accent6">
                            <a:lumMod val="50000"/>
                          </a:schemeClr>
                        </a:solidFill>
                        <a:effectLst/>
                        <a:latin typeface="+mj-lt"/>
                        <a:ea typeface="Arial" panose="020B0604020202020204" pitchFamily="34" charset="0"/>
                        <a:cs typeface="Times New Roman" panose="02020603050405020304" pitchFamily="18" charset="0"/>
                      </a:endParaRPr>
                    </a:p>
                  </a:txBody>
                  <a:tcPr marL="68580" marR="68580" marT="0" marB="0"/>
                </a:tc>
                <a:tc>
                  <a:txBody>
                    <a:bodyPr/>
                    <a:lstStyle/>
                    <a:p>
                      <a:pPr marL="0" marR="0">
                        <a:spcAft>
                          <a:spcPts val="1200"/>
                        </a:spcAft>
                        <a:buNone/>
                      </a:pPr>
                      <a:r>
                        <a:rPr lang="fr-CA" sz="2400" b="1" kern="100" dirty="0">
                          <a:solidFill>
                            <a:schemeClr val="accent6">
                              <a:lumMod val="50000"/>
                            </a:schemeClr>
                          </a:solidFill>
                          <a:effectLst/>
                          <a:latin typeface="+mj-lt"/>
                        </a:rPr>
                        <a:t>Constats</a:t>
                      </a:r>
                      <a:endParaRPr lang="en-CA" sz="2400" b="1" kern="100" dirty="0">
                        <a:solidFill>
                          <a:schemeClr val="accent6">
                            <a:lumMod val="50000"/>
                          </a:schemeClr>
                        </a:solidFill>
                        <a:effectLst/>
                        <a:latin typeface="+mj-lt"/>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82179660"/>
                  </a:ext>
                </a:extLst>
              </a:tr>
              <a:tr h="979055">
                <a:tc>
                  <a:txBody>
                    <a:bodyPr/>
                    <a:lstStyle/>
                    <a:p>
                      <a:r>
                        <a:rPr lang="fr-FR" sz="1800" b="1" kern="1200" dirty="0">
                          <a:solidFill>
                            <a:schemeClr val="dk1"/>
                          </a:solidFill>
                          <a:effectLst/>
                          <a:latin typeface="+mn-lt"/>
                          <a:ea typeface="+mn-ea"/>
                          <a:cs typeface="+mn-cs"/>
                        </a:rPr>
                        <a:t>Intégration de la </a:t>
                      </a:r>
                      <a:r>
                        <a:rPr lang="fr-FR" sz="1800" b="1" kern="1200" dirty="0" err="1">
                          <a:solidFill>
                            <a:schemeClr val="dk1"/>
                          </a:solidFill>
                          <a:effectLst/>
                          <a:latin typeface="+mn-lt"/>
                          <a:ea typeface="+mn-ea"/>
                          <a:cs typeface="+mn-cs"/>
                        </a:rPr>
                        <a:t>GdC</a:t>
                      </a:r>
                      <a:r>
                        <a:rPr lang="fr-FR" sz="1800" b="1" kern="1200" dirty="0">
                          <a:solidFill>
                            <a:schemeClr val="dk1"/>
                          </a:solidFill>
                          <a:effectLst/>
                          <a:latin typeface="+mn-lt"/>
                          <a:ea typeface="+mn-ea"/>
                          <a:cs typeface="+mn-cs"/>
                        </a:rPr>
                        <a:t> avec l’équipe de projet</a:t>
                      </a:r>
                      <a:endParaRPr lang="en-CA" sz="1800" b="1" kern="1200" dirty="0">
                        <a:solidFill>
                          <a:schemeClr val="dk1"/>
                        </a:solidFill>
                        <a:effectLst/>
                        <a:latin typeface="+mn-lt"/>
                        <a:ea typeface="+mn-ea"/>
                        <a:cs typeface="+mn-cs"/>
                      </a:endParaRPr>
                    </a:p>
                    <a:p>
                      <a:r>
                        <a:rPr lang="fr-FR" sz="1600" b="0" kern="1200" dirty="0">
                          <a:solidFill>
                            <a:schemeClr val="dk1"/>
                          </a:solidFill>
                          <a:effectLst/>
                          <a:latin typeface="+mn-lt"/>
                          <a:ea typeface="+mn-ea"/>
                          <a:cs typeface="+mn-cs"/>
                        </a:rPr>
                        <a:t>Bénéfices et impacts d’une intégration tôt dans le projet </a:t>
                      </a:r>
                      <a:r>
                        <a:rPr lang="fr-CA" sz="1600" b="0" kern="1200" dirty="0">
                          <a:solidFill>
                            <a:schemeClr val="dk1"/>
                          </a:solidFill>
                          <a:effectLst/>
                          <a:latin typeface="+mn-lt"/>
                          <a:ea typeface="+mn-ea"/>
                          <a:cs typeface="+mn-cs"/>
                        </a:rPr>
                        <a:t>et de la répartition de rôles.</a:t>
                      </a:r>
                      <a:endParaRPr lang="en-CA" sz="1600" b="0" kern="1200" dirty="0">
                        <a:solidFill>
                          <a:schemeClr val="dk1"/>
                        </a:solidFill>
                        <a:effectLst/>
                        <a:latin typeface="+mn-lt"/>
                        <a:ea typeface="+mn-ea"/>
                        <a:cs typeface="+mn-cs"/>
                      </a:endParaRPr>
                    </a:p>
                    <a:p>
                      <a:pPr marL="0" marR="0">
                        <a:spcAft>
                          <a:spcPts val="1200"/>
                        </a:spcAft>
                        <a:buNone/>
                      </a:pPr>
                      <a:endParaRPr lang="en-CA" sz="1200" kern="100" dirty="0">
                        <a:solidFill>
                          <a:srgbClr val="0C1E2B"/>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marL="0" marR="0">
                        <a:spcAft>
                          <a:spcPts val="1200"/>
                        </a:spcAft>
                        <a:buNone/>
                      </a:pPr>
                      <a:endParaRPr lang="en-CA" sz="1200" kern="100" dirty="0">
                        <a:solidFill>
                          <a:srgbClr val="0C1E2B"/>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55080998"/>
                  </a:ext>
                </a:extLst>
              </a:tr>
              <a:tr h="405543">
                <a:tc>
                  <a:txBody>
                    <a:bodyPr/>
                    <a:lstStyle/>
                    <a:p>
                      <a:r>
                        <a:rPr lang="fr-FR" sz="1800" b="1" kern="1200" dirty="0">
                          <a:solidFill>
                            <a:schemeClr val="dk1"/>
                          </a:solidFill>
                          <a:effectLst/>
                          <a:latin typeface="+mn-lt"/>
                          <a:ea typeface="+mn-ea"/>
                          <a:cs typeface="+mn-cs"/>
                        </a:rPr>
                        <a:t>Approche structurée de la gestion du changement</a:t>
                      </a:r>
                      <a:endParaRPr lang="en-CA" sz="1800" b="1" kern="1200" dirty="0">
                        <a:solidFill>
                          <a:schemeClr val="dk1"/>
                        </a:solidFill>
                        <a:effectLst/>
                        <a:latin typeface="+mn-lt"/>
                        <a:ea typeface="+mn-ea"/>
                        <a:cs typeface="+mn-cs"/>
                      </a:endParaRPr>
                    </a:p>
                    <a:p>
                      <a:r>
                        <a:rPr lang="fr-CA" sz="1600" b="0" kern="1200" dirty="0">
                          <a:solidFill>
                            <a:schemeClr val="dk1"/>
                          </a:solidFill>
                          <a:effectLst/>
                          <a:latin typeface="+mn-lt"/>
                          <a:ea typeface="+mn-ea"/>
                          <a:cs typeface="+mn-cs"/>
                        </a:rPr>
                        <a:t>Approche suivie et bénéfices de celle-ci</a:t>
                      </a:r>
                      <a:r>
                        <a:rPr lang="fr-CA" sz="1800" b="0" kern="1200" dirty="0">
                          <a:solidFill>
                            <a:schemeClr val="dk1"/>
                          </a:solidFill>
                          <a:effectLst/>
                          <a:latin typeface="+mn-lt"/>
                          <a:ea typeface="+mn-ea"/>
                          <a:cs typeface="+mn-cs"/>
                        </a:rPr>
                        <a:t>.</a:t>
                      </a:r>
                      <a:endParaRPr lang="en-CA" sz="1800" b="0" kern="1200" dirty="0">
                        <a:solidFill>
                          <a:schemeClr val="dk1"/>
                        </a:solidFill>
                        <a:effectLst/>
                        <a:latin typeface="+mn-lt"/>
                        <a:ea typeface="+mn-ea"/>
                        <a:cs typeface="+mn-cs"/>
                      </a:endParaRPr>
                    </a:p>
                    <a:p>
                      <a:pPr marL="0" marR="0">
                        <a:spcAft>
                          <a:spcPts val="1200"/>
                        </a:spcAft>
                        <a:buNone/>
                      </a:pPr>
                      <a:endParaRPr lang="en-CA" sz="1200" kern="100" dirty="0">
                        <a:solidFill>
                          <a:srgbClr val="0C1E2B"/>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marL="0" marR="0">
                        <a:spcAft>
                          <a:spcPts val="1200"/>
                        </a:spcAft>
                        <a:buNone/>
                      </a:pPr>
                      <a:r>
                        <a:rPr lang="fr-CA" sz="1200" kern="100" dirty="0">
                          <a:effectLst/>
                        </a:rPr>
                        <a:t> </a:t>
                      </a:r>
                      <a:endParaRPr lang="en-CA" sz="1200" kern="100" dirty="0">
                        <a:solidFill>
                          <a:srgbClr val="0C1E2B"/>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68161201"/>
                  </a:ext>
                </a:extLst>
              </a:tr>
              <a:tr h="405543">
                <a:tc>
                  <a:txBody>
                    <a:bodyPr/>
                    <a:lstStyle/>
                    <a:p>
                      <a:r>
                        <a:rPr lang="fr-CA" sz="1800" kern="100" dirty="0">
                          <a:effectLst/>
                        </a:rPr>
                        <a:t>Ressource dédiée à la gestion du changement</a:t>
                      </a:r>
                    </a:p>
                    <a:p>
                      <a:r>
                        <a:rPr lang="fr-CA" sz="1600" b="0" kern="100" dirty="0">
                          <a:solidFill>
                            <a:srgbClr val="0C1E2B"/>
                          </a:solidFill>
                          <a:effectLst/>
                          <a:latin typeface="+mn-lt"/>
                          <a:ea typeface="Arial" panose="020B0604020202020204" pitchFamily="34" charset="0"/>
                          <a:cs typeface="Times New Roman" panose="02020603050405020304" pitchFamily="18" charset="0"/>
                        </a:rPr>
                        <a:t>Temps consacré par les ressources ainsi que leur bagage (expériences, formations) pour mener ce dossier.</a:t>
                      </a:r>
                      <a:endParaRPr lang="en-CA" sz="1600" b="0" kern="100" dirty="0">
                        <a:solidFill>
                          <a:srgbClr val="0C1E2B"/>
                        </a:solidFill>
                        <a:effectLst/>
                        <a:latin typeface="+mn-lt"/>
                        <a:ea typeface="Arial" panose="020B0604020202020204" pitchFamily="34" charset="0"/>
                        <a:cs typeface="Times New Roman" panose="02020603050405020304" pitchFamily="18" charset="0"/>
                      </a:endParaRPr>
                    </a:p>
                  </a:txBody>
                  <a:tcPr marL="68580" marR="68580" marT="0" marB="0"/>
                </a:tc>
                <a:tc>
                  <a:txBody>
                    <a:bodyPr/>
                    <a:lstStyle/>
                    <a:p>
                      <a:pPr marL="0" marR="0">
                        <a:spcAft>
                          <a:spcPts val="1200"/>
                        </a:spcAft>
                        <a:buNone/>
                      </a:pPr>
                      <a:r>
                        <a:rPr lang="fr-CA" sz="1200" kern="100" dirty="0">
                          <a:effectLst/>
                        </a:rPr>
                        <a:t> </a:t>
                      </a:r>
                      <a:endParaRPr lang="en-CA" sz="1200" kern="100" dirty="0">
                        <a:solidFill>
                          <a:srgbClr val="0C1E2B"/>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42268178"/>
                  </a:ext>
                </a:extLst>
              </a:tr>
            </a:tbl>
          </a:graphicData>
        </a:graphic>
      </p:graphicFrame>
    </p:spTree>
    <p:extLst>
      <p:ext uri="{BB962C8B-B14F-4D97-AF65-F5344CB8AC3E}">
        <p14:creationId xmlns:p14="http://schemas.microsoft.com/office/powerpoint/2010/main" val="21263000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62AB89C-5C60-F514-7F62-BB85882DB24D}"/>
              </a:ext>
              <a:ext uri="{C183D7F6-B498-43B3-948B-1728B52AA6E4}">
                <adec:decorative xmlns:adec="http://schemas.microsoft.com/office/drawing/2017/decorative" val="1"/>
              </a:ext>
            </a:extLst>
          </p:cNvPr>
          <p:cNvSpPr/>
          <p:nvPr>
            <p:custDataLst>
              <p:tags r:id="rId1"/>
            </p:custDataLst>
          </p:nvPr>
        </p:nvSpPr>
        <p:spPr>
          <a:xfrm>
            <a:off x="0" y="-1"/>
            <a:ext cx="12192000" cy="753035"/>
          </a:xfrm>
          <a:prstGeom prst="rect">
            <a:avLst/>
          </a:prstGeom>
          <a:solidFill>
            <a:schemeClr val="accent3">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CA"/>
          </a:p>
        </p:txBody>
      </p:sp>
      <p:sp>
        <p:nvSpPr>
          <p:cNvPr id="8" name="Title 1">
            <a:extLst>
              <a:ext uri="{FF2B5EF4-FFF2-40B4-BE49-F238E27FC236}">
                <a16:creationId xmlns:a16="http://schemas.microsoft.com/office/drawing/2014/main" id="{02D8D4DF-2C0A-5924-F304-01FCD54FA0CB}"/>
              </a:ext>
            </a:extLst>
          </p:cNvPr>
          <p:cNvSpPr txBox="1">
            <a:spLocks/>
          </p:cNvSpPr>
          <p:nvPr>
            <p:custDataLst>
              <p:tags r:id="rId2"/>
            </p:custDataLst>
          </p:nvPr>
        </p:nvSpPr>
        <p:spPr>
          <a:xfrm>
            <a:off x="206500" y="36753"/>
            <a:ext cx="7388618" cy="601082"/>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a:lstStyle>
          <a:p>
            <a:pPr>
              <a:lnSpc>
                <a:spcPts val="2400"/>
              </a:lnSpc>
              <a:spcBef>
                <a:spcPts val="1000"/>
              </a:spcBef>
              <a:buFont typeface="Arial" panose="020B0604020202020204" pitchFamily="34" charset="0"/>
              <a:buNone/>
            </a:pPr>
            <a:r>
              <a:rPr lang="en-US" sz="3200" dirty="0">
                <a:solidFill>
                  <a:schemeClr val="bg1"/>
                </a:solidFill>
                <a:ea typeface="+mn-ea"/>
              </a:rPr>
              <a:t>Ce qui a bien </a:t>
            </a:r>
            <a:r>
              <a:rPr lang="en-US" sz="3200" dirty="0" err="1">
                <a:solidFill>
                  <a:schemeClr val="bg1"/>
                </a:solidFill>
                <a:ea typeface="+mn-ea"/>
              </a:rPr>
              <a:t>fonctionné</a:t>
            </a:r>
            <a:endParaRPr lang="en-CA" sz="3200" dirty="0">
              <a:solidFill>
                <a:schemeClr val="bg1"/>
              </a:solidFill>
              <a:ea typeface="+mn-ea"/>
            </a:endParaRPr>
          </a:p>
        </p:txBody>
      </p:sp>
      <p:pic>
        <p:nvPicPr>
          <p:cNvPr id="2" name="Content Placeholder 10">
            <a:extLst>
              <a:ext uri="{FF2B5EF4-FFF2-40B4-BE49-F238E27FC236}">
                <a16:creationId xmlns:a16="http://schemas.microsoft.com/office/drawing/2014/main" id="{4BD68C73-F1E4-861B-F97F-C727B483DCBF}"/>
              </a:ext>
              <a:ext uri="{C183D7F6-B498-43B3-948B-1728B52AA6E4}">
                <adec:decorative xmlns:adec="http://schemas.microsoft.com/office/drawing/2017/decorative" val="1"/>
              </a:ext>
            </a:extLst>
          </p:cNvPr>
          <p:cNvPicPr>
            <a:picLocks noChangeAspect="1"/>
          </p:cNvPicPr>
          <p:nvPr>
            <p:custDataLst>
              <p:tags r:id="rId3"/>
            </p:custDataLst>
          </p:nvPr>
        </p:nvPicPr>
        <p:blipFill>
          <a:blip r:embed="rId5">
            <a:biLevel thresh="25000"/>
            <a:extLst>
              <a:ext uri="{28A0092B-C50C-407E-A947-70E740481C1C}">
                <a14:useLocalDpi xmlns:a14="http://schemas.microsoft.com/office/drawing/2010/main" val="0"/>
              </a:ext>
            </a:extLst>
          </a:blip>
          <a:srcRect/>
          <a:stretch/>
        </p:blipFill>
        <p:spPr>
          <a:xfrm>
            <a:off x="11529530" y="72265"/>
            <a:ext cx="531869" cy="580758"/>
          </a:xfrm>
          <a:prstGeom prst="rect">
            <a:avLst/>
          </a:prstGeom>
        </p:spPr>
      </p:pic>
      <p:sp>
        <p:nvSpPr>
          <p:cNvPr id="73" name="ZoneTexte 72">
            <a:extLst>
              <a:ext uri="{FF2B5EF4-FFF2-40B4-BE49-F238E27FC236}">
                <a16:creationId xmlns:a16="http://schemas.microsoft.com/office/drawing/2014/main" id="{BA16FAC5-1113-7F4A-52D7-4EE1835ACFD4}"/>
              </a:ext>
            </a:extLst>
          </p:cNvPr>
          <p:cNvSpPr txBox="1"/>
          <p:nvPr/>
        </p:nvSpPr>
        <p:spPr>
          <a:xfrm>
            <a:off x="206499" y="965918"/>
            <a:ext cx="11578063" cy="646331"/>
          </a:xfrm>
          <a:prstGeom prst="rect">
            <a:avLst/>
          </a:prstGeom>
          <a:noFill/>
        </p:spPr>
        <p:txBody>
          <a:bodyPr wrap="square">
            <a:spAutoFit/>
          </a:bodyPr>
          <a:lstStyle/>
          <a:p>
            <a:pPr marL="0" marR="0">
              <a:spcAft>
                <a:spcPts val="1200"/>
              </a:spcAft>
            </a:pPr>
            <a:r>
              <a:rPr lang="fr-CA" sz="1800" kern="100" dirty="0">
                <a:solidFill>
                  <a:srgbClr val="0C1E2B"/>
                </a:solidFill>
                <a:effectLst/>
                <a:latin typeface="Arial" panose="020B0604020202020204" pitchFamily="34" charset="0"/>
                <a:ea typeface="Arial" panose="020B0604020202020204" pitchFamily="34" charset="0"/>
                <a:cs typeface="Times New Roman" panose="02020603050405020304" pitchFamily="18" charset="0"/>
              </a:rPr>
              <a:t>Pour cette section, référez-vous à votre tableau </a:t>
            </a:r>
            <a:r>
              <a:rPr lang="fr-CA" sz="1800" kern="100" dirty="0">
                <a:solidFill>
                  <a:srgbClr val="0C1E2B"/>
                </a:solidFill>
                <a:effectLst/>
                <a:latin typeface="Arial" panose="020B0604020202020204" pitchFamily="34" charset="0"/>
                <a:ea typeface="Arial" panose="020B0604020202020204" pitchFamily="34" charset="0"/>
                <a:cs typeface="Times New Roman" panose="02020603050405020304" pitchFamily="18" charset="0"/>
                <a:hlinkClick r:id="rId6"/>
              </a:rPr>
              <a:t>Suivi des activités de la </a:t>
            </a:r>
            <a:r>
              <a:rPr lang="fr-CA" sz="1800" kern="100" dirty="0" err="1">
                <a:solidFill>
                  <a:srgbClr val="0C1E2B"/>
                </a:solidFill>
                <a:effectLst/>
                <a:latin typeface="Arial" panose="020B0604020202020204" pitchFamily="34" charset="0"/>
                <a:ea typeface="Arial" panose="020B0604020202020204" pitchFamily="34" charset="0"/>
                <a:cs typeface="Times New Roman" panose="02020603050405020304" pitchFamily="18" charset="0"/>
                <a:hlinkClick r:id="rId6"/>
              </a:rPr>
              <a:t>GdC</a:t>
            </a:r>
            <a:r>
              <a:rPr lang="fr-CA" sz="1800" kern="100" dirty="0">
                <a:solidFill>
                  <a:srgbClr val="0C1E2B"/>
                </a:solidFill>
                <a:effectLst/>
                <a:latin typeface="Arial" panose="020B0604020202020204" pitchFamily="34" charset="0"/>
                <a:ea typeface="Arial" panose="020B0604020202020204" pitchFamily="34" charset="0"/>
                <a:cs typeface="Times New Roman" panose="02020603050405020304" pitchFamily="18" charset="0"/>
                <a:hlinkClick r:id="rId6"/>
              </a:rPr>
              <a:t> </a:t>
            </a:r>
            <a:r>
              <a:rPr lang="fr-CA" sz="1800" kern="100" dirty="0">
                <a:solidFill>
                  <a:srgbClr val="0C1E2B"/>
                </a:solidFill>
                <a:effectLst/>
                <a:latin typeface="Arial" panose="020B0604020202020204" pitchFamily="34" charset="0"/>
                <a:ea typeface="Arial" panose="020B0604020202020204" pitchFamily="34" charset="0"/>
                <a:cs typeface="Times New Roman" panose="02020603050405020304" pitchFamily="18" charset="0"/>
              </a:rPr>
              <a:t>afin d’en tirer des indicateurs de succès.</a:t>
            </a:r>
            <a:endParaRPr lang="en-CA" sz="1800" kern="100" dirty="0">
              <a:solidFill>
                <a:srgbClr val="0C1E2B"/>
              </a:solidFill>
              <a:effectLst/>
              <a:latin typeface="Arial" panose="020B0604020202020204" pitchFamily="34" charset="0"/>
              <a:ea typeface="Arial" panose="020B0604020202020204" pitchFamily="34" charset="0"/>
              <a:cs typeface="Times New Roman" panose="02020603050405020304" pitchFamily="18" charset="0"/>
            </a:endParaRPr>
          </a:p>
        </p:txBody>
      </p:sp>
      <p:graphicFrame>
        <p:nvGraphicFramePr>
          <p:cNvPr id="74" name="Tableau 73">
            <a:extLst>
              <a:ext uri="{FF2B5EF4-FFF2-40B4-BE49-F238E27FC236}">
                <a16:creationId xmlns:a16="http://schemas.microsoft.com/office/drawing/2014/main" id="{42BDEB97-3E19-319E-52B3-5DE83BAAEF18}"/>
              </a:ext>
            </a:extLst>
          </p:cNvPr>
          <p:cNvGraphicFramePr>
            <a:graphicFrameLocks noGrp="1"/>
          </p:cNvGraphicFramePr>
          <p:nvPr>
            <p:extLst>
              <p:ext uri="{D42A27DB-BD31-4B8C-83A1-F6EECF244321}">
                <p14:modId xmlns:p14="http://schemas.microsoft.com/office/powerpoint/2010/main" val="2907050037"/>
              </p:ext>
            </p:extLst>
          </p:nvPr>
        </p:nvGraphicFramePr>
        <p:xfrm>
          <a:off x="307910" y="1825133"/>
          <a:ext cx="11221621" cy="3006770"/>
        </p:xfrm>
        <a:graphic>
          <a:graphicData uri="http://schemas.openxmlformats.org/drawingml/2006/table">
            <a:tbl>
              <a:tblPr firstRow="1" firstCol="1" bandRow="1">
                <a:tableStyleId>{B301B821-A1FF-4177-AEE7-76D212191A09}</a:tableStyleId>
              </a:tblPr>
              <a:tblGrid>
                <a:gridCol w="3373148">
                  <a:extLst>
                    <a:ext uri="{9D8B030D-6E8A-4147-A177-3AD203B41FA5}">
                      <a16:colId xmlns:a16="http://schemas.microsoft.com/office/drawing/2014/main" val="91247952"/>
                    </a:ext>
                  </a:extLst>
                </a:gridCol>
                <a:gridCol w="4033243">
                  <a:extLst>
                    <a:ext uri="{9D8B030D-6E8A-4147-A177-3AD203B41FA5}">
                      <a16:colId xmlns:a16="http://schemas.microsoft.com/office/drawing/2014/main" val="3731128252"/>
                    </a:ext>
                  </a:extLst>
                </a:gridCol>
                <a:gridCol w="3815230">
                  <a:extLst>
                    <a:ext uri="{9D8B030D-6E8A-4147-A177-3AD203B41FA5}">
                      <a16:colId xmlns:a16="http://schemas.microsoft.com/office/drawing/2014/main" val="1585670304"/>
                    </a:ext>
                  </a:extLst>
                </a:gridCol>
              </a:tblGrid>
              <a:tr h="405543">
                <a:tc>
                  <a:txBody>
                    <a:bodyPr/>
                    <a:lstStyle/>
                    <a:p>
                      <a:pPr marL="0" marR="0">
                        <a:spcAft>
                          <a:spcPts val="1200"/>
                        </a:spcAft>
                        <a:buNone/>
                      </a:pPr>
                      <a:r>
                        <a:rPr lang="fr-CA" sz="1800" b="1" kern="100" dirty="0">
                          <a:solidFill>
                            <a:schemeClr val="accent6">
                              <a:lumMod val="50000"/>
                            </a:schemeClr>
                          </a:solidFill>
                          <a:effectLst/>
                          <a:latin typeface="+mj-lt"/>
                        </a:rPr>
                        <a:t>Initiatives réussies</a:t>
                      </a:r>
                      <a:endParaRPr lang="en-CA" sz="1800" b="1" kern="100" dirty="0">
                        <a:solidFill>
                          <a:schemeClr val="accent6">
                            <a:lumMod val="50000"/>
                          </a:schemeClr>
                        </a:solidFill>
                        <a:effectLst/>
                        <a:latin typeface="+mj-lt"/>
                        <a:ea typeface="Arial" panose="020B0604020202020204" pitchFamily="34" charset="0"/>
                        <a:cs typeface="Times New Roman" panose="02020603050405020304" pitchFamily="18" charset="0"/>
                      </a:endParaRPr>
                    </a:p>
                  </a:txBody>
                  <a:tcPr marL="68580" marR="68580" marT="0" marB="0"/>
                </a:tc>
                <a:tc>
                  <a:txBody>
                    <a:bodyPr/>
                    <a:lstStyle/>
                    <a:p>
                      <a:pPr marL="0" marR="0">
                        <a:spcAft>
                          <a:spcPts val="1200"/>
                        </a:spcAft>
                        <a:buNone/>
                      </a:pPr>
                      <a:r>
                        <a:rPr lang="fr-CA" sz="1800" b="1" kern="100" dirty="0">
                          <a:solidFill>
                            <a:schemeClr val="accent6">
                              <a:lumMod val="50000"/>
                            </a:schemeClr>
                          </a:solidFill>
                          <a:effectLst/>
                          <a:latin typeface="+mj-lt"/>
                        </a:rPr>
                        <a:t>Indicateurs / Observations</a:t>
                      </a:r>
                      <a:endParaRPr lang="en-CA" sz="1800" b="1" kern="100" dirty="0">
                        <a:solidFill>
                          <a:schemeClr val="accent6">
                            <a:lumMod val="50000"/>
                          </a:schemeClr>
                        </a:solidFill>
                        <a:effectLst/>
                        <a:latin typeface="+mj-lt"/>
                        <a:ea typeface="Arial" panose="020B0604020202020204" pitchFamily="34" charset="0"/>
                        <a:cs typeface="Times New Roman" panose="02020603050405020304" pitchFamily="18" charset="0"/>
                      </a:endParaRPr>
                    </a:p>
                  </a:txBody>
                  <a:tcPr marL="68580" marR="68580" marT="0" marB="0"/>
                </a:tc>
                <a:tc>
                  <a:txBody>
                    <a:bodyPr/>
                    <a:lstStyle/>
                    <a:p>
                      <a:pPr marL="0" marR="0">
                        <a:spcAft>
                          <a:spcPts val="1200"/>
                        </a:spcAft>
                        <a:buNone/>
                      </a:pPr>
                      <a:r>
                        <a:rPr lang="fr-CA" sz="1800" b="1" kern="100" dirty="0">
                          <a:solidFill>
                            <a:schemeClr val="accent6">
                              <a:lumMod val="50000"/>
                            </a:schemeClr>
                          </a:solidFill>
                          <a:effectLst/>
                          <a:latin typeface="+mj-lt"/>
                        </a:rPr>
                        <a:t>Facteurs de succès</a:t>
                      </a:r>
                      <a:endParaRPr lang="en-CA" sz="1800" b="1" kern="100" dirty="0">
                        <a:solidFill>
                          <a:schemeClr val="accent6">
                            <a:lumMod val="50000"/>
                          </a:schemeClr>
                        </a:solidFill>
                        <a:effectLst/>
                        <a:latin typeface="+mj-lt"/>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82179660"/>
                  </a:ext>
                </a:extLst>
              </a:tr>
              <a:tr h="979055">
                <a:tc>
                  <a:txBody>
                    <a:bodyPr/>
                    <a:lstStyle/>
                    <a:p>
                      <a:pPr marL="0" marR="0">
                        <a:spcAft>
                          <a:spcPts val="1200"/>
                        </a:spcAft>
                        <a:buNone/>
                      </a:pPr>
                      <a:r>
                        <a:rPr lang="fr-CA" sz="1200" kern="100" dirty="0">
                          <a:effectLst/>
                          <a:highlight>
                            <a:srgbClr val="FFFF00"/>
                          </a:highlight>
                        </a:rPr>
                        <a:t>Ex : L’infolettre mensuelle</a:t>
                      </a:r>
                      <a:endParaRPr lang="en-CA" sz="1200" kern="100" dirty="0">
                        <a:solidFill>
                          <a:srgbClr val="0C1E2B"/>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marL="0" marR="0">
                        <a:spcAft>
                          <a:spcPts val="1200"/>
                        </a:spcAft>
                        <a:buNone/>
                      </a:pPr>
                      <a:r>
                        <a:rPr lang="fr-CA" sz="1200" kern="100" dirty="0">
                          <a:effectLst/>
                          <a:highlight>
                            <a:srgbClr val="FFFF00"/>
                          </a:highlight>
                        </a:rPr>
                        <a:t>Taux d’ouverture de 40%</a:t>
                      </a:r>
                      <a:endParaRPr lang="en-CA" sz="1200" kern="100" dirty="0">
                        <a:effectLst/>
                      </a:endParaRPr>
                    </a:p>
                    <a:p>
                      <a:pPr marL="0" marR="0">
                        <a:spcAft>
                          <a:spcPts val="1200"/>
                        </a:spcAft>
                        <a:buNone/>
                      </a:pPr>
                      <a:r>
                        <a:rPr lang="fr-CA" sz="1200" kern="100" dirty="0">
                          <a:effectLst/>
                          <a:highlight>
                            <a:srgbClr val="FFFF00"/>
                          </a:highlight>
                        </a:rPr>
                        <a:t>Suscitait des questions et permettait de clarifier certains éléments</a:t>
                      </a:r>
                      <a:endParaRPr lang="en-CA" sz="1200" kern="100" dirty="0">
                        <a:solidFill>
                          <a:srgbClr val="0C1E2B"/>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marL="0" marR="0">
                        <a:spcAft>
                          <a:spcPts val="1200"/>
                        </a:spcAft>
                        <a:buNone/>
                      </a:pPr>
                      <a:r>
                        <a:rPr lang="fr-CA" sz="1200" kern="100" dirty="0">
                          <a:effectLst/>
                          <a:highlight>
                            <a:srgbClr val="FFFF00"/>
                          </a:highlight>
                        </a:rPr>
                        <a:t>Elle était envoyée de la boîte courriel du parrain de projet</a:t>
                      </a:r>
                      <a:endParaRPr lang="en-CA" sz="1200" kern="100" dirty="0">
                        <a:effectLst/>
                      </a:endParaRPr>
                    </a:p>
                    <a:p>
                      <a:pPr marL="0" marR="0">
                        <a:spcAft>
                          <a:spcPts val="1200"/>
                        </a:spcAft>
                        <a:buNone/>
                      </a:pPr>
                      <a:r>
                        <a:rPr lang="fr-CA" sz="1200" kern="100" dirty="0">
                          <a:effectLst/>
                          <a:highlight>
                            <a:srgbClr val="FFFF00"/>
                          </a:highlight>
                        </a:rPr>
                        <a:t> Le format storytelling </a:t>
                      </a:r>
                      <a:endParaRPr lang="en-CA" sz="1200" kern="100" dirty="0">
                        <a:solidFill>
                          <a:srgbClr val="0C1E2B"/>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55080998"/>
                  </a:ext>
                </a:extLst>
              </a:tr>
              <a:tr h="405543">
                <a:tc>
                  <a:txBody>
                    <a:bodyPr/>
                    <a:lstStyle/>
                    <a:p>
                      <a:pPr marL="0" marR="0">
                        <a:spcAft>
                          <a:spcPts val="1200"/>
                        </a:spcAft>
                        <a:buNone/>
                      </a:pPr>
                      <a:r>
                        <a:rPr lang="fr-CA" sz="1200" kern="100">
                          <a:effectLst/>
                        </a:rPr>
                        <a:t> </a:t>
                      </a:r>
                      <a:endParaRPr lang="en-CA" sz="1200" kern="100">
                        <a:solidFill>
                          <a:srgbClr val="0C1E2B"/>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marL="0" marR="0">
                        <a:spcAft>
                          <a:spcPts val="1200"/>
                        </a:spcAft>
                        <a:buNone/>
                      </a:pPr>
                      <a:r>
                        <a:rPr lang="fr-CA" sz="1200" kern="100">
                          <a:effectLst/>
                        </a:rPr>
                        <a:t> </a:t>
                      </a:r>
                      <a:endParaRPr lang="en-CA" sz="1200" kern="100">
                        <a:solidFill>
                          <a:srgbClr val="0C1E2B"/>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marL="0" marR="0">
                        <a:spcAft>
                          <a:spcPts val="1200"/>
                        </a:spcAft>
                        <a:buNone/>
                      </a:pPr>
                      <a:r>
                        <a:rPr lang="fr-CA" sz="1200" kern="100">
                          <a:effectLst/>
                        </a:rPr>
                        <a:t> </a:t>
                      </a:r>
                      <a:endParaRPr lang="en-CA" sz="1200" kern="100">
                        <a:solidFill>
                          <a:srgbClr val="0C1E2B"/>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68161201"/>
                  </a:ext>
                </a:extLst>
              </a:tr>
              <a:tr h="405543">
                <a:tc>
                  <a:txBody>
                    <a:bodyPr/>
                    <a:lstStyle/>
                    <a:p>
                      <a:pPr marL="0" marR="0">
                        <a:spcAft>
                          <a:spcPts val="1200"/>
                        </a:spcAft>
                        <a:buNone/>
                      </a:pPr>
                      <a:r>
                        <a:rPr lang="fr-CA" sz="1200" kern="100">
                          <a:effectLst/>
                        </a:rPr>
                        <a:t> </a:t>
                      </a:r>
                      <a:endParaRPr lang="en-CA" sz="1200" kern="100">
                        <a:solidFill>
                          <a:srgbClr val="0C1E2B"/>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marL="0" marR="0">
                        <a:spcAft>
                          <a:spcPts val="1200"/>
                        </a:spcAft>
                        <a:buNone/>
                      </a:pPr>
                      <a:r>
                        <a:rPr lang="fr-CA" sz="1200" kern="100">
                          <a:effectLst/>
                        </a:rPr>
                        <a:t> </a:t>
                      </a:r>
                      <a:endParaRPr lang="en-CA" sz="1200" kern="100">
                        <a:solidFill>
                          <a:srgbClr val="0C1E2B"/>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marL="0" marR="0">
                        <a:spcAft>
                          <a:spcPts val="1200"/>
                        </a:spcAft>
                        <a:buNone/>
                      </a:pPr>
                      <a:r>
                        <a:rPr lang="fr-CA" sz="1200" kern="100">
                          <a:effectLst/>
                        </a:rPr>
                        <a:t> </a:t>
                      </a:r>
                      <a:endParaRPr lang="en-CA" sz="1200" kern="100">
                        <a:solidFill>
                          <a:srgbClr val="0C1E2B"/>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42268178"/>
                  </a:ext>
                </a:extLst>
              </a:tr>
              <a:tr h="405543">
                <a:tc>
                  <a:txBody>
                    <a:bodyPr/>
                    <a:lstStyle/>
                    <a:p>
                      <a:pPr marL="0" marR="0">
                        <a:spcAft>
                          <a:spcPts val="1200"/>
                        </a:spcAft>
                        <a:buNone/>
                      </a:pPr>
                      <a:r>
                        <a:rPr lang="fr-CA" sz="1200" kern="100">
                          <a:effectLst/>
                        </a:rPr>
                        <a:t> </a:t>
                      </a:r>
                      <a:endParaRPr lang="en-CA" sz="1200" kern="100">
                        <a:solidFill>
                          <a:srgbClr val="0C1E2B"/>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marL="0" marR="0">
                        <a:spcAft>
                          <a:spcPts val="1200"/>
                        </a:spcAft>
                        <a:buNone/>
                      </a:pPr>
                      <a:r>
                        <a:rPr lang="fr-CA" sz="1200" kern="100">
                          <a:effectLst/>
                        </a:rPr>
                        <a:t> </a:t>
                      </a:r>
                      <a:endParaRPr lang="en-CA" sz="1200" kern="100">
                        <a:solidFill>
                          <a:srgbClr val="0C1E2B"/>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marL="0" marR="0">
                        <a:spcAft>
                          <a:spcPts val="1200"/>
                        </a:spcAft>
                        <a:buNone/>
                      </a:pPr>
                      <a:r>
                        <a:rPr lang="fr-CA" sz="1200" kern="100">
                          <a:effectLst/>
                        </a:rPr>
                        <a:t> </a:t>
                      </a:r>
                      <a:endParaRPr lang="en-CA" sz="1200" kern="100">
                        <a:solidFill>
                          <a:srgbClr val="0C1E2B"/>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41397263"/>
                  </a:ext>
                </a:extLst>
              </a:tr>
              <a:tr h="405543">
                <a:tc>
                  <a:txBody>
                    <a:bodyPr/>
                    <a:lstStyle/>
                    <a:p>
                      <a:pPr marL="0" marR="0">
                        <a:spcAft>
                          <a:spcPts val="1200"/>
                        </a:spcAft>
                        <a:buNone/>
                      </a:pPr>
                      <a:r>
                        <a:rPr lang="fr-CA" sz="1200" kern="100">
                          <a:effectLst/>
                        </a:rPr>
                        <a:t> </a:t>
                      </a:r>
                      <a:endParaRPr lang="en-CA" sz="1200" kern="100">
                        <a:solidFill>
                          <a:srgbClr val="0C1E2B"/>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marL="0" marR="0">
                        <a:spcAft>
                          <a:spcPts val="1200"/>
                        </a:spcAft>
                        <a:buNone/>
                      </a:pPr>
                      <a:r>
                        <a:rPr lang="fr-CA" sz="1200" kern="100">
                          <a:effectLst/>
                        </a:rPr>
                        <a:t> </a:t>
                      </a:r>
                      <a:endParaRPr lang="en-CA" sz="1200" kern="100">
                        <a:solidFill>
                          <a:srgbClr val="0C1E2B"/>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marL="0" marR="0">
                        <a:spcAft>
                          <a:spcPts val="1200"/>
                        </a:spcAft>
                        <a:buNone/>
                      </a:pPr>
                      <a:r>
                        <a:rPr lang="fr-CA" sz="1200" kern="100" dirty="0">
                          <a:effectLst/>
                        </a:rPr>
                        <a:t> </a:t>
                      </a:r>
                      <a:endParaRPr lang="en-CA" sz="1200" kern="100" dirty="0">
                        <a:solidFill>
                          <a:srgbClr val="0C1E2B"/>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81858961"/>
                  </a:ext>
                </a:extLst>
              </a:tr>
            </a:tbl>
          </a:graphicData>
        </a:graphic>
      </p:graphicFrame>
    </p:spTree>
    <p:extLst>
      <p:ext uri="{BB962C8B-B14F-4D97-AF65-F5344CB8AC3E}">
        <p14:creationId xmlns:p14="http://schemas.microsoft.com/office/powerpoint/2010/main" val="3394074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33BAA1-071A-2638-3F15-B01E9D60AD4B}"/>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64258B8A-BACA-824D-A657-5C3D38E7B553}"/>
              </a:ext>
              <a:ext uri="{C183D7F6-B498-43B3-948B-1728B52AA6E4}">
                <adec:decorative xmlns:adec="http://schemas.microsoft.com/office/drawing/2017/decorative" val="1"/>
              </a:ext>
            </a:extLst>
          </p:cNvPr>
          <p:cNvSpPr/>
          <p:nvPr>
            <p:custDataLst>
              <p:tags r:id="rId1"/>
            </p:custDataLst>
          </p:nvPr>
        </p:nvSpPr>
        <p:spPr>
          <a:xfrm>
            <a:off x="0" y="-1"/>
            <a:ext cx="12192000" cy="753035"/>
          </a:xfrm>
          <a:prstGeom prst="rect">
            <a:avLst/>
          </a:prstGeom>
          <a:solidFill>
            <a:schemeClr val="accent3">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CA"/>
          </a:p>
        </p:txBody>
      </p:sp>
      <p:sp>
        <p:nvSpPr>
          <p:cNvPr id="8" name="Title 1">
            <a:extLst>
              <a:ext uri="{FF2B5EF4-FFF2-40B4-BE49-F238E27FC236}">
                <a16:creationId xmlns:a16="http://schemas.microsoft.com/office/drawing/2014/main" id="{F2133DE8-4CC8-128B-9239-B683F5E5AB26}"/>
              </a:ext>
            </a:extLst>
          </p:cNvPr>
          <p:cNvSpPr txBox="1">
            <a:spLocks/>
          </p:cNvSpPr>
          <p:nvPr>
            <p:custDataLst>
              <p:tags r:id="rId2"/>
            </p:custDataLst>
          </p:nvPr>
        </p:nvSpPr>
        <p:spPr>
          <a:xfrm>
            <a:off x="206500" y="36753"/>
            <a:ext cx="7388618" cy="601082"/>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a:lstStyle>
          <a:p>
            <a:pPr>
              <a:lnSpc>
                <a:spcPts val="2400"/>
              </a:lnSpc>
              <a:spcBef>
                <a:spcPts val="1000"/>
              </a:spcBef>
              <a:buFont typeface="Arial" panose="020B0604020202020204" pitchFamily="34" charset="0"/>
              <a:buNone/>
            </a:pPr>
            <a:r>
              <a:rPr lang="en-US" sz="3200" dirty="0" err="1">
                <a:solidFill>
                  <a:schemeClr val="bg1"/>
                </a:solidFill>
                <a:ea typeface="+mn-ea"/>
              </a:rPr>
              <a:t>Défis</a:t>
            </a:r>
            <a:r>
              <a:rPr lang="en-US" sz="3200" dirty="0">
                <a:solidFill>
                  <a:schemeClr val="bg1"/>
                </a:solidFill>
                <a:ea typeface="+mn-ea"/>
              </a:rPr>
              <a:t> </a:t>
            </a:r>
            <a:r>
              <a:rPr lang="en-US" sz="3200" dirty="0" err="1">
                <a:solidFill>
                  <a:schemeClr val="bg1"/>
                </a:solidFill>
                <a:ea typeface="+mn-ea"/>
              </a:rPr>
              <a:t>rencontrés</a:t>
            </a:r>
            <a:endParaRPr lang="en-CA" sz="3200" dirty="0">
              <a:solidFill>
                <a:schemeClr val="bg1"/>
              </a:solidFill>
              <a:ea typeface="+mn-ea"/>
            </a:endParaRPr>
          </a:p>
        </p:txBody>
      </p:sp>
      <p:pic>
        <p:nvPicPr>
          <p:cNvPr id="2" name="Content Placeholder 10">
            <a:extLst>
              <a:ext uri="{FF2B5EF4-FFF2-40B4-BE49-F238E27FC236}">
                <a16:creationId xmlns:a16="http://schemas.microsoft.com/office/drawing/2014/main" id="{F1D85D6D-9AC2-0A1D-0E42-60666FC567CB}"/>
              </a:ext>
              <a:ext uri="{C183D7F6-B498-43B3-948B-1728B52AA6E4}">
                <adec:decorative xmlns:adec="http://schemas.microsoft.com/office/drawing/2017/decorative" val="1"/>
              </a:ext>
            </a:extLst>
          </p:cNvPr>
          <p:cNvPicPr>
            <a:picLocks noChangeAspect="1"/>
          </p:cNvPicPr>
          <p:nvPr>
            <p:custDataLst>
              <p:tags r:id="rId3"/>
            </p:custDataLst>
          </p:nvPr>
        </p:nvPicPr>
        <p:blipFill>
          <a:blip r:embed="rId5">
            <a:biLevel thresh="25000"/>
            <a:extLst>
              <a:ext uri="{28A0092B-C50C-407E-A947-70E740481C1C}">
                <a14:useLocalDpi xmlns:a14="http://schemas.microsoft.com/office/drawing/2010/main" val="0"/>
              </a:ext>
            </a:extLst>
          </a:blip>
          <a:srcRect/>
          <a:stretch/>
        </p:blipFill>
        <p:spPr>
          <a:xfrm>
            <a:off x="11529530" y="72265"/>
            <a:ext cx="531869" cy="580758"/>
          </a:xfrm>
          <a:prstGeom prst="rect">
            <a:avLst/>
          </a:prstGeom>
        </p:spPr>
      </p:pic>
      <p:sp>
        <p:nvSpPr>
          <p:cNvPr id="73" name="ZoneTexte 72">
            <a:extLst>
              <a:ext uri="{FF2B5EF4-FFF2-40B4-BE49-F238E27FC236}">
                <a16:creationId xmlns:a16="http://schemas.microsoft.com/office/drawing/2014/main" id="{EE9DE64F-B1D2-3E87-AC84-3229E9B0210E}"/>
              </a:ext>
            </a:extLst>
          </p:cNvPr>
          <p:cNvSpPr txBox="1"/>
          <p:nvPr/>
        </p:nvSpPr>
        <p:spPr>
          <a:xfrm>
            <a:off x="206499" y="965918"/>
            <a:ext cx="11578063" cy="646331"/>
          </a:xfrm>
          <a:prstGeom prst="rect">
            <a:avLst/>
          </a:prstGeom>
          <a:noFill/>
        </p:spPr>
        <p:txBody>
          <a:bodyPr wrap="square">
            <a:spAutoFit/>
          </a:bodyPr>
          <a:lstStyle/>
          <a:p>
            <a:pPr marL="0" marR="0">
              <a:spcAft>
                <a:spcPts val="1200"/>
              </a:spcAft>
            </a:pPr>
            <a:r>
              <a:rPr lang="fr-CA" sz="1800" kern="100" dirty="0">
                <a:solidFill>
                  <a:srgbClr val="0C1E2B"/>
                </a:solidFill>
                <a:effectLst/>
                <a:latin typeface="Arial" panose="020B0604020202020204" pitchFamily="34" charset="0"/>
                <a:ea typeface="Arial" panose="020B0604020202020204" pitchFamily="34" charset="0"/>
                <a:cs typeface="Times New Roman" panose="02020603050405020304" pitchFamily="18" charset="0"/>
              </a:rPr>
              <a:t>Pour cette section</a:t>
            </a:r>
            <a:r>
              <a:rPr lang="fr-CA" kern="100" dirty="0">
                <a:solidFill>
                  <a:srgbClr val="0C1E2B"/>
                </a:solidFill>
                <a:latin typeface="Arial" panose="020B0604020202020204" pitchFamily="34" charset="0"/>
                <a:ea typeface="Arial" panose="020B0604020202020204" pitchFamily="34" charset="0"/>
                <a:cs typeface="Times New Roman" panose="02020603050405020304" pitchFamily="18" charset="0"/>
              </a:rPr>
              <a:t> vous pouvez aussi vous référer </a:t>
            </a:r>
            <a:r>
              <a:rPr lang="fr-CA" sz="1800" kern="100" dirty="0">
                <a:solidFill>
                  <a:srgbClr val="0C1E2B"/>
                </a:solidFill>
                <a:effectLst/>
                <a:latin typeface="Arial" panose="020B0604020202020204" pitchFamily="34" charset="0"/>
                <a:ea typeface="Arial" panose="020B0604020202020204" pitchFamily="34" charset="0"/>
                <a:cs typeface="Times New Roman" panose="02020603050405020304" pitchFamily="18" charset="0"/>
              </a:rPr>
              <a:t>à votre tableau </a:t>
            </a:r>
            <a:r>
              <a:rPr lang="fr-CA" sz="1800" kern="100" dirty="0">
                <a:solidFill>
                  <a:srgbClr val="0C1E2B"/>
                </a:solidFill>
                <a:effectLst/>
                <a:latin typeface="Arial" panose="020B0604020202020204" pitchFamily="34" charset="0"/>
                <a:ea typeface="Arial" panose="020B0604020202020204" pitchFamily="34" charset="0"/>
                <a:cs typeface="Times New Roman" panose="02020603050405020304" pitchFamily="18" charset="0"/>
                <a:hlinkClick r:id="rId6"/>
              </a:rPr>
              <a:t>Suivi des activités de la </a:t>
            </a:r>
            <a:r>
              <a:rPr lang="fr-CA" sz="1800" kern="100" dirty="0" err="1">
                <a:solidFill>
                  <a:srgbClr val="0C1E2B"/>
                </a:solidFill>
                <a:effectLst/>
                <a:latin typeface="Arial" panose="020B0604020202020204" pitchFamily="34" charset="0"/>
                <a:ea typeface="Arial" panose="020B0604020202020204" pitchFamily="34" charset="0"/>
                <a:cs typeface="Times New Roman" panose="02020603050405020304" pitchFamily="18" charset="0"/>
                <a:hlinkClick r:id="rId6"/>
              </a:rPr>
              <a:t>GdC</a:t>
            </a:r>
            <a:r>
              <a:rPr lang="fr-CA" sz="1800" kern="100" dirty="0">
                <a:solidFill>
                  <a:srgbClr val="0C1E2B"/>
                </a:solidFill>
                <a:effectLst/>
                <a:latin typeface="Arial" panose="020B0604020202020204" pitchFamily="34" charset="0"/>
                <a:ea typeface="Arial" panose="020B0604020202020204" pitchFamily="34" charset="0"/>
                <a:cs typeface="Times New Roman" panose="02020603050405020304" pitchFamily="18" charset="0"/>
                <a:hlinkClick r:id="rId6"/>
              </a:rPr>
              <a:t> </a:t>
            </a:r>
            <a:r>
              <a:rPr lang="fr-CA" sz="1800" kern="100" dirty="0">
                <a:solidFill>
                  <a:srgbClr val="0C1E2B"/>
                </a:solidFill>
                <a:effectLst/>
                <a:latin typeface="Arial" panose="020B0604020202020204" pitchFamily="34" charset="0"/>
                <a:ea typeface="Arial" panose="020B0604020202020204" pitchFamily="34" charset="0"/>
                <a:cs typeface="Times New Roman" panose="02020603050405020304" pitchFamily="18" charset="0"/>
              </a:rPr>
              <a:t>afin d’identifier des défis.</a:t>
            </a:r>
            <a:endParaRPr lang="en-CA" sz="1800" kern="100" dirty="0">
              <a:solidFill>
                <a:srgbClr val="0C1E2B"/>
              </a:solidFill>
              <a:effectLst/>
              <a:latin typeface="Arial" panose="020B0604020202020204" pitchFamily="34" charset="0"/>
              <a:ea typeface="Arial" panose="020B0604020202020204" pitchFamily="34" charset="0"/>
              <a:cs typeface="Times New Roman" panose="02020603050405020304" pitchFamily="18" charset="0"/>
            </a:endParaRPr>
          </a:p>
        </p:txBody>
      </p:sp>
      <p:graphicFrame>
        <p:nvGraphicFramePr>
          <p:cNvPr id="74" name="Tableau 73">
            <a:extLst>
              <a:ext uri="{FF2B5EF4-FFF2-40B4-BE49-F238E27FC236}">
                <a16:creationId xmlns:a16="http://schemas.microsoft.com/office/drawing/2014/main" id="{A6EA772A-8D71-7B61-EA90-D1C081AC810C}"/>
              </a:ext>
            </a:extLst>
          </p:cNvPr>
          <p:cNvGraphicFramePr>
            <a:graphicFrameLocks noGrp="1"/>
          </p:cNvGraphicFramePr>
          <p:nvPr>
            <p:extLst>
              <p:ext uri="{D42A27DB-BD31-4B8C-83A1-F6EECF244321}">
                <p14:modId xmlns:p14="http://schemas.microsoft.com/office/powerpoint/2010/main" val="1189935642"/>
              </p:ext>
            </p:extLst>
          </p:nvPr>
        </p:nvGraphicFramePr>
        <p:xfrm>
          <a:off x="307910" y="1825133"/>
          <a:ext cx="11221621" cy="3006770"/>
        </p:xfrm>
        <a:graphic>
          <a:graphicData uri="http://schemas.openxmlformats.org/drawingml/2006/table">
            <a:tbl>
              <a:tblPr firstRow="1" firstCol="1" bandRow="1">
                <a:tableStyleId>{B301B821-A1FF-4177-AEE7-76D212191A09}</a:tableStyleId>
              </a:tblPr>
              <a:tblGrid>
                <a:gridCol w="3373148">
                  <a:extLst>
                    <a:ext uri="{9D8B030D-6E8A-4147-A177-3AD203B41FA5}">
                      <a16:colId xmlns:a16="http://schemas.microsoft.com/office/drawing/2014/main" val="91247952"/>
                    </a:ext>
                  </a:extLst>
                </a:gridCol>
                <a:gridCol w="4033243">
                  <a:extLst>
                    <a:ext uri="{9D8B030D-6E8A-4147-A177-3AD203B41FA5}">
                      <a16:colId xmlns:a16="http://schemas.microsoft.com/office/drawing/2014/main" val="3731128252"/>
                    </a:ext>
                  </a:extLst>
                </a:gridCol>
                <a:gridCol w="3815230">
                  <a:extLst>
                    <a:ext uri="{9D8B030D-6E8A-4147-A177-3AD203B41FA5}">
                      <a16:colId xmlns:a16="http://schemas.microsoft.com/office/drawing/2014/main" val="1585670304"/>
                    </a:ext>
                  </a:extLst>
                </a:gridCol>
              </a:tblGrid>
              <a:tr h="405543">
                <a:tc>
                  <a:txBody>
                    <a:bodyPr/>
                    <a:lstStyle/>
                    <a:p>
                      <a:pPr marL="0" marR="0">
                        <a:spcAft>
                          <a:spcPts val="1200"/>
                        </a:spcAft>
                        <a:buNone/>
                      </a:pPr>
                      <a:r>
                        <a:rPr lang="fr-CA" sz="1800" b="1" kern="100" dirty="0">
                          <a:solidFill>
                            <a:schemeClr val="accent6">
                              <a:lumMod val="50000"/>
                            </a:schemeClr>
                          </a:solidFill>
                          <a:effectLst/>
                          <a:latin typeface="+mj-lt"/>
                        </a:rPr>
                        <a:t>Défis, obstacles, résistances</a:t>
                      </a:r>
                      <a:endParaRPr lang="en-CA" sz="1800" b="1" kern="100" dirty="0">
                        <a:solidFill>
                          <a:schemeClr val="accent6">
                            <a:lumMod val="50000"/>
                          </a:schemeClr>
                        </a:solidFill>
                        <a:effectLst/>
                        <a:latin typeface="+mj-lt"/>
                        <a:ea typeface="Arial" panose="020B0604020202020204" pitchFamily="34" charset="0"/>
                        <a:cs typeface="Times New Roman" panose="02020603050405020304" pitchFamily="18" charset="0"/>
                      </a:endParaRPr>
                    </a:p>
                  </a:txBody>
                  <a:tcPr marL="68580" marR="68580" marT="0" marB="0"/>
                </a:tc>
                <a:tc>
                  <a:txBody>
                    <a:bodyPr/>
                    <a:lstStyle/>
                    <a:p>
                      <a:pPr marL="0" marR="0">
                        <a:spcAft>
                          <a:spcPts val="1200"/>
                        </a:spcAft>
                        <a:buNone/>
                      </a:pPr>
                      <a:r>
                        <a:rPr lang="fr-CA" sz="1800" b="1" kern="100" dirty="0">
                          <a:solidFill>
                            <a:schemeClr val="accent6">
                              <a:lumMod val="50000"/>
                            </a:schemeClr>
                          </a:solidFill>
                          <a:effectLst/>
                          <a:latin typeface="+mj-lt"/>
                        </a:rPr>
                        <a:t>Indicateurs / Observations</a:t>
                      </a:r>
                      <a:endParaRPr lang="en-CA" sz="1800" b="1" kern="100" dirty="0">
                        <a:solidFill>
                          <a:schemeClr val="accent6">
                            <a:lumMod val="50000"/>
                          </a:schemeClr>
                        </a:solidFill>
                        <a:effectLst/>
                        <a:latin typeface="+mj-lt"/>
                        <a:ea typeface="Arial" panose="020B0604020202020204" pitchFamily="34" charset="0"/>
                        <a:cs typeface="Times New Roman" panose="02020603050405020304" pitchFamily="18" charset="0"/>
                      </a:endParaRPr>
                    </a:p>
                  </a:txBody>
                  <a:tcPr marL="68580" marR="68580" marT="0" marB="0"/>
                </a:tc>
                <a:tc>
                  <a:txBody>
                    <a:bodyPr/>
                    <a:lstStyle/>
                    <a:p>
                      <a:pPr marL="0" marR="0">
                        <a:spcAft>
                          <a:spcPts val="1200"/>
                        </a:spcAft>
                        <a:buNone/>
                      </a:pPr>
                      <a:r>
                        <a:rPr lang="fr-CA" sz="1800" b="1" kern="100" dirty="0">
                          <a:solidFill>
                            <a:schemeClr val="accent6">
                              <a:lumMod val="50000"/>
                            </a:schemeClr>
                          </a:solidFill>
                          <a:effectLst/>
                          <a:latin typeface="+mj-lt"/>
                        </a:rPr>
                        <a:t>Impacts</a:t>
                      </a:r>
                      <a:endParaRPr lang="en-CA" sz="1800" b="1" kern="100" dirty="0">
                        <a:solidFill>
                          <a:schemeClr val="accent6">
                            <a:lumMod val="50000"/>
                          </a:schemeClr>
                        </a:solidFill>
                        <a:effectLst/>
                        <a:latin typeface="+mj-lt"/>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82179660"/>
                  </a:ext>
                </a:extLst>
              </a:tr>
              <a:tr h="979055">
                <a:tc>
                  <a:txBody>
                    <a:bodyPr/>
                    <a:lstStyle/>
                    <a:p>
                      <a:pPr marL="0" marR="0">
                        <a:spcAft>
                          <a:spcPts val="1200"/>
                        </a:spcAft>
                        <a:buNone/>
                      </a:pPr>
                      <a:r>
                        <a:rPr lang="fr-CA" sz="1200" kern="100" dirty="0">
                          <a:effectLst/>
                          <a:highlight>
                            <a:srgbClr val="FFFF00"/>
                          </a:highlight>
                        </a:rPr>
                        <a:t>Ex : Faible taux de lecture de l’infolettre</a:t>
                      </a:r>
                      <a:endParaRPr lang="en-CA" sz="1200" kern="100" dirty="0">
                        <a:solidFill>
                          <a:srgbClr val="0C1E2B"/>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marL="0" marR="0">
                        <a:spcAft>
                          <a:spcPts val="1200"/>
                        </a:spcAft>
                        <a:buNone/>
                      </a:pPr>
                      <a:r>
                        <a:rPr lang="fr-CA" sz="1200" kern="100" dirty="0">
                          <a:effectLst/>
                          <a:highlight>
                            <a:srgbClr val="FFFF00"/>
                          </a:highlight>
                        </a:rPr>
                        <a:t>Taux d’ouverture de 15%</a:t>
                      </a:r>
                      <a:endParaRPr lang="en-CA" sz="1200" kern="100" dirty="0">
                        <a:effectLst/>
                      </a:endParaRPr>
                    </a:p>
                  </a:txBody>
                  <a:tcPr marL="68580" marR="68580" marT="0" marB="0"/>
                </a:tc>
                <a:tc>
                  <a:txBody>
                    <a:bodyPr/>
                    <a:lstStyle/>
                    <a:p>
                      <a:pPr marL="0" marR="0">
                        <a:spcAft>
                          <a:spcPts val="1200"/>
                        </a:spcAft>
                        <a:buNone/>
                      </a:pPr>
                      <a:r>
                        <a:rPr lang="fr-CA" sz="1200" kern="100" dirty="0">
                          <a:effectLst/>
                          <a:highlight>
                            <a:srgbClr val="FFFF00"/>
                          </a:highlight>
                        </a:rPr>
                        <a:t>Les mêmes questions revenaient continuellement. </a:t>
                      </a:r>
                      <a:endParaRPr lang="en-CA" sz="1200" kern="100" dirty="0">
                        <a:solidFill>
                          <a:srgbClr val="0C1E2B"/>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55080998"/>
                  </a:ext>
                </a:extLst>
              </a:tr>
              <a:tr h="405543">
                <a:tc>
                  <a:txBody>
                    <a:bodyPr/>
                    <a:lstStyle/>
                    <a:p>
                      <a:pPr marL="0" marR="0">
                        <a:spcAft>
                          <a:spcPts val="1200"/>
                        </a:spcAft>
                        <a:buNone/>
                      </a:pPr>
                      <a:r>
                        <a:rPr lang="fr-CA" sz="1200" kern="100">
                          <a:effectLst/>
                        </a:rPr>
                        <a:t> </a:t>
                      </a:r>
                      <a:endParaRPr lang="en-CA" sz="1200" kern="100">
                        <a:solidFill>
                          <a:srgbClr val="0C1E2B"/>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marL="0" marR="0">
                        <a:spcAft>
                          <a:spcPts val="1200"/>
                        </a:spcAft>
                        <a:buNone/>
                      </a:pPr>
                      <a:r>
                        <a:rPr lang="fr-CA" sz="1200" kern="100">
                          <a:effectLst/>
                        </a:rPr>
                        <a:t> </a:t>
                      </a:r>
                      <a:endParaRPr lang="en-CA" sz="1200" kern="100">
                        <a:solidFill>
                          <a:srgbClr val="0C1E2B"/>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marL="0" marR="0">
                        <a:spcAft>
                          <a:spcPts val="1200"/>
                        </a:spcAft>
                        <a:buNone/>
                      </a:pPr>
                      <a:r>
                        <a:rPr lang="fr-CA" sz="1200" kern="100">
                          <a:effectLst/>
                        </a:rPr>
                        <a:t> </a:t>
                      </a:r>
                      <a:endParaRPr lang="en-CA" sz="1200" kern="100">
                        <a:solidFill>
                          <a:srgbClr val="0C1E2B"/>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68161201"/>
                  </a:ext>
                </a:extLst>
              </a:tr>
              <a:tr h="405543">
                <a:tc>
                  <a:txBody>
                    <a:bodyPr/>
                    <a:lstStyle/>
                    <a:p>
                      <a:pPr marL="0" marR="0">
                        <a:spcAft>
                          <a:spcPts val="1200"/>
                        </a:spcAft>
                        <a:buNone/>
                      </a:pPr>
                      <a:r>
                        <a:rPr lang="fr-CA" sz="1200" kern="100">
                          <a:effectLst/>
                        </a:rPr>
                        <a:t> </a:t>
                      </a:r>
                      <a:endParaRPr lang="en-CA" sz="1200" kern="100">
                        <a:solidFill>
                          <a:srgbClr val="0C1E2B"/>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marL="0" marR="0">
                        <a:spcAft>
                          <a:spcPts val="1200"/>
                        </a:spcAft>
                        <a:buNone/>
                      </a:pPr>
                      <a:r>
                        <a:rPr lang="fr-CA" sz="1200" kern="100">
                          <a:effectLst/>
                        </a:rPr>
                        <a:t> </a:t>
                      </a:r>
                      <a:endParaRPr lang="en-CA" sz="1200" kern="100">
                        <a:solidFill>
                          <a:srgbClr val="0C1E2B"/>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marL="0" marR="0">
                        <a:spcAft>
                          <a:spcPts val="1200"/>
                        </a:spcAft>
                        <a:buNone/>
                      </a:pPr>
                      <a:r>
                        <a:rPr lang="fr-CA" sz="1200" kern="100">
                          <a:effectLst/>
                        </a:rPr>
                        <a:t> </a:t>
                      </a:r>
                      <a:endParaRPr lang="en-CA" sz="1200" kern="100">
                        <a:solidFill>
                          <a:srgbClr val="0C1E2B"/>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42268178"/>
                  </a:ext>
                </a:extLst>
              </a:tr>
              <a:tr h="405543">
                <a:tc>
                  <a:txBody>
                    <a:bodyPr/>
                    <a:lstStyle/>
                    <a:p>
                      <a:pPr marL="0" marR="0">
                        <a:spcAft>
                          <a:spcPts val="1200"/>
                        </a:spcAft>
                        <a:buNone/>
                      </a:pPr>
                      <a:r>
                        <a:rPr lang="fr-CA" sz="1200" kern="100">
                          <a:effectLst/>
                        </a:rPr>
                        <a:t> </a:t>
                      </a:r>
                      <a:endParaRPr lang="en-CA" sz="1200" kern="100">
                        <a:solidFill>
                          <a:srgbClr val="0C1E2B"/>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marL="0" marR="0">
                        <a:spcAft>
                          <a:spcPts val="1200"/>
                        </a:spcAft>
                        <a:buNone/>
                      </a:pPr>
                      <a:r>
                        <a:rPr lang="fr-CA" sz="1200" kern="100">
                          <a:effectLst/>
                        </a:rPr>
                        <a:t> </a:t>
                      </a:r>
                      <a:endParaRPr lang="en-CA" sz="1200" kern="100">
                        <a:solidFill>
                          <a:srgbClr val="0C1E2B"/>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marL="0" marR="0">
                        <a:spcAft>
                          <a:spcPts val="1200"/>
                        </a:spcAft>
                        <a:buNone/>
                      </a:pPr>
                      <a:r>
                        <a:rPr lang="fr-CA" sz="1200" kern="100">
                          <a:effectLst/>
                        </a:rPr>
                        <a:t> </a:t>
                      </a:r>
                      <a:endParaRPr lang="en-CA" sz="1200" kern="100">
                        <a:solidFill>
                          <a:srgbClr val="0C1E2B"/>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41397263"/>
                  </a:ext>
                </a:extLst>
              </a:tr>
              <a:tr h="405543">
                <a:tc>
                  <a:txBody>
                    <a:bodyPr/>
                    <a:lstStyle/>
                    <a:p>
                      <a:pPr marL="0" marR="0">
                        <a:spcAft>
                          <a:spcPts val="1200"/>
                        </a:spcAft>
                        <a:buNone/>
                      </a:pPr>
                      <a:r>
                        <a:rPr lang="fr-CA" sz="1200" kern="100">
                          <a:effectLst/>
                        </a:rPr>
                        <a:t> </a:t>
                      </a:r>
                      <a:endParaRPr lang="en-CA" sz="1200" kern="100">
                        <a:solidFill>
                          <a:srgbClr val="0C1E2B"/>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marL="0" marR="0">
                        <a:spcAft>
                          <a:spcPts val="1200"/>
                        </a:spcAft>
                        <a:buNone/>
                      </a:pPr>
                      <a:r>
                        <a:rPr lang="fr-CA" sz="1200" kern="100">
                          <a:effectLst/>
                        </a:rPr>
                        <a:t> </a:t>
                      </a:r>
                      <a:endParaRPr lang="en-CA" sz="1200" kern="100">
                        <a:solidFill>
                          <a:srgbClr val="0C1E2B"/>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marL="0" marR="0">
                        <a:spcAft>
                          <a:spcPts val="1200"/>
                        </a:spcAft>
                        <a:buNone/>
                      </a:pPr>
                      <a:r>
                        <a:rPr lang="fr-CA" sz="1200" kern="100" dirty="0">
                          <a:effectLst/>
                        </a:rPr>
                        <a:t> </a:t>
                      </a:r>
                      <a:endParaRPr lang="en-CA" sz="1200" kern="100" dirty="0">
                        <a:solidFill>
                          <a:srgbClr val="0C1E2B"/>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81858961"/>
                  </a:ext>
                </a:extLst>
              </a:tr>
            </a:tbl>
          </a:graphicData>
        </a:graphic>
      </p:graphicFrame>
    </p:spTree>
    <p:extLst>
      <p:ext uri="{BB962C8B-B14F-4D97-AF65-F5344CB8AC3E}">
        <p14:creationId xmlns:p14="http://schemas.microsoft.com/office/powerpoint/2010/main" val="170345909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 name="ENGAGE" val="{&quot;SavedSwatch&quot;:&quot;-11579311|-10846711|-14797230|-8244963|-11249614|PSPC&quot;,&quot;Id&quot;:&quot;5d3782854232362d9cdb8410&quot;,&quot;SmartGridHorizontal&quot;:0,&quot;LinkedExcelSources&quot;:{},&quot;LinkedProjectSources&quot;:{},&quot;FlowConfig&quot;:{&quot;Canvas&quot;:{&quot;Slide&quot;:-1,&quot;Width&quot;:0,&quot;Height&quot;:0},&quot;Timeline&quot;:{&quot;Actions&quot;:[]}},&quot;LinkedSlideMergeSources&quot;:{},&quot;LinkedSharePointSlideMergeSources&quot;:{}}"/>
</p:tagLst>
</file>

<file path=ppt/tags/tag10.xml><?xml version="1.0" encoding="utf-8"?>
<p:tagLst xmlns:a="http://schemas.openxmlformats.org/drawingml/2006/main" xmlns:r="http://schemas.openxmlformats.org/officeDocument/2006/relationships" xmlns:p="http://schemas.openxmlformats.org/presentationml/2006/main">
  <p:tag name="NUM" val="3"/>
</p:tagLst>
</file>

<file path=ppt/tags/tag11.xml><?xml version="1.0" encoding="utf-8"?>
<p:tagLst xmlns:a="http://schemas.openxmlformats.org/drawingml/2006/main" xmlns:r="http://schemas.openxmlformats.org/officeDocument/2006/relationships" xmlns:p="http://schemas.openxmlformats.org/presentationml/2006/main">
  <p:tag name="NUM" val="4"/>
</p:tagLst>
</file>

<file path=ppt/tags/tag12.xml><?xml version="1.0" encoding="utf-8"?>
<p:tagLst xmlns:a="http://schemas.openxmlformats.org/drawingml/2006/main" xmlns:r="http://schemas.openxmlformats.org/officeDocument/2006/relationships" xmlns:p="http://schemas.openxmlformats.org/presentationml/2006/main">
  <p:tag name="NUM" val="5"/>
</p:tagLst>
</file>

<file path=ppt/tags/tag13.xml><?xml version="1.0" encoding="utf-8"?>
<p:tagLst xmlns:a="http://schemas.openxmlformats.org/drawingml/2006/main" xmlns:r="http://schemas.openxmlformats.org/officeDocument/2006/relationships" xmlns:p="http://schemas.openxmlformats.org/presentationml/2006/main">
  <p:tag name="NUM" val="6"/>
</p:tagLst>
</file>

<file path=ppt/tags/tag14.xml><?xml version="1.0" encoding="utf-8"?>
<p:tagLst xmlns:a="http://schemas.openxmlformats.org/drawingml/2006/main" xmlns:r="http://schemas.openxmlformats.org/officeDocument/2006/relationships" xmlns:p="http://schemas.openxmlformats.org/presentationml/2006/main">
  <p:tag name="NUM" val="1"/>
</p:tagLst>
</file>

<file path=ppt/tags/tag15.xml><?xml version="1.0" encoding="utf-8"?>
<p:tagLst xmlns:a="http://schemas.openxmlformats.org/drawingml/2006/main" xmlns:r="http://schemas.openxmlformats.org/officeDocument/2006/relationships" xmlns:p="http://schemas.openxmlformats.org/presentationml/2006/main">
  <p:tag name="NUM" val="2"/>
</p:tagLst>
</file>

<file path=ppt/tags/tag16.xml><?xml version="1.0" encoding="utf-8"?>
<p:tagLst xmlns:a="http://schemas.openxmlformats.org/drawingml/2006/main" xmlns:r="http://schemas.openxmlformats.org/officeDocument/2006/relationships" xmlns:p="http://schemas.openxmlformats.org/presentationml/2006/main">
  <p:tag name="NUM" val="3"/>
</p:tagLst>
</file>

<file path=ppt/tags/tag17.xml><?xml version="1.0" encoding="utf-8"?>
<p:tagLst xmlns:a="http://schemas.openxmlformats.org/drawingml/2006/main" xmlns:r="http://schemas.openxmlformats.org/officeDocument/2006/relationships" xmlns:p="http://schemas.openxmlformats.org/presentationml/2006/main">
  <p:tag name="NUM" val="1"/>
</p:tagLst>
</file>

<file path=ppt/tags/tag18.xml><?xml version="1.0" encoding="utf-8"?>
<p:tagLst xmlns:a="http://schemas.openxmlformats.org/drawingml/2006/main" xmlns:r="http://schemas.openxmlformats.org/officeDocument/2006/relationships" xmlns:p="http://schemas.openxmlformats.org/presentationml/2006/main">
  <p:tag name="NUM" val="2"/>
</p:tagLst>
</file>

<file path=ppt/tags/tag19.xml><?xml version="1.0" encoding="utf-8"?>
<p:tagLst xmlns:a="http://schemas.openxmlformats.org/drawingml/2006/main" xmlns:r="http://schemas.openxmlformats.org/officeDocument/2006/relationships" xmlns:p="http://schemas.openxmlformats.org/presentationml/2006/main">
  <p:tag name="NUM" val="3"/>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NUM" val="4"/>
</p:tagLst>
</file>

<file path=ppt/tags/tag21.xml><?xml version="1.0" encoding="utf-8"?>
<p:tagLst xmlns:a="http://schemas.openxmlformats.org/drawingml/2006/main" xmlns:r="http://schemas.openxmlformats.org/officeDocument/2006/relationships" xmlns:p="http://schemas.openxmlformats.org/presentationml/2006/main">
  <p:tag name="NUM" val="1"/>
</p:tagLst>
</file>

<file path=ppt/tags/tag22.xml><?xml version="1.0" encoding="utf-8"?>
<p:tagLst xmlns:a="http://schemas.openxmlformats.org/drawingml/2006/main" xmlns:r="http://schemas.openxmlformats.org/officeDocument/2006/relationships" xmlns:p="http://schemas.openxmlformats.org/presentationml/2006/main">
  <p:tag name="NUM" val="3"/>
</p:tagLst>
</file>

<file path=ppt/tags/tag23.xml><?xml version="1.0" encoding="utf-8"?>
<p:tagLst xmlns:a="http://schemas.openxmlformats.org/drawingml/2006/main" xmlns:r="http://schemas.openxmlformats.org/officeDocument/2006/relationships" xmlns:p="http://schemas.openxmlformats.org/presentationml/2006/main">
  <p:tag name="NUM" val="4"/>
</p:tagLst>
</file>

<file path=ppt/tags/tag24.xml><?xml version="1.0" encoding="utf-8"?>
<p:tagLst xmlns:a="http://schemas.openxmlformats.org/drawingml/2006/main" xmlns:r="http://schemas.openxmlformats.org/officeDocument/2006/relationships" xmlns:p="http://schemas.openxmlformats.org/presentationml/2006/main">
  <p:tag name="NUM" val="1"/>
</p:tagLst>
</file>

<file path=ppt/tags/tag25.xml><?xml version="1.0" encoding="utf-8"?>
<p:tagLst xmlns:a="http://schemas.openxmlformats.org/drawingml/2006/main" xmlns:r="http://schemas.openxmlformats.org/officeDocument/2006/relationships" xmlns:p="http://schemas.openxmlformats.org/presentationml/2006/main">
  <p:tag name="NUM" val="3"/>
</p:tagLst>
</file>

<file path=ppt/tags/tag26.xml><?xml version="1.0" encoding="utf-8"?>
<p:tagLst xmlns:a="http://schemas.openxmlformats.org/drawingml/2006/main" xmlns:r="http://schemas.openxmlformats.org/officeDocument/2006/relationships" xmlns:p="http://schemas.openxmlformats.org/presentationml/2006/main">
  <p:tag name="NUM" val="4"/>
</p:tagLst>
</file>

<file path=ppt/tags/tag27.xml><?xml version="1.0" encoding="utf-8"?>
<p:tagLst xmlns:a="http://schemas.openxmlformats.org/drawingml/2006/main" xmlns:r="http://schemas.openxmlformats.org/officeDocument/2006/relationships" xmlns:p="http://schemas.openxmlformats.org/presentationml/2006/main">
  <p:tag name="NUM" val="1"/>
</p:tagLst>
</file>

<file path=ppt/tags/tag28.xml><?xml version="1.0" encoding="utf-8"?>
<p:tagLst xmlns:a="http://schemas.openxmlformats.org/drawingml/2006/main" xmlns:r="http://schemas.openxmlformats.org/officeDocument/2006/relationships" xmlns:p="http://schemas.openxmlformats.org/presentationml/2006/main">
  <p:tag name="NUM" val="3"/>
</p:tagLst>
</file>

<file path=ppt/tags/tag29.xml><?xml version="1.0" encoding="utf-8"?>
<p:tagLst xmlns:a="http://schemas.openxmlformats.org/drawingml/2006/main" xmlns:r="http://schemas.openxmlformats.org/officeDocument/2006/relationships" xmlns:p="http://schemas.openxmlformats.org/presentationml/2006/main">
  <p:tag name="NUM" val="4"/>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NUM" val="1"/>
</p:tagLst>
</file>

<file path=ppt/tags/tag31.xml><?xml version="1.0" encoding="utf-8"?>
<p:tagLst xmlns:a="http://schemas.openxmlformats.org/drawingml/2006/main" xmlns:r="http://schemas.openxmlformats.org/officeDocument/2006/relationships" xmlns:p="http://schemas.openxmlformats.org/presentationml/2006/main">
  <p:tag name="NUM" val="3"/>
</p:tagLst>
</file>

<file path=ppt/tags/tag32.xml><?xml version="1.0" encoding="utf-8"?>
<p:tagLst xmlns:a="http://schemas.openxmlformats.org/drawingml/2006/main" xmlns:r="http://schemas.openxmlformats.org/officeDocument/2006/relationships" xmlns:p="http://schemas.openxmlformats.org/presentationml/2006/main">
  <p:tag name="NUM" val="4"/>
</p:tagLst>
</file>

<file path=ppt/tags/tag33.xml><?xml version="1.0" encoding="utf-8"?>
<p:tagLst xmlns:a="http://schemas.openxmlformats.org/drawingml/2006/main" xmlns:r="http://schemas.openxmlformats.org/officeDocument/2006/relationships" xmlns:p="http://schemas.openxmlformats.org/presentationml/2006/main">
  <p:tag name="NUM" val="1"/>
</p:tagLst>
</file>

<file path=ppt/tags/tag34.xml><?xml version="1.0" encoding="utf-8"?>
<p:tagLst xmlns:a="http://schemas.openxmlformats.org/drawingml/2006/main" xmlns:r="http://schemas.openxmlformats.org/officeDocument/2006/relationships" xmlns:p="http://schemas.openxmlformats.org/presentationml/2006/main">
  <p:tag name="NUM" val="3"/>
</p:tagLst>
</file>

<file path=ppt/tags/tag35.xml><?xml version="1.0" encoding="utf-8"?>
<p:tagLst xmlns:a="http://schemas.openxmlformats.org/drawingml/2006/main" xmlns:r="http://schemas.openxmlformats.org/officeDocument/2006/relationships" xmlns:p="http://schemas.openxmlformats.org/presentationml/2006/main">
  <p:tag name="NUM" val="4"/>
</p:tagLst>
</file>

<file path=ppt/tags/tag36.xml><?xml version="1.0" encoding="utf-8"?>
<p:tagLst xmlns:a="http://schemas.openxmlformats.org/drawingml/2006/main" xmlns:r="http://schemas.openxmlformats.org/officeDocument/2006/relationships" xmlns:p="http://schemas.openxmlformats.org/presentationml/2006/main">
  <p:tag name="NUM" val="1"/>
</p:tagLst>
</file>

<file path=ppt/tags/tag37.xml><?xml version="1.0" encoding="utf-8"?>
<p:tagLst xmlns:a="http://schemas.openxmlformats.org/drawingml/2006/main" xmlns:r="http://schemas.openxmlformats.org/officeDocument/2006/relationships" xmlns:p="http://schemas.openxmlformats.org/presentationml/2006/main">
  <p:tag name="NUM" val="3"/>
</p:tagLst>
</file>

<file path=ppt/tags/tag38.xml><?xml version="1.0" encoding="utf-8"?>
<p:tagLst xmlns:a="http://schemas.openxmlformats.org/drawingml/2006/main" xmlns:r="http://schemas.openxmlformats.org/officeDocument/2006/relationships" xmlns:p="http://schemas.openxmlformats.org/presentationml/2006/main">
  <p:tag name="NUM" val="4"/>
</p:tagLst>
</file>

<file path=ppt/tags/tag39.xml><?xml version="1.0" encoding="utf-8"?>
<p:tagLst xmlns:a="http://schemas.openxmlformats.org/drawingml/2006/main" xmlns:r="http://schemas.openxmlformats.org/officeDocument/2006/relationships" xmlns:p="http://schemas.openxmlformats.org/presentationml/2006/main">
  <p:tag name="NUM" val="1"/>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0.xml><?xml version="1.0" encoding="utf-8"?>
<p:tagLst xmlns:a="http://schemas.openxmlformats.org/drawingml/2006/main" xmlns:r="http://schemas.openxmlformats.org/officeDocument/2006/relationships" xmlns:p="http://schemas.openxmlformats.org/presentationml/2006/main">
  <p:tag name="NUM" val="3"/>
</p:tagLst>
</file>

<file path=ppt/tags/tag41.xml><?xml version="1.0" encoding="utf-8"?>
<p:tagLst xmlns:a="http://schemas.openxmlformats.org/drawingml/2006/main" xmlns:r="http://schemas.openxmlformats.org/officeDocument/2006/relationships" xmlns:p="http://schemas.openxmlformats.org/presentationml/2006/main">
  <p:tag name="NUM" val="4"/>
</p:tagLst>
</file>

<file path=ppt/tags/tag42.xml><?xml version="1.0" encoding="utf-8"?>
<p:tagLst xmlns:a="http://schemas.openxmlformats.org/drawingml/2006/main" xmlns:r="http://schemas.openxmlformats.org/officeDocument/2006/relationships" xmlns:p="http://schemas.openxmlformats.org/presentationml/2006/main">
  <p:tag name="NUM" val="1"/>
</p:tagLst>
</file>

<file path=ppt/tags/tag43.xml><?xml version="1.0" encoding="utf-8"?>
<p:tagLst xmlns:a="http://schemas.openxmlformats.org/drawingml/2006/main" xmlns:r="http://schemas.openxmlformats.org/officeDocument/2006/relationships" xmlns:p="http://schemas.openxmlformats.org/presentationml/2006/main">
  <p:tag name="NUM" val="2"/>
</p:tagLst>
</file>

<file path=ppt/tags/tag44.xml><?xml version="1.0" encoding="utf-8"?>
<p:tagLst xmlns:a="http://schemas.openxmlformats.org/drawingml/2006/main" xmlns:r="http://schemas.openxmlformats.org/officeDocument/2006/relationships" xmlns:p="http://schemas.openxmlformats.org/presentationml/2006/main">
  <p:tag name="NUM" val="3"/>
</p:tagLst>
</file>

<file path=ppt/tags/tag45.xml><?xml version="1.0" encoding="utf-8"?>
<p:tagLst xmlns:a="http://schemas.openxmlformats.org/drawingml/2006/main" xmlns:r="http://schemas.openxmlformats.org/officeDocument/2006/relationships" xmlns:p="http://schemas.openxmlformats.org/presentationml/2006/main">
  <p:tag name="NUM" val="4"/>
</p:tagLst>
</file>

<file path=ppt/tags/tag46.xml><?xml version="1.0" encoding="utf-8"?>
<p:tagLst xmlns:a="http://schemas.openxmlformats.org/drawingml/2006/main" xmlns:r="http://schemas.openxmlformats.org/officeDocument/2006/relationships" xmlns:p="http://schemas.openxmlformats.org/presentationml/2006/main">
  <p:tag name="NUM" val="1"/>
</p:tagLst>
</file>

<file path=ppt/tags/tag47.xml><?xml version="1.0" encoding="utf-8"?>
<p:tagLst xmlns:a="http://schemas.openxmlformats.org/drawingml/2006/main" xmlns:r="http://schemas.openxmlformats.org/officeDocument/2006/relationships" xmlns:p="http://schemas.openxmlformats.org/presentationml/2006/main">
  <p:tag name="NUM" val="3"/>
</p:tagLst>
</file>

<file path=ppt/tags/tag48.xml><?xml version="1.0" encoding="utf-8"?>
<p:tagLst xmlns:a="http://schemas.openxmlformats.org/drawingml/2006/main" xmlns:r="http://schemas.openxmlformats.org/officeDocument/2006/relationships" xmlns:p="http://schemas.openxmlformats.org/presentationml/2006/main">
  <p:tag name="NUM" val="4"/>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 name="NUM" val="1"/>
</p:tagLst>
</file>

<file path=ppt/tags/tag9.xml><?xml version="1.0" encoding="utf-8"?>
<p:tagLst xmlns:a="http://schemas.openxmlformats.org/drawingml/2006/main" xmlns:r="http://schemas.openxmlformats.org/officeDocument/2006/relationships" xmlns:p="http://schemas.openxmlformats.org/presentationml/2006/main">
  <p:tag name="NUM" val="2"/>
</p:tagLst>
</file>

<file path=ppt/theme/theme1.xml><?xml version="1.0" encoding="utf-8"?>
<a:theme xmlns:a="http://schemas.openxmlformats.org/drawingml/2006/main" name="1_Office Theme">
  <a:themeElements>
    <a:clrScheme name="GCworkplace">
      <a:dk1>
        <a:srgbClr val="000000"/>
      </a:dk1>
      <a:lt1>
        <a:srgbClr val="FFFFFF"/>
      </a:lt1>
      <a:dk2>
        <a:srgbClr val="77797C"/>
      </a:dk2>
      <a:lt2>
        <a:srgbClr val="E7E6E6"/>
      </a:lt2>
      <a:accent1>
        <a:srgbClr val="A8CE75"/>
      </a:accent1>
      <a:accent2>
        <a:srgbClr val="388978"/>
      </a:accent2>
      <a:accent3>
        <a:srgbClr val="18853F"/>
      </a:accent3>
      <a:accent4>
        <a:srgbClr val="B27A0A"/>
      </a:accent4>
      <a:accent5>
        <a:srgbClr val="17455C"/>
      </a:accent5>
      <a:accent6>
        <a:srgbClr val="BBBCBF"/>
      </a:accent6>
      <a:hlink>
        <a:srgbClr val="0563C1"/>
      </a:hlink>
      <a:folHlink>
        <a:srgbClr val="954F72"/>
      </a:folHlink>
    </a:clrScheme>
    <a:fontScheme name="Custom 2">
      <a:majorFont>
        <a:latin typeface="Arial"/>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37021</TotalTime>
  <Words>926</Words>
  <Application>Microsoft Office PowerPoint</Application>
  <PresentationFormat>Widescreen</PresentationFormat>
  <Paragraphs>110</Paragraphs>
  <Slides>12</Slides>
  <Notes>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1" baseType="lpstr">
      <vt:lpstr>Arial</vt:lpstr>
      <vt:lpstr>Arial Rounded MT Bold</vt:lpstr>
      <vt:lpstr>Avenir Next LT Pro Demi</vt:lpstr>
      <vt:lpstr>Calibri</vt:lpstr>
      <vt:lpstr>Calibri Light</vt:lpstr>
      <vt:lpstr>Georgia</vt:lpstr>
      <vt:lpstr>Symbol</vt:lpstr>
      <vt:lpstr>1_Office Theme</vt:lpstr>
      <vt:lpstr>think-cell Slide</vt:lpstr>
      <vt:lpstr>Post-mortem de la gestion du changement</vt:lpstr>
      <vt:lpstr>Comment utiliser ce document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Tu</dc:creator>
  <cp:lastModifiedBy>Genereux, Sophie (SPAC/PSPC) (elle-la / she-her)</cp:lastModifiedBy>
  <cp:revision>707</cp:revision>
  <dcterms:created xsi:type="dcterms:W3CDTF">2018-01-23T15:59:12Z</dcterms:created>
  <dcterms:modified xsi:type="dcterms:W3CDTF">2025-07-25T13:23:39Z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34ed4f5-eae4-40c7-82be-b1cdf720a1b9_Enabled">
    <vt:lpwstr>true</vt:lpwstr>
  </property>
  <property fmtid="{D5CDD505-2E9C-101B-9397-08002B2CF9AE}" pid="3" name="MSIP_Label_834ed4f5-eae4-40c7-82be-b1cdf720a1b9_SetDate">
    <vt:lpwstr>2023-11-23T13:23:14Z</vt:lpwstr>
  </property>
  <property fmtid="{D5CDD505-2E9C-101B-9397-08002B2CF9AE}" pid="4" name="MSIP_Label_834ed4f5-eae4-40c7-82be-b1cdf720a1b9_Method">
    <vt:lpwstr>Standard</vt:lpwstr>
  </property>
  <property fmtid="{D5CDD505-2E9C-101B-9397-08002B2CF9AE}" pid="5" name="MSIP_Label_834ed4f5-eae4-40c7-82be-b1cdf720a1b9_Name">
    <vt:lpwstr>Unclassified - Non classifié</vt:lpwstr>
  </property>
  <property fmtid="{D5CDD505-2E9C-101B-9397-08002B2CF9AE}" pid="6" name="MSIP_Label_834ed4f5-eae4-40c7-82be-b1cdf720a1b9_SiteId">
    <vt:lpwstr>e0d54a3c-7bbe-4a64-9d46-f9f84a41c833</vt:lpwstr>
  </property>
  <property fmtid="{D5CDD505-2E9C-101B-9397-08002B2CF9AE}" pid="7" name="MSIP_Label_834ed4f5-eae4-40c7-82be-b1cdf720a1b9_ActionId">
    <vt:lpwstr>177c5e1c-cd09-43a7-a6d7-016a01d92eb5</vt:lpwstr>
  </property>
  <property fmtid="{D5CDD505-2E9C-101B-9397-08002B2CF9AE}" pid="8" name="MSIP_Label_834ed4f5-eae4-40c7-82be-b1cdf720a1b9_ContentBits">
    <vt:lpwstr>0</vt:lpwstr>
  </property>
</Properties>
</file>