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3.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4.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5.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6.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17.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18.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19.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20.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21.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08" r:id="rId2"/>
    <p:sldId id="257" r:id="rId3"/>
    <p:sldId id="268" r:id="rId4"/>
    <p:sldId id="2918" r:id="rId5"/>
    <p:sldId id="317" r:id="rId6"/>
    <p:sldId id="2921" r:id="rId7"/>
    <p:sldId id="2922" r:id="rId8"/>
    <p:sldId id="2923" r:id="rId9"/>
    <p:sldId id="2919" r:id="rId10"/>
    <p:sldId id="2925" r:id="rId11"/>
    <p:sldId id="2924" r:id="rId12"/>
    <p:sldId id="2926" r:id="rId13"/>
    <p:sldId id="2927" r:id="rId14"/>
    <p:sldId id="2920" r:id="rId15"/>
    <p:sldId id="2928" r:id="rId16"/>
    <p:sldId id="2929" r:id="rId17"/>
    <p:sldId id="2930" r:id="rId18"/>
    <p:sldId id="2931" r:id="rId19"/>
    <p:sldId id="314" r:id="rId20"/>
    <p:sldId id="315" r:id="rId21"/>
    <p:sldId id="2934" r:id="rId22"/>
    <p:sldId id="316" r:id="rId23"/>
    <p:sldId id="2935" r:id="rId24"/>
    <p:sldId id="2936"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69936" autoAdjust="0"/>
  </p:normalViewPr>
  <p:slideViewPr>
    <p:cSldViewPr snapToGrid="0">
      <p:cViewPr varScale="1">
        <p:scale>
          <a:sx n="69" d="100"/>
          <a:sy n="69" d="100"/>
        </p:scale>
        <p:origin x="8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5853B-79A8-49BE-A604-9DB89FD20B6E}" type="datetimeFigureOut">
              <a:rPr lang="en-CA" smtClean="0"/>
              <a:t>2022-01-28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E7C88E-9797-4663-A4EE-30F8AEC37E8D}" type="slidenum">
              <a:rPr lang="en-CA" smtClean="0"/>
              <a:t>‹#›</a:t>
            </a:fld>
            <a:endParaRPr lang="en-CA"/>
          </a:p>
        </p:txBody>
      </p:sp>
    </p:spTree>
    <p:extLst>
      <p:ext uri="{BB962C8B-B14F-4D97-AF65-F5344CB8AC3E}">
        <p14:creationId xmlns:p14="http://schemas.microsoft.com/office/powerpoint/2010/main" val="1439511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1</a:t>
            </a:fld>
            <a:endParaRPr lang="en-CA"/>
          </a:p>
        </p:txBody>
      </p:sp>
    </p:spTree>
    <p:extLst>
      <p:ext uri="{BB962C8B-B14F-4D97-AF65-F5344CB8AC3E}">
        <p14:creationId xmlns:p14="http://schemas.microsoft.com/office/powerpoint/2010/main" val="532335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11</a:t>
            </a:fld>
            <a:endParaRPr lang="en-CA"/>
          </a:p>
        </p:txBody>
      </p:sp>
    </p:spTree>
    <p:extLst>
      <p:ext uri="{BB962C8B-B14F-4D97-AF65-F5344CB8AC3E}">
        <p14:creationId xmlns:p14="http://schemas.microsoft.com/office/powerpoint/2010/main" val="1821557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12</a:t>
            </a:fld>
            <a:endParaRPr lang="en-CA"/>
          </a:p>
        </p:txBody>
      </p:sp>
    </p:spTree>
    <p:extLst>
      <p:ext uri="{BB962C8B-B14F-4D97-AF65-F5344CB8AC3E}">
        <p14:creationId xmlns:p14="http://schemas.microsoft.com/office/powerpoint/2010/main" val="343830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13</a:t>
            </a:fld>
            <a:endParaRPr lang="en-CA"/>
          </a:p>
        </p:txBody>
      </p:sp>
    </p:spTree>
    <p:extLst>
      <p:ext uri="{BB962C8B-B14F-4D97-AF65-F5344CB8AC3E}">
        <p14:creationId xmlns:p14="http://schemas.microsoft.com/office/powerpoint/2010/main" val="4141852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15</a:t>
            </a:fld>
            <a:endParaRPr lang="en-CA"/>
          </a:p>
        </p:txBody>
      </p:sp>
    </p:spTree>
    <p:extLst>
      <p:ext uri="{BB962C8B-B14F-4D97-AF65-F5344CB8AC3E}">
        <p14:creationId xmlns:p14="http://schemas.microsoft.com/office/powerpoint/2010/main" val="2143031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16</a:t>
            </a:fld>
            <a:endParaRPr lang="en-CA"/>
          </a:p>
        </p:txBody>
      </p:sp>
    </p:spTree>
    <p:extLst>
      <p:ext uri="{BB962C8B-B14F-4D97-AF65-F5344CB8AC3E}">
        <p14:creationId xmlns:p14="http://schemas.microsoft.com/office/powerpoint/2010/main" val="1513391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Retirer</a:t>
            </a:r>
            <a:r>
              <a:rPr lang="en-US" dirty="0"/>
              <a:t>?</a:t>
            </a:r>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17</a:t>
            </a:fld>
            <a:endParaRPr lang="en-CA"/>
          </a:p>
        </p:txBody>
      </p:sp>
    </p:spTree>
    <p:extLst>
      <p:ext uri="{BB962C8B-B14F-4D97-AF65-F5344CB8AC3E}">
        <p14:creationId xmlns:p14="http://schemas.microsoft.com/office/powerpoint/2010/main" val="2609413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18</a:t>
            </a:fld>
            <a:endParaRPr lang="en-CA"/>
          </a:p>
        </p:txBody>
      </p:sp>
    </p:spTree>
    <p:extLst>
      <p:ext uri="{BB962C8B-B14F-4D97-AF65-F5344CB8AC3E}">
        <p14:creationId xmlns:p14="http://schemas.microsoft.com/office/powerpoint/2010/main" val="99589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Cette</a:t>
            </a:r>
            <a:r>
              <a:rPr lang="en-US" dirty="0"/>
              <a:t> discussion </a:t>
            </a:r>
            <a:r>
              <a:rPr lang="en-US" dirty="0" err="1"/>
              <a:t>pourrait</a:t>
            </a:r>
            <a:r>
              <a:rPr lang="en-US" dirty="0"/>
              <a:t> </a:t>
            </a:r>
            <a:r>
              <a:rPr lang="en-US" dirty="0" err="1"/>
              <a:t>favoriser</a:t>
            </a:r>
            <a:r>
              <a:rPr lang="en-US" dirty="0"/>
              <a:t> </a:t>
            </a:r>
            <a:r>
              <a:rPr lang="en-US" dirty="0" err="1"/>
              <a:t>une</a:t>
            </a:r>
            <a:r>
              <a:rPr lang="en-US" dirty="0"/>
              <a:t> culture de travail positive au sein de </a:t>
            </a:r>
            <a:r>
              <a:rPr lang="en-US" dirty="0" err="1"/>
              <a:t>votre</a:t>
            </a:r>
            <a:r>
              <a:rPr lang="en-US" dirty="0"/>
              <a:t> </a:t>
            </a:r>
            <a:r>
              <a:rPr lang="en-US" dirty="0" err="1"/>
              <a:t>équipe</a:t>
            </a:r>
            <a:r>
              <a:rPr lang="en-US" dirty="0"/>
              <a:t>.</a:t>
            </a:r>
          </a:p>
          <a:p>
            <a:endParaRPr lang="en-US" dirty="0"/>
          </a:p>
          <a:p>
            <a:r>
              <a:rPr lang="en-US" dirty="0" err="1"/>
              <a:t>Donnez</a:t>
            </a:r>
            <a:r>
              <a:rPr lang="en-US" dirty="0"/>
              <a:t> des </a:t>
            </a:r>
            <a:r>
              <a:rPr lang="en-US" dirty="0" err="1"/>
              <a:t>exemples</a:t>
            </a:r>
            <a:r>
              <a:rPr lang="en-US" dirty="0"/>
              <a:t> </a:t>
            </a:r>
            <a:r>
              <a:rPr lang="en-US" dirty="0" err="1"/>
              <a:t>concrets</a:t>
            </a:r>
            <a:r>
              <a:rPr lang="en-US" dirty="0"/>
              <a:t> aux </a:t>
            </a:r>
            <a:r>
              <a:rPr lang="en-US" dirty="0" err="1"/>
              <a:t>employés</a:t>
            </a:r>
            <a:r>
              <a:rPr lang="en-US" dirty="0"/>
              <a:t> en </a:t>
            </a:r>
            <a:r>
              <a:rPr lang="en-US" dirty="0" err="1"/>
              <a:t>expliquant</a:t>
            </a:r>
            <a:r>
              <a:rPr lang="en-US" dirty="0"/>
              <a:t> comment les leaders </a:t>
            </a:r>
            <a:r>
              <a:rPr lang="en-US" dirty="0" err="1"/>
              <a:t>ont</a:t>
            </a:r>
            <a:r>
              <a:rPr lang="en-US" dirty="0"/>
              <a:t> un impact </a:t>
            </a:r>
            <a:r>
              <a:rPr lang="en-US" dirty="0" err="1"/>
              <a:t>positif</a:t>
            </a:r>
            <a:r>
              <a:rPr lang="en-US" dirty="0"/>
              <a:t> sur </a:t>
            </a:r>
            <a:r>
              <a:rPr lang="en-US" dirty="0" err="1"/>
              <a:t>l’environnement</a:t>
            </a:r>
            <a:r>
              <a:rPr lang="en-US" dirty="0"/>
              <a:t> de travail et la </a:t>
            </a:r>
            <a:r>
              <a:rPr lang="en-US" dirty="0" err="1"/>
              <a:t>création</a:t>
            </a:r>
            <a:r>
              <a:rPr lang="en-US" dirty="0"/>
              <a:t> </a:t>
            </a:r>
            <a:r>
              <a:rPr lang="en-US" dirty="0" err="1"/>
              <a:t>d’une</a:t>
            </a:r>
            <a:r>
              <a:rPr lang="en-US" dirty="0"/>
              <a:t> culture de </a:t>
            </a:r>
            <a:r>
              <a:rPr lang="en-US" dirty="0" err="1"/>
              <a:t>bilinguisme</a:t>
            </a:r>
            <a:r>
              <a:rPr lang="en-US" dirty="0"/>
              <a:t>.</a:t>
            </a:r>
          </a:p>
          <a:p>
            <a:endParaRPr lang="en-US" dirty="0"/>
          </a:p>
          <a:p>
            <a:r>
              <a:rPr lang="en-US" dirty="0"/>
              <a:t>Comment </a:t>
            </a:r>
            <a:r>
              <a:rPr lang="en-US" dirty="0" err="1"/>
              <a:t>pouvez-vous</a:t>
            </a:r>
            <a:r>
              <a:rPr lang="en-US" dirty="0"/>
              <a:t> </a:t>
            </a:r>
            <a:r>
              <a:rPr lang="en-US" dirty="0" err="1"/>
              <a:t>mettre</a:t>
            </a:r>
            <a:r>
              <a:rPr lang="en-US" dirty="0"/>
              <a:t> en place des </a:t>
            </a:r>
            <a:r>
              <a:rPr lang="en-US" dirty="0" err="1"/>
              <a:t>mécanismes</a:t>
            </a:r>
            <a:r>
              <a:rPr lang="en-US" dirty="0"/>
              <a:t> qui </a:t>
            </a:r>
            <a:r>
              <a:rPr lang="en-US" dirty="0" err="1"/>
              <a:t>encourageront</a:t>
            </a:r>
            <a:r>
              <a:rPr lang="en-US" dirty="0"/>
              <a:t> les </a:t>
            </a:r>
            <a:r>
              <a:rPr lang="en-US" dirty="0" err="1"/>
              <a:t>employés</a:t>
            </a:r>
            <a:r>
              <a:rPr lang="en-US" dirty="0"/>
              <a:t> à adopter des </a:t>
            </a:r>
            <a:r>
              <a:rPr lang="en-US" dirty="0" err="1"/>
              <a:t>comportements</a:t>
            </a:r>
            <a:r>
              <a:rPr lang="en-US" dirty="0"/>
              <a:t> </a:t>
            </a:r>
            <a:r>
              <a:rPr lang="en-US" dirty="0" err="1"/>
              <a:t>favorisant</a:t>
            </a:r>
            <a:r>
              <a:rPr lang="en-US" dirty="0"/>
              <a:t> </a:t>
            </a:r>
            <a:r>
              <a:rPr lang="en-US" dirty="0" err="1"/>
              <a:t>une</a:t>
            </a:r>
            <a:r>
              <a:rPr lang="en-US" dirty="0"/>
              <a:t> culture de </a:t>
            </a:r>
            <a:r>
              <a:rPr lang="en-US" dirty="0" err="1"/>
              <a:t>bilinguisme</a:t>
            </a:r>
            <a:r>
              <a:rPr lang="en-US" dirty="0"/>
              <a:t>?</a:t>
            </a:r>
          </a:p>
          <a:p>
            <a:endParaRPr lang="en-US" dirty="0"/>
          </a:p>
          <a:p>
            <a:endParaRPr lang="en-US" dirty="0"/>
          </a:p>
          <a:p>
            <a:r>
              <a:rPr lang="en-US" dirty="0"/>
              <a:t>***</a:t>
            </a:r>
          </a:p>
          <a:p>
            <a:endParaRPr lang="en-US" dirty="0"/>
          </a:p>
          <a:p>
            <a:endParaRPr lang="en-US" dirty="0"/>
          </a:p>
          <a:p>
            <a:r>
              <a:rPr lang="en-CA" dirty="0"/>
              <a:t>This discussion could foster a positive work culture within your team.</a:t>
            </a:r>
          </a:p>
          <a:p>
            <a:endParaRPr lang="en-CA" dirty="0"/>
          </a:p>
          <a:p>
            <a:r>
              <a:rPr lang="en-CA" dirty="0"/>
              <a:t>Give concrete examples to employees of how leaders have a positive impact on the work environment and the creation of a bilingual culture.</a:t>
            </a:r>
          </a:p>
          <a:p>
            <a:endParaRPr lang="en-CA" dirty="0"/>
          </a:p>
          <a:p>
            <a:r>
              <a:rPr lang="en-CA" dirty="0"/>
              <a:t>How can you put mechanisms in place that will encourage employees to adopt behaviors that foster a bilingual culture?</a:t>
            </a:r>
          </a:p>
          <a:p>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19</a:t>
            </a:fld>
            <a:endParaRPr lang="en-CA"/>
          </a:p>
        </p:txBody>
      </p:sp>
    </p:spTree>
    <p:extLst>
      <p:ext uri="{BB962C8B-B14F-4D97-AF65-F5344CB8AC3E}">
        <p14:creationId xmlns:p14="http://schemas.microsoft.com/office/powerpoint/2010/main" val="3595042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20</a:t>
            </a:fld>
            <a:endParaRPr lang="en-CA"/>
          </a:p>
        </p:txBody>
      </p:sp>
    </p:spTree>
    <p:extLst>
      <p:ext uri="{BB962C8B-B14F-4D97-AF65-F5344CB8AC3E}">
        <p14:creationId xmlns:p14="http://schemas.microsoft.com/office/powerpoint/2010/main" val="2636465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21</a:t>
            </a:fld>
            <a:endParaRPr lang="en-CA"/>
          </a:p>
        </p:txBody>
      </p:sp>
    </p:spTree>
    <p:extLst>
      <p:ext uri="{BB962C8B-B14F-4D97-AF65-F5344CB8AC3E}">
        <p14:creationId xmlns:p14="http://schemas.microsoft.com/office/powerpoint/2010/main" val="1135452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Cet</a:t>
            </a:r>
            <a:r>
              <a:rPr lang="en-US" dirty="0"/>
              <a:t> atelier </a:t>
            </a:r>
            <a:r>
              <a:rPr lang="en-US" dirty="0" err="1"/>
              <a:t>permet</a:t>
            </a:r>
            <a:r>
              <a:rPr lang="en-US" dirty="0"/>
              <a:t> aux </a:t>
            </a:r>
            <a:r>
              <a:rPr lang="en-US" dirty="0" err="1"/>
              <a:t>superviseurs</a:t>
            </a:r>
            <a:r>
              <a:rPr lang="en-US" dirty="0"/>
              <a:t> </a:t>
            </a:r>
            <a:r>
              <a:rPr lang="en-US" dirty="0" err="1"/>
              <a:t>d’en</a:t>
            </a:r>
            <a:r>
              <a:rPr lang="fr-CA" sz="1800" dirty="0" err="1">
                <a:effectLst/>
                <a:latin typeface="Calibri" panose="020F0502020204030204" pitchFamily="34" charset="0"/>
                <a:ea typeface="Calibri" panose="020F0502020204030204" pitchFamily="34" charset="0"/>
              </a:rPr>
              <a:t>tamer</a:t>
            </a:r>
            <a:r>
              <a:rPr lang="fr-CA" sz="1800" dirty="0">
                <a:effectLst/>
                <a:latin typeface="Calibri" panose="020F0502020204030204" pitchFamily="34" charset="0"/>
                <a:ea typeface="Calibri" panose="020F0502020204030204" pitchFamily="34" charset="0"/>
              </a:rPr>
              <a:t> une discussion avec leurs employés ou équipes de travail. Il pourrait aussi être mené par un gestionnaire, un cadre ou tout autre employé assurant un leadership au niveau de la promotion d’un environnement de travail bilingue.</a:t>
            </a:r>
          </a:p>
          <a:p>
            <a:endParaRPr lang="fr-CA" sz="1800" dirty="0">
              <a:effectLst/>
              <a:latin typeface="Calibri" panose="020F0502020204030204" pitchFamily="34" charset="0"/>
            </a:endParaRPr>
          </a:p>
          <a:p>
            <a:endParaRPr lang="fr-CA" sz="1800" dirty="0">
              <a:effectLst/>
              <a:latin typeface="Calibri" panose="020F0502020204030204" pitchFamily="34" charset="0"/>
            </a:endParaRPr>
          </a:p>
          <a:p>
            <a:r>
              <a:rPr lang="fr-CA" sz="1800" dirty="0">
                <a:effectLst/>
                <a:latin typeface="Calibri" panose="020F0502020204030204" pitchFamily="34" charset="0"/>
              </a:rPr>
              <a:t>***</a:t>
            </a:r>
          </a:p>
          <a:p>
            <a:endParaRPr lang="fr-CA" sz="1800" dirty="0">
              <a:effectLst/>
              <a:latin typeface="Calibri" panose="020F0502020204030204" pitchFamily="34" charset="0"/>
            </a:endParaRPr>
          </a:p>
          <a:p>
            <a:endParaRPr lang="fr-CA" sz="1800" dirty="0">
              <a:effectLst/>
              <a:latin typeface="Calibri" panose="020F0502020204030204" pitchFamily="34" charset="0"/>
            </a:endParaRPr>
          </a:p>
          <a:p>
            <a:r>
              <a:rPr lang="en-US" dirty="0"/>
              <a:t>This workshop allows supervisors to initiate a discussion with their employees or work teams. It could also be led by a manager, executive or other employee providing leadership in promoting a bilingual work environment.</a:t>
            </a:r>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2</a:t>
            </a:fld>
            <a:endParaRPr lang="en-CA"/>
          </a:p>
        </p:txBody>
      </p:sp>
    </p:spTree>
    <p:extLst>
      <p:ext uri="{BB962C8B-B14F-4D97-AF65-F5344CB8AC3E}">
        <p14:creationId xmlns:p14="http://schemas.microsoft.com/office/powerpoint/2010/main" val="204101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22</a:t>
            </a:fld>
            <a:endParaRPr lang="en-CA"/>
          </a:p>
        </p:txBody>
      </p:sp>
    </p:spTree>
    <p:extLst>
      <p:ext uri="{BB962C8B-B14F-4D97-AF65-F5344CB8AC3E}">
        <p14:creationId xmlns:p14="http://schemas.microsoft.com/office/powerpoint/2010/main" val="717273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23</a:t>
            </a:fld>
            <a:endParaRPr lang="en-CA"/>
          </a:p>
        </p:txBody>
      </p:sp>
    </p:spTree>
    <p:extLst>
      <p:ext uri="{BB962C8B-B14F-4D97-AF65-F5344CB8AC3E}">
        <p14:creationId xmlns:p14="http://schemas.microsoft.com/office/powerpoint/2010/main" val="1052589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24</a:t>
            </a:fld>
            <a:endParaRPr lang="en-CA"/>
          </a:p>
        </p:txBody>
      </p:sp>
    </p:spTree>
    <p:extLst>
      <p:ext uri="{BB962C8B-B14F-4D97-AF65-F5344CB8AC3E}">
        <p14:creationId xmlns:p14="http://schemas.microsoft.com/office/powerpoint/2010/main" val="3716767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err="1"/>
              <a:t>Cet</a:t>
            </a:r>
            <a:r>
              <a:rPr lang="en-US" b="0" dirty="0"/>
              <a:t> atelier </a:t>
            </a:r>
            <a:r>
              <a:rPr lang="en-US" b="0" dirty="0" err="1"/>
              <a:t>est</a:t>
            </a:r>
            <a:r>
              <a:rPr lang="en-US" b="0" dirty="0"/>
              <a:t> </a:t>
            </a:r>
            <a:r>
              <a:rPr lang="en-US" b="0" dirty="0" err="1"/>
              <a:t>composé</a:t>
            </a:r>
            <a:r>
              <a:rPr lang="en-US" b="0" dirty="0"/>
              <a:t> de trois modules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0" baseline="0" dirty="0" err="1"/>
              <a:t>Entamer</a:t>
            </a:r>
            <a:r>
              <a:rPr lang="en-US" b="0" baseline="0" dirty="0"/>
              <a:t> la discussion</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0" baseline="0" dirty="0" err="1"/>
              <a:t>Comprendre</a:t>
            </a:r>
            <a:r>
              <a:rPr lang="en-US" b="0" baseline="0" dirty="0"/>
              <a:t> la situation </a:t>
            </a:r>
            <a:r>
              <a:rPr lang="en-US" b="0" baseline="0" dirty="0" err="1"/>
              <a:t>actuelle</a:t>
            </a:r>
            <a:endParaRPr lang="en-US" b="0" baseline="0" dirty="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0" baseline="0" dirty="0" err="1"/>
              <a:t>Bâtir</a:t>
            </a:r>
            <a:r>
              <a:rPr lang="en-US" b="0" baseline="0" dirty="0"/>
              <a:t> </a:t>
            </a:r>
            <a:r>
              <a:rPr lang="en-US" b="0" baseline="0" dirty="0" err="1"/>
              <a:t>une</a:t>
            </a:r>
            <a:r>
              <a:rPr lang="en-US" b="0" baseline="0" dirty="0"/>
              <a:t> vision commune</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b="0" baseline="0" dirty="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b="0" baseline="0" dirty="0"/>
              <a:t>This workshop is composed of three modules:</a:t>
            </a:r>
          </a:p>
          <a:p>
            <a:pPr marL="0" marR="0" indent="0" algn="l" defTabSz="914400" rtl="0" eaLnBrk="1" fontAlgn="auto" latinLnBrk="0" hangingPunct="1">
              <a:lnSpc>
                <a:spcPct val="100000"/>
              </a:lnSpc>
              <a:spcBef>
                <a:spcPts val="0"/>
              </a:spcBef>
              <a:spcAft>
                <a:spcPts val="0"/>
              </a:spcAft>
              <a:buClrTx/>
              <a:buSzTx/>
              <a:buFontTx/>
              <a:buNone/>
              <a:tabLst/>
              <a:defRPr/>
            </a:pPr>
            <a:endParaRPr lang="en-CA"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b="0" baseline="0" dirty="0"/>
              <a:t>1)   Initiating the discussion</a:t>
            </a:r>
          </a:p>
          <a:p>
            <a:pPr marL="0" marR="0" indent="0" algn="l" defTabSz="914400" rtl="0" eaLnBrk="1" fontAlgn="auto" latinLnBrk="0" hangingPunct="1">
              <a:lnSpc>
                <a:spcPct val="100000"/>
              </a:lnSpc>
              <a:spcBef>
                <a:spcPts val="0"/>
              </a:spcBef>
              <a:spcAft>
                <a:spcPts val="0"/>
              </a:spcAft>
              <a:buClrTx/>
              <a:buSzTx/>
              <a:buFontTx/>
              <a:buNone/>
              <a:tabLst/>
              <a:defRPr/>
            </a:pPr>
            <a:r>
              <a:rPr lang="en-CA" b="0" baseline="0" dirty="0"/>
              <a:t>2)   Understanding the current situation</a:t>
            </a:r>
          </a:p>
          <a:p>
            <a:pPr marL="0" marR="0" indent="0" algn="l" defTabSz="914400" rtl="0" eaLnBrk="1" fontAlgn="auto" latinLnBrk="0" hangingPunct="1">
              <a:lnSpc>
                <a:spcPct val="100000"/>
              </a:lnSpc>
              <a:spcBef>
                <a:spcPts val="0"/>
              </a:spcBef>
              <a:spcAft>
                <a:spcPts val="0"/>
              </a:spcAft>
              <a:buClrTx/>
              <a:buSzTx/>
              <a:buFontTx/>
              <a:buNone/>
              <a:tabLst/>
              <a:defRPr/>
            </a:pPr>
            <a:r>
              <a:rPr lang="en-CA" b="0" baseline="0" dirty="0"/>
              <a:t>3)   Creating a shared vision</a:t>
            </a:r>
            <a:endParaRPr lang="fr-CA" b="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p:txBody>
      </p:sp>
      <p:sp>
        <p:nvSpPr>
          <p:cNvPr id="4" name="Slide Number Placeholder 3"/>
          <p:cNvSpPr>
            <a:spLocks noGrp="1"/>
          </p:cNvSpPr>
          <p:nvPr>
            <p:ph type="sldNum" sz="quarter" idx="10"/>
          </p:nvPr>
        </p:nvSpPr>
        <p:spPr/>
        <p:txBody>
          <a:bodyPr/>
          <a:lstStyle/>
          <a:p>
            <a:fld id="{79D0101B-0F41-4C02-9CB7-C64EC9B8431E}" type="slidenum">
              <a:rPr lang="en-US" smtClean="0"/>
              <a:t>3</a:t>
            </a:fld>
            <a:endParaRPr lang="en-US"/>
          </a:p>
        </p:txBody>
      </p:sp>
    </p:spTree>
    <p:extLst>
      <p:ext uri="{BB962C8B-B14F-4D97-AF65-F5344CB8AC3E}">
        <p14:creationId xmlns:p14="http://schemas.microsoft.com/office/powerpoint/2010/main" val="2117769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4</a:t>
            </a:fld>
            <a:endParaRPr lang="en-CA"/>
          </a:p>
        </p:txBody>
      </p:sp>
    </p:spTree>
    <p:extLst>
      <p:ext uri="{BB962C8B-B14F-4D97-AF65-F5344CB8AC3E}">
        <p14:creationId xmlns:p14="http://schemas.microsoft.com/office/powerpoint/2010/main" val="3571891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latin typeface="Segoe UI Light" panose="020B0502040204020203" pitchFamily="34" charset="0"/>
                <a:ea typeface="Segoe UI Black" panose="020B0A02040204020203" pitchFamily="34" charset="0"/>
                <a:cs typeface="Segoe UI Light" panose="020B0502040204020203" pitchFamily="34" charset="0"/>
              </a:rPr>
              <a:t>Vous</a:t>
            </a:r>
            <a:r>
              <a:rPr lang="en-US" sz="1800" dirty="0">
                <a:latin typeface="Segoe UI Light" panose="020B0502040204020203" pitchFamily="34" charset="0"/>
                <a:ea typeface="Segoe UI Black" panose="020B0A02040204020203" pitchFamily="34" charset="0"/>
                <a:cs typeface="Segoe UI Light" panose="020B0502040204020203" pitchFamily="34" charset="0"/>
              </a:rPr>
              <a:t> </a:t>
            </a:r>
            <a:r>
              <a:rPr lang="en-US" sz="1800" dirty="0" err="1">
                <a:latin typeface="Segoe UI Light" panose="020B0502040204020203" pitchFamily="34" charset="0"/>
                <a:ea typeface="Segoe UI Black" panose="020B0A02040204020203" pitchFamily="34" charset="0"/>
                <a:cs typeface="Segoe UI Light" panose="020B0502040204020203" pitchFamily="34" charset="0"/>
              </a:rPr>
              <a:t>souvenez-vous</a:t>
            </a:r>
            <a:r>
              <a:rPr lang="en-US" sz="1800" dirty="0">
                <a:latin typeface="Segoe UI Light" panose="020B0502040204020203" pitchFamily="34" charset="0"/>
                <a:ea typeface="Segoe UI Black" panose="020B0A02040204020203" pitchFamily="34" charset="0"/>
                <a:cs typeface="Segoe UI Light" panose="020B0502040204020203" pitchFamily="34" charset="0"/>
              </a:rPr>
              <a:t> de </a:t>
            </a:r>
            <a:r>
              <a:rPr lang="en-US" sz="1800" dirty="0" err="1">
                <a:latin typeface="Segoe UI Black" panose="020B0A02040204020203" pitchFamily="34" charset="0"/>
                <a:ea typeface="Segoe UI Black" panose="020B0A02040204020203" pitchFamily="34" charset="0"/>
                <a:cs typeface="Segoe UI Light" panose="020B0502040204020203" pitchFamily="34" charset="0"/>
              </a:rPr>
              <a:t>cette</a:t>
            </a:r>
            <a:r>
              <a:rPr lang="en-US" sz="1800" dirty="0">
                <a:latin typeface="Segoe UI Black" panose="020B0A02040204020203" pitchFamily="34" charset="0"/>
                <a:ea typeface="Segoe UI Black" panose="020B0A02040204020203" pitchFamily="34" charset="0"/>
                <a:cs typeface="Segoe UI Light" panose="020B0502040204020203" pitchFamily="34" charset="0"/>
              </a:rPr>
              <a:t> affiche</a:t>
            </a:r>
            <a:r>
              <a:rPr lang="en-US" sz="1800" dirty="0">
                <a:latin typeface="Segoe UI Light" panose="020B0502040204020203" pitchFamily="34" charset="0"/>
                <a:ea typeface="Segoe UI Black" panose="020B0A02040204020203" pitchFamily="34" charset="0"/>
                <a:cs typeface="Segoe UI Light" panose="020B0502040204020203" pitchFamily="34" charset="0"/>
              </a:rPr>
              <a:t>? </a:t>
            </a:r>
            <a:r>
              <a:rPr lang="en-US" sz="1800" dirty="0" err="1"/>
              <a:t>Levez</a:t>
            </a:r>
            <a:r>
              <a:rPr lang="en-US" sz="1800" dirty="0"/>
              <a:t> la main </a:t>
            </a:r>
            <a:r>
              <a:rPr lang="en-US" sz="1800" dirty="0" err="1"/>
              <a:t>virtuelle</a:t>
            </a:r>
            <a:r>
              <a:rPr lang="en-US" sz="1800" dirty="0"/>
              <a:t> </a:t>
            </a:r>
            <a:r>
              <a:rPr lang="en-US" sz="1800" dirty="0" err="1"/>
              <a:t>si</a:t>
            </a:r>
            <a:r>
              <a:rPr lang="en-US" sz="1800" dirty="0"/>
              <a:t> </a:t>
            </a:r>
            <a:r>
              <a:rPr lang="en-US" sz="1800" dirty="0" err="1"/>
              <a:t>vous</a:t>
            </a:r>
            <a:r>
              <a:rPr lang="en-US" sz="1800" dirty="0"/>
              <a:t> </a:t>
            </a:r>
            <a:r>
              <a:rPr lang="en-US" sz="1800" dirty="0" err="1"/>
              <a:t>vous</a:t>
            </a:r>
            <a:r>
              <a:rPr lang="en-US" sz="1800" dirty="0"/>
              <a:t> en </a:t>
            </a:r>
            <a:r>
              <a:rPr lang="en-US" sz="1800" dirty="0" err="1"/>
              <a:t>souvenez</a:t>
            </a:r>
            <a:r>
              <a:rPr lang="en-US" sz="1800" dirty="0"/>
              <a:t>.</a:t>
            </a:r>
          </a:p>
          <a:p>
            <a:endParaRPr lang="en-US" sz="1800" dirty="0"/>
          </a:p>
          <a:p>
            <a:r>
              <a:rPr lang="en-US" sz="1800" dirty="0"/>
              <a:t>Elle a </a:t>
            </a:r>
            <a:r>
              <a:rPr lang="en-US" sz="1800" dirty="0" err="1"/>
              <a:t>été</a:t>
            </a:r>
            <a:r>
              <a:rPr lang="en-US" sz="1800" dirty="0"/>
              <a:t> </a:t>
            </a:r>
            <a:r>
              <a:rPr lang="en-US" sz="1800" dirty="0" err="1"/>
              <a:t>aposée</a:t>
            </a:r>
            <a:r>
              <a:rPr lang="en-US" sz="1800" dirty="0"/>
              <a:t> sur les </a:t>
            </a:r>
            <a:r>
              <a:rPr lang="en-US" sz="1800" dirty="0" err="1"/>
              <a:t>murs</a:t>
            </a:r>
            <a:r>
              <a:rPr lang="en-US" sz="1800" dirty="0"/>
              <a:t> de </a:t>
            </a:r>
            <a:r>
              <a:rPr lang="en-US" sz="1800" dirty="0" err="1"/>
              <a:t>nombreuses</a:t>
            </a:r>
            <a:r>
              <a:rPr lang="en-US" sz="1800" dirty="0"/>
              <a:t> institutions </a:t>
            </a:r>
            <a:r>
              <a:rPr lang="en-US" sz="1800" dirty="0" err="1"/>
              <a:t>fédérales</a:t>
            </a:r>
            <a:r>
              <a:rPr lang="en-US" sz="1800" dirty="0"/>
              <a:t> pendant plus </a:t>
            </a:r>
            <a:r>
              <a:rPr lang="en-US" sz="1800" dirty="0" err="1"/>
              <a:t>d’une</a:t>
            </a:r>
            <a:r>
              <a:rPr lang="en-US" sz="1800" dirty="0"/>
              <a:t> </a:t>
            </a:r>
            <a:r>
              <a:rPr lang="en-US" sz="1800" dirty="0" err="1"/>
              <a:t>décennie</a:t>
            </a:r>
            <a:r>
              <a:rPr lang="en-US" sz="1800" dirty="0"/>
              <a:t>.</a:t>
            </a:r>
          </a:p>
          <a:p>
            <a:endParaRPr lang="en-US" sz="1800" dirty="0"/>
          </a:p>
          <a:p>
            <a:r>
              <a:rPr lang="en-CA" sz="1800" dirty="0" err="1"/>
              <a:t>Lancée</a:t>
            </a:r>
            <a:r>
              <a:rPr lang="en-CA" sz="1800" dirty="0"/>
              <a:t> en 2010, </a:t>
            </a:r>
            <a:r>
              <a:rPr lang="en-CA" sz="1800" dirty="0" err="1"/>
              <a:t>cette</a:t>
            </a:r>
            <a:r>
              <a:rPr lang="en-CA" sz="1800" dirty="0"/>
              <a:t> initiative </a:t>
            </a:r>
            <a:r>
              <a:rPr lang="en-CA" sz="1800" dirty="0" err="1"/>
              <a:t>demeure</a:t>
            </a:r>
            <a:r>
              <a:rPr lang="en-CA" sz="1800" dirty="0"/>
              <a:t> </a:t>
            </a:r>
            <a:r>
              <a:rPr lang="en-CA" sz="1800" dirty="0" err="1"/>
              <a:t>toujours</a:t>
            </a:r>
            <a:r>
              <a:rPr lang="en-CA" sz="1800" dirty="0"/>
              <a:t> </a:t>
            </a:r>
            <a:r>
              <a:rPr lang="en-CA" sz="1800" dirty="0" err="1"/>
              <a:t>pertinente</a:t>
            </a:r>
            <a:r>
              <a:rPr lang="en-CA" sz="1800" dirty="0"/>
              <a:t>. En fait, le rapport </a:t>
            </a:r>
            <a:r>
              <a:rPr lang="fr-FR" sz="1800" i="1" dirty="0"/>
              <a:t>Le prochain niveau : Enraciner une culture de dualité linguistique inclusive en milieu de travail au sein de la fonction publique fédérale</a:t>
            </a:r>
            <a:r>
              <a:rPr lang="en-CA" sz="1800" dirty="0"/>
              <a:t> en fait mention : </a:t>
            </a:r>
            <a:r>
              <a:rPr lang="fr-FR" sz="2800" b="1" i="0" dirty="0">
                <a:solidFill>
                  <a:srgbClr val="333333"/>
                </a:solidFill>
                <a:effectLst/>
                <a:latin typeface="Noto Sans" panose="020B0502040504020204" pitchFamily="34" charset="0"/>
              </a:rPr>
              <a:t>« Utilisation d’un langage inclusif : </a:t>
            </a:r>
            <a:r>
              <a:rPr lang="fr-FR" sz="2800" b="0" i="0" dirty="0">
                <a:solidFill>
                  <a:srgbClr val="333333"/>
                </a:solidFill>
                <a:effectLst/>
                <a:latin typeface="Noto Sans" panose="020B0502040504020204" pitchFamily="34" charset="0"/>
              </a:rPr>
              <a:t>La langue est un outil puissant. La campagne Oser! est un excellent exemple d’utilisation de termes audacieux pour lancer un dialogue ouvert sur les langues officielles. »</a:t>
            </a:r>
            <a:endParaRPr lang="en-CA" sz="1800" dirty="0"/>
          </a:p>
          <a:p>
            <a:endParaRPr lang="en-CA" sz="1800" dirty="0"/>
          </a:p>
          <a:p>
            <a:r>
              <a:rPr lang="en-CA" sz="1800" dirty="0"/>
              <a:t>Le lien </a:t>
            </a:r>
            <a:r>
              <a:rPr lang="en-CA" sz="1800" dirty="0" err="1"/>
              <a:t>vers</a:t>
            </a:r>
            <a:r>
              <a:rPr lang="en-CA" sz="1800" dirty="0"/>
              <a:t> les </a:t>
            </a:r>
            <a:r>
              <a:rPr lang="en-CA" sz="1800" dirty="0" err="1"/>
              <a:t>vidéos</a:t>
            </a:r>
            <a:r>
              <a:rPr lang="en-CA" sz="1800" dirty="0"/>
              <a:t> </a:t>
            </a:r>
            <a:r>
              <a:rPr lang="en-CA" sz="1800" dirty="0" err="1"/>
              <a:t>Osez</a:t>
            </a:r>
            <a:r>
              <a:rPr lang="en-CA" sz="1800" dirty="0"/>
              <a:t>! se </a:t>
            </a:r>
            <a:r>
              <a:rPr lang="en-CA" sz="1800" dirty="0" err="1"/>
              <a:t>trouve</a:t>
            </a:r>
            <a:r>
              <a:rPr lang="en-CA" sz="1800" dirty="0"/>
              <a:t> dans la section “</a:t>
            </a:r>
            <a:r>
              <a:rPr lang="en-CA" sz="1800" dirty="0" err="1"/>
              <a:t>Ressources</a:t>
            </a:r>
            <a:r>
              <a:rPr lang="en-CA" sz="1800" dirty="0"/>
              <a:t> </a:t>
            </a:r>
            <a:r>
              <a:rPr lang="en-CA" sz="1800" dirty="0" err="1"/>
              <a:t>utiles</a:t>
            </a:r>
            <a:r>
              <a:rPr lang="en-CA" sz="1800" dirty="0"/>
              <a:t>” du </a:t>
            </a:r>
            <a:r>
              <a:rPr lang="en-CA" sz="1800" dirty="0" err="1"/>
              <a:t>présent</a:t>
            </a:r>
            <a:r>
              <a:rPr lang="en-CA" sz="1800" dirty="0"/>
              <a:t> document dans le </a:t>
            </a:r>
            <a:r>
              <a:rPr lang="en-CA" sz="1800" dirty="0" err="1"/>
              <a:t>cas</a:t>
            </a:r>
            <a:r>
              <a:rPr lang="en-CA" sz="1800" dirty="0"/>
              <a:t> </a:t>
            </a:r>
            <a:r>
              <a:rPr lang="en-CA" sz="1800" dirty="0" err="1"/>
              <a:t>où</a:t>
            </a:r>
            <a:r>
              <a:rPr lang="en-CA" sz="1800" dirty="0"/>
              <a:t> </a:t>
            </a:r>
            <a:r>
              <a:rPr lang="en-CA" sz="1800" dirty="0" err="1"/>
              <a:t>vous</a:t>
            </a:r>
            <a:r>
              <a:rPr lang="en-CA" sz="1800" dirty="0"/>
              <a:t> </a:t>
            </a:r>
            <a:r>
              <a:rPr lang="en-CA" sz="1800" dirty="0" err="1"/>
              <a:t>souhaiteriez</a:t>
            </a:r>
            <a:r>
              <a:rPr lang="en-CA" sz="1800" dirty="0"/>
              <a:t> les </a:t>
            </a:r>
            <a:r>
              <a:rPr lang="en-CA" sz="1800" dirty="0" err="1"/>
              <a:t>visionner</a:t>
            </a:r>
            <a:r>
              <a:rPr lang="en-CA" sz="1800" dirty="0"/>
              <a:t>.</a:t>
            </a:r>
          </a:p>
          <a:p>
            <a:endParaRPr lang="en-CA" sz="1800" dirty="0"/>
          </a:p>
          <a:p>
            <a:endParaRPr lang="en-CA" sz="1800" dirty="0"/>
          </a:p>
          <a:p>
            <a:endParaRPr lang="en-CA" sz="1800" dirty="0"/>
          </a:p>
          <a:p>
            <a:r>
              <a:rPr lang="en-CA" sz="1800" dirty="0"/>
              <a:t>***</a:t>
            </a:r>
          </a:p>
          <a:p>
            <a:endParaRPr lang="en-CA" sz="1800" dirty="0"/>
          </a:p>
          <a:p>
            <a:endParaRPr lang="en-CA" sz="1800" dirty="0"/>
          </a:p>
          <a:p>
            <a:r>
              <a:rPr lang="en-US" sz="1800" dirty="0"/>
              <a:t>Do you remember this poster? Raise your virtual hand if you do.</a:t>
            </a:r>
          </a:p>
          <a:p>
            <a:endParaRPr lang="en-US" sz="1800" dirty="0"/>
          </a:p>
          <a:p>
            <a:r>
              <a:rPr lang="en-US" sz="1800" dirty="0"/>
              <a:t>It has been on the walls of many federal institutions for over a decade.</a:t>
            </a:r>
          </a:p>
          <a:p>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Launched in 2010, this initiative remains relevant today. In fact, the report </a:t>
            </a:r>
            <a:r>
              <a:rPr lang="en-US" sz="2800" b="0" i="1" dirty="0">
                <a:solidFill>
                  <a:srgbClr val="333333"/>
                </a:solidFill>
                <a:effectLst/>
                <a:latin typeface="Lato" panose="020F0502020204030203" pitchFamily="34" charset="0"/>
              </a:rPr>
              <a:t>The next level: Normalizing a culture of inclusive linguistic duality in the Federal Public Service workplace </a:t>
            </a:r>
            <a:r>
              <a:rPr lang="en-US" sz="1800" dirty="0"/>
              <a:t>states: </a:t>
            </a:r>
            <a:r>
              <a:rPr lang="en-US" sz="1800" b="1" i="0" dirty="0">
                <a:solidFill>
                  <a:srgbClr val="333333"/>
                </a:solidFill>
                <a:effectLst/>
                <a:latin typeface="Noto Sans" panose="020B0502040504020204" pitchFamily="34" charset="0"/>
              </a:rPr>
              <a:t>“Using inclusive language</a:t>
            </a:r>
            <a:r>
              <a:rPr lang="en-US" sz="1800" b="0" i="0" dirty="0">
                <a:solidFill>
                  <a:srgbClr val="333333"/>
                </a:solidFill>
                <a:effectLst/>
                <a:latin typeface="Noto Sans" panose="020B0502040504020204" pitchFamily="34" charset="0"/>
              </a:rPr>
              <a:t>: Language is a powerful tool. The Dare Campaign is a great example of using bold terms to initiate open dialogue on official languages.”</a:t>
            </a:r>
            <a:endParaRPr lang="en-CA" sz="1200" dirty="0"/>
          </a:p>
          <a:p>
            <a:endParaRPr lang="en-US" sz="1800" dirty="0"/>
          </a:p>
          <a:p>
            <a:r>
              <a:rPr lang="en-US" sz="1800" dirty="0"/>
              <a:t>The link to </a:t>
            </a:r>
            <a:r>
              <a:rPr lang="en-US" sz="1800"/>
              <a:t>the Dare! </a:t>
            </a:r>
            <a:r>
              <a:rPr lang="en-US" sz="1800" dirty="0"/>
              <a:t>videos can be found in the "Useful Resources" section of this document in case you would like to view them.</a:t>
            </a:r>
            <a:endParaRPr lang="en-CA" sz="1800" dirty="0"/>
          </a:p>
          <a:p>
            <a:endParaRPr lang="en-CA" sz="1200" dirty="0"/>
          </a:p>
          <a:p>
            <a:endParaRPr lang="en-CA" sz="1800" dirty="0"/>
          </a:p>
        </p:txBody>
      </p:sp>
      <p:sp>
        <p:nvSpPr>
          <p:cNvPr id="4" name="Slide Number Placeholder 3"/>
          <p:cNvSpPr>
            <a:spLocks noGrp="1"/>
          </p:cNvSpPr>
          <p:nvPr>
            <p:ph type="sldNum" sz="quarter" idx="5"/>
          </p:nvPr>
        </p:nvSpPr>
        <p:spPr/>
        <p:txBody>
          <a:bodyPr/>
          <a:lstStyle/>
          <a:p>
            <a:fld id="{DF391917-7DBA-467C-B392-5351479A9071}" type="slidenum">
              <a:rPr lang="en-CA" smtClean="0"/>
              <a:t>5</a:t>
            </a:fld>
            <a:endParaRPr lang="en-CA"/>
          </a:p>
        </p:txBody>
      </p:sp>
    </p:spTree>
    <p:extLst>
      <p:ext uri="{BB962C8B-B14F-4D97-AF65-F5344CB8AC3E}">
        <p14:creationId xmlns:p14="http://schemas.microsoft.com/office/powerpoint/2010/main" val="1377934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6</a:t>
            </a:fld>
            <a:endParaRPr lang="en-CA"/>
          </a:p>
        </p:txBody>
      </p:sp>
    </p:spTree>
    <p:extLst>
      <p:ext uri="{BB962C8B-B14F-4D97-AF65-F5344CB8AC3E}">
        <p14:creationId xmlns:p14="http://schemas.microsoft.com/office/powerpoint/2010/main" val="1947872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7</a:t>
            </a:fld>
            <a:endParaRPr lang="en-CA"/>
          </a:p>
        </p:txBody>
      </p:sp>
    </p:spTree>
    <p:extLst>
      <p:ext uri="{BB962C8B-B14F-4D97-AF65-F5344CB8AC3E}">
        <p14:creationId xmlns:p14="http://schemas.microsoft.com/office/powerpoint/2010/main" val="2341531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Exemples</a:t>
            </a:r>
            <a:r>
              <a:rPr lang="en-US" dirty="0"/>
              <a:t> : Carrefour des </a:t>
            </a:r>
            <a:r>
              <a:rPr lang="en-US" dirty="0" err="1"/>
              <a:t>langues</a:t>
            </a:r>
            <a:r>
              <a:rPr lang="en-US" dirty="0"/>
              <a:t> officielles ? </a:t>
            </a:r>
            <a:r>
              <a:rPr lang="en-US" dirty="0" err="1"/>
              <a:t>L’application</a:t>
            </a:r>
            <a:r>
              <a:rPr lang="en-US" dirty="0"/>
              <a:t> </a:t>
            </a:r>
            <a:r>
              <a:rPr lang="en-US" dirty="0" err="1"/>
              <a:t>Mauril</a:t>
            </a:r>
            <a:r>
              <a:rPr lang="en-US" dirty="0"/>
              <a:t>?</a:t>
            </a:r>
          </a:p>
          <a:p>
            <a:endParaRPr lang="en-US" dirty="0"/>
          </a:p>
          <a:p>
            <a:r>
              <a:rPr lang="en-US" dirty="0"/>
              <a:t>Une </a:t>
            </a:r>
            <a:r>
              <a:rPr lang="en-US" dirty="0" err="1"/>
              <a:t>liste</a:t>
            </a:r>
            <a:r>
              <a:rPr lang="en-US" dirty="0"/>
              <a:t> de </a:t>
            </a:r>
            <a:r>
              <a:rPr lang="en-US" dirty="0" err="1"/>
              <a:t>ressources</a:t>
            </a:r>
            <a:r>
              <a:rPr lang="en-US" dirty="0"/>
              <a:t> </a:t>
            </a:r>
            <a:r>
              <a:rPr lang="en-US" dirty="0" err="1"/>
              <a:t>utiles</a:t>
            </a:r>
            <a:r>
              <a:rPr lang="en-US" dirty="0"/>
              <a:t> se </a:t>
            </a:r>
            <a:r>
              <a:rPr lang="en-US" dirty="0" err="1"/>
              <a:t>trouvent</a:t>
            </a:r>
            <a:r>
              <a:rPr lang="en-US" dirty="0"/>
              <a:t> à la fin du </a:t>
            </a:r>
            <a:r>
              <a:rPr lang="en-US" dirty="0" err="1"/>
              <a:t>présent</a:t>
            </a:r>
            <a:r>
              <a:rPr lang="en-US" dirty="0"/>
              <a:t> document.</a:t>
            </a:r>
          </a:p>
          <a:p>
            <a:endParaRPr lang="en-US" dirty="0"/>
          </a:p>
          <a:p>
            <a:endParaRPr lang="en-US" dirty="0"/>
          </a:p>
          <a:p>
            <a:r>
              <a:rPr lang="en-US" dirty="0"/>
              <a:t>***</a:t>
            </a:r>
          </a:p>
          <a:p>
            <a:endParaRPr lang="en-US" dirty="0"/>
          </a:p>
          <a:p>
            <a:endParaRPr lang="en-US" dirty="0"/>
          </a:p>
          <a:p>
            <a:r>
              <a:rPr lang="en-US" dirty="0"/>
              <a:t>Examples: Official Languages Hub? The </a:t>
            </a:r>
            <a:r>
              <a:rPr lang="en-US" dirty="0" err="1"/>
              <a:t>Mauril</a:t>
            </a:r>
            <a:r>
              <a:rPr lang="en-US" dirty="0"/>
              <a:t> application?</a:t>
            </a:r>
          </a:p>
          <a:p>
            <a:endParaRPr lang="en-US" dirty="0"/>
          </a:p>
          <a:p>
            <a:r>
              <a:rPr lang="en-US" dirty="0"/>
              <a:t>A list of useful resources can be found at the end of this document. </a:t>
            </a:r>
          </a:p>
          <a:p>
            <a:endParaRPr lang="en-US" dirty="0"/>
          </a:p>
          <a:p>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8</a:t>
            </a:fld>
            <a:endParaRPr lang="en-CA"/>
          </a:p>
        </p:txBody>
      </p:sp>
    </p:spTree>
    <p:extLst>
      <p:ext uri="{BB962C8B-B14F-4D97-AF65-F5344CB8AC3E}">
        <p14:creationId xmlns:p14="http://schemas.microsoft.com/office/powerpoint/2010/main" val="505951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10</a:t>
            </a:fld>
            <a:endParaRPr lang="en-CA"/>
          </a:p>
        </p:txBody>
      </p:sp>
    </p:spTree>
    <p:extLst>
      <p:ext uri="{BB962C8B-B14F-4D97-AF65-F5344CB8AC3E}">
        <p14:creationId xmlns:p14="http://schemas.microsoft.com/office/powerpoint/2010/main" val="1815879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73D22-9929-440A-AE52-5FADADDA74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8581EED-3CC7-46B7-8CFC-A8434736C0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B79966FD-DCD0-478C-836A-F5386EFCB693}"/>
              </a:ext>
            </a:extLst>
          </p:cNvPr>
          <p:cNvSpPr>
            <a:spLocks noGrp="1"/>
          </p:cNvSpPr>
          <p:nvPr>
            <p:ph type="dt" sz="half" idx="10"/>
          </p:nvPr>
        </p:nvSpPr>
        <p:spPr/>
        <p:txBody>
          <a:bodyPr/>
          <a:lstStyle/>
          <a:p>
            <a:fld id="{500CD8BD-470C-4905-BA2B-9267F18CB3D0}" type="datetimeFigureOut">
              <a:rPr lang="en-CA" smtClean="0"/>
              <a:t>2022-01-28</a:t>
            </a:fld>
            <a:endParaRPr lang="en-CA"/>
          </a:p>
        </p:txBody>
      </p:sp>
      <p:sp>
        <p:nvSpPr>
          <p:cNvPr id="5" name="Footer Placeholder 4">
            <a:extLst>
              <a:ext uri="{FF2B5EF4-FFF2-40B4-BE49-F238E27FC236}">
                <a16:creationId xmlns:a16="http://schemas.microsoft.com/office/drawing/2014/main" id="{D8EEFDE7-80DC-45E2-91A0-86F1B62D854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7B09C2F-C6BD-413A-83B4-C258F07737E3}"/>
              </a:ext>
            </a:extLst>
          </p:cNvPr>
          <p:cNvSpPr>
            <a:spLocks noGrp="1"/>
          </p:cNvSpPr>
          <p:nvPr>
            <p:ph type="sldNum" sz="quarter" idx="12"/>
          </p:nvPr>
        </p:nvSpPr>
        <p:spPr/>
        <p:txBody>
          <a:bodyPr/>
          <a:lstStyle/>
          <a:p>
            <a:fld id="{0975F87B-6A6D-45AE-8EF5-9689514E0FC4}" type="slidenum">
              <a:rPr lang="en-CA" smtClean="0"/>
              <a:t>‹#›</a:t>
            </a:fld>
            <a:endParaRPr lang="en-CA"/>
          </a:p>
        </p:txBody>
      </p:sp>
    </p:spTree>
    <p:extLst>
      <p:ext uri="{BB962C8B-B14F-4D97-AF65-F5344CB8AC3E}">
        <p14:creationId xmlns:p14="http://schemas.microsoft.com/office/powerpoint/2010/main" val="300178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9AE61-6687-4EE7-90D4-555C2934B2D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E087DC1-6340-436D-ACE2-DCABF924FA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0FBE1D5-BC8A-488F-AA7B-61AF5943E492}"/>
              </a:ext>
            </a:extLst>
          </p:cNvPr>
          <p:cNvSpPr>
            <a:spLocks noGrp="1"/>
          </p:cNvSpPr>
          <p:nvPr>
            <p:ph type="dt" sz="half" idx="10"/>
          </p:nvPr>
        </p:nvSpPr>
        <p:spPr/>
        <p:txBody>
          <a:bodyPr/>
          <a:lstStyle/>
          <a:p>
            <a:fld id="{500CD8BD-470C-4905-BA2B-9267F18CB3D0}" type="datetimeFigureOut">
              <a:rPr lang="en-CA" smtClean="0"/>
              <a:t>2022-01-28</a:t>
            </a:fld>
            <a:endParaRPr lang="en-CA"/>
          </a:p>
        </p:txBody>
      </p:sp>
      <p:sp>
        <p:nvSpPr>
          <p:cNvPr id="5" name="Footer Placeholder 4">
            <a:extLst>
              <a:ext uri="{FF2B5EF4-FFF2-40B4-BE49-F238E27FC236}">
                <a16:creationId xmlns:a16="http://schemas.microsoft.com/office/drawing/2014/main" id="{08B9F12C-0AB5-4FA4-A00C-1BB572AEDAF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4E3CE5A-4782-49B9-BF9D-A25ECF7CA44E}"/>
              </a:ext>
            </a:extLst>
          </p:cNvPr>
          <p:cNvSpPr>
            <a:spLocks noGrp="1"/>
          </p:cNvSpPr>
          <p:nvPr>
            <p:ph type="sldNum" sz="quarter" idx="12"/>
          </p:nvPr>
        </p:nvSpPr>
        <p:spPr/>
        <p:txBody>
          <a:bodyPr/>
          <a:lstStyle/>
          <a:p>
            <a:fld id="{0975F87B-6A6D-45AE-8EF5-9689514E0FC4}" type="slidenum">
              <a:rPr lang="en-CA" smtClean="0"/>
              <a:t>‹#›</a:t>
            </a:fld>
            <a:endParaRPr lang="en-CA"/>
          </a:p>
        </p:txBody>
      </p:sp>
    </p:spTree>
    <p:extLst>
      <p:ext uri="{BB962C8B-B14F-4D97-AF65-F5344CB8AC3E}">
        <p14:creationId xmlns:p14="http://schemas.microsoft.com/office/powerpoint/2010/main" val="1251181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3A2895-1BB1-46C6-853A-A505239750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3243775-E611-4BC9-81C7-DAA9053607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513E06B-0AAB-4E58-8E02-6882D03C86CA}"/>
              </a:ext>
            </a:extLst>
          </p:cNvPr>
          <p:cNvSpPr>
            <a:spLocks noGrp="1"/>
          </p:cNvSpPr>
          <p:nvPr>
            <p:ph type="dt" sz="half" idx="10"/>
          </p:nvPr>
        </p:nvSpPr>
        <p:spPr/>
        <p:txBody>
          <a:bodyPr/>
          <a:lstStyle/>
          <a:p>
            <a:fld id="{500CD8BD-470C-4905-BA2B-9267F18CB3D0}" type="datetimeFigureOut">
              <a:rPr lang="en-CA" smtClean="0"/>
              <a:t>2022-01-28</a:t>
            </a:fld>
            <a:endParaRPr lang="en-CA"/>
          </a:p>
        </p:txBody>
      </p:sp>
      <p:sp>
        <p:nvSpPr>
          <p:cNvPr id="5" name="Footer Placeholder 4">
            <a:extLst>
              <a:ext uri="{FF2B5EF4-FFF2-40B4-BE49-F238E27FC236}">
                <a16:creationId xmlns:a16="http://schemas.microsoft.com/office/drawing/2014/main" id="{671D3925-39BB-4F9B-9448-2C12C841A42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DDAC2D5-B1A0-4412-8D41-7ED0E843264C}"/>
              </a:ext>
            </a:extLst>
          </p:cNvPr>
          <p:cNvSpPr>
            <a:spLocks noGrp="1"/>
          </p:cNvSpPr>
          <p:nvPr>
            <p:ph type="sldNum" sz="quarter" idx="12"/>
          </p:nvPr>
        </p:nvSpPr>
        <p:spPr/>
        <p:txBody>
          <a:bodyPr/>
          <a:lstStyle/>
          <a:p>
            <a:fld id="{0975F87B-6A6D-45AE-8EF5-9689514E0FC4}" type="slidenum">
              <a:rPr lang="en-CA" smtClean="0"/>
              <a:t>‹#›</a:t>
            </a:fld>
            <a:endParaRPr lang="en-CA"/>
          </a:p>
        </p:txBody>
      </p:sp>
    </p:spTree>
    <p:extLst>
      <p:ext uri="{BB962C8B-B14F-4D97-AF65-F5344CB8AC3E}">
        <p14:creationId xmlns:p14="http://schemas.microsoft.com/office/powerpoint/2010/main" val="4020414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4_Пользовательский маке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bwMode="auto">
          <a:xfrm>
            <a:off x="5672123" y="1"/>
            <a:ext cx="6519877" cy="6488720"/>
          </a:xfrm>
          <a:custGeom>
            <a:avLst/>
            <a:gdLst>
              <a:gd name="connsiteX0" fmla="*/ 4308767 w 9779807"/>
              <a:gd name="connsiteY0" fmla="*/ 7925601 h 9734584"/>
              <a:gd name="connsiteX1" fmla="*/ 5212127 w 9779807"/>
              <a:gd name="connsiteY1" fmla="*/ 8830092 h 9734584"/>
              <a:gd name="connsiteX2" fmla="*/ 4308767 w 9779807"/>
              <a:gd name="connsiteY2" fmla="*/ 9734584 h 9734584"/>
              <a:gd name="connsiteX3" fmla="*/ 3403144 w 9779807"/>
              <a:gd name="connsiteY3" fmla="*/ 8830092 h 9734584"/>
              <a:gd name="connsiteX4" fmla="*/ 5852058 w 9779807"/>
              <a:gd name="connsiteY4" fmla="*/ 5449560 h 9734584"/>
              <a:gd name="connsiteX5" fmla="*/ 7654260 w 9779807"/>
              <a:gd name="connsiteY5" fmla="*/ 7264198 h 9734584"/>
              <a:gd name="connsiteX6" fmla="*/ 5852058 w 9779807"/>
              <a:gd name="connsiteY6" fmla="*/ 9078835 h 9734584"/>
              <a:gd name="connsiteX7" fmla="*/ 4047598 w 9779807"/>
              <a:gd name="connsiteY7" fmla="*/ 7264198 h 9734584"/>
              <a:gd name="connsiteX8" fmla="*/ 7831760 w 9779807"/>
              <a:gd name="connsiteY8" fmla="*/ 3470983 h 9734584"/>
              <a:gd name="connsiteX9" fmla="*/ 9632831 w 9779807"/>
              <a:gd name="connsiteY9" fmla="*/ 5278835 h 9734584"/>
              <a:gd name="connsiteX10" fmla="*/ 7831760 w 9779807"/>
              <a:gd name="connsiteY10" fmla="*/ 7088947 h 9734584"/>
              <a:gd name="connsiteX11" fmla="*/ 6026169 w 9779807"/>
              <a:gd name="connsiteY11" fmla="*/ 5278835 h 9734584"/>
              <a:gd name="connsiteX12" fmla="*/ 2871759 w 9779807"/>
              <a:gd name="connsiteY12" fmla="*/ 2453430 h 9734584"/>
              <a:gd name="connsiteX13" fmla="*/ 5653070 w 9779807"/>
              <a:gd name="connsiteY13" fmla="*/ 5252833 h 9734584"/>
              <a:gd name="connsiteX14" fmla="*/ 2871759 w 9779807"/>
              <a:gd name="connsiteY14" fmla="*/ 8049972 h 9734584"/>
              <a:gd name="connsiteX15" fmla="*/ 90449 w 9779807"/>
              <a:gd name="connsiteY15" fmla="*/ 5252833 h 9734584"/>
              <a:gd name="connsiteX16" fmla="*/ 1334125 w 9779807"/>
              <a:gd name="connsiteY16" fmla="*/ 915794 h 9734584"/>
              <a:gd name="connsiteX17" fmla="*/ 2668249 w 9779807"/>
              <a:gd name="connsiteY17" fmla="*/ 2258963 h 9734584"/>
              <a:gd name="connsiteX18" fmla="*/ 1334125 w 9779807"/>
              <a:gd name="connsiteY18" fmla="*/ 3606656 h 9734584"/>
              <a:gd name="connsiteX19" fmla="*/ 0 w 9779807"/>
              <a:gd name="connsiteY19" fmla="*/ 2258963 h 9734584"/>
              <a:gd name="connsiteX20" fmla="*/ 825344 w 9779807"/>
              <a:gd name="connsiteY20" fmla="*/ 0 h 9734584"/>
              <a:gd name="connsiteX21" fmla="*/ 9779807 w 9779807"/>
              <a:gd name="connsiteY21" fmla="*/ 0 h 9734584"/>
              <a:gd name="connsiteX22" fmla="*/ 9779807 w 9779807"/>
              <a:gd name="connsiteY22" fmla="*/ 1086675 h 9734584"/>
              <a:gd name="connsiteX23" fmla="*/ 5843009 w 9779807"/>
              <a:gd name="connsiteY23" fmla="*/ 5031236 h 973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779807" h="9734584">
                <a:moveTo>
                  <a:pt x="4308767" y="7925601"/>
                </a:moveTo>
                <a:lnTo>
                  <a:pt x="5212127" y="8830092"/>
                </a:lnTo>
                <a:lnTo>
                  <a:pt x="4308767" y="9734584"/>
                </a:lnTo>
                <a:lnTo>
                  <a:pt x="3403144" y="8830092"/>
                </a:lnTo>
                <a:close/>
                <a:moveTo>
                  <a:pt x="5852058" y="5449560"/>
                </a:moveTo>
                <a:lnTo>
                  <a:pt x="7654260" y="7264198"/>
                </a:lnTo>
                <a:lnTo>
                  <a:pt x="5852058" y="9078835"/>
                </a:lnTo>
                <a:lnTo>
                  <a:pt x="4047598" y="7264198"/>
                </a:lnTo>
                <a:close/>
                <a:moveTo>
                  <a:pt x="7831760" y="3470983"/>
                </a:moveTo>
                <a:lnTo>
                  <a:pt x="9632831" y="5278835"/>
                </a:lnTo>
                <a:lnTo>
                  <a:pt x="7831760" y="7088947"/>
                </a:lnTo>
                <a:lnTo>
                  <a:pt x="6026169" y="5278835"/>
                </a:lnTo>
                <a:close/>
                <a:moveTo>
                  <a:pt x="2871759" y="2453430"/>
                </a:moveTo>
                <a:lnTo>
                  <a:pt x="5653070" y="5252833"/>
                </a:lnTo>
                <a:lnTo>
                  <a:pt x="2871759" y="8049972"/>
                </a:lnTo>
                <a:lnTo>
                  <a:pt x="90449" y="5252833"/>
                </a:lnTo>
                <a:close/>
                <a:moveTo>
                  <a:pt x="1334125" y="915794"/>
                </a:moveTo>
                <a:lnTo>
                  <a:pt x="2668249" y="2258963"/>
                </a:lnTo>
                <a:lnTo>
                  <a:pt x="1334125" y="3606656"/>
                </a:lnTo>
                <a:lnTo>
                  <a:pt x="0" y="2258963"/>
                </a:lnTo>
                <a:close/>
                <a:moveTo>
                  <a:pt x="825344" y="0"/>
                </a:moveTo>
                <a:lnTo>
                  <a:pt x="9779807" y="0"/>
                </a:lnTo>
                <a:lnTo>
                  <a:pt x="9779807" y="1086675"/>
                </a:lnTo>
                <a:lnTo>
                  <a:pt x="5843009" y="503123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 name="Title 1">
            <a:extLst>
              <a:ext uri="{FF2B5EF4-FFF2-40B4-BE49-F238E27FC236}">
                <a16:creationId xmlns:a16="http://schemas.microsoft.com/office/drawing/2014/main" id="{021B6902-89BB-41D1-9159-EC0B11A5B8C9}"/>
              </a:ext>
            </a:extLst>
          </p:cNvPr>
          <p:cNvSpPr>
            <a:spLocks noGrp="1"/>
          </p:cNvSpPr>
          <p:nvPr>
            <p:ph type="title" idx="11"/>
          </p:nvPr>
        </p:nvSpPr>
        <p:spPr/>
        <p:txBody>
          <a:bodyPr/>
          <a:lstStyle/>
          <a:p>
            <a:r>
              <a:rPr lang="en-US"/>
              <a:t>Click to edit Master title style</a:t>
            </a:r>
            <a:endParaRPr lang="en-CA"/>
          </a:p>
        </p:txBody>
      </p:sp>
    </p:spTree>
    <p:extLst>
      <p:ext uri="{BB962C8B-B14F-4D97-AF65-F5344CB8AC3E}">
        <p14:creationId xmlns:p14="http://schemas.microsoft.com/office/powerpoint/2010/main" val="146576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a:solidFill>
            <a:schemeClr val="tx2">
              <a:lumMod val="20000"/>
              <a:lumOff val="80000"/>
            </a:schemeClr>
          </a:solidFill>
        </p:spPr>
        <p:txBody>
          <a:bodyPr anchor="ctr"/>
          <a:lstStyle>
            <a:lvl1pPr marL="0" indent="0" algn="ctr">
              <a:buNone/>
              <a:defRPr sz="1800"/>
            </a:lvl1pPr>
          </a:lstStyle>
          <a:p>
            <a:endParaRPr lang="en-US"/>
          </a:p>
        </p:txBody>
      </p:sp>
      <p:sp>
        <p:nvSpPr>
          <p:cNvPr id="2" name="Title 1">
            <a:extLst>
              <a:ext uri="{FF2B5EF4-FFF2-40B4-BE49-F238E27FC236}">
                <a16:creationId xmlns:a16="http://schemas.microsoft.com/office/drawing/2014/main" id="{3DC2452B-EF51-4C6C-9C3C-C9C707C3E89A}"/>
              </a:ext>
            </a:extLst>
          </p:cNvPr>
          <p:cNvSpPr>
            <a:spLocks noGrp="1"/>
          </p:cNvSpPr>
          <p:nvPr>
            <p:ph type="title" idx="11"/>
          </p:nvPr>
        </p:nvSpPr>
        <p:spPr/>
        <p:txBody>
          <a:bodyPr/>
          <a:lstStyle/>
          <a:p>
            <a:r>
              <a:rPr lang="en-US"/>
              <a:t>Click to edit Master title style</a:t>
            </a:r>
            <a:endParaRPr lang="en-CA"/>
          </a:p>
        </p:txBody>
      </p:sp>
    </p:spTree>
    <p:extLst>
      <p:ext uri="{BB962C8B-B14F-4D97-AF65-F5344CB8AC3E}">
        <p14:creationId xmlns:p14="http://schemas.microsoft.com/office/powerpoint/2010/main" val="2987874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ocial_7">
    <p:spTree>
      <p:nvGrpSpPr>
        <p:cNvPr id="1" name=""/>
        <p:cNvGrpSpPr/>
        <p:nvPr/>
      </p:nvGrpSpPr>
      <p:grpSpPr>
        <a:xfrm>
          <a:off x="0" y="0"/>
          <a:ext cx="0" cy="0"/>
          <a:chOff x="0" y="0"/>
          <a:chExt cx="0" cy="0"/>
        </a:xfrm>
      </p:grpSpPr>
      <p:sp>
        <p:nvSpPr>
          <p:cNvPr id="18" name="Заголовок 1"/>
          <p:cNvSpPr>
            <a:spLocks noGrp="1"/>
          </p:cNvSpPr>
          <p:nvPr>
            <p:ph type="title" hasCustomPrompt="1"/>
          </p:nvPr>
        </p:nvSpPr>
        <p:spPr>
          <a:xfrm>
            <a:off x="6848801" y="693013"/>
            <a:ext cx="4359101" cy="1151995"/>
          </a:xfrm>
          <a:prstGeom prst="rect">
            <a:avLst/>
          </a:prstGeom>
        </p:spPr>
        <p:txBody>
          <a:bodyPr>
            <a:noAutofit/>
          </a:bodyPr>
          <a:lstStyle>
            <a:lvl1pPr marL="0" marR="0" indent="0" algn="r" defTabSz="1219079" rtl="0" eaLnBrk="1" fontAlgn="auto" latinLnBrk="0" hangingPunct="1">
              <a:lnSpc>
                <a:spcPct val="100000"/>
              </a:lnSpc>
              <a:spcBef>
                <a:spcPct val="0"/>
              </a:spcBef>
              <a:spcAft>
                <a:spcPts val="0"/>
              </a:spcAft>
              <a:buClrTx/>
              <a:buSzTx/>
              <a:buFontTx/>
              <a:buNone/>
              <a:tabLst>
                <a:tab pos="1820589" algn="l"/>
              </a:tabLst>
              <a:defRPr lang="ru-RU" sz="4000" b="1" i="0" kern="1200" spc="0" baseline="0" dirty="0">
                <a:solidFill>
                  <a:schemeClr val="tx2"/>
                </a:solidFill>
                <a:latin typeface="Tahoma" charset="0"/>
                <a:ea typeface="Tahoma" charset="0"/>
                <a:cs typeface="Tahoma" charset="0"/>
              </a:defRPr>
            </a:lvl1pPr>
          </a:lstStyle>
          <a:p>
            <a:r>
              <a:rPr lang="en-US" dirty="0"/>
              <a:t>NAME OF YOUR TOP SLIDE</a:t>
            </a:r>
            <a:endParaRPr lang="ru-RU" dirty="0"/>
          </a:p>
        </p:txBody>
      </p:sp>
      <p:sp>
        <p:nvSpPr>
          <p:cNvPr id="19" name="Текст 3"/>
          <p:cNvSpPr>
            <a:spLocks noGrp="1"/>
          </p:cNvSpPr>
          <p:nvPr>
            <p:ph type="body" sz="quarter" idx="14" hasCustomPrompt="1"/>
          </p:nvPr>
        </p:nvSpPr>
        <p:spPr>
          <a:xfrm>
            <a:off x="6848884" y="2925002"/>
            <a:ext cx="4359018" cy="3042927"/>
          </a:xfrm>
          <a:prstGeom prst="rect">
            <a:avLst/>
          </a:prstGeom>
        </p:spPr>
        <p:txBody>
          <a:bodyPr/>
          <a:lstStyle>
            <a:lvl1pPr algn="r">
              <a:defRPr lang="en-US" sz="1300" b="0" i="0" baseline="0" dirty="0">
                <a:solidFill>
                  <a:schemeClr val="tx2"/>
                </a:solidFill>
                <a:latin typeface="Tahoma" charset="0"/>
                <a:ea typeface="Tahoma" charset="0"/>
                <a:cs typeface="Tahoma" charset="0"/>
              </a:defRPr>
            </a:lvl1pPr>
          </a:lstStyle>
          <a:p>
            <a:pPr marL="0" lvl="0" indent="0">
              <a:lnSpc>
                <a:spcPct val="150000"/>
              </a:lnSpc>
              <a:buNone/>
            </a:pPr>
            <a:r>
              <a:rPr lang="en-US" dirty="0"/>
              <a:t>Example text</a:t>
            </a:r>
          </a:p>
        </p:txBody>
      </p:sp>
      <p:sp>
        <p:nvSpPr>
          <p:cNvPr id="5" name="Freeform 15">
            <a:extLst>
              <a:ext uri="{FF2B5EF4-FFF2-40B4-BE49-F238E27FC236}">
                <a16:creationId xmlns:a16="http://schemas.microsoft.com/office/drawing/2014/main" id="{BF2B1F7D-565C-5E4F-85B7-AA2C878038A8}"/>
              </a:ext>
            </a:extLst>
          </p:cNvPr>
          <p:cNvSpPr>
            <a:spLocks noGrp="1"/>
          </p:cNvSpPr>
          <p:nvPr>
            <p:ph type="pic" sz="quarter" idx="54"/>
          </p:nvPr>
        </p:nvSpPr>
        <p:spPr bwMode="auto">
          <a:xfrm>
            <a:off x="0" y="955434"/>
            <a:ext cx="3396051" cy="5902566"/>
          </a:xfrm>
          <a:custGeom>
            <a:avLst/>
            <a:gdLst>
              <a:gd name="T0" fmla="*/ 0 w 3210"/>
              <a:gd name="T1" fmla="*/ 1099 h 5565"/>
              <a:gd name="T2" fmla="*/ 0 w 3210"/>
              <a:gd name="T3" fmla="*/ 2287 h 5565"/>
              <a:gd name="T4" fmla="*/ 1746 w 3210"/>
              <a:gd name="T5" fmla="*/ 1747 h 5565"/>
              <a:gd name="T6" fmla="*/ 1746 w 3210"/>
              <a:gd name="T7" fmla="*/ 5565 h 5565"/>
              <a:gd name="T8" fmla="*/ 3210 w 3210"/>
              <a:gd name="T9" fmla="*/ 5565 h 5565"/>
              <a:gd name="T10" fmla="*/ 3210 w 3210"/>
              <a:gd name="T11" fmla="*/ 0 h 5565"/>
              <a:gd name="T12" fmla="*/ 3054 w 3210"/>
              <a:gd name="T13" fmla="*/ 0 h 5565"/>
              <a:gd name="T14" fmla="*/ 0 w 3210"/>
              <a:gd name="T15" fmla="*/ 1099 h 55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10" h="5565">
                <a:moveTo>
                  <a:pt x="0" y="1099"/>
                </a:moveTo>
                <a:lnTo>
                  <a:pt x="0" y="2287"/>
                </a:lnTo>
                <a:lnTo>
                  <a:pt x="1746" y="1747"/>
                </a:lnTo>
                <a:lnTo>
                  <a:pt x="1746" y="5565"/>
                </a:lnTo>
                <a:lnTo>
                  <a:pt x="3210" y="5565"/>
                </a:lnTo>
                <a:lnTo>
                  <a:pt x="3210" y="0"/>
                </a:lnTo>
                <a:lnTo>
                  <a:pt x="3054" y="0"/>
                </a:lnTo>
                <a:lnTo>
                  <a:pt x="0" y="1099"/>
                </a:lnTo>
                <a:close/>
              </a:path>
            </a:pathLst>
          </a:custGeom>
          <a:pattFill prst="smConfetti">
            <a:fgClr>
              <a:schemeClr val="bg1"/>
            </a:fgClr>
            <a:bgClr>
              <a:schemeClr val="bg1">
                <a:lumMod val="75000"/>
              </a:schemeClr>
            </a:bgClr>
          </a:pattFill>
          <a:ln>
            <a:noFill/>
          </a:ln>
          <a:effectLst/>
        </p:spPr>
        <p:txBody>
          <a:bodyPr vert="horz" wrap="square" lIns="91440" tIns="45720" rIns="91440" bIns="45720" numCol="1" anchor="t" anchorCtr="0" compatLnSpc="1">
            <a:prstTxWarp prst="textNoShape">
              <a:avLst/>
            </a:prstTxWarp>
          </a:bodyPr>
          <a:lstStyle>
            <a:lvl1pPr>
              <a:defRPr lang="ru-RU" sz="100" b="1">
                <a:ln w="22225">
                  <a:solidFill>
                    <a:schemeClr val="accent2"/>
                  </a:solidFill>
                  <a:prstDash val="solid"/>
                </a:ln>
                <a:solidFill>
                  <a:schemeClr val="accent2">
                    <a:lumMod val="40000"/>
                    <a:lumOff val="60000"/>
                  </a:schemeClr>
                </a:solidFill>
              </a:defRPr>
            </a:lvl1pPr>
          </a:lstStyle>
          <a:p>
            <a:pPr lvl="0"/>
            <a:endParaRPr lang="ru-RU" b="1" dirty="0">
              <a:ln w="22225">
                <a:solidFill>
                  <a:schemeClr val="accent2"/>
                </a:solidFill>
                <a:prstDash val="solid"/>
              </a:ln>
              <a:solidFill>
                <a:schemeClr val="accent2">
                  <a:lumMod val="40000"/>
                  <a:lumOff val="60000"/>
                </a:schemeClr>
              </a:solidFill>
            </a:endParaRPr>
          </a:p>
        </p:txBody>
      </p:sp>
      <p:sp>
        <p:nvSpPr>
          <p:cNvPr id="7" name="Номер слайда 1">
            <a:extLst>
              <a:ext uri="{FF2B5EF4-FFF2-40B4-BE49-F238E27FC236}">
                <a16:creationId xmlns:a16="http://schemas.microsoft.com/office/drawing/2014/main" id="{35C0CC87-2282-5049-A6F5-8F16C778D439}"/>
              </a:ext>
            </a:extLst>
          </p:cNvPr>
          <p:cNvSpPr txBox="1">
            <a:spLocks/>
          </p:cNvSpPr>
          <p:nvPr userDrawn="1"/>
        </p:nvSpPr>
        <p:spPr>
          <a:xfrm>
            <a:off x="10955907" y="6325901"/>
            <a:ext cx="1246071" cy="409215"/>
          </a:xfrm>
          <a:prstGeom prst="rect">
            <a:avLst/>
          </a:prstGeom>
        </p:spPr>
        <p:txBody>
          <a:bodyPr rIns="215972" anchor="ctr"/>
          <a:lstStyle>
            <a:defPPr>
              <a:defRPr lang="ru-RU"/>
            </a:defPPr>
            <a:lvl1pPr marL="0" algn="l" defTabSz="2438522" rtl="0" eaLnBrk="1" latinLnBrk="0" hangingPunct="1">
              <a:defRPr sz="4800" kern="1200">
                <a:solidFill>
                  <a:schemeClr val="tx1"/>
                </a:solidFill>
                <a:latin typeface="+mn-lt"/>
                <a:ea typeface="+mn-ea"/>
                <a:cs typeface="+mn-cs"/>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gn="r" defTabSz="1219079">
              <a:lnSpc>
                <a:spcPct val="150000"/>
              </a:lnSpc>
              <a:spcBef>
                <a:spcPts val="432"/>
              </a:spcBef>
            </a:pPr>
            <a:fld id="{E8BBD06A-759F-43F0-9FDD-30D8801384DF}" type="slidenum">
              <a:rPr lang="ru-RU" sz="1600" smtClean="0">
                <a:solidFill>
                  <a:schemeClr val="tx2">
                    <a:lumMod val="50000"/>
                    <a:lumOff val="50000"/>
                  </a:schemeClr>
                </a:solidFill>
                <a:latin typeface="Tahoma" charset="0"/>
                <a:ea typeface="Tahoma" charset="0"/>
                <a:cs typeface="Tahoma" charset="0"/>
              </a:rPr>
              <a:pPr algn="r" defTabSz="1219079">
                <a:lnSpc>
                  <a:spcPct val="150000"/>
                </a:lnSpc>
                <a:spcBef>
                  <a:spcPts val="432"/>
                </a:spcBef>
              </a:pPr>
              <a:t>‹#›</a:t>
            </a:fld>
            <a:endParaRPr lang="ru-RU" sz="1600" dirty="0">
              <a:solidFill>
                <a:schemeClr val="tx2">
                  <a:lumMod val="50000"/>
                  <a:lumOff val="50000"/>
                </a:schemeClr>
              </a:solidFill>
              <a:latin typeface="Tahoma" charset="0"/>
              <a:ea typeface="Tahoma" charset="0"/>
              <a:cs typeface="Tahoma" charset="0"/>
            </a:endParaRPr>
          </a:p>
        </p:txBody>
      </p:sp>
    </p:spTree>
    <p:extLst>
      <p:ext uri="{BB962C8B-B14F-4D97-AF65-F5344CB8AC3E}">
        <p14:creationId xmlns:p14="http://schemas.microsoft.com/office/powerpoint/2010/main" val="702751948"/>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ocial_8">
    <p:spTree>
      <p:nvGrpSpPr>
        <p:cNvPr id="1" name=""/>
        <p:cNvGrpSpPr/>
        <p:nvPr/>
      </p:nvGrpSpPr>
      <p:grpSpPr>
        <a:xfrm>
          <a:off x="0" y="0"/>
          <a:ext cx="0" cy="0"/>
          <a:chOff x="0" y="0"/>
          <a:chExt cx="0" cy="0"/>
        </a:xfrm>
      </p:grpSpPr>
      <p:sp>
        <p:nvSpPr>
          <p:cNvPr id="5" name="Freeform 14">
            <a:extLst>
              <a:ext uri="{FF2B5EF4-FFF2-40B4-BE49-F238E27FC236}">
                <a16:creationId xmlns:a16="http://schemas.microsoft.com/office/drawing/2014/main" id="{EA083E1C-F261-9849-BD41-8A706A956394}"/>
              </a:ext>
            </a:extLst>
          </p:cNvPr>
          <p:cNvSpPr>
            <a:spLocks noGrp="1"/>
          </p:cNvSpPr>
          <p:nvPr>
            <p:ph type="pic" sz="quarter" idx="55"/>
          </p:nvPr>
        </p:nvSpPr>
        <p:spPr bwMode="auto">
          <a:xfrm>
            <a:off x="0" y="871205"/>
            <a:ext cx="5268016" cy="5974565"/>
          </a:xfrm>
          <a:custGeom>
            <a:avLst/>
            <a:gdLst>
              <a:gd name="T0" fmla="*/ 722 w 827"/>
              <a:gd name="T1" fmla="*/ 91 h 942"/>
              <a:gd name="T2" fmla="*/ 427 w 827"/>
              <a:gd name="T3" fmla="*/ 0 h 942"/>
              <a:gd name="T4" fmla="*/ 205 w 827"/>
              <a:gd name="T5" fmla="*/ 53 h 942"/>
              <a:gd name="T6" fmla="*/ 53 w 827"/>
              <a:gd name="T7" fmla="*/ 199 h 942"/>
              <a:gd name="T8" fmla="*/ 0 w 827"/>
              <a:gd name="T9" fmla="*/ 404 h 942"/>
              <a:gd name="T10" fmla="*/ 245 w 827"/>
              <a:gd name="T11" fmla="*/ 404 h 942"/>
              <a:gd name="T12" fmla="*/ 292 w 827"/>
              <a:gd name="T13" fmla="*/ 253 h 942"/>
              <a:gd name="T14" fmla="*/ 423 w 827"/>
              <a:gd name="T15" fmla="*/ 196 h 942"/>
              <a:gd name="T16" fmla="*/ 541 w 827"/>
              <a:gd name="T17" fmla="*/ 243 h 942"/>
              <a:gd name="T18" fmla="*/ 582 w 827"/>
              <a:gd name="T19" fmla="*/ 372 h 942"/>
              <a:gd name="T20" fmla="*/ 543 w 827"/>
              <a:gd name="T21" fmla="*/ 499 h 942"/>
              <a:gd name="T22" fmla="*/ 422 w 827"/>
              <a:gd name="T23" fmla="*/ 655 h 942"/>
              <a:gd name="T24" fmla="*/ 153 w 827"/>
              <a:gd name="T25" fmla="*/ 942 h 942"/>
              <a:gd name="T26" fmla="*/ 441 w 827"/>
              <a:gd name="T27" fmla="*/ 942 h 942"/>
              <a:gd name="T28" fmla="*/ 618 w 827"/>
              <a:gd name="T29" fmla="*/ 755 h 942"/>
              <a:gd name="T30" fmla="*/ 780 w 827"/>
              <a:gd name="T31" fmla="*/ 534 h 942"/>
              <a:gd name="T32" fmla="*/ 827 w 827"/>
              <a:gd name="T33" fmla="*/ 349 h 942"/>
              <a:gd name="T34" fmla="*/ 722 w 827"/>
              <a:gd name="T35" fmla="*/ 91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7" h="942">
                <a:moveTo>
                  <a:pt x="722" y="91"/>
                </a:moveTo>
                <a:cubicBezTo>
                  <a:pt x="652" y="31"/>
                  <a:pt x="553" y="0"/>
                  <a:pt x="427" y="0"/>
                </a:cubicBezTo>
                <a:cubicBezTo>
                  <a:pt x="344" y="0"/>
                  <a:pt x="270" y="18"/>
                  <a:pt x="205" y="53"/>
                </a:cubicBezTo>
                <a:cubicBezTo>
                  <a:pt x="140" y="88"/>
                  <a:pt x="89" y="137"/>
                  <a:pt x="53" y="199"/>
                </a:cubicBezTo>
                <a:cubicBezTo>
                  <a:pt x="18" y="260"/>
                  <a:pt x="0" y="329"/>
                  <a:pt x="0" y="404"/>
                </a:cubicBezTo>
                <a:cubicBezTo>
                  <a:pt x="245" y="404"/>
                  <a:pt x="245" y="404"/>
                  <a:pt x="245" y="404"/>
                </a:cubicBezTo>
                <a:cubicBezTo>
                  <a:pt x="245" y="342"/>
                  <a:pt x="260" y="292"/>
                  <a:pt x="292" y="253"/>
                </a:cubicBezTo>
                <a:cubicBezTo>
                  <a:pt x="324" y="215"/>
                  <a:pt x="367" y="196"/>
                  <a:pt x="423" y="196"/>
                </a:cubicBezTo>
                <a:cubicBezTo>
                  <a:pt x="474" y="196"/>
                  <a:pt x="513" y="212"/>
                  <a:pt x="541" y="243"/>
                </a:cubicBezTo>
                <a:cubicBezTo>
                  <a:pt x="568" y="274"/>
                  <a:pt x="582" y="317"/>
                  <a:pt x="582" y="372"/>
                </a:cubicBezTo>
                <a:cubicBezTo>
                  <a:pt x="582" y="412"/>
                  <a:pt x="569" y="454"/>
                  <a:pt x="543" y="499"/>
                </a:cubicBezTo>
                <a:cubicBezTo>
                  <a:pt x="517" y="543"/>
                  <a:pt x="476" y="595"/>
                  <a:pt x="422" y="655"/>
                </a:cubicBezTo>
                <a:cubicBezTo>
                  <a:pt x="153" y="942"/>
                  <a:pt x="153" y="942"/>
                  <a:pt x="153" y="942"/>
                </a:cubicBezTo>
                <a:cubicBezTo>
                  <a:pt x="441" y="942"/>
                  <a:pt x="441" y="942"/>
                  <a:pt x="441" y="942"/>
                </a:cubicBezTo>
                <a:cubicBezTo>
                  <a:pt x="618" y="755"/>
                  <a:pt x="618" y="755"/>
                  <a:pt x="618" y="755"/>
                </a:cubicBezTo>
                <a:cubicBezTo>
                  <a:pt x="694" y="671"/>
                  <a:pt x="748" y="597"/>
                  <a:pt x="780" y="534"/>
                </a:cubicBezTo>
                <a:cubicBezTo>
                  <a:pt x="811" y="471"/>
                  <a:pt x="827" y="410"/>
                  <a:pt x="827" y="349"/>
                </a:cubicBezTo>
                <a:cubicBezTo>
                  <a:pt x="827" y="238"/>
                  <a:pt x="792" y="152"/>
                  <a:pt x="722" y="91"/>
                </a:cubicBezTo>
                <a:close/>
              </a:path>
            </a:pathLst>
          </a:custGeom>
          <a:pattFill prst="smConfetti">
            <a:fgClr>
              <a:schemeClr val="bg1"/>
            </a:fgClr>
            <a:bgClr>
              <a:schemeClr val="bg1">
                <a:lumMod val="75000"/>
              </a:schemeClr>
            </a:bgClr>
          </a:pattFill>
          <a:ln>
            <a:noFill/>
          </a:ln>
          <a:effectLst/>
        </p:spPr>
        <p:txBody>
          <a:bodyPr vert="horz" wrap="square" lIns="91440" tIns="45720" rIns="91440" bIns="45720" numCol="1" anchor="t" anchorCtr="0" compatLnSpc="1">
            <a:prstTxWarp prst="textNoShape">
              <a:avLst/>
            </a:prstTxWarp>
          </a:bodyPr>
          <a:lstStyle>
            <a:lvl1pPr>
              <a:defRPr lang="ru-RU" b="1">
                <a:ln w="22225">
                  <a:solidFill>
                    <a:schemeClr val="accent2"/>
                  </a:solidFill>
                  <a:prstDash val="solid"/>
                </a:ln>
                <a:solidFill>
                  <a:schemeClr val="accent2">
                    <a:lumMod val="40000"/>
                    <a:lumOff val="60000"/>
                  </a:schemeClr>
                </a:solidFill>
              </a:defRPr>
            </a:lvl1pPr>
          </a:lstStyle>
          <a:p>
            <a:pPr lvl="0"/>
            <a:endParaRPr lang="ru-RU" b="1">
              <a:ln w="22225">
                <a:solidFill>
                  <a:schemeClr val="accent2"/>
                </a:solidFill>
                <a:prstDash val="solid"/>
              </a:ln>
              <a:solidFill>
                <a:schemeClr val="accent2">
                  <a:lumMod val="40000"/>
                  <a:lumOff val="60000"/>
                </a:schemeClr>
              </a:solidFill>
            </a:endParaRPr>
          </a:p>
        </p:txBody>
      </p:sp>
      <p:sp>
        <p:nvSpPr>
          <p:cNvPr id="8" name="Заголовок 1">
            <a:extLst>
              <a:ext uri="{FF2B5EF4-FFF2-40B4-BE49-F238E27FC236}">
                <a16:creationId xmlns:a16="http://schemas.microsoft.com/office/drawing/2014/main" id="{BF76A8C0-06DD-1745-85F1-407373AFF24C}"/>
              </a:ext>
            </a:extLst>
          </p:cNvPr>
          <p:cNvSpPr>
            <a:spLocks noGrp="1"/>
          </p:cNvSpPr>
          <p:nvPr>
            <p:ph type="title" hasCustomPrompt="1"/>
          </p:nvPr>
        </p:nvSpPr>
        <p:spPr>
          <a:xfrm>
            <a:off x="6848801" y="693013"/>
            <a:ext cx="4359101" cy="1151995"/>
          </a:xfrm>
          <a:prstGeom prst="rect">
            <a:avLst/>
          </a:prstGeom>
        </p:spPr>
        <p:txBody>
          <a:bodyPr>
            <a:noAutofit/>
          </a:bodyPr>
          <a:lstStyle>
            <a:lvl1pPr marL="0" marR="0" indent="0" algn="r" defTabSz="1219079" rtl="0" eaLnBrk="1" fontAlgn="auto" latinLnBrk="0" hangingPunct="1">
              <a:lnSpc>
                <a:spcPct val="100000"/>
              </a:lnSpc>
              <a:spcBef>
                <a:spcPct val="0"/>
              </a:spcBef>
              <a:spcAft>
                <a:spcPts val="0"/>
              </a:spcAft>
              <a:buClrTx/>
              <a:buSzTx/>
              <a:buFontTx/>
              <a:buNone/>
              <a:tabLst>
                <a:tab pos="1820589" algn="l"/>
              </a:tabLst>
              <a:defRPr lang="ru-RU" sz="4000" b="1" i="0" kern="1200" spc="0" baseline="0" dirty="0">
                <a:solidFill>
                  <a:schemeClr val="tx2"/>
                </a:solidFill>
                <a:latin typeface="Tahoma" charset="0"/>
                <a:ea typeface="Tahoma" charset="0"/>
                <a:cs typeface="Tahoma" charset="0"/>
              </a:defRPr>
            </a:lvl1pPr>
          </a:lstStyle>
          <a:p>
            <a:r>
              <a:rPr lang="en-US" dirty="0"/>
              <a:t>NAME OF YOUR TOP SLIDE</a:t>
            </a:r>
            <a:endParaRPr lang="ru-RU" dirty="0"/>
          </a:p>
        </p:txBody>
      </p:sp>
      <p:sp>
        <p:nvSpPr>
          <p:cNvPr id="9" name="Текст 3">
            <a:extLst>
              <a:ext uri="{FF2B5EF4-FFF2-40B4-BE49-F238E27FC236}">
                <a16:creationId xmlns:a16="http://schemas.microsoft.com/office/drawing/2014/main" id="{99F60FDF-0BCE-444A-9E94-E15410833763}"/>
              </a:ext>
            </a:extLst>
          </p:cNvPr>
          <p:cNvSpPr>
            <a:spLocks noGrp="1"/>
          </p:cNvSpPr>
          <p:nvPr>
            <p:ph type="body" sz="quarter" idx="14" hasCustomPrompt="1"/>
          </p:nvPr>
        </p:nvSpPr>
        <p:spPr>
          <a:xfrm>
            <a:off x="6848884" y="2925002"/>
            <a:ext cx="4359018" cy="3042927"/>
          </a:xfrm>
          <a:prstGeom prst="rect">
            <a:avLst/>
          </a:prstGeom>
        </p:spPr>
        <p:txBody>
          <a:bodyPr/>
          <a:lstStyle>
            <a:lvl1pPr algn="r">
              <a:defRPr lang="en-US" sz="1300" b="0" i="0" baseline="0" dirty="0">
                <a:solidFill>
                  <a:schemeClr val="tx2"/>
                </a:solidFill>
                <a:latin typeface="Tahoma" charset="0"/>
                <a:ea typeface="Tahoma" charset="0"/>
                <a:cs typeface="Tahoma" charset="0"/>
              </a:defRPr>
            </a:lvl1pPr>
          </a:lstStyle>
          <a:p>
            <a:pPr marL="0" lvl="0" indent="0">
              <a:lnSpc>
                <a:spcPct val="150000"/>
              </a:lnSpc>
              <a:buNone/>
            </a:pPr>
            <a:r>
              <a:rPr lang="en-US" dirty="0"/>
              <a:t>Example text</a:t>
            </a:r>
          </a:p>
        </p:txBody>
      </p:sp>
      <p:sp>
        <p:nvSpPr>
          <p:cNvPr id="7" name="Номер слайда 1">
            <a:extLst>
              <a:ext uri="{FF2B5EF4-FFF2-40B4-BE49-F238E27FC236}">
                <a16:creationId xmlns:a16="http://schemas.microsoft.com/office/drawing/2014/main" id="{CF9EB3B5-CE25-FA44-A77A-11D829ADB801}"/>
              </a:ext>
            </a:extLst>
          </p:cNvPr>
          <p:cNvSpPr txBox="1">
            <a:spLocks/>
          </p:cNvSpPr>
          <p:nvPr userDrawn="1"/>
        </p:nvSpPr>
        <p:spPr>
          <a:xfrm>
            <a:off x="10955907" y="6325901"/>
            <a:ext cx="1246071" cy="409215"/>
          </a:xfrm>
          <a:prstGeom prst="rect">
            <a:avLst/>
          </a:prstGeom>
        </p:spPr>
        <p:txBody>
          <a:bodyPr rIns="215972" anchor="ctr"/>
          <a:lstStyle>
            <a:defPPr>
              <a:defRPr lang="ru-RU"/>
            </a:defPPr>
            <a:lvl1pPr marL="0" algn="l" defTabSz="2438522" rtl="0" eaLnBrk="1" latinLnBrk="0" hangingPunct="1">
              <a:defRPr sz="4800" kern="1200">
                <a:solidFill>
                  <a:schemeClr val="tx1"/>
                </a:solidFill>
                <a:latin typeface="+mn-lt"/>
                <a:ea typeface="+mn-ea"/>
                <a:cs typeface="+mn-cs"/>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gn="r" defTabSz="1219079">
              <a:lnSpc>
                <a:spcPct val="150000"/>
              </a:lnSpc>
              <a:spcBef>
                <a:spcPts val="432"/>
              </a:spcBef>
            </a:pPr>
            <a:fld id="{E8BBD06A-759F-43F0-9FDD-30D8801384DF}" type="slidenum">
              <a:rPr lang="ru-RU" sz="1600" smtClean="0">
                <a:solidFill>
                  <a:schemeClr val="tx2">
                    <a:lumMod val="50000"/>
                    <a:lumOff val="50000"/>
                  </a:schemeClr>
                </a:solidFill>
                <a:latin typeface="Tahoma" charset="0"/>
                <a:ea typeface="Tahoma" charset="0"/>
                <a:cs typeface="Tahoma" charset="0"/>
              </a:rPr>
              <a:pPr algn="r" defTabSz="1219079">
                <a:lnSpc>
                  <a:spcPct val="150000"/>
                </a:lnSpc>
                <a:spcBef>
                  <a:spcPts val="432"/>
                </a:spcBef>
              </a:pPr>
              <a:t>‹#›</a:t>
            </a:fld>
            <a:endParaRPr lang="ru-RU" sz="1600" dirty="0">
              <a:solidFill>
                <a:schemeClr val="tx2">
                  <a:lumMod val="50000"/>
                  <a:lumOff val="50000"/>
                </a:schemeClr>
              </a:solidFill>
              <a:latin typeface="Tahoma" charset="0"/>
              <a:ea typeface="Tahoma" charset="0"/>
              <a:cs typeface="Tahoma" charset="0"/>
            </a:endParaRPr>
          </a:p>
        </p:txBody>
      </p:sp>
    </p:spTree>
    <p:extLst>
      <p:ext uri="{BB962C8B-B14F-4D97-AF65-F5344CB8AC3E}">
        <p14:creationId xmlns:p14="http://schemas.microsoft.com/office/powerpoint/2010/main" val="3326090855"/>
      </p:ext>
    </p:extLst>
  </p:cSld>
  <p:clrMapOvr>
    <a:masterClrMapping/>
  </p:clrMapOvr>
  <p:extLst>
    <p:ext uri="{DCECCB84-F9BA-43D5-87BE-67443E8EF086}">
      <p15:sldGuideLst xmlns:p15="http://schemas.microsoft.com/office/powerpoint/2012/main">
        <p15:guide id="1" orient="horz" pos="2869">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ocial_9">
    <p:spTree>
      <p:nvGrpSpPr>
        <p:cNvPr id="1" name=""/>
        <p:cNvGrpSpPr/>
        <p:nvPr/>
      </p:nvGrpSpPr>
      <p:grpSpPr>
        <a:xfrm>
          <a:off x="0" y="0"/>
          <a:ext cx="0" cy="0"/>
          <a:chOff x="0" y="0"/>
          <a:chExt cx="0" cy="0"/>
        </a:xfrm>
      </p:grpSpPr>
      <p:sp>
        <p:nvSpPr>
          <p:cNvPr id="5" name="Freeform 13">
            <a:extLst>
              <a:ext uri="{FF2B5EF4-FFF2-40B4-BE49-F238E27FC236}">
                <a16:creationId xmlns:a16="http://schemas.microsoft.com/office/drawing/2014/main" id="{08C20EFA-0367-4E40-9494-73A7C2EB0AF8}"/>
              </a:ext>
            </a:extLst>
          </p:cNvPr>
          <p:cNvSpPr>
            <a:spLocks noGrp="1"/>
          </p:cNvSpPr>
          <p:nvPr>
            <p:ph type="pic" sz="quarter" idx="53"/>
          </p:nvPr>
        </p:nvSpPr>
        <p:spPr bwMode="auto">
          <a:xfrm>
            <a:off x="4637" y="891306"/>
            <a:ext cx="5339216" cy="5974565"/>
          </a:xfrm>
          <a:custGeom>
            <a:avLst/>
            <a:gdLst>
              <a:gd name="T0" fmla="*/ 632 w 838"/>
              <a:gd name="T1" fmla="*/ 614 h 942"/>
              <a:gd name="T2" fmla="*/ 767 w 838"/>
              <a:gd name="T3" fmla="*/ 505 h 942"/>
              <a:gd name="T4" fmla="*/ 819 w 838"/>
              <a:gd name="T5" fmla="*/ 350 h 942"/>
              <a:gd name="T6" fmla="*/ 708 w 838"/>
              <a:gd name="T7" fmla="*/ 94 h 942"/>
              <a:gd name="T8" fmla="*/ 403 w 838"/>
              <a:gd name="T9" fmla="*/ 0 h 942"/>
              <a:gd name="T10" fmla="*/ 197 w 838"/>
              <a:gd name="T11" fmla="*/ 43 h 942"/>
              <a:gd name="T12" fmla="*/ 52 w 838"/>
              <a:gd name="T13" fmla="*/ 163 h 942"/>
              <a:gd name="T14" fmla="*/ 0 w 838"/>
              <a:gd name="T15" fmla="*/ 335 h 942"/>
              <a:gd name="T16" fmla="*/ 244 w 838"/>
              <a:gd name="T17" fmla="*/ 335 h 942"/>
              <a:gd name="T18" fmla="*/ 292 w 838"/>
              <a:gd name="T19" fmla="*/ 235 h 942"/>
              <a:gd name="T20" fmla="*/ 409 w 838"/>
              <a:gd name="T21" fmla="*/ 196 h 942"/>
              <a:gd name="T22" fmla="*/ 531 w 838"/>
              <a:gd name="T23" fmla="*/ 238 h 942"/>
              <a:gd name="T24" fmla="*/ 575 w 838"/>
              <a:gd name="T25" fmla="*/ 353 h 942"/>
              <a:gd name="T26" fmla="*/ 530 w 838"/>
              <a:gd name="T27" fmla="*/ 477 h 942"/>
              <a:gd name="T28" fmla="*/ 393 w 838"/>
              <a:gd name="T29" fmla="*/ 523 h 942"/>
              <a:gd name="T30" fmla="*/ 263 w 838"/>
              <a:gd name="T31" fmla="*/ 523 h 942"/>
              <a:gd name="T32" fmla="*/ 263 w 838"/>
              <a:gd name="T33" fmla="*/ 714 h 942"/>
              <a:gd name="T34" fmla="*/ 392 w 838"/>
              <a:gd name="T35" fmla="*/ 714 h 942"/>
              <a:gd name="T36" fmla="*/ 594 w 838"/>
              <a:gd name="T37" fmla="*/ 898 h 942"/>
              <a:gd name="T38" fmla="*/ 590 w 838"/>
              <a:gd name="T39" fmla="*/ 942 h 942"/>
              <a:gd name="T40" fmla="*/ 836 w 838"/>
              <a:gd name="T41" fmla="*/ 942 h 942"/>
              <a:gd name="T42" fmla="*/ 838 w 838"/>
              <a:gd name="T43" fmla="*/ 901 h 942"/>
              <a:gd name="T44" fmla="*/ 787 w 838"/>
              <a:gd name="T45" fmla="*/ 726 h 942"/>
              <a:gd name="T46" fmla="*/ 632 w 838"/>
              <a:gd name="T47" fmla="*/ 614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8" h="942">
                <a:moveTo>
                  <a:pt x="632" y="614"/>
                </a:moveTo>
                <a:cubicBezTo>
                  <a:pt x="688" y="589"/>
                  <a:pt x="733" y="553"/>
                  <a:pt x="767" y="505"/>
                </a:cubicBezTo>
                <a:cubicBezTo>
                  <a:pt x="802" y="458"/>
                  <a:pt x="819" y="406"/>
                  <a:pt x="819" y="350"/>
                </a:cubicBezTo>
                <a:cubicBezTo>
                  <a:pt x="819" y="241"/>
                  <a:pt x="782" y="156"/>
                  <a:pt x="708" y="94"/>
                </a:cubicBezTo>
                <a:cubicBezTo>
                  <a:pt x="635" y="31"/>
                  <a:pt x="533" y="0"/>
                  <a:pt x="403" y="0"/>
                </a:cubicBezTo>
                <a:cubicBezTo>
                  <a:pt x="328" y="0"/>
                  <a:pt x="260" y="15"/>
                  <a:pt x="197" y="43"/>
                </a:cubicBezTo>
                <a:cubicBezTo>
                  <a:pt x="135" y="72"/>
                  <a:pt x="87" y="112"/>
                  <a:pt x="52" y="163"/>
                </a:cubicBezTo>
                <a:cubicBezTo>
                  <a:pt x="18" y="214"/>
                  <a:pt x="0" y="271"/>
                  <a:pt x="0" y="335"/>
                </a:cubicBezTo>
                <a:cubicBezTo>
                  <a:pt x="244" y="335"/>
                  <a:pt x="244" y="335"/>
                  <a:pt x="244" y="335"/>
                </a:cubicBezTo>
                <a:cubicBezTo>
                  <a:pt x="244" y="294"/>
                  <a:pt x="260" y="261"/>
                  <a:pt x="292" y="235"/>
                </a:cubicBezTo>
                <a:cubicBezTo>
                  <a:pt x="323" y="209"/>
                  <a:pt x="362" y="196"/>
                  <a:pt x="409" y="196"/>
                </a:cubicBezTo>
                <a:cubicBezTo>
                  <a:pt x="461" y="196"/>
                  <a:pt x="501" y="210"/>
                  <a:pt x="531" y="238"/>
                </a:cubicBezTo>
                <a:cubicBezTo>
                  <a:pt x="560" y="265"/>
                  <a:pt x="575" y="304"/>
                  <a:pt x="575" y="353"/>
                </a:cubicBezTo>
                <a:cubicBezTo>
                  <a:pt x="575" y="405"/>
                  <a:pt x="560" y="446"/>
                  <a:pt x="530" y="477"/>
                </a:cubicBezTo>
                <a:cubicBezTo>
                  <a:pt x="500" y="508"/>
                  <a:pt x="455" y="523"/>
                  <a:pt x="393" y="523"/>
                </a:cubicBezTo>
                <a:cubicBezTo>
                  <a:pt x="263" y="523"/>
                  <a:pt x="263" y="523"/>
                  <a:pt x="263" y="523"/>
                </a:cubicBezTo>
                <a:cubicBezTo>
                  <a:pt x="263" y="714"/>
                  <a:pt x="263" y="714"/>
                  <a:pt x="263" y="714"/>
                </a:cubicBezTo>
                <a:cubicBezTo>
                  <a:pt x="392" y="714"/>
                  <a:pt x="392" y="714"/>
                  <a:pt x="392" y="714"/>
                </a:cubicBezTo>
                <a:cubicBezTo>
                  <a:pt x="527" y="714"/>
                  <a:pt x="594" y="775"/>
                  <a:pt x="594" y="898"/>
                </a:cubicBezTo>
                <a:cubicBezTo>
                  <a:pt x="594" y="914"/>
                  <a:pt x="593" y="928"/>
                  <a:pt x="590" y="942"/>
                </a:cubicBezTo>
                <a:cubicBezTo>
                  <a:pt x="836" y="942"/>
                  <a:pt x="836" y="942"/>
                  <a:pt x="836" y="942"/>
                </a:cubicBezTo>
                <a:cubicBezTo>
                  <a:pt x="838" y="929"/>
                  <a:pt x="838" y="915"/>
                  <a:pt x="838" y="901"/>
                </a:cubicBezTo>
                <a:cubicBezTo>
                  <a:pt x="838" y="834"/>
                  <a:pt x="821" y="775"/>
                  <a:pt x="787" y="726"/>
                </a:cubicBezTo>
                <a:cubicBezTo>
                  <a:pt x="753" y="676"/>
                  <a:pt x="702" y="639"/>
                  <a:pt x="632" y="614"/>
                </a:cubicBezTo>
                <a:close/>
              </a:path>
            </a:pathLst>
          </a:custGeom>
          <a:pattFill prst="smConfetti">
            <a:fgClr>
              <a:schemeClr val="bg1"/>
            </a:fgClr>
            <a:bgClr>
              <a:schemeClr val="bg1">
                <a:lumMod val="75000"/>
              </a:schemeClr>
            </a:bgClr>
          </a:pattFill>
          <a:ln>
            <a:noFill/>
          </a:ln>
          <a:effectLst/>
        </p:spPr>
        <p:txBody>
          <a:bodyPr vert="horz" wrap="square" lIns="91440" tIns="45720" rIns="91440" bIns="45720" numCol="1" anchor="t" anchorCtr="0" compatLnSpc="1">
            <a:prstTxWarp prst="textNoShape">
              <a:avLst/>
            </a:prstTxWarp>
          </a:bodyPr>
          <a:lstStyle>
            <a:lvl1pPr>
              <a:defRPr lang="ru-RU" b="1">
                <a:ln w="22225">
                  <a:solidFill>
                    <a:schemeClr val="accent2"/>
                  </a:solidFill>
                  <a:prstDash val="solid"/>
                </a:ln>
                <a:solidFill>
                  <a:schemeClr val="accent2">
                    <a:lumMod val="40000"/>
                    <a:lumOff val="60000"/>
                  </a:schemeClr>
                </a:solidFill>
              </a:defRPr>
            </a:lvl1pPr>
          </a:lstStyle>
          <a:p>
            <a:pPr lvl="0"/>
            <a:endParaRPr lang="ru-RU" b="1">
              <a:ln w="22225">
                <a:solidFill>
                  <a:schemeClr val="accent2"/>
                </a:solidFill>
                <a:prstDash val="solid"/>
              </a:ln>
              <a:solidFill>
                <a:schemeClr val="accent2">
                  <a:lumMod val="40000"/>
                  <a:lumOff val="60000"/>
                </a:schemeClr>
              </a:solidFill>
            </a:endParaRPr>
          </a:p>
        </p:txBody>
      </p:sp>
      <p:sp>
        <p:nvSpPr>
          <p:cNvPr id="9" name="Заголовок 1">
            <a:extLst>
              <a:ext uri="{FF2B5EF4-FFF2-40B4-BE49-F238E27FC236}">
                <a16:creationId xmlns:a16="http://schemas.microsoft.com/office/drawing/2014/main" id="{0D698217-4A94-3845-972A-DE498CE7D889}"/>
              </a:ext>
            </a:extLst>
          </p:cNvPr>
          <p:cNvSpPr>
            <a:spLocks noGrp="1"/>
          </p:cNvSpPr>
          <p:nvPr>
            <p:ph type="title" hasCustomPrompt="1"/>
          </p:nvPr>
        </p:nvSpPr>
        <p:spPr>
          <a:xfrm>
            <a:off x="6848801" y="693013"/>
            <a:ext cx="4359101" cy="1151995"/>
          </a:xfrm>
          <a:prstGeom prst="rect">
            <a:avLst/>
          </a:prstGeom>
        </p:spPr>
        <p:txBody>
          <a:bodyPr>
            <a:noAutofit/>
          </a:bodyPr>
          <a:lstStyle>
            <a:lvl1pPr marL="0" marR="0" indent="0" algn="r" defTabSz="1219079" rtl="0" eaLnBrk="1" fontAlgn="auto" latinLnBrk="0" hangingPunct="1">
              <a:lnSpc>
                <a:spcPct val="100000"/>
              </a:lnSpc>
              <a:spcBef>
                <a:spcPct val="0"/>
              </a:spcBef>
              <a:spcAft>
                <a:spcPts val="0"/>
              </a:spcAft>
              <a:buClrTx/>
              <a:buSzTx/>
              <a:buFontTx/>
              <a:buNone/>
              <a:tabLst>
                <a:tab pos="1820589" algn="l"/>
              </a:tabLst>
              <a:defRPr lang="ru-RU" sz="4000" b="1" i="0" kern="1200" spc="0" baseline="0" dirty="0">
                <a:solidFill>
                  <a:schemeClr val="tx2"/>
                </a:solidFill>
                <a:latin typeface="Tahoma" charset="0"/>
                <a:ea typeface="Tahoma" charset="0"/>
                <a:cs typeface="Tahoma" charset="0"/>
              </a:defRPr>
            </a:lvl1pPr>
          </a:lstStyle>
          <a:p>
            <a:r>
              <a:rPr lang="en-US" dirty="0"/>
              <a:t>NAME OF YOUR TOP SLIDE</a:t>
            </a:r>
            <a:endParaRPr lang="ru-RU" dirty="0"/>
          </a:p>
        </p:txBody>
      </p:sp>
      <p:sp>
        <p:nvSpPr>
          <p:cNvPr id="10" name="Текст 3">
            <a:extLst>
              <a:ext uri="{FF2B5EF4-FFF2-40B4-BE49-F238E27FC236}">
                <a16:creationId xmlns:a16="http://schemas.microsoft.com/office/drawing/2014/main" id="{F9E37294-1B85-AA4B-857B-0862C6B846ED}"/>
              </a:ext>
            </a:extLst>
          </p:cNvPr>
          <p:cNvSpPr>
            <a:spLocks noGrp="1"/>
          </p:cNvSpPr>
          <p:nvPr>
            <p:ph type="body" sz="quarter" idx="14" hasCustomPrompt="1"/>
          </p:nvPr>
        </p:nvSpPr>
        <p:spPr>
          <a:xfrm>
            <a:off x="6848884" y="2925002"/>
            <a:ext cx="4359018" cy="3042927"/>
          </a:xfrm>
          <a:prstGeom prst="rect">
            <a:avLst/>
          </a:prstGeom>
        </p:spPr>
        <p:txBody>
          <a:bodyPr/>
          <a:lstStyle>
            <a:lvl1pPr algn="r">
              <a:defRPr lang="en-US" sz="1300" b="0" i="0" baseline="0" dirty="0">
                <a:solidFill>
                  <a:schemeClr val="tx2"/>
                </a:solidFill>
                <a:latin typeface="Tahoma" charset="0"/>
                <a:ea typeface="Tahoma" charset="0"/>
                <a:cs typeface="Tahoma" charset="0"/>
              </a:defRPr>
            </a:lvl1pPr>
          </a:lstStyle>
          <a:p>
            <a:pPr marL="0" lvl="0" indent="0">
              <a:lnSpc>
                <a:spcPct val="150000"/>
              </a:lnSpc>
              <a:buNone/>
            </a:pPr>
            <a:r>
              <a:rPr lang="en-US" dirty="0"/>
              <a:t>Example text</a:t>
            </a:r>
          </a:p>
        </p:txBody>
      </p:sp>
      <p:sp>
        <p:nvSpPr>
          <p:cNvPr id="7" name="Номер слайда 1">
            <a:extLst>
              <a:ext uri="{FF2B5EF4-FFF2-40B4-BE49-F238E27FC236}">
                <a16:creationId xmlns:a16="http://schemas.microsoft.com/office/drawing/2014/main" id="{48C180B3-07AA-FB4A-AC5D-34480EB4045B}"/>
              </a:ext>
            </a:extLst>
          </p:cNvPr>
          <p:cNvSpPr txBox="1">
            <a:spLocks/>
          </p:cNvSpPr>
          <p:nvPr userDrawn="1"/>
        </p:nvSpPr>
        <p:spPr>
          <a:xfrm>
            <a:off x="10955907" y="6325901"/>
            <a:ext cx="1246071" cy="409215"/>
          </a:xfrm>
          <a:prstGeom prst="rect">
            <a:avLst/>
          </a:prstGeom>
        </p:spPr>
        <p:txBody>
          <a:bodyPr rIns="215972" anchor="ctr"/>
          <a:lstStyle>
            <a:defPPr>
              <a:defRPr lang="ru-RU"/>
            </a:defPPr>
            <a:lvl1pPr marL="0" algn="l" defTabSz="2438522" rtl="0" eaLnBrk="1" latinLnBrk="0" hangingPunct="1">
              <a:defRPr sz="4800" kern="1200">
                <a:solidFill>
                  <a:schemeClr val="tx1"/>
                </a:solidFill>
                <a:latin typeface="+mn-lt"/>
                <a:ea typeface="+mn-ea"/>
                <a:cs typeface="+mn-cs"/>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gn="r" defTabSz="1219079">
              <a:lnSpc>
                <a:spcPct val="150000"/>
              </a:lnSpc>
              <a:spcBef>
                <a:spcPts val="432"/>
              </a:spcBef>
            </a:pPr>
            <a:fld id="{E8BBD06A-759F-43F0-9FDD-30D8801384DF}" type="slidenum">
              <a:rPr lang="ru-RU" sz="1600" smtClean="0">
                <a:solidFill>
                  <a:schemeClr val="tx2">
                    <a:lumMod val="50000"/>
                    <a:lumOff val="50000"/>
                  </a:schemeClr>
                </a:solidFill>
                <a:latin typeface="Tahoma" charset="0"/>
                <a:ea typeface="Tahoma" charset="0"/>
                <a:cs typeface="Tahoma" charset="0"/>
              </a:rPr>
              <a:pPr algn="r" defTabSz="1219079">
                <a:lnSpc>
                  <a:spcPct val="150000"/>
                </a:lnSpc>
                <a:spcBef>
                  <a:spcPts val="432"/>
                </a:spcBef>
              </a:pPr>
              <a:t>‹#›</a:t>
            </a:fld>
            <a:endParaRPr lang="ru-RU" sz="1600" dirty="0">
              <a:solidFill>
                <a:schemeClr val="tx2">
                  <a:lumMod val="50000"/>
                  <a:lumOff val="50000"/>
                </a:schemeClr>
              </a:solidFill>
              <a:latin typeface="Tahoma" charset="0"/>
              <a:ea typeface="Tahoma" charset="0"/>
              <a:cs typeface="Tahoma" charset="0"/>
            </a:endParaRPr>
          </a:p>
        </p:txBody>
      </p:sp>
    </p:spTree>
    <p:extLst>
      <p:ext uri="{BB962C8B-B14F-4D97-AF65-F5344CB8AC3E}">
        <p14:creationId xmlns:p14="http://schemas.microsoft.com/office/powerpoint/2010/main" val="2163986904"/>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6792-B869-4757-B08A-589728FBCD1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13DA117-A64D-4D12-B86C-89FFA6886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E62A673-85E1-4A5A-84F9-3B0178CC6891}"/>
              </a:ext>
            </a:extLst>
          </p:cNvPr>
          <p:cNvSpPr>
            <a:spLocks noGrp="1"/>
          </p:cNvSpPr>
          <p:nvPr>
            <p:ph type="dt" sz="half" idx="10"/>
          </p:nvPr>
        </p:nvSpPr>
        <p:spPr/>
        <p:txBody>
          <a:bodyPr/>
          <a:lstStyle/>
          <a:p>
            <a:fld id="{500CD8BD-470C-4905-BA2B-9267F18CB3D0}" type="datetimeFigureOut">
              <a:rPr lang="en-CA" smtClean="0"/>
              <a:t>2022-01-28</a:t>
            </a:fld>
            <a:endParaRPr lang="en-CA"/>
          </a:p>
        </p:txBody>
      </p:sp>
      <p:sp>
        <p:nvSpPr>
          <p:cNvPr id="5" name="Footer Placeholder 4">
            <a:extLst>
              <a:ext uri="{FF2B5EF4-FFF2-40B4-BE49-F238E27FC236}">
                <a16:creationId xmlns:a16="http://schemas.microsoft.com/office/drawing/2014/main" id="{894525F7-2176-4583-8114-CF2817DEFC4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3EF9A37-4048-4578-B615-E23D013AD9BA}"/>
              </a:ext>
            </a:extLst>
          </p:cNvPr>
          <p:cNvSpPr>
            <a:spLocks noGrp="1"/>
          </p:cNvSpPr>
          <p:nvPr>
            <p:ph type="sldNum" sz="quarter" idx="12"/>
          </p:nvPr>
        </p:nvSpPr>
        <p:spPr/>
        <p:txBody>
          <a:bodyPr/>
          <a:lstStyle/>
          <a:p>
            <a:fld id="{0975F87B-6A6D-45AE-8EF5-9689514E0FC4}" type="slidenum">
              <a:rPr lang="en-CA" smtClean="0"/>
              <a:t>‹#›</a:t>
            </a:fld>
            <a:endParaRPr lang="en-CA"/>
          </a:p>
        </p:txBody>
      </p:sp>
    </p:spTree>
    <p:extLst>
      <p:ext uri="{BB962C8B-B14F-4D97-AF65-F5344CB8AC3E}">
        <p14:creationId xmlns:p14="http://schemas.microsoft.com/office/powerpoint/2010/main" val="2471665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D53B3-22D6-4B2D-9214-EBEEE9D978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0FC4188-A32A-4E0A-8512-D6CFC6EE9A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03A01-C5B2-4A12-B285-FC5FF0F4F149}"/>
              </a:ext>
            </a:extLst>
          </p:cNvPr>
          <p:cNvSpPr>
            <a:spLocks noGrp="1"/>
          </p:cNvSpPr>
          <p:nvPr>
            <p:ph type="dt" sz="half" idx="10"/>
          </p:nvPr>
        </p:nvSpPr>
        <p:spPr/>
        <p:txBody>
          <a:bodyPr/>
          <a:lstStyle/>
          <a:p>
            <a:fld id="{500CD8BD-470C-4905-BA2B-9267F18CB3D0}" type="datetimeFigureOut">
              <a:rPr lang="en-CA" smtClean="0"/>
              <a:t>2022-01-28</a:t>
            </a:fld>
            <a:endParaRPr lang="en-CA"/>
          </a:p>
        </p:txBody>
      </p:sp>
      <p:sp>
        <p:nvSpPr>
          <p:cNvPr id="5" name="Footer Placeholder 4">
            <a:extLst>
              <a:ext uri="{FF2B5EF4-FFF2-40B4-BE49-F238E27FC236}">
                <a16:creationId xmlns:a16="http://schemas.microsoft.com/office/drawing/2014/main" id="{BA4D99F7-93DE-4BAA-B3A3-D6C66536E38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1E744A1-9585-4377-A43B-154DBCDBD06E}"/>
              </a:ext>
            </a:extLst>
          </p:cNvPr>
          <p:cNvSpPr>
            <a:spLocks noGrp="1"/>
          </p:cNvSpPr>
          <p:nvPr>
            <p:ph type="sldNum" sz="quarter" idx="12"/>
          </p:nvPr>
        </p:nvSpPr>
        <p:spPr/>
        <p:txBody>
          <a:bodyPr/>
          <a:lstStyle/>
          <a:p>
            <a:fld id="{0975F87B-6A6D-45AE-8EF5-9689514E0FC4}" type="slidenum">
              <a:rPr lang="en-CA" smtClean="0"/>
              <a:t>‹#›</a:t>
            </a:fld>
            <a:endParaRPr lang="en-CA"/>
          </a:p>
        </p:txBody>
      </p:sp>
    </p:spTree>
    <p:extLst>
      <p:ext uri="{BB962C8B-B14F-4D97-AF65-F5344CB8AC3E}">
        <p14:creationId xmlns:p14="http://schemas.microsoft.com/office/powerpoint/2010/main" val="2142855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69770-A24B-4ABB-BB8B-8F8F9C1B1FA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C8CBF8A-D8E3-4627-8892-27862E48B8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67C4EC3-E513-4607-911D-E3048A30DB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162A384-7BF1-4BD8-8452-886F3C860854}"/>
              </a:ext>
            </a:extLst>
          </p:cNvPr>
          <p:cNvSpPr>
            <a:spLocks noGrp="1"/>
          </p:cNvSpPr>
          <p:nvPr>
            <p:ph type="dt" sz="half" idx="10"/>
          </p:nvPr>
        </p:nvSpPr>
        <p:spPr/>
        <p:txBody>
          <a:bodyPr/>
          <a:lstStyle/>
          <a:p>
            <a:fld id="{500CD8BD-470C-4905-BA2B-9267F18CB3D0}" type="datetimeFigureOut">
              <a:rPr lang="en-CA" smtClean="0"/>
              <a:t>2022-01-28</a:t>
            </a:fld>
            <a:endParaRPr lang="en-CA"/>
          </a:p>
        </p:txBody>
      </p:sp>
      <p:sp>
        <p:nvSpPr>
          <p:cNvPr id="6" name="Footer Placeholder 5">
            <a:extLst>
              <a:ext uri="{FF2B5EF4-FFF2-40B4-BE49-F238E27FC236}">
                <a16:creationId xmlns:a16="http://schemas.microsoft.com/office/drawing/2014/main" id="{F0693F58-FBD9-4A82-ABE2-E326E0096C4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B1B899C-6DAC-4E2D-9119-7FB3FA33D399}"/>
              </a:ext>
            </a:extLst>
          </p:cNvPr>
          <p:cNvSpPr>
            <a:spLocks noGrp="1"/>
          </p:cNvSpPr>
          <p:nvPr>
            <p:ph type="sldNum" sz="quarter" idx="12"/>
          </p:nvPr>
        </p:nvSpPr>
        <p:spPr/>
        <p:txBody>
          <a:bodyPr/>
          <a:lstStyle/>
          <a:p>
            <a:fld id="{0975F87B-6A6D-45AE-8EF5-9689514E0FC4}" type="slidenum">
              <a:rPr lang="en-CA" smtClean="0"/>
              <a:t>‹#›</a:t>
            </a:fld>
            <a:endParaRPr lang="en-CA"/>
          </a:p>
        </p:txBody>
      </p:sp>
    </p:spTree>
    <p:extLst>
      <p:ext uri="{BB962C8B-B14F-4D97-AF65-F5344CB8AC3E}">
        <p14:creationId xmlns:p14="http://schemas.microsoft.com/office/powerpoint/2010/main" val="3368000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25170-8876-421B-B1C1-F01C49443EF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A0A4823-E840-46F9-B1A4-688360FC58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5505AF-79E7-4D1C-9B36-F825E10880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272B2C6-9314-403C-A44B-349EE97560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A92A96-40B7-4F7E-A42B-6C1668E6F7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3F4E0CC-7627-4A6B-BC85-E71EEF20C183}"/>
              </a:ext>
            </a:extLst>
          </p:cNvPr>
          <p:cNvSpPr>
            <a:spLocks noGrp="1"/>
          </p:cNvSpPr>
          <p:nvPr>
            <p:ph type="dt" sz="half" idx="10"/>
          </p:nvPr>
        </p:nvSpPr>
        <p:spPr/>
        <p:txBody>
          <a:bodyPr/>
          <a:lstStyle/>
          <a:p>
            <a:fld id="{500CD8BD-470C-4905-BA2B-9267F18CB3D0}" type="datetimeFigureOut">
              <a:rPr lang="en-CA" smtClean="0"/>
              <a:t>2022-01-28</a:t>
            </a:fld>
            <a:endParaRPr lang="en-CA"/>
          </a:p>
        </p:txBody>
      </p:sp>
      <p:sp>
        <p:nvSpPr>
          <p:cNvPr id="8" name="Footer Placeholder 7">
            <a:extLst>
              <a:ext uri="{FF2B5EF4-FFF2-40B4-BE49-F238E27FC236}">
                <a16:creationId xmlns:a16="http://schemas.microsoft.com/office/drawing/2014/main" id="{5B3D9D97-7B67-4314-853A-2B2D587A004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149D5B52-5E19-4C35-AB81-E3172EC8F6FB}"/>
              </a:ext>
            </a:extLst>
          </p:cNvPr>
          <p:cNvSpPr>
            <a:spLocks noGrp="1"/>
          </p:cNvSpPr>
          <p:nvPr>
            <p:ph type="sldNum" sz="quarter" idx="12"/>
          </p:nvPr>
        </p:nvSpPr>
        <p:spPr/>
        <p:txBody>
          <a:bodyPr/>
          <a:lstStyle/>
          <a:p>
            <a:fld id="{0975F87B-6A6D-45AE-8EF5-9689514E0FC4}" type="slidenum">
              <a:rPr lang="en-CA" smtClean="0"/>
              <a:t>‹#›</a:t>
            </a:fld>
            <a:endParaRPr lang="en-CA"/>
          </a:p>
        </p:txBody>
      </p:sp>
    </p:spTree>
    <p:extLst>
      <p:ext uri="{BB962C8B-B14F-4D97-AF65-F5344CB8AC3E}">
        <p14:creationId xmlns:p14="http://schemas.microsoft.com/office/powerpoint/2010/main" val="3356471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25D1D-B0A1-485E-AFA1-DBA204C4C5F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9C73152-DFA2-47EC-A11D-5D54E6FE572B}"/>
              </a:ext>
            </a:extLst>
          </p:cNvPr>
          <p:cNvSpPr>
            <a:spLocks noGrp="1"/>
          </p:cNvSpPr>
          <p:nvPr>
            <p:ph type="dt" sz="half" idx="10"/>
          </p:nvPr>
        </p:nvSpPr>
        <p:spPr/>
        <p:txBody>
          <a:bodyPr/>
          <a:lstStyle/>
          <a:p>
            <a:fld id="{500CD8BD-470C-4905-BA2B-9267F18CB3D0}" type="datetimeFigureOut">
              <a:rPr lang="en-CA" smtClean="0"/>
              <a:t>2022-01-28</a:t>
            </a:fld>
            <a:endParaRPr lang="en-CA"/>
          </a:p>
        </p:txBody>
      </p:sp>
      <p:sp>
        <p:nvSpPr>
          <p:cNvPr id="4" name="Footer Placeholder 3">
            <a:extLst>
              <a:ext uri="{FF2B5EF4-FFF2-40B4-BE49-F238E27FC236}">
                <a16:creationId xmlns:a16="http://schemas.microsoft.com/office/drawing/2014/main" id="{89A03CD3-8C25-4E58-BECC-72C0A8C9ABC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740CA2CA-54E1-4F84-961B-3C4192245456}"/>
              </a:ext>
            </a:extLst>
          </p:cNvPr>
          <p:cNvSpPr>
            <a:spLocks noGrp="1"/>
          </p:cNvSpPr>
          <p:nvPr>
            <p:ph type="sldNum" sz="quarter" idx="12"/>
          </p:nvPr>
        </p:nvSpPr>
        <p:spPr/>
        <p:txBody>
          <a:bodyPr/>
          <a:lstStyle/>
          <a:p>
            <a:fld id="{0975F87B-6A6D-45AE-8EF5-9689514E0FC4}" type="slidenum">
              <a:rPr lang="en-CA" smtClean="0"/>
              <a:t>‹#›</a:t>
            </a:fld>
            <a:endParaRPr lang="en-CA"/>
          </a:p>
        </p:txBody>
      </p:sp>
    </p:spTree>
    <p:extLst>
      <p:ext uri="{BB962C8B-B14F-4D97-AF65-F5344CB8AC3E}">
        <p14:creationId xmlns:p14="http://schemas.microsoft.com/office/powerpoint/2010/main" val="3673770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0C341B-B4C8-49C5-B072-C8E5A9DF46C0}"/>
              </a:ext>
            </a:extLst>
          </p:cNvPr>
          <p:cNvSpPr>
            <a:spLocks noGrp="1"/>
          </p:cNvSpPr>
          <p:nvPr>
            <p:ph type="dt" sz="half" idx="10"/>
          </p:nvPr>
        </p:nvSpPr>
        <p:spPr/>
        <p:txBody>
          <a:bodyPr/>
          <a:lstStyle/>
          <a:p>
            <a:fld id="{500CD8BD-470C-4905-BA2B-9267F18CB3D0}" type="datetimeFigureOut">
              <a:rPr lang="en-CA" smtClean="0"/>
              <a:t>2022-01-28</a:t>
            </a:fld>
            <a:endParaRPr lang="en-CA"/>
          </a:p>
        </p:txBody>
      </p:sp>
      <p:sp>
        <p:nvSpPr>
          <p:cNvPr id="3" name="Footer Placeholder 2">
            <a:extLst>
              <a:ext uri="{FF2B5EF4-FFF2-40B4-BE49-F238E27FC236}">
                <a16:creationId xmlns:a16="http://schemas.microsoft.com/office/drawing/2014/main" id="{12D2AD67-E7B1-4251-A861-77A54CD9A747}"/>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4B1E16A-480A-4C9B-95BE-CDACEADAB620}"/>
              </a:ext>
            </a:extLst>
          </p:cNvPr>
          <p:cNvSpPr>
            <a:spLocks noGrp="1"/>
          </p:cNvSpPr>
          <p:nvPr>
            <p:ph type="sldNum" sz="quarter" idx="12"/>
          </p:nvPr>
        </p:nvSpPr>
        <p:spPr/>
        <p:txBody>
          <a:bodyPr/>
          <a:lstStyle/>
          <a:p>
            <a:fld id="{0975F87B-6A6D-45AE-8EF5-9689514E0FC4}" type="slidenum">
              <a:rPr lang="en-CA" smtClean="0"/>
              <a:t>‹#›</a:t>
            </a:fld>
            <a:endParaRPr lang="en-CA"/>
          </a:p>
        </p:txBody>
      </p:sp>
    </p:spTree>
    <p:extLst>
      <p:ext uri="{BB962C8B-B14F-4D97-AF65-F5344CB8AC3E}">
        <p14:creationId xmlns:p14="http://schemas.microsoft.com/office/powerpoint/2010/main" val="90691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1224C-275A-4720-ADB7-86A4DDB4AB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E20F3D7-18E0-4B19-893A-DFF50247E1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95888A4-FA28-4FC7-977A-D3CF585A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FD0606-CCF9-4F98-95C5-957EA546688E}"/>
              </a:ext>
            </a:extLst>
          </p:cNvPr>
          <p:cNvSpPr>
            <a:spLocks noGrp="1"/>
          </p:cNvSpPr>
          <p:nvPr>
            <p:ph type="dt" sz="half" idx="10"/>
          </p:nvPr>
        </p:nvSpPr>
        <p:spPr/>
        <p:txBody>
          <a:bodyPr/>
          <a:lstStyle/>
          <a:p>
            <a:fld id="{500CD8BD-470C-4905-BA2B-9267F18CB3D0}" type="datetimeFigureOut">
              <a:rPr lang="en-CA" smtClean="0"/>
              <a:t>2022-01-28</a:t>
            </a:fld>
            <a:endParaRPr lang="en-CA"/>
          </a:p>
        </p:txBody>
      </p:sp>
      <p:sp>
        <p:nvSpPr>
          <p:cNvPr id="6" name="Footer Placeholder 5">
            <a:extLst>
              <a:ext uri="{FF2B5EF4-FFF2-40B4-BE49-F238E27FC236}">
                <a16:creationId xmlns:a16="http://schemas.microsoft.com/office/drawing/2014/main" id="{DECF37A9-F84E-4747-A4ED-565B33EC630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563E8CF-5E45-4413-A940-01677D48D490}"/>
              </a:ext>
            </a:extLst>
          </p:cNvPr>
          <p:cNvSpPr>
            <a:spLocks noGrp="1"/>
          </p:cNvSpPr>
          <p:nvPr>
            <p:ph type="sldNum" sz="quarter" idx="12"/>
          </p:nvPr>
        </p:nvSpPr>
        <p:spPr/>
        <p:txBody>
          <a:bodyPr/>
          <a:lstStyle/>
          <a:p>
            <a:fld id="{0975F87B-6A6D-45AE-8EF5-9689514E0FC4}" type="slidenum">
              <a:rPr lang="en-CA" smtClean="0"/>
              <a:t>‹#›</a:t>
            </a:fld>
            <a:endParaRPr lang="en-CA"/>
          </a:p>
        </p:txBody>
      </p:sp>
    </p:spTree>
    <p:extLst>
      <p:ext uri="{BB962C8B-B14F-4D97-AF65-F5344CB8AC3E}">
        <p14:creationId xmlns:p14="http://schemas.microsoft.com/office/powerpoint/2010/main" val="3313196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9DB5-5960-422E-B69A-4A0521A620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3AC3ACE-0BAB-407A-A72D-FC8F6FE9FF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C1EFA6EE-5F65-41B2-A7F1-03F04FBD1C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685195-BDBD-4DBE-9B24-E69DA2226D27}"/>
              </a:ext>
            </a:extLst>
          </p:cNvPr>
          <p:cNvSpPr>
            <a:spLocks noGrp="1"/>
          </p:cNvSpPr>
          <p:nvPr>
            <p:ph type="dt" sz="half" idx="10"/>
          </p:nvPr>
        </p:nvSpPr>
        <p:spPr/>
        <p:txBody>
          <a:bodyPr/>
          <a:lstStyle/>
          <a:p>
            <a:fld id="{500CD8BD-470C-4905-BA2B-9267F18CB3D0}" type="datetimeFigureOut">
              <a:rPr lang="en-CA" smtClean="0"/>
              <a:t>2022-01-28</a:t>
            </a:fld>
            <a:endParaRPr lang="en-CA"/>
          </a:p>
        </p:txBody>
      </p:sp>
      <p:sp>
        <p:nvSpPr>
          <p:cNvPr id="6" name="Footer Placeholder 5">
            <a:extLst>
              <a:ext uri="{FF2B5EF4-FFF2-40B4-BE49-F238E27FC236}">
                <a16:creationId xmlns:a16="http://schemas.microsoft.com/office/drawing/2014/main" id="{4433725D-F32B-4241-B38F-E8C26D297C8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B0B89BC-F4D8-4F90-A3DC-6E1224191B4B}"/>
              </a:ext>
            </a:extLst>
          </p:cNvPr>
          <p:cNvSpPr>
            <a:spLocks noGrp="1"/>
          </p:cNvSpPr>
          <p:nvPr>
            <p:ph type="sldNum" sz="quarter" idx="12"/>
          </p:nvPr>
        </p:nvSpPr>
        <p:spPr/>
        <p:txBody>
          <a:bodyPr/>
          <a:lstStyle/>
          <a:p>
            <a:fld id="{0975F87B-6A6D-45AE-8EF5-9689514E0FC4}" type="slidenum">
              <a:rPr lang="en-CA" smtClean="0"/>
              <a:t>‹#›</a:t>
            </a:fld>
            <a:endParaRPr lang="en-CA"/>
          </a:p>
        </p:txBody>
      </p:sp>
    </p:spTree>
    <p:extLst>
      <p:ext uri="{BB962C8B-B14F-4D97-AF65-F5344CB8AC3E}">
        <p14:creationId xmlns:p14="http://schemas.microsoft.com/office/powerpoint/2010/main" val="143401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999B4F-9AF5-4A5F-92A7-54A189237E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2ED18A0-E3AF-404B-8C84-6E7F79F500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BF89C7A-5E94-4F80-88B7-3C014B07AC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0CD8BD-470C-4905-BA2B-9267F18CB3D0}" type="datetimeFigureOut">
              <a:rPr lang="en-CA" smtClean="0"/>
              <a:t>2022-01-28</a:t>
            </a:fld>
            <a:endParaRPr lang="en-CA"/>
          </a:p>
        </p:txBody>
      </p:sp>
      <p:sp>
        <p:nvSpPr>
          <p:cNvPr id="5" name="Footer Placeholder 4">
            <a:extLst>
              <a:ext uri="{FF2B5EF4-FFF2-40B4-BE49-F238E27FC236}">
                <a16:creationId xmlns:a16="http://schemas.microsoft.com/office/drawing/2014/main" id="{5D134DD2-4D2D-4208-A31B-CBFBDFC46B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3B2B9EC-944C-4CC8-997C-105AB52918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75F87B-6A6D-45AE-8EF5-9689514E0FC4}" type="slidenum">
              <a:rPr lang="en-CA" smtClean="0"/>
              <a:t>‹#›</a:t>
            </a:fld>
            <a:endParaRPr lang="en-CA"/>
          </a:p>
        </p:txBody>
      </p:sp>
    </p:spTree>
    <p:extLst>
      <p:ext uri="{BB962C8B-B14F-4D97-AF65-F5344CB8AC3E}">
        <p14:creationId xmlns:p14="http://schemas.microsoft.com/office/powerpoint/2010/main" val="3818190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13" Type="http://schemas.openxmlformats.org/officeDocument/2006/relationships/image" Target="../media/image4.png"/><Relationship Id="rId3" Type="http://schemas.openxmlformats.org/officeDocument/2006/relationships/tags" Target="../tags/tag4.xml"/><Relationship Id="rId7" Type="http://schemas.openxmlformats.org/officeDocument/2006/relationships/slideLayout" Target="../slideLayouts/slideLayout12.xml"/><Relationship Id="rId12"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microsoft.com/office/2007/relationships/hdphoto" Target="../media/hdphoto1.wdp"/><Relationship Id="rId5" Type="http://schemas.openxmlformats.org/officeDocument/2006/relationships/tags" Target="../tags/tag6.xml"/><Relationship Id="rId10" Type="http://schemas.openxmlformats.org/officeDocument/2006/relationships/image" Target="../media/image2.png"/><Relationship Id="rId4" Type="http://schemas.openxmlformats.org/officeDocument/2006/relationships/tags" Target="../tags/tag5.xml"/><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3.xml"/><Relationship Id="rId7" Type="http://schemas.microsoft.com/office/2007/relationships/hdphoto" Target="../media/hdphoto3.wdp"/><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3.png"/><Relationship Id="rId5" Type="http://schemas.openxmlformats.org/officeDocument/2006/relationships/notesSlide" Target="../notesSlides/notesSlide9.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6.xml"/><Relationship Id="rId7" Type="http://schemas.microsoft.com/office/2007/relationships/hdphoto" Target="../media/hdphoto3.wdp"/><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3.png"/><Relationship Id="rId5" Type="http://schemas.openxmlformats.org/officeDocument/2006/relationships/notesSlide" Target="../notesSlides/notesSlide10.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9.xml"/><Relationship Id="rId7" Type="http://schemas.microsoft.com/office/2007/relationships/hdphoto" Target="../media/hdphoto3.wdp"/><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3.png"/><Relationship Id="rId5" Type="http://schemas.openxmlformats.org/officeDocument/2006/relationships/notesSlide" Target="../notesSlides/notesSlide11.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2.xml"/><Relationship Id="rId7" Type="http://schemas.microsoft.com/office/2007/relationships/hdphoto" Target="../media/hdphoto3.wdp"/><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13.png"/><Relationship Id="rId5" Type="http://schemas.openxmlformats.org/officeDocument/2006/relationships/notesSlide" Target="../notesSlides/notesSlide12.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5.xml"/><Relationship Id="rId7" Type="http://schemas.openxmlformats.org/officeDocument/2006/relationships/image" Target="../media/image3.png"/><Relationship Id="rId2" Type="http://schemas.openxmlformats.org/officeDocument/2006/relationships/tags" Target="../tags/tag44.xml"/><Relationship Id="rId1" Type="http://schemas.openxmlformats.org/officeDocument/2006/relationships/tags" Target="../tags/tag43.xml"/><Relationship Id="rId6" Type="http://schemas.microsoft.com/office/2007/relationships/hdphoto" Target="../media/hdphoto5.wdp"/><Relationship Id="rId5" Type="http://schemas.openxmlformats.org/officeDocument/2006/relationships/image" Target="../media/image15.png"/><Relationship Id="rId4" Type="http://schemas.openxmlformats.org/officeDocument/2006/relationships/slideLayout" Target="../slideLayouts/slideLayout16.xml"/><Relationship Id="rId9" Type="http://schemas.openxmlformats.org/officeDocument/2006/relationships/image" Target="../media/image8.sv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8.xml"/><Relationship Id="rId7" Type="http://schemas.microsoft.com/office/2007/relationships/hdphoto" Target="../media/hdphoto3.wdp"/><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13.png"/><Relationship Id="rId5" Type="http://schemas.openxmlformats.org/officeDocument/2006/relationships/notesSlide" Target="../notesSlides/notesSlide13.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1.xml"/><Relationship Id="rId7" Type="http://schemas.microsoft.com/office/2007/relationships/hdphoto" Target="../media/hdphoto3.wdp"/><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13.png"/><Relationship Id="rId5" Type="http://schemas.openxmlformats.org/officeDocument/2006/relationships/notesSlide" Target="../notesSlides/notesSlide14.xml"/><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4.xml"/><Relationship Id="rId7" Type="http://schemas.microsoft.com/office/2007/relationships/hdphoto" Target="../media/hdphoto3.wdp"/><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3.png"/><Relationship Id="rId5" Type="http://schemas.openxmlformats.org/officeDocument/2006/relationships/notesSlide" Target="../notesSlides/notesSlide15.xml"/><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7.xml"/><Relationship Id="rId7" Type="http://schemas.microsoft.com/office/2007/relationships/hdphoto" Target="../media/hdphoto3.wdp"/><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13.png"/><Relationship Id="rId5" Type="http://schemas.openxmlformats.org/officeDocument/2006/relationships/notesSlide" Target="../notesSlides/notesSlide16.xml"/><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3.pn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3.png"/><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3.png"/><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3.png"/><Relationship Id="rId4"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8" Type="http://schemas.openxmlformats.org/officeDocument/2006/relationships/hyperlink" Target="https://www.noslangues-ourlanguages.gc.ca/fr/carrefour-hub" TargetMode="External"/><Relationship Id="rId13" Type="http://schemas.openxmlformats.org/officeDocument/2006/relationships/hyperlink" Target="https://mauril.ca/fr/" TargetMode="External"/><Relationship Id="rId18" Type="http://schemas.openxmlformats.org/officeDocument/2006/relationships/hyperlink" Target="https://www.clo-ocol.gc.ca/en/resources/public-servants/leadership-tips" TargetMode="External"/><Relationship Id="rId3" Type="http://schemas.openxmlformats.org/officeDocument/2006/relationships/slideLayout" Target="../slideLayouts/slideLayout1.xml"/><Relationship Id="rId21" Type="http://schemas.openxmlformats.org/officeDocument/2006/relationships/hyperlink" Target="https://mauril.ca/en/" TargetMode="External"/><Relationship Id="rId7" Type="http://schemas.openxmlformats.org/officeDocument/2006/relationships/hyperlink" Target="https://osez-dare.aadnc-aandc.gc.ca/fra/1399662815095/1399663097084" TargetMode="External"/><Relationship Id="rId12" Type="http://schemas.openxmlformats.org/officeDocument/2006/relationships/hyperlink" Target="https://wiki.gccollab.ca/OSEZ-DARE" TargetMode="External"/><Relationship Id="rId17" Type="http://schemas.openxmlformats.org/officeDocument/2006/relationships/hyperlink" Target="https://www.noslangues-ourlanguages.gc.ca/en/jeu-quiz/index-eng" TargetMode="External"/><Relationship Id="rId2" Type="http://schemas.openxmlformats.org/officeDocument/2006/relationships/tags" Target="../tags/tag67.xml"/><Relationship Id="rId16" Type="http://schemas.openxmlformats.org/officeDocument/2006/relationships/hyperlink" Target="https://www.noslangues-ourlanguages.gc.ca/en/carrefour-hub" TargetMode="External"/><Relationship Id="rId20" Type="http://schemas.openxmlformats.org/officeDocument/2006/relationships/hyperlink" Target="https://wiki.gccollab.ca/DARE-OSEZ" TargetMode="External"/><Relationship Id="rId1" Type="http://schemas.openxmlformats.org/officeDocument/2006/relationships/tags" Target="../tags/tag66.xml"/><Relationship Id="rId6" Type="http://schemas.openxmlformats.org/officeDocument/2006/relationships/hyperlink" Target="https://osez-dare.aadnc-aandc.gc.ca/fra/1618410516614/1618410539506" TargetMode="External"/><Relationship Id="rId11" Type="http://schemas.openxmlformats.org/officeDocument/2006/relationships/hyperlink" Target="https://www.clo-ocol.gc.ca/fr/ressources/fonctionnaires/reunions-bilingue" TargetMode="External"/><Relationship Id="rId5" Type="http://schemas.openxmlformats.org/officeDocument/2006/relationships/image" Target="../media/image3.png"/><Relationship Id="rId15" Type="http://schemas.openxmlformats.org/officeDocument/2006/relationships/hyperlink" Target="https://osez-dare.aadnc-aandc.gc.ca/eng/1399662815095/1399663097084" TargetMode="External"/><Relationship Id="rId10" Type="http://schemas.openxmlformats.org/officeDocument/2006/relationships/hyperlink" Target="https://www.clo-ocol.gc.ca/fr/ressources/fonctionnaires/astuces-de-leader" TargetMode="External"/><Relationship Id="rId19" Type="http://schemas.openxmlformats.org/officeDocument/2006/relationships/hyperlink" Target="https://www.clo-ocol.gc.ca/en/resources/public-servants/bilingual-meetings" TargetMode="External"/><Relationship Id="rId4" Type="http://schemas.openxmlformats.org/officeDocument/2006/relationships/notesSlide" Target="../notesSlides/notesSlide21.xml"/><Relationship Id="rId9" Type="http://schemas.openxmlformats.org/officeDocument/2006/relationships/hyperlink" Target="https://www.noslangues-ourlanguages.gc.ca/fr/jeu-quiz/index-fra" TargetMode="External"/><Relationship Id="rId14" Type="http://schemas.openxmlformats.org/officeDocument/2006/relationships/hyperlink" Target="https://osez-dare.aadnc-aandc.gc.ca/eng/1618410516614/1618410539506" TargetMode="External"/></Relationships>
</file>

<file path=ppt/slides/_rels/slide24.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tags" Target="../tags/tag80.xml"/><Relationship Id="rId18" Type="http://schemas.openxmlformats.org/officeDocument/2006/relationships/hyperlink" Target="mailto:anik.sauve@tbs-sct.gc.ca" TargetMode="Externa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tags" Target="../tags/tag79.xml"/><Relationship Id="rId17" Type="http://schemas.openxmlformats.org/officeDocument/2006/relationships/image" Target="../media/image3.png"/><Relationship Id="rId2" Type="http://schemas.openxmlformats.org/officeDocument/2006/relationships/tags" Target="../tags/tag69.xml"/><Relationship Id="rId16" Type="http://schemas.openxmlformats.org/officeDocument/2006/relationships/notesSlide" Target="../notesSlides/notesSlide22.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5" Type="http://schemas.openxmlformats.org/officeDocument/2006/relationships/tags" Target="../tags/tag72.xml"/><Relationship Id="rId15" Type="http://schemas.openxmlformats.org/officeDocument/2006/relationships/slideLayout" Target="../slideLayouts/slideLayout1.xml"/><Relationship Id="rId10" Type="http://schemas.openxmlformats.org/officeDocument/2006/relationships/tags" Target="../tags/tag77.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tags" Target="../tags/tag81.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9.png"/><Relationship Id="rId3" Type="http://schemas.openxmlformats.org/officeDocument/2006/relationships/tags" Target="../tags/tag12.xml"/><Relationship Id="rId7" Type="http://schemas.openxmlformats.org/officeDocument/2006/relationships/notesSlide" Target="../notesSlides/notesSlide3.xml"/><Relationship Id="rId12" Type="http://schemas.openxmlformats.org/officeDocument/2006/relationships/image" Target="../media/image8.sv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13.xml"/><Relationship Id="rId11" Type="http://schemas.openxmlformats.org/officeDocument/2006/relationships/image" Target="../media/image7.png"/><Relationship Id="rId5" Type="http://schemas.openxmlformats.org/officeDocument/2006/relationships/tags" Target="../tags/tag14.xml"/><Relationship Id="rId15" Type="http://schemas.openxmlformats.org/officeDocument/2006/relationships/image" Target="../media/image3.png"/><Relationship Id="rId10" Type="http://schemas.openxmlformats.org/officeDocument/2006/relationships/image" Target="../media/image6.svg"/><Relationship Id="rId4" Type="http://schemas.openxmlformats.org/officeDocument/2006/relationships/tags" Target="../tags/tag13.xml"/><Relationship Id="rId9" Type="http://schemas.openxmlformats.org/officeDocument/2006/relationships/image" Target="../media/image5.png"/><Relationship Id="rId14"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microsoft.com/office/2007/relationships/hdphoto" Target="../media/hdphoto2.wdp"/><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1.png"/><Relationship Id="rId5" Type="http://schemas.openxmlformats.org/officeDocument/2006/relationships/image" Target="../media/image1.png"/><Relationship Id="rId10" Type="http://schemas.openxmlformats.org/officeDocument/2006/relationships/image" Target="../media/image6.svg"/><Relationship Id="rId4" Type="http://schemas.openxmlformats.org/officeDocument/2006/relationships/notesSlide" Target="../notesSlides/notesSlide4.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19.xml"/><Relationship Id="rId7" Type="http://schemas.openxmlformats.org/officeDocument/2006/relationships/image" Target="../media/image3.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png"/><Relationship Id="rId5" Type="http://schemas.openxmlformats.org/officeDocument/2006/relationships/notesSlide" Target="../notesSlides/notesSlide5.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2.xml"/><Relationship Id="rId7" Type="http://schemas.microsoft.com/office/2007/relationships/hdphoto" Target="../media/hdphoto3.wdp"/><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3.png"/><Relationship Id="rId5" Type="http://schemas.openxmlformats.org/officeDocument/2006/relationships/notesSlide" Target="../notesSlides/notesSlide6.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5.xml"/><Relationship Id="rId7" Type="http://schemas.microsoft.com/office/2007/relationships/hdphoto" Target="../media/hdphoto3.wdp"/><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3.png"/><Relationship Id="rId5" Type="http://schemas.openxmlformats.org/officeDocument/2006/relationships/notesSlide" Target="../notesSlides/notesSlide7.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8.xml"/><Relationship Id="rId7" Type="http://schemas.microsoft.com/office/2007/relationships/hdphoto" Target="../media/hdphoto3.wdp"/><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3.png"/><Relationship Id="rId5" Type="http://schemas.openxmlformats.org/officeDocument/2006/relationships/notesSlide" Target="../notesSlides/notesSlide8.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slideLayout" Target="../slideLayouts/slideLayout15.xml"/><Relationship Id="rId7" Type="http://schemas.openxmlformats.org/officeDocument/2006/relationships/image" Target="../media/image9.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3.png"/><Relationship Id="rId5" Type="http://schemas.microsoft.com/office/2007/relationships/hdphoto" Target="../media/hdphoto4.wdp"/><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8942A0-446F-4A5A-8674-A0C4444446E2}"/>
              </a:ext>
            </a:extLst>
          </p:cNvPr>
          <p:cNvSpPr>
            <a:spLocks noGrp="1"/>
          </p:cNvSpPr>
          <p:nvPr>
            <p:ph type="title" idx="11"/>
          </p:nvPr>
        </p:nvSpPr>
        <p:spPr/>
        <p:txBody>
          <a:bodyPr/>
          <a:lstStyle/>
          <a:p>
            <a:endParaRPr lang="en-CA" dirty="0"/>
          </a:p>
        </p:txBody>
      </p:sp>
      <p:pic>
        <p:nvPicPr>
          <p:cNvPr id="8" name="__EngageSlideDescription__" descr="slide description : Page couverture de l'atelier de discussion Osez en discuter.&#10;&#10;Cover page of the Dare to discuss workshop.">
            <a:extLst>
              <a:ext uri="{FF2B5EF4-FFF2-40B4-BE49-F238E27FC236}">
                <a16:creationId xmlns:a16="http://schemas.microsoft.com/office/drawing/2014/main" id="{80156C68-5BBD-4A69-A7DB-A5B69D7678FD}"/>
              </a:ext>
            </a:extLst>
          </p:cNvPr>
          <p:cNvPicPr>
            <a:picLocks/>
          </p:cNvPicPr>
          <p:nvPr/>
        </p:nvPicPr>
        <p:blipFill>
          <a:blip r:embed="rId9"/>
          <a:stretch>
            <a:fillRect/>
          </a:stretch>
        </p:blipFill>
        <p:spPr>
          <a:xfrm>
            <a:off x="838200" y="1690688"/>
            <a:ext cx="12700" cy="12700"/>
          </a:xfrm>
          <a:prstGeom prst="rect">
            <a:avLst/>
          </a:prstGeom>
          <a:ln/>
        </p:spPr>
      </p:pic>
      <p:sp>
        <p:nvSpPr>
          <p:cNvPr id="2" name="Rectangle 1" descr="Decorative">
            <a:extLst>
              <a:ext uri="{FF2B5EF4-FFF2-40B4-BE49-F238E27FC236}">
                <a16:creationId xmlns:a16="http://schemas.microsoft.com/office/drawing/2014/main" id="{F1F7771C-6150-4504-B3A2-52FE226BECB3}"/>
              </a:ext>
            </a:extLst>
          </p:cNvPr>
          <p:cNvSpPr/>
          <p:nvPr>
            <p:custDataLst>
              <p:tags r:id="rId1"/>
            </p:custDataLst>
          </p:nvPr>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4" name="Picture Placeholder 3" descr="Une photo de parachutistes faisant un cercle en se tenant par la main.&#10;&#10;Picture of parachutists making a circle holding hands.">
            <a:extLst>
              <a:ext uri="{FF2B5EF4-FFF2-40B4-BE49-F238E27FC236}">
                <a16:creationId xmlns:a16="http://schemas.microsoft.com/office/drawing/2014/main" id="{A913CCE4-706C-4B39-AFF1-A59ADD21877D}"/>
              </a:ext>
            </a:extLst>
          </p:cNvPr>
          <p:cNvPicPr>
            <a:picLocks noGrp="1" noChangeAspect="1"/>
          </p:cNvPicPr>
          <p:nvPr>
            <p:ph type="pic" sz="quarter" idx="10"/>
          </p:nvPr>
        </p:nvPicPr>
        <p:blipFill rotWithShape="1">
          <a:blip r:embed="rId10" cstate="screen">
            <a:alphaModFix amt="70000"/>
            <a:biLevel thresh="25000"/>
            <a:extLst>
              <a:ext uri="{BEBA8EAE-BF5A-486C-A8C5-ECC9F3942E4B}">
                <a14:imgProps xmlns:a14="http://schemas.microsoft.com/office/drawing/2010/main">
                  <a14:imgLayer r:embed="rId11">
                    <a14:imgEffect>
                      <a14:colorTemperature colorTemp="8800"/>
                    </a14:imgEffect>
                    <a14:imgEffect>
                      <a14:saturation sat="66000"/>
                    </a14:imgEffect>
                  </a14:imgLayer>
                </a14:imgProps>
              </a:ext>
              <a:ext uri="{28A0092B-C50C-407E-A947-70E740481C1C}">
                <a14:useLocalDpi xmlns:a14="http://schemas.microsoft.com/office/drawing/2010/main"/>
              </a:ext>
            </a:extLst>
          </a:blip>
          <a:srcRect b="-3575"/>
          <a:stretch/>
        </p:blipFill>
        <p:spPr>
          <a:xfrm>
            <a:off x="5672123" y="1"/>
            <a:ext cx="6519877" cy="6488720"/>
          </a:xfrm>
          <a:solidFill>
            <a:srgbClr val="44546A">
              <a:alpha val="92000"/>
            </a:srgbClr>
          </a:solidFill>
        </p:spPr>
      </p:pic>
      <p:sp>
        <p:nvSpPr>
          <p:cNvPr id="37" name="Freeform 20" descr="Decorative"/>
          <p:cNvSpPr>
            <a:spLocks/>
          </p:cNvSpPr>
          <p:nvPr>
            <p:custDataLst>
              <p:tags r:id="rId2"/>
            </p:custDataLst>
          </p:nvPr>
        </p:nvSpPr>
        <p:spPr bwMode="auto">
          <a:xfrm>
            <a:off x="5672199" y="610490"/>
            <a:ext cx="1778524" cy="1793597"/>
          </a:xfrm>
          <a:custGeom>
            <a:avLst/>
            <a:gdLst>
              <a:gd name="T0" fmla="*/ 592 w 1184"/>
              <a:gd name="T1" fmla="*/ 0 h 1190"/>
              <a:gd name="T2" fmla="*/ 1184 w 1184"/>
              <a:gd name="T3" fmla="*/ 594 h 1190"/>
              <a:gd name="T4" fmla="*/ 592 w 1184"/>
              <a:gd name="T5" fmla="*/ 1190 h 1190"/>
              <a:gd name="T6" fmla="*/ 0 w 1184"/>
              <a:gd name="T7" fmla="*/ 594 h 1190"/>
              <a:gd name="T8" fmla="*/ 592 w 1184"/>
              <a:gd name="T9" fmla="*/ 0 h 1190"/>
            </a:gdLst>
            <a:ahLst/>
            <a:cxnLst>
              <a:cxn ang="0">
                <a:pos x="T0" y="T1"/>
              </a:cxn>
              <a:cxn ang="0">
                <a:pos x="T2" y="T3"/>
              </a:cxn>
              <a:cxn ang="0">
                <a:pos x="T4" y="T5"/>
              </a:cxn>
              <a:cxn ang="0">
                <a:pos x="T6" y="T7"/>
              </a:cxn>
              <a:cxn ang="0">
                <a:pos x="T8" y="T9"/>
              </a:cxn>
            </a:cxnLst>
            <a:rect l="0" t="0" r="r" b="b"/>
            <a:pathLst>
              <a:path w="1184" h="1190">
                <a:moveTo>
                  <a:pt x="592" y="0"/>
                </a:moveTo>
                <a:lnTo>
                  <a:pt x="1184" y="594"/>
                </a:lnTo>
                <a:lnTo>
                  <a:pt x="592" y="1190"/>
                </a:lnTo>
                <a:lnTo>
                  <a:pt x="0" y="594"/>
                </a:lnTo>
                <a:lnTo>
                  <a:pt x="592" y="0"/>
                </a:lnTo>
                <a:close/>
              </a:path>
            </a:pathLst>
          </a:custGeom>
          <a:solidFill>
            <a:srgbClr val="2C3644">
              <a:alpha val="78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38" name="Freeform 21" descr="Decorative"/>
          <p:cNvSpPr>
            <a:spLocks/>
          </p:cNvSpPr>
          <p:nvPr>
            <p:custDataLst>
              <p:tags r:id="rId3"/>
            </p:custDataLst>
          </p:nvPr>
        </p:nvSpPr>
        <p:spPr bwMode="auto">
          <a:xfrm>
            <a:off x="7940566" y="5282883"/>
            <a:ext cx="1205780" cy="1205780"/>
          </a:xfrm>
          <a:custGeom>
            <a:avLst/>
            <a:gdLst>
              <a:gd name="T0" fmla="*/ 400 w 799"/>
              <a:gd name="T1" fmla="*/ 0 h 800"/>
              <a:gd name="T2" fmla="*/ 799 w 799"/>
              <a:gd name="T3" fmla="*/ 400 h 800"/>
              <a:gd name="T4" fmla="*/ 400 w 799"/>
              <a:gd name="T5" fmla="*/ 800 h 800"/>
              <a:gd name="T6" fmla="*/ 0 w 799"/>
              <a:gd name="T7" fmla="*/ 400 h 800"/>
              <a:gd name="T8" fmla="*/ 400 w 799"/>
              <a:gd name="T9" fmla="*/ 0 h 800"/>
            </a:gdLst>
            <a:ahLst/>
            <a:cxnLst>
              <a:cxn ang="0">
                <a:pos x="T0" y="T1"/>
              </a:cxn>
              <a:cxn ang="0">
                <a:pos x="T2" y="T3"/>
              </a:cxn>
              <a:cxn ang="0">
                <a:pos x="T4" y="T5"/>
              </a:cxn>
              <a:cxn ang="0">
                <a:pos x="T6" y="T7"/>
              </a:cxn>
              <a:cxn ang="0">
                <a:pos x="T8" y="T9"/>
              </a:cxn>
            </a:cxnLst>
            <a:rect l="0" t="0" r="r" b="b"/>
            <a:pathLst>
              <a:path w="799" h="800">
                <a:moveTo>
                  <a:pt x="400" y="0"/>
                </a:moveTo>
                <a:lnTo>
                  <a:pt x="799" y="400"/>
                </a:lnTo>
                <a:lnTo>
                  <a:pt x="400" y="800"/>
                </a:lnTo>
                <a:lnTo>
                  <a:pt x="0" y="400"/>
                </a:lnTo>
                <a:lnTo>
                  <a:pt x="400" y="0"/>
                </a:lnTo>
                <a:close/>
              </a:path>
            </a:pathLst>
          </a:custGeom>
          <a:solidFill>
            <a:srgbClr val="15545B">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39" name="Freeform 23" descr="Decorative"/>
          <p:cNvSpPr>
            <a:spLocks/>
          </p:cNvSpPr>
          <p:nvPr>
            <p:custDataLst>
              <p:tags r:id="rId4"/>
            </p:custDataLst>
          </p:nvPr>
        </p:nvSpPr>
        <p:spPr bwMode="auto">
          <a:xfrm>
            <a:off x="8370130" y="3632477"/>
            <a:ext cx="2404023" cy="2419096"/>
          </a:xfrm>
          <a:custGeom>
            <a:avLst/>
            <a:gdLst>
              <a:gd name="T0" fmla="*/ 799 w 1597"/>
              <a:gd name="T1" fmla="*/ 0 h 1602"/>
              <a:gd name="T2" fmla="*/ 1597 w 1597"/>
              <a:gd name="T3" fmla="*/ 801 h 1602"/>
              <a:gd name="T4" fmla="*/ 799 w 1597"/>
              <a:gd name="T5" fmla="*/ 1602 h 1602"/>
              <a:gd name="T6" fmla="*/ 0 w 1597"/>
              <a:gd name="T7" fmla="*/ 801 h 1602"/>
              <a:gd name="T8" fmla="*/ 799 w 1597"/>
              <a:gd name="T9" fmla="*/ 0 h 1602"/>
            </a:gdLst>
            <a:ahLst/>
            <a:cxnLst>
              <a:cxn ang="0">
                <a:pos x="T0" y="T1"/>
              </a:cxn>
              <a:cxn ang="0">
                <a:pos x="T2" y="T3"/>
              </a:cxn>
              <a:cxn ang="0">
                <a:pos x="T4" y="T5"/>
              </a:cxn>
              <a:cxn ang="0">
                <a:pos x="T6" y="T7"/>
              </a:cxn>
              <a:cxn ang="0">
                <a:pos x="T8" y="T9"/>
              </a:cxn>
            </a:cxnLst>
            <a:rect l="0" t="0" r="r" b="b"/>
            <a:pathLst>
              <a:path w="1597" h="1602">
                <a:moveTo>
                  <a:pt x="799" y="0"/>
                </a:moveTo>
                <a:lnTo>
                  <a:pt x="1597" y="801"/>
                </a:lnTo>
                <a:lnTo>
                  <a:pt x="799" y="1602"/>
                </a:lnTo>
                <a:lnTo>
                  <a:pt x="0" y="801"/>
                </a:lnTo>
                <a:lnTo>
                  <a:pt x="799" y="0"/>
                </a:lnTo>
                <a:close/>
              </a:path>
            </a:pathLst>
          </a:custGeom>
          <a:solidFill>
            <a:srgbClr val="7A7AA6">
              <a:alpha val="68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18" name="TextBox 17">
            <a:extLst>
              <a:ext uri="{FF2B5EF4-FFF2-40B4-BE49-F238E27FC236}">
                <a16:creationId xmlns:a16="http://schemas.microsoft.com/office/drawing/2014/main" id="{3B2C1786-D2F6-4964-9D72-79335658D67D}"/>
              </a:ext>
            </a:extLst>
          </p:cNvPr>
          <p:cNvSpPr txBox="1"/>
          <p:nvPr/>
        </p:nvSpPr>
        <p:spPr>
          <a:xfrm>
            <a:off x="342081" y="4168220"/>
            <a:ext cx="7074364" cy="769441"/>
          </a:xfrm>
          <a:prstGeom prst="rect">
            <a:avLst/>
          </a:prstGeom>
          <a:noFill/>
        </p:spPr>
        <p:txBody>
          <a:bodyPr wrap="square" rtlCol="0">
            <a:spAutoFit/>
          </a:bodyPr>
          <a:lstStyle/>
          <a:p>
            <a:r>
              <a:rPr lang="en-US" sz="4400" b="1" dirty="0">
                <a:latin typeface="Segoe UI Black" panose="020B0A02040204020203" pitchFamily="34" charset="0"/>
                <a:ea typeface="Segoe UI Black" panose="020B0A02040204020203" pitchFamily="34" charset="0"/>
                <a:cs typeface="Segoe UI Light" panose="020B0502040204020203" pitchFamily="34" charset="0"/>
              </a:rPr>
              <a:t>OSEZ</a:t>
            </a:r>
            <a:r>
              <a:rPr lang="en-US" sz="4400" dirty="0">
                <a:latin typeface="Segoe UI Light" panose="020B0502040204020203" pitchFamily="34" charset="0"/>
                <a:ea typeface="Roboto Black" panose="02000000000000000000" pitchFamily="2" charset="0"/>
                <a:cs typeface="Segoe UI Light" panose="020B0502040204020203" pitchFamily="34" charset="0"/>
              </a:rPr>
              <a:t> EN DISCUTER</a:t>
            </a:r>
            <a:endParaRPr lang="ru-RU" sz="4400" dirty="0">
              <a:latin typeface="Segoe UI Light" panose="020B0502040204020203" pitchFamily="34" charset="0"/>
              <a:ea typeface="Roboto Black" panose="02000000000000000000" pitchFamily="2" charset="0"/>
              <a:cs typeface="Segoe UI Light" panose="020B0502040204020203" pitchFamily="34" charset="0"/>
            </a:endParaRPr>
          </a:p>
        </p:txBody>
      </p:sp>
      <p:sp>
        <p:nvSpPr>
          <p:cNvPr id="19" name="TextBox 18">
            <a:extLst>
              <a:ext uri="{FF2B5EF4-FFF2-40B4-BE49-F238E27FC236}">
                <a16:creationId xmlns:a16="http://schemas.microsoft.com/office/drawing/2014/main" id="{C4F31B6A-173B-45D0-957D-07E3E4BFF14A}"/>
              </a:ext>
            </a:extLst>
          </p:cNvPr>
          <p:cNvSpPr txBox="1"/>
          <p:nvPr/>
        </p:nvSpPr>
        <p:spPr>
          <a:xfrm>
            <a:off x="896643" y="4692158"/>
            <a:ext cx="5174603" cy="769441"/>
          </a:xfrm>
          <a:prstGeom prst="rect">
            <a:avLst/>
          </a:prstGeom>
          <a:noFill/>
        </p:spPr>
        <p:txBody>
          <a:bodyPr wrap="square" rtlCol="0">
            <a:spAutoFit/>
          </a:bodyPr>
          <a:lstStyle/>
          <a:p>
            <a:r>
              <a:rPr lang="en-US" sz="4400" dirty="0">
                <a:latin typeface="Segoe UI Black" panose="020B0A02040204020203" pitchFamily="34" charset="0"/>
                <a:ea typeface="Segoe UI Black" panose="020B0A02040204020203" pitchFamily="34" charset="0"/>
                <a:cs typeface="Segoe UI Light" panose="020B0502040204020203" pitchFamily="34" charset="0"/>
              </a:rPr>
              <a:t>DARE</a:t>
            </a:r>
            <a:r>
              <a:rPr lang="en-US" sz="4400" dirty="0">
                <a:latin typeface="Segoe UI Light" panose="020B0502040204020203" pitchFamily="34" charset="0"/>
                <a:ea typeface="Roboto Black" panose="02000000000000000000" pitchFamily="2" charset="0"/>
                <a:cs typeface="Segoe UI Light" panose="020B0502040204020203" pitchFamily="34" charset="0"/>
              </a:rPr>
              <a:t> TO DISCUSS</a:t>
            </a:r>
            <a:endParaRPr lang="ru-RU" sz="4400" dirty="0">
              <a:latin typeface="Segoe UI Light" panose="020B0502040204020203" pitchFamily="34" charset="0"/>
              <a:ea typeface="Roboto Black" panose="02000000000000000000" pitchFamily="2" charset="0"/>
              <a:cs typeface="Segoe UI Light" panose="020B0502040204020203" pitchFamily="34" charset="0"/>
            </a:endParaRPr>
          </a:p>
        </p:txBody>
      </p:sp>
      <p:sp>
        <p:nvSpPr>
          <p:cNvPr id="20" name="Rectangle 19" descr="Decorative">
            <a:extLst>
              <a:ext uri="{FF2B5EF4-FFF2-40B4-BE49-F238E27FC236}">
                <a16:creationId xmlns:a16="http://schemas.microsoft.com/office/drawing/2014/main" id="{EEFB357E-B7B9-4E7F-A332-45518CA7A7CC}"/>
              </a:ext>
            </a:extLst>
          </p:cNvPr>
          <p:cNvSpPr/>
          <p:nvPr>
            <p:custDataLst>
              <p:tags r:id="rId5"/>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21" name="Image 9" descr="Canada">
            <a:extLst>
              <a:ext uri="{FF2B5EF4-FFF2-40B4-BE49-F238E27FC236}">
                <a16:creationId xmlns:a16="http://schemas.microsoft.com/office/drawing/2014/main" id="{12A385FB-3388-4008-99F1-FA983BBD0D97}"/>
              </a:ext>
            </a:extLst>
          </p:cNvPr>
          <p:cNvPicPr>
            <a:picLocks noChangeAspect="1"/>
          </p:cNvPicPr>
          <p:nvPr>
            <p:custDataLst>
              <p:tags r:id="rId6"/>
            </p:custDataLst>
          </p:nvPr>
        </p:nvPicPr>
        <p:blipFill>
          <a:blip r:embed="rId12"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pic>
        <p:nvPicPr>
          <p:cNvPr id="10" name="Picture 9" descr="Logo des champions des langues officielles&#10;&#10;Official Languages Champions logo.">
            <a:extLst>
              <a:ext uri="{FF2B5EF4-FFF2-40B4-BE49-F238E27FC236}">
                <a16:creationId xmlns:a16="http://schemas.microsoft.com/office/drawing/2014/main" id="{7E2BB9E6-A25D-4486-9D10-380CBFCB1BEA}"/>
              </a:ext>
            </a:extLst>
          </p:cNvPr>
          <p:cNvPicPr/>
          <p:nvPr/>
        </p:nvPicPr>
        <p:blipFill>
          <a:blip r:embed="rId13" cstate="screen">
            <a:extLst>
              <a:ext uri="{28A0092B-C50C-407E-A947-70E740481C1C}">
                <a14:useLocalDpi xmlns:a14="http://schemas.microsoft.com/office/drawing/2010/main"/>
              </a:ext>
            </a:extLst>
          </a:blip>
          <a:stretch>
            <a:fillRect/>
          </a:stretch>
        </p:blipFill>
        <p:spPr>
          <a:xfrm>
            <a:off x="479168" y="293842"/>
            <a:ext cx="1343660" cy="1231900"/>
          </a:xfrm>
          <a:prstGeom prst="rect">
            <a:avLst/>
          </a:prstGeom>
        </p:spPr>
      </p:pic>
    </p:spTree>
    <p:extLst>
      <p:ext uri="{BB962C8B-B14F-4D97-AF65-F5344CB8AC3E}">
        <p14:creationId xmlns:p14="http://schemas.microsoft.com/office/powerpoint/2010/main" val="42817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sky, outdoor, outdoor object, air&#10;&#10;Description automatically generated">
            <a:extLst>
              <a:ext uri="{FF2B5EF4-FFF2-40B4-BE49-F238E27FC236}">
                <a16:creationId xmlns:a16="http://schemas.microsoft.com/office/drawing/2014/main" id="{8F0EE41A-02A1-4B14-861F-6E69044B845C}"/>
              </a:ext>
            </a:extLst>
          </p:cNvPr>
          <p:cNvPicPr>
            <a:picLocks noChangeAspect="1"/>
          </p:cNvPicPr>
          <p:nvPr/>
        </p:nvPicPr>
        <p:blipFill rotWithShape="1">
          <a:blip r:embed="rId6" cstate="screen">
            <a:alphaModFix amt="30000"/>
            <a:biLevel thresh="25000"/>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rcRect/>
          <a:stretch/>
        </p:blipFill>
        <p:spPr>
          <a:xfrm>
            <a:off x="-17120" y="0"/>
            <a:ext cx="12209120" cy="6874933"/>
          </a:xfrm>
          <a:prstGeom prst="rect">
            <a:avLst/>
          </a:prstGeom>
        </p:spPr>
      </p:pic>
      <p:sp>
        <p:nvSpPr>
          <p:cNvPr id="11" name="Rectangle 10" descr="Decorative">
            <a:extLst>
              <a:ext uri="{FF2B5EF4-FFF2-40B4-BE49-F238E27FC236}">
                <a16:creationId xmlns:a16="http://schemas.microsoft.com/office/drawing/2014/main" id="{3EB71BDA-4A4C-40FE-9864-47C146CB897E}"/>
              </a:ext>
            </a:extLst>
          </p:cNvPr>
          <p:cNvSpPr/>
          <p:nvPr>
            <p:custDataLst>
              <p:tags r:id="rId1"/>
            </p:custDataLst>
          </p:nvPr>
        </p:nvSpPr>
        <p:spPr>
          <a:xfrm>
            <a:off x="0" y="901652"/>
            <a:ext cx="12192000" cy="4701995"/>
          </a:xfrm>
          <a:prstGeom prst="rect">
            <a:avLst/>
          </a:prstGeom>
          <a:solidFill>
            <a:srgbClr val="7A7A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ectangle 30" descr="Decorative">
            <a:extLst>
              <a:ext uri="{FF2B5EF4-FFF2-40B4-BE49-F238E27FC236}">
                <a16:creationId xmlns:a16="http://schemas.microsoft.com/office/drawing/2014/main" id="{2A382F51-F4DC-49E0-B86C-85CABC53B0C3}"/>
              </a:ext>
            </a:extLst>
          </p:cNvPr>
          <p:cNvSpPr/>
          <p:nvPr>
            <p:custDataLst>
              <p:tags r:id="rId2"/>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32" name="Image 9" descr="Canada">
            <a:extLst>
              <a:ext uri="{FF2B5EF4-FFF2-40B4-BE49-F238E27FC236}">
                <a16:creationId xmlns:a16="http://schemas.microsoft.com/office/drawing/2014/main" id="{CFA76BD4-A974-4703-9DD2-9166CB8FCE11}"/>
              </a:ext>
            </a:extLst>
          </p:cNvPr>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
        <p:nvSpPr>
          <p:cNvPr id="7" name="TextBox 6">
            <a:extLst>
              <a:ext uri="{FF2B5EF4-FFF2-40B4-BE49-F238E27FC236}">
                <a16:creationId xmlns:a16="http://schemas.microsoft.com/office/drawing/2014/main" id="{5ECAF9CC-1DE9-474C-982B-BAA111FA36EB}"/>
              </a:ext>
            </a:extLst>
          </p:cNvPr>
          <p:cNvSpPr txBox="1"/>
          <p:nvPr/>
        </p:nvSpPr>
        <p:spPr>
          <a:xfrm>
            <a:off x="-6234" y="3632783"/>
            <a:ext cx="12192000" cy="1569660"/>
          </a:xfrm>
          <a:prstGeom prst="rect">
            <a:avLst/>
          </a:prstGeom>
          <a:noFill/>
        </p:spPr>
        <p:txBody>
          <a:bodyPr wrap="square" rtlCol="0">
            <a:spAutoFit/>
          </a:bodyPr>
          <a:lstStyle/>
          <a:p>
            <a:pPr algn="ctr"/>
            <a:r>
              <a:rPr lang="en-US" sz="3200" dirty="0">
                <a:latin typeface="Segoe UI Black" panose="020B0A02040204020203" pitchFamily="34" charset="0"/>
                <a:ea typeface="Segoe UI Black" panose="020B0A02040204020203" pitchFamily="34" charset="0"/>
              </a:rPr>
              <a:t>Are you aware of your colleagues' or employees’ </a:t>
            </a:r>
            <a:br>
              <a:rPr lang="en-US" sz="3200" dirty="0">
                <a:latin typeface="Segoe UI Black" panose="020B0A02040204020203" pitchFamily="34" charset="0"/>
                <a:ea typeface="Segoe UI Black" panose="020B0A02040204020203" pitchFamily="34" charset="0"/>
              </a:rPr>
            </a:br>
            <a:r>
              <a:rPr lang="en-US" sz="3200" dirty="0">
                <a:latin typeface="Segoe UI Black" panose="020B0A02040204020203" pitchFamily="34" charset="0"/>
                <a:ea typeface="Segoe UI Black" panose="020B0A02040204020203" pitchFamily="34" charset="0"/>
              </a:rPr>
              <a:t>preferred language of work? Which language do </a:t>
            </a:r>
            <a:br>
              <a:rPr lang="en-US" sz="3200" dirty="0">
                <a:latin typeface="Segoe UI Black" panose="020B0A02040204020203" pitchFamily="34" charset="0"/>
                <a:ea typeface="Segoe UI Black" panose="020B0A02040204020203" pitchFamily="34" charset="0"/>
              </a:rPr>
            </a:br>
            <a:r>
              <a:rPr lang="en-US" sz="3200" dirty="0">
                <a:latin typeface="Segoe UI Black" panose="020B0A02040204020203" pitchFamily="34" charset="0"/>
                <a:ea typeface="Segoe UI Black" panose="020B0A02040204020203" pitchFamily="34" charset="0"/>
              </a:rPr>
              <a:t>you feel most comfortable using at work? Why?</a:t>
            </a:r>
            <a:endParaRPr lang="fr-CA" sz="3200" dirty="0">
              <a:latin typeface="Segoe UI Black" panose="020B0A02040204020203" pitchFamily="34" charset="0"/>
              <a:ea typeface="Segoe UI Black" panose="020B0A02040204020203" pitchFamily="34" charset="0"/>
            </a:endParaRPr>
          </a:p>
        </p:txBody>
      </p:sp>
      <p:sp>
        <p:nvSpPr>
          <p:cNvPr id="34" name="TextBox 33">
            <a:extLst>
              <a:ext uri="{FF2B5EF4-FFF2-40B4-BE49-F238E27FC236}">
                <a16:creationId xmlns:a16="http://schemas.microsoft.com/office/drawing/2014/main" id="{7D77C553-7512-4744-BA92-C174BEB8BAA8}"/>
              </a:ext>
            </a:extLst>
          </p:cNvPr>
          <p:cNvSpPr txBox="1"/>
          <p:nvPr/>
        </p:nvSpPr>
        <p:spPr>
          <a:xfrm>
            <a:off x="-6234" y="1151566"/>
            <a:ext cx="12192000" cy="2062103"/>
          </a:xfrm>
          <a:prstGeom prst="rect">
            <a:avLst/>
          </a:prstGeom>
          <a:noFill/>
        </p:spPr>
        <p:txBody>
          <a:bodyPr wrap="square" rtlCol="0">
            <a:spAutoFit/>
          </a:bodyPr>
          <a:lstStyle/>
          <a:p>
            <a:pPr algn="ctr"/>
            <a:r>
              <a:rPr lang="fr-FR" sz="3200" dirty="0">
                <a:latin typeface="Segoe UI Black" panose="020B0A02040204020203" pitchFamily="34" charset="0"/>
                <a:ea typeface="Segoe UI Black" panose="020B0A02040204020203" pitchFamily="34" charset="0"/>
              </a:rPr>
              <a:t>Êtes-vous au fait de la langue dans laquelle </a:t>
            </a:r>
            <a:br>
              <a:rPr lang="fr-FR" sz="3200" dirty="0">
                <a:latin typeface="Segoe UI Black" panose="020B0A02040204020203" pitchFamily="34" charset="0"/>
                <a:ea typeface="Segoe UI Black" panose="020B0A02040204020203" pitchFamily="34" charset="0"/>
              </a:rPr>
            </a:br>
            <a:r>
              <a:rPr lang="fr-FR" sz="3200" dirty="0">
                <a:latin typeface="Segoe UI Black" panose="020B0A02040204020203" pitchFamily="34" charset="0"/>
                <a:ea typeface="Segoe UI Black" panose="020B0A02040204020203" pitchFamily="34" charset="0"/>
              </a:rPr>
              <a:t>vos collègues ou vos employés préfèrent travailler? </a:t>
            </a:r>
            <a:br>
              <a:rPr lang="fr-FR" sz="3200" dirty="0">
                <a:latin typeface="Segoe UI Black" panose="020B0A02040204020203" pitchFamily="34" charset="0"/>
                <a:ea typeface="Segoe UI Black" panose="020B0A02040204020203" pitchFamily="34" charset="0"/>
              </a:rPr>
            </a:br>
            <a:r>
              <a:rPr lang="fr-FR" sz="3200" dirty="0">
                <a:latin typeface="Segoe UI Black" panose="020B0A02040204020203" pitchFamily="34" charset="0"/>
                <a:ea typeface="Segoe UI Black" panose="020B0A02040204020203" pitchFamily="34" charset="0"/>
              </a:rPr>
              <a:t>Et vous, dans quelle langue êtes-vous le plus </a:t>
            </a:r>
            <a:br>
              <a:rPr lang="fr-FR" sz="3200" dirty="0">
                <a:latin typeface="Segoe UI Black" panose="020B0A02040204020203" pitchFamily="34" charset="0"/>
                <a:ea typeface="Segoe UI Black" panose="020B0A02040204020203" pitchFamily="34" charset="0"/>
              </a:rPr>
            </a:br>
            <a:r>
              <a:rPr lang="fr-FR" sz="3200" dirty="0">
                <a:latin typeface="Segoe UI Black" panose="020B0A02040204020203" pitchFamily="34" charset="0"/>
                <a:ea typeface="Segoe UI Black" panose="020B0A02040204020203" pitchFamily="34" charset="0"/>
              </a:rPr>
              <a:t>à l'aise de travailler? Pourquoi?</a:t>
            </a:r>
          </a:p>
        </p:txBody>
      </p:sp>
    </p:spTree>
    <p:extLst>
      <p:ext uri="{BB962C8B-B14F-4D97-AF65-F5344CB8AC3E}">
        <p14:creationId xmlns:p14="http://schemas.microsoft.com/office/powerpoint/2010/main" val="3046034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sky, outdoor, outdoor object, air&#10;&#10;Description automatically generated">
            <a:extLst>
              <a:ext uri="{FF2B5EF4-FFF2-40B4-BE49-F238E27FC236}">
                <a16:creationId xmlns:a16="http://schemas.microsoft.com/office/drawing/2014/main" id="{3C5ED336-A420-4A28-A7E1-8B1F7A785C28}"/>
              </a:ext>
            </a:extLst>
          </p:cNvPr>
          <p:cNvPicPr>
            <a:picLocks noChangeAspect="1"/>
          </p:cNvPicPr>
          <p:nvPr/>
        </p:nvPicPr>
        <p:blipFill rotWithShape="1">
          <a:blip r:embed="rId6" cstate="screen">
            <a:alphaModFix amt="30000"/>
            <a:biLevel thresh="25000"/>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rcRect/>
          <a:stretch/>
        </p:blipFill>
        <p:spPr>
          <a:xfrm>
            <a:off x="-17120" y="0"/>
            <a:ext cx="12209120" cy="6874933"/>
          </a:xfrm>
          <a:prstGeom prst="rect">
            <a:avLst/>
          </a:prstGeom>
        </p:spPr>
      </p:pic>
      <p:sp>
        <p:nvSpPr>
          <p:cNvPr id="12" name="Rectangle 11" descr="Decorative">
            <a:extLst>
              <a:ext uri="{FF2B5EF4-FFF2-40B4-BE49-F238E27FC236}">
                <a16:creationId xmlns:a16="http://schemas.microsoft.com/office/drawing/2014/main" id="{B8640709-D0D0-4B9A-8616-53A21CB2263F}"/>
              </a:ext>
            </a:extLst>
          </p:cNvPr>
          <p:cNvSpPr/>
          <p:nvPr>
            <p:custDataLst>
              <p:tags r:id="rId1"/>
            </p:custDataLst>
          </p:nvPr>
        </p:nvSpPr>
        <p:spPr>
          <a:xfrm>
            <a:off x="0" y="901652"/>
            <a:ext cx="12192000" cy="4701995"/>
          </a:xfrm>
          <a:prstGeom prst="rect">
            <a:avLst/>
          </a:prstGeom>
          <a:solidFill>
            <a:srgbClr val="7A7A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ectangle 30" descr="Decorative">
            <a:extLst>
              <a:ext uri="{FF2B5EF4-FFF2-40B4-BE49-F238E27FC236}">
                <a16:creationId xmlns:a16="http://schemas.microsoft.com/office/drawing/2014/main" id="{2A382F51-F4DC-49E0-B86C-85CABC53B0C3}"/>
              </a:ext>
            </a:extLst>
          </p:cNvPr>
          <p:cNvSpPr/>
          <p:nvPr>
            <p:custDataLst>
              <p:tags r:id="rId2"/>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32" name="Image 9" descr="Canada">
            <a:extLst>
              <a:ext uri="{FF2B5EF4-FFF2-40B4-BE49-F238E27FC236}">
                <a16:creationId xmlns:a16="http://schemas.microsoft.com/office/drawing/2014/main" id="{CFA76BD4-A974-4703-9DD2-9166CB8FCE11}"/>
              </a:ext>
            </a:extLst>
          </p:cNvPr>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
        <p:nvSpPr>
          <p:cNvPr id="7" name="TextBox 6">
            <a:extLst>
              <a:ext uri="{FF2B5EF4-FFF2-40B4-BE49-F238E27FC236}">
                <a16:creationId xmlns:a16="http://schemas.microsoft.com/office/drawing/2014/main" id="{5ECAF9CC-1DE9-474C-982B-BAA111FA36EB}"/>
              </a:ext>
            </a:extLst>
          </p:cNvPr>
          <p:cNvSpPr txBox="1"/>
          <p:nvPr/>
        </p:nvSpPr>
        <p:spPr>
          <a:xfrm>
            <a:off x="-6234" y="3687207"/>
            <a:ext cx="12192000" cy="1077218"/>
          </a:xfrm>
          <a:prstGeom prst="rect">
            <a:avLst/>
          </a:prstGeom>
          <a:noFill/>
        </p:spPr>
        <p:txBody>
          <a:bodyPr wrap="square" rtlCol="0">
            <a:spAutoFit/>
          </a:bodyPr>
          <a:lstStyle/>
          <a:p>
            <a:pPr algn="ctr"/>
            <a:r>
              <a:rPr lang="en-US" sz="3200" dirty="0">
                <a:latin typeface="Segoe UI Black" panose="020B0A02040204020203" pitchFamily="34" charset="0"/>
                <a:ea typeface="Segoe UI Black" panose="020B0A02040204020203" pitchFamily="34" charset="0"/>
              </a:rPr>
              <a:t>How are activities usually conducted in your workplace? </a:t>
            </a:r>
            <a:br>
              <a:rPr lang="en-US" sz="3200" dirty="0">
                <a:latin typeface="Segoe UI Black" panose="020B0A02040204020203" pitchFamily="34" charset="0"/>
                <a:ea typeface="Segoe UI Black" panose="020B0A02040204020203" pitchFamily="34" charset="0"/>
              </a:rPr>
            </a:br>
            <a:r>
              <a:rPr lang="en-US" sz="3200" dirty="0">
                <a:latin typeface="Segoe UI Black" panose="020B0A02040204020203" pitchFamily="34" charset="0"/>
                <a:ea typeface="Segoe UI Black" panose="020B0A02040204020203" pitchFamily="34" charset="0"/>
              </a:rPr>
              <a:t>Is there a tendency for one language to predominate?</a:t>
            </a:r>
            <a:endParaRPr lang="fr-CA" sz="3200" dirty="0">
              <a:latin typeface="Segoe UI Black" panose="020B0A02040204020203" pitchFamily="34" charset="0"/>
              <a:ea typeface="Segoe UI Black" panose="020B0A02040204020203" pitchFamily="34" charset="0"/>
            </a:endParaRPr>
          </a:p>
        </p:txBody>
      </p:sp>
      <p:sp>
        <p:nvSpPr>
          <p:cNvPr id="34" name="TextBox 33">
            <a:extLst>
              <a:ext uri="{FF2B5EF4-FFF2-40B4-BE49-F238E27FC236}">
                <a16:creationId xmlns:a16="http://schemas.microsoft.com/office/drawing/2014/main" id="{7D77C553-7512-4744-BA92-C174BEB8BAA8}"/>
              </a:ext>
            </a:extLst>
          </p:cNvPr>
          <p:cNvSpPr txBox="1"/>
          <p:nvPr/>
        </p:nvSpPr>
        <p:spPr>
          <a:xfrm>
            <a:off x="405522" y="1618270"/>
            <a:ext cx="11367436" cy="1569660"/>
          </a:xfrm>
          <a:prstGeom prst="rect">
            <a:avLst/>
          </a:prstGeom>
          <a:noFill/>
        </p:spPr>
        <p:txBody>
          <a:bodyPr wrap="square" rtlCol="0">
            <a:spAutoFit/>
          </a:bodyPr>
          <a:lstStyle/>
          <a:p>
            <a:pPr algn="ctr"/>
            <a:r>
              <a:rPr lang="fr-FR" sz="3200" dirty="0">
                <a:latin typeface="Segoe UI Black" panose="020B0A02040204020203" pitchFamily="34" charset="0"/>
                <a:ea typeface="Segoe UI Black" panose="020B0A02040204020203" pitchFamily="34" charset="0"/>
              </a:rPr>
              <a:t>Comment se déroulent habituellement </a:t>
            </a:r>
            <a:br>
              <a:rPr lang="fr-FR" sz="3200" dirty="0">
                <a:latin typeface="Segoe UI Black" panose="020B0A02040204020203" pitchFamily="34" charset="0"/>
                <a:ea typeface="Segoe UI Black" panose="020B0A02040204020203" pitchFamily="34" charset="0"/>
              </a:rPr>
            </a:br>
            <a:r>
              <a:rPr lang="fr-FR" sz="3200" dirty="0">
                <a:latin typeface="Segoe UI Black" panose="020B0A02040204020203" pitchFamily="34" charset="0"/>
                <a:ea typeface="Segoe UI Black" panose="020B0A02040204020203" pitchFamily="34" charset="0"/>
              </a:rPr>
              <a:t>les activités dans votre milieu de travail? </a:t>
            </a:r>
            <a:br>
              <a:rPr lang="fr-FR" sz="3200" dirty="0">
                <a:latin typeface="Segoe UI Black" panose="020B0A02040204020203" pitchFamily="34" charset="0"/>
                <a:ea typeface="Segoe UI Black" panose="020B0A02040204020203" pitchFamily="34" charset="0"/>
              </a:rPr>
            </a:br>
            <a:r>
              <a:rPr lang="fr-FR" sz="3200" dirty="0">
                <a:latin typeface="Segoe UI Black" panose="020B0A02040204020203" pitchFamily="34" charset="0"/>
                <a:ea typeface="Segoe UI Black" panose="020B0A02040204020203" pitchFamily="34" charset="0"/>
              </a:rPr>
              <a:t>Est-ce qu'une langue a tendance à prédominer? </a:t>
            </a:r>
          </a:p>
        </p:txBody>
      </p:sp>
    </p:spTree>
    <p:extLst>
      <p:ext uri="{BB962C8B-B14F-4D97-AF65-F5344CB8AC3E}">
        <p14:creationId xmlns:p14="http://schemas.microsoft.com/office/powerpoint/2010/main" val="3570287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sky, outdoor, outdoor object, air&#10;&#10;Description automatically generated">
            <a:extLst>
              <a:ext uri="{FF2B5EF4-FFF2-40B4-BE49-F238E27FC236}">
                <a16:creationId xmlns:a16="http://schemas.microsoft.com/office/drawing/2014/main" id="{3023E6CF-03FB-4E68-A99F-B6AE98790AAB}"/>
              </a:ext>
            </a:extLst>
          </p:cNvPr>
          <p:cNvPicPr>
            <a:picLocks noChangeAspect="1"/>
          </p:cNvPicPr>
          <p:nvPr/>
        </p:nvPicPr>
        <p:blipFill rotWithShape="1">
          <a:blip r:embed="rId6" cstate="screen">
            <a:alphaModFix amt="30000"/>
            <a:biLevel thresh="25000"/>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rcRect/>
          <a:stretch/>
        </p:blipFill>
        <p:spPr>
          <a:xfrm>
            <a:off x="-17120" y="0"/>
            <a:ext cx="12209120" cy="6874933"/>
          </a:xfrm>
          <a:prstGeom prst="rect">
            <a:avLst/>
          </a:prstGeom>
        </p:spPr>
      </p:pic>
      <p:sp>
        <p:nvSpPr>
          <p:cNvPr id="11" name="Rectangle 10" descr="Decorative">
            <a:extLst>
              <a:ext uri="{FF2B5EF4-FFF2-40B4-BE49-F238E27FC236}">
                <a16:creationId xmlns:a16="http://schemas.microsoft.com/office/drawing/2014/main" id="{3BCC4E7D-EA8D-4FBF-AB66-B86189F49D76}"/>
              </a:ext>
            </a:extLst>
          </p:cNvPr>
          <p:cNvSpPr/>
          <p:nvPr>
            <p:custDataLst>
              <p:tags r:id="rId1"/>
            </p:custDataLst>
          </p:nvPr>
        </p:nvSpPr>
        <p:spPr>
          <a:xfrm>
            <a:off x="0" y="901652"/>
            <a:ext cx="12192000" cy="4701995"/>
          </a:xfrm>
          <a:prstGeom prst="rect">
            <a:avLst/>
          </a:prstGeom>
          <a:solidFill>
            <a:srgbClr val="7A7A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ectangle 30" descr="Decorative">
            <a:extLst>
              <a:ext uri="{FF2B5EF4-FFF2-40B4-BE49-F238E27FC236}">
                <a16:creationId xmlns:a16="http://schemas.microsoft.com/office/drawing/2014/main" id="{2A382F51-F4DC-49E0-B86C-85CABC53B0C3}"/>
              </a:ext>
            </a:extLst>
          </p:cNvPr>
          <p:cNvSpPr/>
          <p:nvPr>
            <p:custDataLst>
              <p:tags r:id="rId2"/>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32" name="Image 9" descr="Canada">
            <a:extLst>
              <a:ext uri="{FF2B5EF4-FFF2-40B4-BE49-F238E27FC236}">
                <a16:creationId xmlns:a16="http://schemas.microsoft.com/office/drawing/2014/main" id="{CFA76BD4-A974-4703-9DD2-9166CB8FCE11}"/>
              </a:ext>
            </a:extLst>
          </p:cNvPr>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
        <p:nvSpPr>
          <p:cNvPr id="7" name="TextBox 6">
            <a:extLst>
              <a:ext uri="{FF2B5EF4-FFF2-40B4-BE49-F238E27FC236}">
                <a16:creationId xmlns:a16="http://schemas.microsoft.com/office/drawing/2014/main" id="{5ECAF9CC-1DE9-474C-982B-BAA111FA36EB}"/>
              </a:ext>
            </a:extLst>
          </p:cNvPr>
          <p:cNvSpPr txBox="1"/>
          <p:nvPr/>
        </p:nvSpPr>
        <p:spPr>
          <a:xfrm>
            <a:off x="394634" y="3415070"/>
            <a:ext cx="11367437" cy="1569660"/>
          </a:xfrm>
          <a:prstGeom prst="rect">
            <a:avLst/>
          </a:prstGeom>
          <a:noFill/>
        </p:spPr>
        <p:txBody>
          <a:bodyPr wrap="square" rtlCol="0">
            <a:spAutoFit/>
          </a:bodyPr>
          <a:lstStyle/>
          <a:p>
            <a:pPr algn="ctr"/>
            <a:r>
              <a:rPr lang="en-US" sz="3200" dirty="0">
                <a:latin typeface="Segoe UI Black" panose="020B0A02040204020203" pitchFamily="34" charset="0"/>
                <a:ea typeface="Segoe UI Black" panose="020B0A02040204020203" pitchFamily="34" charset="0"/>
              </a:rPr>
              <a:t>Do you face challenges that prevent you from using </a:t>
            </a:r>
            <a:br>
              <a:rPr lang="en-US" sz="3200" dirty="0">
                <a:latin typeface="Segoe UI Black" panose="020B0A02040204020203" pitchFamily="34" charset="0"/>
                <a:ea typeface="Segoe UI Black" panose="020B0A02040204020203" pitchFamily="34" charset="0"/>
              </a:rPr>
            </a:br>
            <a:r>
              <a:rPr lang="en-US" sz="3200" dirty="0">
                <a:latin typeface="Segoe UI Black" panose="020B0A02040204020203" pitchFamily="34" charset="0"/>
                <a:ea typeface="Segoe UI Black" panose="020B0A02040204020203" pitchFamily="34" charset="0"/>
              </a:rPr>
              <a:t>the official language of your choice at work? </a:t>
            </a:r>
            <a:br>
              <a:rPr lang="en-US" sz="3200" dirty="0">
                <a:latin typeface="Segoe UI Black" panose="020B0A02040204020203" pitchFamily="34" charset="0"/>
                <a:ea typeface="Segoe UI Black" panose="020B0A02040204020203" pitchFamily="34" charset="0"/>
              </a:rPr>
            </a:br>
            <a:r>
              <a:rPr lang="en-US" sz="3200" dirty="0">
                <a:latin typeface="Segoe UI Black" panose="020B0A02040204020203" pitchFamily="34" charset="0"/>
                <a:ea typeface="Segoe UI Black" panose="020B0A02040204020203" pitchFamily="34" charset="0"/>
              </a:rPr>
              <a:t>Do you have any ideas for solutions to overcome them?</a:t>
            </a:r>
            <a:endParaRPr lang="fr-CA" sz="3200" dirty="0">
              <a:latin typeface="Segoe UI Black" panose="020B0A02040204020203" pitchFamily="34" charset="0"/>
              <a:ea typeface="Segoe UI Black" panose="020B0A02040204020203" pitchFamily="34" charset="0"/>
            </a:endParaRPr>
          </a:p>
        </p:txBody>
      </p:sp>
      <p:sp>
        <p:nvSpPr>
          <p:cNvPr id="34" name="TextBox 33">
            <a:extLst>
              <a:ext uri="{FF2B5EF4-FFF2-40B4-BE49-F238E27FC236}">
                <a16:creationId xmlns:a16="http://schemas.microsoft.com/office/drawing/2014/main" id="{7D77C553-7512-4744-BA92-C174BEB8BAA8}"/>
              </a:ext>
            </a:extLst>
          </p:cNvPr>
          <p:cNvSpPr txBox="1"/>
          <p:nvPr/>
        </p:nvSpPr>
        <p:spPr>
          <a:xfrm>
            <a:off x="394636" y="1391513"/>
            <a:ext cx="11367436" cy="1569660"/>
          </a:xfrm>
          <a:prstGeom prst="rect">
            <a:avLst/>
          </a:prstGeom>
          <a:noFill/>
        </p:spPr>
        <p:txBody>
          <a:bodyPr wrap="square" rtlCol="0">
            <a:spAutoFit/>
          </a:bodyPr>
          <a:lstStyle/>
          <a:p>
            <a:pPr algn="ctr"/>
            <a:r>
              <a:rPr lang="fr-FR" sz="3200" dirty="0">
                <a:latin typeface="Segoe UI Black" panose="020B0A02040204020203" pitchFamily="34" charset="0"/>
                <a:ea typeface="Segoe UI Black" panose="020B0A02040204020203" pitchFamily="34" charset="0"/>
              </a:rPr>
              <a:t>Faites-vous face à des obstacles qui vous empêchent d'utiliser la langue officielle de votre choix au travail? Avez-vous des pistes de solution pour les surmonter?</a:t>
            </a:r>
          </a:p>
        </p:txBody>
      </p:sp>
    </p:spTree>
    <p:extLst>
      <p:ext uri="{BB962C8B-B14F-4D97-AF65-F5344CB8AC3E}">
        <p14:creationId xmlns:p14="http://schemas.microsoft.com/office/powerpoint/2010/main" val="3687386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ky, outdoor, outdoor object, air&#10;&#10;Description automatically generated">
            <a:extLst>
              <a:ext uri="{FF2B5EF4-FFF2-40B4-BE49-F238E27FC236}">
                <a16:creationId xmlns:a16="http://schemas.microsoft.com/office/drawing/2014/main" id="{85A0A069-E82A-4BA7-AD88-540A3FEFDA47}"/>
              </a:ext>
            </a:extLst>
          </p:cNvPr>
          <p:cNvPicPr>
            <a:picLocks noChangeAspect="1"/>
          </p:cNvPicPr>
          <p:nvPr/>
        </p:nvPicPr>
        <p:blipFill rotWithShape="1">
          <a:blip r:embed="rId6" cstate="screen">
            <a:alphaModFix amt="30000"/>
            <a:biLevel thresh="25000"/>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rcRect/>
          <a:stretch/>
        </p:blipFill>
        <p:spPr>
          <a:xfrm>
            <a:off x="-17120" y="0"/>
            <a:ext cx="12209120" cy="6874933"/>
          </a:xfrm>
          <a:prstGeom prst="rect">
            <a:avLst/>
          </a:prstGeom>
        </p:spPr>
      </p:pic>
      <p:sp>
        <p:nvSpPr>
          <p:cNvPr id="9" name="Rectangle 8" descr="Decorative">
            <a:extLst>
              <a:ext uri="{FF2B5EF4-FFF2-40B4-BE49-F238E27FC236}">
                <a16:creationId xmlns:a16="http://schemas.microsoft.com/office/drawing/2014/main" id="{8544CC07-0A69-4FA6-9216-99401561D46A}"/>
              </a:ext>
            </a:extLst>
          </p:cNvPr>
          <p:cNvSpPr/>
          <p:nvPr>
            <p:custDataLst>
              <p:tags r:id="rId1"/>
            </p:custDataLst>
          </p:nvPr>
        </p:nvSpPr>
        <p:spPr>
          <a:xfrm>
            <a:off x="0" y="901653"/>
            <a:ext cx="12192000" cy="4974138"/>
          </a:xfrm>
          <a:prstGeom prst="rect">
            <a:avLst/>
          </a:prstGeom>
          <a:solidFill>
            <a:srgbClr val="7A7A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ectangle 30" descr="Decorative">
            <a:extLst>
              <a:ext uri="{FF2B5EF4-FFF2-40B4-BE49-F238E27FC236}">
                <a16:creationId xmlns:a16="http://schemas.microsoft.com/office/drawing/2014/main" id="{2A382F51-F4DC-49E0-B86C-85CABC53B0C3}"/>
              </a:ext>
            </a:extLst>
          </p:cNvPr>
          <p:cNvSpPr/>
          <p:nvPr>
            <p:custDataLst>
              <p:tags r:id="rId2"/>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32" name="Image 9" descr="Canada">
            <a:extLst>
              <a:ext uri="{FF2B5EF4-FFF2-40B4-BE49-F238E27FC236}">
                <a16:creationId xmlns:a16="http://schemas.microsoft.com/office/drawing/2014/main" id="{CFA76BD4-A974-4703-9DD2-9166CB8FCE11}"/>
              </a:ext>
            </a:extLst>
          </p:cNvPr>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
        <p:nvSpPr>
          <p:cNvPr id="7" name="TextBox 6">
            <a:extLst>
              <a:ext uri="{FF2B5EF4-FFF2-40B4-BE49-F238E27FC236}">
                <a16:creationId xmlns:a16="http://schemas.microsoft.com/office/drawing/2014/main" id="{5ECAF9CC-1DE9-474C-982B-BAA111FA36EB}"/>
              </a:ext>
            </a:extLst>
          </p:cNvPr>
          <p:cNvSpPr txBox="1"/>
          <p:nvPr/>
        </p:nvSpPr>
        <p:spPr>
          <a:xfrm>
            <a:off x="394634" y="3567467"/>
            <a:ext cx="11367437" cy="2062103"/>
          </a:xfrm>
          <a:prstGeom prst="rect">
            <a:avLst/>
          </a:prstGeom>
          <a:noFill/>
        </p:spPr>
        <p:txBody>
          <a:bodyPr wrap="square" rtlCol="0">
            <a:spAutoFit/>
          </a:bodyPr>
          <a:lstStyle/>
          <a:p>
            <a:pPr algn="ctr"/>
            <a:r>
              <a:rPr lang="en-US" sz="3200" dirty="0">
                <a:latin typeface="Segoe UI Black" panose="020B0A02040204020203" pitchFamily="34" charset="0"/>
                <a:ea typeface="Segoe UI Black" panose="020B0A02040204020203" pitchFamily="34" charset="0"/>
              </a:rPr>
              <a:t>How comfortable do you feel using your </a:t>
            </a:r>
            <a:br>
              <a:rPr lang="en-US" sz="3200" dirty="0">
                <a:latin typeface="Segoe UI Black" panose="020B0A02040204020203" pitchFamily="34" charset="0"/>
                <a:ea typeface="Segoe UI Black" panose="020B0A02040204020203" pitchFamily="34" charset="0"/>
              </a:rPr>
            </a:br>
            <a:r>
              <a:rPr lang="en-US" sz="3200" dirty="0">
                <a:latin typeface="Segoe UI Black" panose="020B0A02040204020203" pitchFamily="34" charset="0"/>
                <a:ea typeface="Segoe UI Black" panose="020B0A02040204020203" pitchFamily="34" charset="0"/>
              </a:rPr>
              <a:t>second official language at work? </a:t>
            </a:r>
            <a:br>
              <a:rPr lang="en-US" sz="3200" dirty="0">
                <a:latin typeface="Segoe UI Black" panose="020B0A02040204020203" pitchFamily="34" charset="0"/>
                <a:ea typeface="Segoe UI Black" panose="020B0A02040204020203" pitchFamily="34" charset="0"/>
              </a:rPr>
            </a:br>
            <a:r>
              <a:rPr lang="en-US" sz="3200" dirty="0">
                <a:latin typeface="Segoe UI Black" panose="020B0A02040204020203" pitchFamily="34" charset="0"/>
                <a:ea typeface="Segoe UI Black" panose="020B0A02040204020203" pitchFamily="34" charset="0"/>
              </a:rPr>
              <a:t>If you do not feel comfortable, why? </a:t>
            </a:r>
            <a:br>
              <a:rPr lang="en-US" sz="3200" dirty="0">
                <a:latin typeface="Segoe UI Black" panose="020B0A02040204020203" pitchFamily="34" charset="0"/>
                <a:ea typeface="Segoe UI Black" panose="020B0A02040204020203" pitchFamily="34" charset="0"/>
              </a:rPr>
            </a:br>
            <a:r>
              <a:rPr lang="en-US" sz="3200" dirty="0">
                <a:latin typeface="Segoe UI Black" panose="020B0A02040204020203" pitchFamily="34" charset="0"/>
                <a:ea typeface="Segoe UI Black" panose="020B0A02040204020203" pitchFamily="34" charset="0"/>
              </a:rPr>
              <a:t>How could we help you to dare?</a:t>
            </a:r>
            <a:endParaRPr lang="fr-CA" sz="3200" dirty="0">
              <a:latin typeface="Segoe UI Black" panose="020B0A02040204020203" pitchFamily="34" charset="0"/>
              <a:ea typeface="Segoe UI Black" panose="020B0A02040204020203" pitchFamily="34" charset="0"/>
            </a:endParaRPr>
          </a:p>
        </p:txBody>
      </p:sp>
      <p:sp>
        <p:nvSpPr>
          <p:cNvPr id="34" name="TextBox 33">
            <a:extLst>
              <a:ext uri="{FF2B5EF4-FFF2-40B4-BE49-F238E27FC236}">
                <a16:creationId xmlns:a16="http://schemas.microsoft.com/office/drawing/2014/main" id="{7D77C553-7512-4744-BA92-C174BEB8BAA8}"/>
              </a:ext>
            </a:extLst>
          </p:cNvPr>
          <p:cNvSpPr txBox="1"/>
          <p:nvPr/>
        </p:nvSpPr>
        <p:spPr>
          <a:xfrm>
            <a:off x="394636" y="1173794"/>
            <a:ext cx="11367436" cy="2062103"/>
          </a:xfrm>
          <a:prstGeom prst="rect">
            <a:avLst/>
          </a:prstGeom>
          <a:noFill/>
        </p:spPr>
        <p:txBody>
          <a:bodyPr wrap="square" rtlCol="0">
            <a:spAutoFit/>
          </a:bodyPr>
          <a:lstStyle/>
          <a:p>
            <a:pPr algn="ctr"/>
            <a:r>
              <a:rPr lang="fr-FR" sz="3200" dirty="0">
                <a:latin typeface="Segoe UI Black" panose="020B0A02040204020203" pitchFamily="34" charset="0"/>
                <a:ea typeface="Segoe UI Black" panose="020B0A02040204020203" pitchFamily="34" charset="0"/>
              </a:rPr>
              <a:t>Dans quelle mesure vous sentez-vous à l'aise d'utiliser votre langue seconde au travail? </a:t>
            </a:r>
            <a:br>
              <a:rPr lang="fr-FR" sz="3200" dirty="0">
                <a:latin typeface="Segoe UI Black" panose="020B0A02040204020203" pitchFamily="34" charset="0"/>
                <a:ea typeface="Segoe UI Black" panose="020B0A02040204020203" pitchFamily="34" charset="0"/>
              </a:rPr>
            </a:br>
            <a:r>
              <a:rPr lang="fr-FR" sz="3200" dirty="0">
                <a:latin typeface="Segoe UI Black" panose="020B0A02040204020203" pitchFamily="34" charset="0"/>
                <a:ea typeface="Segoe UI Black" panose="020B0A02040204020203" pitchFamily="34" charset="0"/>
              </a:rPr>
              <a:t>Si vous n'êtes pas à l'aise, pourquoi? </a:t>
            </a:r>
            <a:br>
              <a:rPr lang="fr-FR" sz="3200" dirty="0">
                <a:latin typeface="Segoe UI Black" panose="020B0A02040204020203" pitchFamily="34" charset="0"/>
                <a:ea typeface="Segoe UI Black" panose="020B0A02040204020203" pitchFamily="34" charset="0"/>
              </a:rPr>
            </a:br>
            <a:r>
              <a:rPr lang="fr-FR" sz="3200" dirty="0">
                <a:latin typeface="Segoe UI Black" panose="020B0A02040204020203" pitchFamily="34" charset="0"/>
                <a:ea typeface="Segoe UI Black" panose="020B0A02040204020203" pitchFamily="34" charset="0"/>
              </a:rPr>
              <a:t>Comment pourrait-on vous aider à oser le faire? </a:t>
            </a:r>
          </a:p>
        </p:txBody>
      </p:sp>
    </p:spTree>
    <p:extLst>
      <p:ext uri="{BB962C8B-B14F-4D97-AF65-F5344CB8AC3E}">
        <p14:creationId xmlns:p14="http://schemas.microsoft.com/office/powerpoint/2010/main" val="1500790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Une photo du chiffre 3 avec des parachutistes faisant un cercle en se tenant par la main.&#10;&#10;Picture the number 3 with parachutists making a circle holding hands.">
            <a:extLst>
              <a:ext uri="{FF2B5EF4-FFF2-40B4-BE49-F238E27FC236}">
                <a16:creationId xmlns:a16="http://schemas.microsoft.com/office/drawing/2014/main" id="{BD0632FD-B3CB-4F6F-99E2-1BEA5115AC79}"/>
              </a:ext>
            </a:extLst>
          </p:cNvPr>
          <p:cNvPicPr>
            <a:picLocks noGrp="1" noChangeAspect="1"/>
          </p:cNvPicPr>
          <p:nvPr>
            <p:ph type="pic" sz="quarter" idx="53"/>
            <p:custDataLst>
              <p:tags r:id="rId1"/>
            </p:custDataLst>
          </p:nvPr>
        </p:nvPicPr>
        <p:blipFill rotWithShape="1">
          <a:blip r:embed="rId5" cstate="screen">
            <a:biLevel thresh="25000"/>
            <a:alphaModFix amt="37000"/>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a:ext>
            </a:extLst>
          </a:blip>
          <a:srcRect b="-131"/>
          <a:stretch/>
        </p:blipFill>
        <p:spPr>
          <a:xfrm>
            <a:off x="4637" y="891306"/>
            <a:ext cx="5339216" cy="5974565"/>
          </a:xfrm>
          <a:solidFill>
            <a:srgbClr val="15545B"/>
          </a:solidFill>
        </p:spPr>
      </p:pic>
      <p:sp>
        <p:nvSpPr>
          <p:cNvPr id="26" name="TextBox 25">
            <a:extLst>
              <a:ext uri="{FF2B5EF4-FFF2-40B4-BE49-F238E27FC236}">
                <a16:creationId xmlns:a16="http://schemas.microsoft.com/office/drawing/2014/main" id="{FED37A2D-D030-4826-BF4B-D2A5082D6DFD}"/>
              </a:ext>
            </a:extLst>
          </p:cNvPr>
          <p:cNvSpPr txBox="1"/>
          <p:nvPr/>
        </p:nvSpPr>
        <p:spPr>
          <a:xfrm>
            <a:off x="5266266" y="1351682"/>
            <a:ext cx="6189134" cy="1175706"/>
          </a:xfrm>
          <a:prstGeom prst="rect">
            <a:avLst/>
          </a:prstGeom>
          <a:noFill/>
        </p:spPr>
        <p:txBody>
          <a:bodyPr wrap="square" rtlCol="0">
            <a:spAutoFit/>
          </a:bodyPr>
          <a:lstStyle/>
          <a:p>
            <a:pPr>
              <a:lnSpc>
                <a:spcPct val="80000"/>
              </a:lnSpc>
            </a:pPr>
            <a:r>
              <a:rPr lang="en-US" sz="4400" b="1" dirty="0">
                <a:latin typeface="Segoe UI Black" panose="020B0A02040204020203" pitchFamily="34" charset="0"/>
                <a:ea typeface="Segoe UI Black" panose="020B0A02040204020203" pitchFamily="34" charset="0"/>
                <a:cs typeface="Segoe UI Light" panose="020B0502040204020203" pitchFamily="34" charset="0"/>
              </a:rPr>
              <a:t>BÂTIR</a:t>
            </a:r>
            <a:r>
              <a:rPr lang="en-US" sz="4400" dirty="0">
                <a:latin typeface="Segoe UI Light" panose="020B0502040204020203" pitchFamily="34" charset="0"/>
                <a:ea typeface="Roboto Black" panose="02000000000000000000" pitchFamily="2" charset="0"/>
                <a:cs typeface="Segoe UI Light" panose="020B0502040204020203" pitchFamily="34" charset="0"/>
              </a:rPr>
              <a:t> UNE VISION COMMUNE</a:t>
            </a:r>
            <a:endParaRPr lang="ru-RU" sz="4400" dirty="0">
              <a:latin typeface="Segoe UI Light" panose="020B0502040204020203" pitchFamily="34" charset="0"/>
              <a:ea typeface="Roboto Black" panose="02000000000000000000" pitchFamily="2" charset="0"/>
              <a:cs typeface="Segoe UI Light" panose="020B0502040204020203" pitchFamily="34" charset="0"/>
            </a:endParaRPr>
          </a:p>
        </p:txBody>
      </p:sp>
      <p:sp>
        <p:nvSpPr>
          <p:cNvPr id="27" name="TextBox 26">
            <a:extLst>
              <a:ext uri="{FF2B5EF4-FFF2-40B4-BE49-F238E27FC236}">
                <a16:creationId xmlns:a16="http://schemas.microsoft.com/office/drawing/2014/main" id="{D34D10E6-A667-4A0F-AF39-71EAD4EF2A90}"/>
              </a:ext>
            </a:extLst>
          </p:cNvPr>
          <p:cNvSpPr txBox="1"/>
          <p:nvPr/>
        </p:nvSpPr>
        <p:spPr>
          <a:xfrm>
            <a:off x="5630340" y="2702882"/>
            <a:ext cx="5538572" cy="1175706"/>
          </a:xfrm>
          <a:prstGeom prst="rect">
            <a:avLst/>
          </a:prstGeom>
          <a:noFill/>
        </p:spPr>
        <p:txBody>
          <a:bodyPr wrap="square" rtlCol="0">
            <a:spAutoFit/>
          </a:bodyPr>
          <a:lstStyle/>
          <a:p>
            <a:pPr>
              <a:lnSpc>
                <a:spcPct val="80000"/>
              </a:lnSpc>
            </a:pPr>
            <a:r>
              <a:rPr lang="en-US" sz="4400" dirty="0">
                <a:latin typeface="Segoe UI Black" panose="020B0A02040204020203" pitchFamily="34" charset="0"/>
                <a:ea typeface="Segoe UI Black" panose="020B0A02040204020203" pitchFamily="34" charset="0"/>
                <a:cs typeface="Segoe UI Light" panose="020B0502040204020203" pitchFamily="34" charset="0"/>
              </a:rPr>
              <a:t>CREATING </a:t>
            </a:r>
            <a:r>
              <a:rPr lang="en-US" sz="4400" dirty="0">
                <a:latin typeface="Segoe UI Light" panose="020B0502040204020203" pitchFamily="34" charset="0"/>
                <a:ea typeface="Roboto Black" panose="02000000000000000000" pitchFamily="2" charset="0"/>
                <a:cs typeface="Segoe UI Light" panose="020B0502040204020203" pitchFamily="34" charset="0"/>
              </a:rPr>
              <a:t>A SHARED VISION</a:t>
            </a:r>
          </a:p>
        </p:txBody>
      </p:sp>
      <p:sp>
        <p:nvSpPr>
          <p:cNvPr id="28" name="Rectangle 27" descr="Decorative">
            <a:extLst>
              <a:ext uri="{FF2B5EF4-FFF2-40B4-BE49-F238E27FC236}">
                <a16:creationId xmlns:a16="http://schemas.microsoft.com/office/drawing/2014/main" id="{E12C33D6-E3DC-4D98-966F-82BD1FD66589}"/>
              </a:ext>
            </a:extLst>
          </p:cNvPr>
          <p:cNvSpPr/>
          <p:nvPr>
            <p:custDataLst>
              <p:tags r:id="rId2"/>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29" name="Image 9" descr="Canada">
            <a:extLst>
              <a:ext uri="{FF2B5EF4-FFF2-40B4-BE49-F238E27FC236}">
                <a16:creationId xmlns:a16="http://schemas.microsoft.com/office/drawing/2014/main" id="{CB8A2704-D83A-46AC-AD74-144F142BA714}"/>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pic>
        <p:nvPicPr>
          <p:cNvPr id="7" name="Graphic 6" descr="Group brainstorm with solid fill">
            <a:extLst>
              <a:ext uri="{FF2B5EF4-FFF2-40B4-BE49-F238E27FC236}">
                <a16:creationId xmlns:a16="http://schemas.microsoft.com/office/drawing/2014/main" id="{553D0FAB-B47D-4CB5-A7D5-AE54FF096B3D}"/>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869800" y="5184217"/>
            <a:ext cx="980787" cy="980787"/>
          </a:xfrm>
          <a:prstGeom prst="rect">
            <a:avLst/>
          </a:prstGeom>
        </p:spPr>
      </p:pic>
    </p:spTree>
    <p:extLst>
      <p:ext uri="{BB962C8B-B14F-4D97-AF65-F5344CB8AC3E}">
        <p14:creationId xmlns:p14="http://schemas.microsoft.com/office/powerpoint/2010/main" val="3513899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 outdoor, outdoor object, air&#10;&#10;Description automatically generated">
            <a:extLst>
              <a:ext uri="{FF2B5EF4-FFF2-40B4-BE49-F238E27FC236}">
                <a16:creationId xmlns:a16="http://schemas.microsoft.com/office/drawing/2014/main" id="{208E95C3-EDDC-46B6-92D4-203DB4726028}"/>
              </a:ext>
            </a:extLst>
          </p:cNvPr>
          <p:cNvPicPr>
            <a:picLocks noChangeAspect="1"/>
          </p:cNvPicPr>
          <p:nvPr/>
        </p:nvPicPr>
        <p:blipFill rotWithShape="1">
          <a:blip r:embed="rId6" cstate="screen">
            <a:alphaModFix amt="30000"/>
            <a:biLevel thresh="25000"/>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rcRect/>
          <a:stretch/>
        </p:blipFill>
        <p:spPr>
          <a:xfrm>
            <a:off x="-17120" y="0"/>
            <a:ext cx="12209120" cy="6874933"/>
          </a:xfrm>
          <a:prstGeom prst="rect">
            <a:avLst/>
          </a:prstGeom>
        </p:spPr>
      </p:pic>
      <p:sp>
        <p:nvSpPr>
          <p:cNvPr id="31" name="Rectangle 30" descr="Decorative">
            <a:extLst>
              <a:ext uri="{FF2B5EF4-FFF2-40B4-BE49-F238E27FC236}">
                <a16:creationId xmlns:a16="http://schemas.microsoft.com/office/drawing/2014/main" id="{2A382F51-F4DC-49E0-B86C-85CABC53B0C3}"/>
              </a:ext>
            </a:extLst>
          </p:cNvPr>
          <p:cNvSpPr/>
          <p:nvPr>
            <p:custDataLst>
              <p:tags r:id="rId1"/>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32" name="Image 9" descr="Canada">
            <a:extLst>
              <a:ext uri="{FF2B5EF4-FFF2-40B4-BE49-F238E27FC236}">
                <a16:creationId xmlns:a16="http://schemas.microsoft.com/office/drawing/2014/main" id="{CFA76BD4-A974-4703-9DD2-9166CB8FCE11}"/>
              </a:ext>
            </a:extLst>
          </p:cNvPr>
          <p:cNvPicPr>
            <a:picLocks noChangeAspect="1"/>
          </p:cNvPicPr>
          <p:nvPr>
            <p:custDataLst>
              <p:tags r:id="rId2"/>
            </p:custDataLst>
          </p:nvPr>
        </p:nvPicPr>
        <p:blipFill>
          <a:blip r:embed="rId8"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
        <p:nvSpPr>
          <p:cNvPr id="9" name="Rectangle 8" descr="Decorative">
            <a:extLst>
              <a:ext uri="{FF2B5EF4-FFF2-40B4-BE49-F238E27FC236}">
                <a16:creationId xmlns:a16="http://schemas.microsoft.com/office/drawing/2014/main" id="{8907DB1E-C1D0-4F34-B7FB-07646EAE35D8}"/>
              </a:ext>
            </a:extLst>
          </p:cNvPr>
          <p:cNvSpPr/>
          <p:nvPr>
            <p:custDataLst>
              <p:tags r:id="rId3"/>
            </p:custDataLst>
          </p:nvPr>
        </p:nvSpPr>
        <p:spPr>
          <a:xfrm>
            <a:off x="0" y="1054057"/>
            <a:ext cx="12192000" cy="4267736"/>
          </a:xfrm>
          <a:prstGeom prst="rect">
            <a:avLst/>
          </a:prstGeom>
          <a:solidFill>
            <a:srgbClr val="15545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5ECAF9CC-1DE9-474C-982B-BAA111FA36EB}"/>
              </a:ext>
            </a:extLst>
          </p:cNvPr>
          <p:cNvSpPr txBox="1"/>
          <p:nvPr/>
        </p:nvSpPr>
        <p:spPr>
          <a:xfrm>
            <a:off x="394634" y="3502151"/>
            <a:ext cx="11367437" cy="1077218"/>
          </a:xfrm>
          <a:prstGeom prst="rect">
            <a:avLst/>
          </a:prstGeom>
          <a:noFill/>
        </p:spPr>
        <p:txBody>
          <a:bodyPr wrap="square" rtlCol="0">
            <a:spAutoFit/>
          </a:bodyPr>
          <a:lstStyle/>
          <a:p>
            <a:pPr algn="ctr"/>
            <a:r>
              <a:rPr lang="en-US" sz="3200" dirty="0">
                <a:solidFill>
                  <a:schemeClr val="bg1"/>
                </a:solidFill>
                <a:latin typeface="Segoe UI Black" panose="020B0A02040204020203" pitchFamily="34" charset="0"/>
                <a:ea typeface="Segoe UI Black" panose="020B0A02040204020203" pitchFamily="34" charset="0"/>
              </a:rPr>
              <a:t>What would the ideal workplace look like </a:t>
            </a:r>
            <a:br>
              <a:rPr lang="en-US" sz="3200" dirty="0">
                <a:solidFill>
                  <a:schemeClr val="bg1"/>
                </a:solidFill>
                <a:latin typeface="Segoe UI Black" panose="020B0A02040204020203" pitchFamily="34" charset="0"/>
                <a:ea typeface="Segoe UI Black" panose="020B0A02040204020203" pitchFamily="34" charset="0"/>
              </a:rPr>
            </a:br>
            <a:r>
              <a:rPr lang="en-US" sz="3200" dirty="0">
                <a:solidFill>
                  <a:schemeClr val="bg1"/>
                </a:solidFill>
                <a:latin typeface="Segoe UI Black" panose="020B0A02040204020203" pitchFamily="34" charset="0"/>
                <a:ea typeface="Segoe UI Black" panose="020B0A02040204020203" pitchFamily="34" charset="0"/>
              </a:rPr>
              <a:t>with respect to official languages? </a:t>
            </a:r>
            <a:endParaRPr lang="fr-CA" sz="3200" dirty="0">
              <a:solidFill>
                <a:schemeClr val="bg1"/>
              </a:solidFill>
              <a:latin typeface="Segoe UI Black" panose="020B0A02040204020203" pitchFamily="34" charset="0"/>
              <a:ea typeface="Segoe UI Black" panose="020B0A02040204020203" pitchFamily="34" charset="0"/>
            </a:endParaRPr>
          </a:p>
        </p:txBody>
      </p:sp>
      <p:sp>
        <p:nvSpPr>
          <p:cNvPr id="34" name="TextBox 33">
            <a:extLst>
              <a:ext uri="{FF2B5EF4-FFF2-40B4-BE49-F238E27FC236}">
                <a16:creationId xmlns:a16="http://schemas.microsoft.com/office/drawing/2014/main" id="{7D77C553-7512-4744-BA92-C174BEB8BAA8}"/>
              </a:ext>
            </a:extLst>
          </p:cNvPr>
          <p:cNvSpPr txBox="1"/>
          <p:nvPr/>
        </p:nvSpPr>
        <p:spPr>
          <a:xfrm>
            <a:off x="394636" y="1903139"/>
            <a:ext cx="11367436" cy="1077218"/>
          </a:xfrm>
          <a:prstGeom prst="rect">
            <a:avLst/>
          </a:prstGeom>
          <a:noFill/>
        </p:spPr>
        <p:txBody>
          <a:bodyPr wrap="square" rtlCol="0">
            <a:spAutoFit/>
          </a:bodyPr>
          <a:lstStyle/>
          <a:p>
            <a:pPr algn="ctr"/>
            <a:r>
              <a:rPr lang="fr-FR" sz="3200" dirty="0">
                <a:solidFill>
                  <a:schemeClr val="bg1"/>
                </a:solidFill>
                <a:latin typeface="Segoe UI Black" panose="020B0A02040204020203" pitchFamily="34" charset="0"/>
                <a:ea typeface="Segoe UI Black" panose="020B0A02040204020203" pitchFamily="34" charset="0"/>
              </a:rPr>
              <a:t>À quoi ressemblerait le milieu de travail idéal </a:t>
            </a:r>
            <a:br>
              <a:rPr lang="fr-FR" sz="3200" dirty="0">
                <a:solidFill>
                  <a:schemeClr val="bg1"/>
                </a:solidFill>
                <a:latin typeface="Segoe UI Black" panose="020B0A02040204020203" pitchFamily="34" charset="0"/>
                <a:ea typeface="Segoe UI Black" panose="020B0A02040204020203" pitchFamily="34" charset="0"/>
              </a:rPr>
            </a:br>
            <a:r>
              <a:rPr lang="fr-FR" sz="3200" dirty="0">
                <a:solidFill>
                  <a:schemeClr val="bg1"/>
                </a:solidFill>
                <a:latin typeface="Segoe UI Black" panose="020B0A02040204020203" pitchFamily="34" charset="0"/>
                <a:ea typeface="Segoe UI Black" panose="020B0A02040204020203" pitchFamily="34" charset="0"/>
              </a:rPr>
              <a:t>en ce qui concerne les langues officielles? </a:t>
            </a:r>
          </a:p>
        </p:txBody>
      </p:sp>
    </p:spTree>
    <p:extLst>
      <p:ext uri="{BB962C8B-B14F-4D97-AF65-F5344CB8AC3E}">
        <p14:creationId xmlns:p14="http://schemas.microsoft.com/office/powerpoint/2010/main" val="2824736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ky, outdoor, outdoor object, air&#10;&#10;Description automatically generated">
            <a:extLst>
              <a:ext uri="{FF2B5EF4-FFF2-40B4-BE49-F238E27FC236}">
                <a16:creationId xmlns:a16="http://schemas.microsoft.com/office/drawing/2014/main" id="{7FAC8A19-A6A9-42E3-A05F-58EC6E9590A4}"/>
              </a:ext>
            </a:extLst>
          </p:cNvPr>
          <p:cNvPicPr>
            <a:picLocks noChangeAspect="1"/>
          </p:cNvPicPr>
          <p:nvPr/>
        </p:nvPicPr>
        <p:blipFill rotWithShape="1">
          <a:blip r:embed="rId6" cstate="screen">
            <a:alphaModFix amt="30000"/>
            <a:biLevel thresh="25000"/>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rcRect/>
          <a:stretch/>
        </p:blipFill>
        <p:spPr>
          <a:xfrm>
            <a:off x="-17120" y="0"/>
            <a:ext cx="12209120" cy="6874933"/>
          </a:xfrm>
          <a:prstGeom prst="rect">
            <a:avLst/>
          </a:prstGeom>
        </p:spPr>
      </p:pic>
      <p:sp>
        <p:nvSpPr>
          <p:cNvPr id="31" name="Rectangle 30" descr="Decorative">
            <a:extLst>
              <a:ext uri="{FF2B5EF4-FFF2-40B4-BE49-F238E27FC236}">
                <a16:creationId xmlns:a16="http://schemas.microsoft.com/office/drawing/2014/main" id="{2A382F51-F4DC-49E0-B86C-85CABC53B0C3}"/>
              </a:ext>
            </a:extLst>
          </p:cNvPr>
          <p:cNvSpPr/>
          <p:nvPr>
            <p:custDataLst>
              <p:tags r:id="rId1"/>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32" name="Image 9" descr="Canada">
            <a:extLst>
              <a:ext uri="{FF2B5EF4-FFF2-40B4-BE49-F238E27FC236}">
                <a16:creationId xmlns:a16="http://schemas.microsoft.com/office/drawing/2014/main" id="{CFA76BD4-A974-4703-9DD2-9166CB8FCE11}"/>
              </a:ext>
            </a:extLst>
          </p:cNvPr>
          <p:cNvPicPr>
            <a:picLocks noChangeAspect="1"/>
          </p:cNvPicPr>
          <p:nvPr>
            <p:custDataLst>
              <p:tags r:id="rId2"/>
            </p:custDataLst>
          </p:nvPr>
        </p:nvPicPr>
        <p:blipFill>
          <a:blip r:embed="rId8"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
        <p:nvSpPr>
          <p:cNvPr id="10" name="Rectangle 9" descr="Decorative">
            <a:extLst>
              <a:ext uri="{FF2B5EF4-FFF2-40B4-BE49-F238E27FC236}">
                <a16:creationId xmlns:a16="http://schemas.microsoft.com/office/drawing/2014/main" id="{6199E2F4-5B21-43E8-8878-D9B46D4437D1}"/>
              </a:ext>
            </a:extLst>
          </p:cNvPr>
          <p:cNvSpPr/>
          <p:nvPr>
            <p:custDataLst>
              <p:tags r:id="rId3"/>
            </p:custDataLst>
          </p:nvPr>
        </p:nvSpPr>
        <p:spPr>
          <a:xfrm>
            <a:off x="0" y="1054057"/>
            <a:ext cx="12192000" cy="4267736"/>
          </a:xfrm>
          <a:prstGeom prst="rect">
            <a:avLst/>
          </a:prstGeom>
          <a:solidFill>
            <a:srgbClr val="15545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5ECAF9CC-1DE9-474C-982B-BAA111FA36EB}"/>
              </a:ext>
            </a:extLst>
          </p:cNvPr>
          <p:cNvSpPr txBox="1"/>
          <p:nvPr/>
        </p:nvSpPr>
        <p:spPr>
          <a:xfrm>
            <a:off x="394634" y="3643669"/>
            <a:ext cx="11367437" cy="1077218"/>
          </a:xfrm>
          <a:prstGeom prst="rect">
            <a:avLst/>
          </a:prstGeom>
          <a:noFill/>
        </p:spPr>
        <p:txBody>
          <a:bodyPr wrap="square" rtlCol="0">
            <a:spAutoFit/>
          </a:bodyPr>
          <a:lstStyle/>
          <a:p>
            <a:pPr algn="ctr"/>
            <a:r>
              <a:rPr lang="en-US" sz="3200" dirty="0">
                <a:solidFill>
                  <a:schemeClr val="bg1"/>
                </a:solidFill>
                <a:latin typeface="Segoe UI Black" panose="020B0A02040204020203" pitchFamily="34" charset="0"/>
                <a:ea typeface="Segoe UI Black" panose="020B0A02040204020203" pitchFamily="34" charset="0"/>
              </a:rPr>
              <a:t>In your team, where should you now focus your efforts to improve the use of official languages?</a:t>
            </a:r>
            <a:endParaRPr lang="fr-CA" sz="3200" dirty="0">
              <a:solidFill>
                <a:schemeClr val="bg1"/>
              </a:solidFill>
              <a:latin typeface="Segoe UI Black" panose="020B0A02040204020203" pitchFamily="34" charset="0"/>
              <a:ea typeface="Segoe UI Black" panose="020B0A02040204020203" pitchFamily="34" charset="0"/>
            </a:endParaRPr>
          </a:p>
        </p:txBody>
      </p:sp>
      <p:sp>
        <p:nvSpPr>
          <p:cNvPr id="34" name="TextBox 33">
            <a:extLst>
              <a:ext uri="{FF2B5EF4-FFF2-40B4-BE49-F238E27FC236}">
                <a16:creationId xmlns:a16="http://schemas.microsoft.com/office/drawing/2014/main" id="{7D77C553-7512-4744-BA92-C174BEB8BAA8}"/>
              </a:ext>
            </a:extLst>
          </p:cNvPr>
          <p:cNvSpPr txBox="1"/>
          <p:nvPr/>
        </p:nvSpPr>
        <p:spPr>
          <a:xfrm>
            <a:off x="394636" y="1587458"/>
            <a:ext cx="11367436" cy="1569660"/>
          </a:xfrm>
          <a:prstGeom prst="rect">
            <a:avLst/>
          </a:prstGeom>
          <a:noFill/>
        </p:spPr>
        <p:txBody>
          <a:bodyPr wrap="square" rtlCol="0">
            <a:spAutoFit/>
          </a:bodyPr>
          <a:lstStyle/>
          <a:p>
            <a:pPr algn="ctr"/>
            <a:r>
              <a:rPr lang="fr-FR" sz="3200" dirty="0">
                <a:solidFill>
                  <a:schemeClr val="bg1"/>
                </a:solidFill>
                <a:latin typeface="Segoe UI Black" panose="020B0A02040204020203" pitchFamily="34" charset="0"/>
                <a:ea typeface="Segoe UI Black" panose="020B0A02040204020203" pitchFamily="34" charset="0"/>
              </a:rPr>
              <a:t>Dans votre équipe, où devriez-vous concentrer </a:t>
            </a:r>
            <a:br>
              <a:rPr lang="fr-FR" sz="3200" dirty="0">
                <a:solidFill>
                  <a:schemeClr val="bg1"/>
                </a:solidFill>
                <a:latin typeface="Segoe UI Black" panose="020B0A02040204020203" pitchFamily="34" charset="0"/>
                <a:ea typeface="Segoe UI Black" panose="020B0A02040204020203" pitchFamily="34" charset="0"/>
              </a:rPr>
            </a:br>
            <a:r>
              <a:rPr lang="fr-FR" sz="3200" dirty="0">
                <a:solidFill>
                  <a:schemeClr val="bg1"/>
                </a:solidFill>
                <a:latin typeface="Segoe UI Black" panose="020B0A02040204020203" pitchFamily="34" charset="0"/>
                <a:ea typeface="Segoe UI Black" panose="020B0A02040204020203" pitchFamily="34" charset="0"/>
              </a:rPr>
              <a:t>vos efforts à partir de maintenant pour améliorer </a:t>
            </a:r>
            <a:br>
              <a:rPr lang="fr-FR" sz="3200" dirty="0">
                <a:solidFill>
                  <a:schemeClr val="bg1"/>
                </a:solidFill>
                <a:latin typeface="Segoe UI Black" panose="020B0A02040204020203" pitchFamily="34" charset="0"/>
                <a:ea typeface="Segoe UI Black" panose="020B0A02040204020203" pitchFamily="34" charset="0"/>
              </a:rPr>
            </a:br>
            <a:r>
              <a:rPr lang="fr-FR" sz="3200" dirty="0">
                <a:solidFill>
                  <a:schemeClr val="bg1"/>
                </a:solidFill>
                <a:latin typeface="Segoe UI Black" panose="020B0A02040204020203" pitchFamily="34" charset="0"/>
                <a:ea typeface="Segoe UI Black" panose="020B0A02040204020203" pitchFamily="34" charset="0"/>
              </a:rPr>
              <a:t>la situation des langues officielles?</a:t>
            </a:r>
          </a:p>
        </p:txBody>
      </p:sp>
    </p:spTree>
    <p:extLst>
      <p:ext uri="{BB962C8B-B14F-4D97-AF65-F5344CB8AC3E}">
        <p14:creationId xmlns:p14="http://schemas.microsoft.com/office/powerpoint/2010/main" val="538543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ky, outdoor, outdoor object, air&#10;&#10;Description automatically generated">
            <a:extLst>
              <a:ext uri="{FF2B5EF4-FFF2-40B4-BE49-F238E27FC236}">
                <a16:creationId xmlns:a16="http://schemas.microsoft.com/office/drawing/2014/main" id="{F0D158B7-1471-45E5-ABE6-8A9BAC1787B7}"/>
              </a:ext>
            </a:extLst>
          </p:cNvPr>
          <p:cNvPicPr>
            <a:picLocks noChangeAspect="1"/>
          </p:cNvPicPr>
          <p:nvPr/>
        </p:nvPicPr>
        <p:blipFill rotWithShape="1">
          <a:blip r:embed="rId6" cstate="screen">
            <a:biLevel thresh="25000"/>
            <a:alphaModFix amt="36000"/>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rcRect/>
          <a:stretch/>
        </p:blipFill>
        <p:spPr>
          <a:xfrm>
            <a:off x="-17120" y="0"/>
            <a:ext cx="12209120" cy="6874933"/>
          </a:xfrm>
          <a:prstGeom prst="rect">
            <a:avLst/>
          </a:prstGeom>
        </p:spPr>
      </p:pic>
      <p:sp>
        <p:nvSpPr>
          <p:cNvPr id="31" name="Rectangle 30" descr="Decorative">
            <a:extLst>
              <a:ext uri="{FF2B5EF4-FFF2-40B4-BE49-F238E27FC236}">
                <a16:creationId xmlns:a16="http://schemas.microsoft.com/office/drawing/2014/main" id="{2A382F51-F4DC-49E0-B86C-85CABC53B0C3}"/>
              </a:ext>
            </a:extLst>
          </p:cNvPr>
          <p:cNvSpPr/>
          <p:nvPr>
            <p:custDataLst>
              <p:tags r:id="rId1"/>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32" name="Image 9" descr="Canada">
            <a:extLst>
              <a:ext uri="{FF2B5EF4-FFF2-40B4-BE49-F238E27FC236}">
                <a16:creationId xmlns:a16="http://schemas.microsoft.com/office/drawing/2014/main" id="{CFA76BD4-A974-4703-9DD2-9166CB8FCE11}"/>
              </a:ext>
            </a:extLst>
          </p:cNvPr>
          <p:cNvPicPr>
            <a:picLocks noChangeAspect="1"/>
          </p:cNvPicPr>
          <p:nvPr>
            <p:custDataLst>
              <p:tags r:id="rId2"/>
            </p:custDataLst>
          </p:nvPr>
        </p:nvPicPr>
        <p:blipFill>
          <a:blip r:embed="rId8"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
        <p:nvSpPr>
          <p:cNvPr id="11" name="Rectangle 10" descr="Decorative">
            <a:extLst>
              <a:ext uri="{FF2B5EF4-FFF2-40B4-BE49-F238E27FC236}">
                <a16:creationId xmlns:a16="http://schemas.microsoft.com/office/drawing/2014/main" id="{69AF6304-8F5F-446D-94C8-B9D70A3D85AA}"/>
              </a:ext>
            </a:extLst>
          </p:cNvPr>
          <p:cNvSpPr/>
          <p:nvPr>
            <p:custDataLst>
              <p:tags r:id="rId3"/>
            </p:custDataLst>
          </p:nvPr>
        </p:nvSpPr>
        <p:spPr>
          <a:xfrm>
            <a:off x="0" y="1054057"/>
            <a:ext cx="12192000" cy="4267736"/>
          </a:xfrm>
          <a:prstGeom prst="rect">
            <a:avLst/>
          </a:prstGeom>
          <a:solidFill>
            <a:srgbClr val="15545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5ECAF9CC-1DE9-474C-982B-BAA111FA36EB}"/>
              </a:ext>
            </a:extLst>
          </p:cNvPr>
          <p:cNvSpPr txBox="1"/>
          <p:nvPr/>
        </p:nvSpPr>
        <p:spPr>
          <a:xfrm>
            <a:off x="394634" y="3567467"/>
            <a:ext cx="11367437" cy="1077218"/>
          </a:xfrm>
          <a:prstGeom prst="rect">
            <a:avLst/>
          </a:prstGeom>
          <a:noFill/>
        </p:spPr>
        <p:txBody>
          <a:bodyPr wrap="square" rtlCol="0">
            <a:spAutoFit/>
          </a:bodyPr>
          <a:lstStyle/>
          <a:p>
            <a:pPr algn="ctr"/>
            <a:r>
              <a:rPr lang="en-US" sz="3200" dirty="0">
                <a:solidFill>
                  <a:schemeClr val="bg1"/>
                </a:solidFill>
                <a:latin typeface="Segoe UI Black" panose="020B0A02040204020203" pitchFamily="34" charset="0"/>
                <a:ea typeface="Segoe UI Black" panose="020B0A02040204020203" pitchFamily="34" charset="0"/>
              </a:rPr>
              <a:t>In concrete terms, how could we better respect </a:t>
            </a:r>
            <a:br>
              <a:rPr lang="en-US" sz="3200" dirty="0">
                <a:solidFill>
                  <a:schemeClr val="bg1"/>
                </a:solidFill>
                <a:latin typeface="Segoe UI Black" panose="020B0A02040204020203" pitchFamily="34" charset="0"/>
                <a:ea typeface="Segoe UI Black" panose="020B0A02040204020203" pitchFamily="34" charset="0"/>
              </a:rPr>
            </a:br>
            <a:r>
              <a:rPr lang="en-US" sz="3200" dirty="0">
                <a:solidFill>
                  <a:schemeClr val="bg1"/>
                </a:solidFill>
                <a:latin typeface="Segoe UI Black" panose="020B0A02040204020203" pitchFamily="34" charset="0"/>
                <a:ea typeface="Segoe UI Black" panose="020B0A02040204020203" pitchFamily="34" charset="0"/>
              </a:rPr>
              <a:t>the language choices of all our team members?</a:t>
            </a:r>
            <a:endParaRPr lang="fr-CA" sz="3200" dirty="0">
              <a:solidFill>
                <a:schemeClr val="bg1"/>
              </a:solidFill>
              <a:latin typeface="Segoe UI Black" panose="020B0A02040204020203" pitchFamily="34" charset="0"/>
              <a:ea typeface="Segoe UI Black" panose="020B0A02040204020203" pitchFamily="34" charset="0"/>
            </a:endParaRPr>
          </a:p>
        </p:txBody>
      </p:sp>
      <p:sp>
        <p:nvSpPr>
          <p:cNvPr id="34" name="TextBox 33">
            <a:extLst>
              <a:ext uri="{FF2B5EF4-FFF2-40B4-BE49-F238E27FC236}">
                <a16:creationId xmlns:a16="http://schemas.microsoft.com/office/drawing/2014/main" id="{7D77C553-7512-4744-BA92-C174BEB8BAA8}"/>
              </a:ext>
            </a:extLst>
          </p:cNvPr>
          <p:cNvSpPr txBox="1"/>
          <p:nvPr/>
        </p:nvSpPr>
        <p:spPr>
          <a:xfrm>
            <a:off x="394635" y="1511389"/>
            <a:ext cx="11367436" cy="1569660"/>
          </a:xfrm>
          <a:prstGeom prst="rect">
            <a:avLst/>
          </a:prstGeom>
          <a:noFill/>
        </p:spPr>
        <p:txBody>
          <a:bodyPr wrap="square" rtlCol="0">
            <a:spAutoFit/>
          </a:bodyPr>
          <a:lstStyle/>
          <a:p>
            <a:pPr algn="ctr"/>
            <a:r>
              <a:rPr lang="fr-FR" sz="3200" dirty="0">
                <a:solidFill>
                  <a:schemeClr val="bg1"/>
                </a:solidFill>
                <a:latin typeface="Segoe UI Black" panose="020B0A02040204020203" pitchFamily="34" charset="0"/>
                <a:ea typeface="Segoe UI Black" panose="020B0A02040204020203" pitchFamily="34" charset="0"/>
              </a:rPr>
              <a:t>Concrètement, comment pourriez-vous mieux </a:t>
            </a:r>
            <a:br>
              <a:rPr lang="fr-FR" sz="3200" dirty="0">
                <a:solidFill>
                  <a:schemeClr val="bg1"/>
                </a:solidFill>
                <a:latin typeface="Segoe UI Black" panose="020B0A02040204020203" pitchFamily="34" charset="0"/>
                <a:ea typeface="Segoe UI Black" panose="020B0A02040204020203" pitchFamily="34" charset="0"/>
              </a:rPr>
            </a:br>
            <a:r>
              <a:rPr lang="fr-FR" sz="3200" dirty="0">
                <a:solidFill>
                  <a:schemeClr val="bg1"/>
                </a:solidFill>
                <a:latin typeface="Segoe UI Black" panose="020B0A02040204020203" pitchFamily="34" charset="0"/>
                <a:ea typeface="Segoe UI Black" panose="020B0A02040204020203" pitchFamily="34" charset="0"/>
              </a:rPr>
              <a:t>respecter le choix de langue de tous les membres </a:t>
            </a:r>
            <a:br>
              <a:rPr lang="fr-FR" sz="3200" dirty="0">
                <a:solidFill>
                  <a:schemeClr val="bg1"/>
                </a:solidFill>
                <a:latin typeface="Segoe UI Black" panose="020B0A02040204020203" pitchFamily="34" charset="0"/>
                <a:ea typeface="Segoe UI Black" panose="020B0A02040204020203" pitchFamily="34" charset="0"/>
              </a:rPr>
            </a:br>
            <a:r>
              <a:rPr lang="fr-FR" sz="3200" dirty="0">
                <a:solidFill>
                  <a:schemeClr val="bg1"/>
                </a:solidFill>
                <a:latin typeface="Segoe UI Black" panose="020B0A02040204020203" pitchFamily="34" charset="0"/>
                <a:ea typeface="Segoe UI Black" panose="020B0A02040204020203" pitchFamily="34" charset="0"/>
              </a:rPr>
              <a:t>de votre équipe? </a:t>
            </a:r>
          </a:p>
        </p:txBody>
      </p:sp>
    </p:spTree>
    <p:extLst>
      <p:ext uri="{BB962C8B-B14F-4D97-AF65-F5344CB8AC3E}">
        <p14:creationId xmlns:p14="http://schemas.microsoft.com/office/powerpoint/2010/main" val="972090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ky, outdoor, outdoor object, air&#10;&#10;Description automatically generated">
            <a:extLst>
              <a:ext uri="{FF2B5EF4-FFF2-40B4-BE49-F238E27FC236}">
                <a16:creationId xmlns:a16="http://schemas.microsoft.com/office/drawing/2014/main" id="{C2201F38-F17B-409C-9150-6DD462B6DDF9}"/>
              </a:ext>
            </a:extLst>
          </p:cNvPr>
          <p:cNvPicPr>
            <a:picLocks noChangeAspect="1"/>
          </p:cNvPicPr>
          <p:nvPr/>
        </p:nvPicPr>
        <p:blipFill rotWithShape="1">
          <a:blip r:embed="rId6" cstate="screen">
            <a:alphaModFix amt="30000"/>
            <a:biLevel thresh="25000"/>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rcRect/>
          <a:stretch/>
        </p:blipFill>
        <p:spPr>
          <a:xfrm>
            <a:off x="-17120" y="0"/>
            <a:ext cx="12209120" cy="6874933"/>
          </a:xfrm>
          <a:prstGeom prst="rect">
            <a:avLst/>
          </a:prstGeom>
        </p:spPr>
      </p:pic>
      <p:sp>
        <p:nvSpPr>
          <p:cNvPr id="10" name="Rectangle 9" descr="Decorative">
            <a:extLst>
              <a:ext uri="{FF2B5EF4-FFF2-40B4-BE49-F238E27FC236}">
                <a16:creationId xmlns:a16="http://schemas.microsoft.com/office/drawing/2014/main" id="{0C718383-0257-4CCC-A166-A7E9A1A6C096}"/>
              </a:ext>
            </a:extLst>
          </p:cNvPr>
          <p:cNvSpPr/>
          <p:nvPr>
            <p:custDataLst>
              <p:tags r:id="rId1"/>
            </p:custDataLst>
          </p:nvPr>
        </p:nvSpPr>
        <p:spPr>
          <a:xfrm>
            <a:off x="0" y="1054057"/>
            <a:ext cx="12192000" cy="4267736"/>
          </a:xfrm>
          <a:prstGeom prst="rect">
            <a:avLst/>
          </a:prstGeom>
          <a:solidFill>
            <a:srgbClr val="15545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ectangle 30" descr="Decorative">
            <a:extLst>
              <a:ext uri="{FF2B5EF4-FFF2-40B4-BE49-F238E27FC236}">
                <a16:creationId xmlns:a16="http://schemas.microsoft.com/office/drawing/2014/main" id="{2A382F51-F4DC-49E0-B86C-85CABC53B0C3}"/>
              </a:ext>
            </a:extLst>
          </p:cNvPr>
          <p:cNvSpPr/>
          <p:nvPr>
            <p:custDataLst>
              <p:tags r:id="rId2"/>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32" name="Image 9" descr="Canada">
            <a:extLst>
              <a:ext uri="{FF2B5EF4-FFF2-40B4-BE49-F238E27FC236}">
                <a16:creationId xmlns:a16="http://schemas.microsoft.com/office/drawing/2014/main" id="{CFA76BD4-A974-4703-9DD2-9166CB8FCE11}"/>
              </a:ext>
            </a:extLst>
          </p:cNvPr>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
        <p:nvSpPr>
          <p:cNvPr id="7" name="TextBox 6">
            <a:extLst>
              <a:ext uri="{FF2B5EF4-FFF2-40B4-BE49-F238E27FC236}">
                <a16:creationId xmlns:a16="http://schemas.microsoft.com/office/drawing/2014/main" id="{5ECAF9CC-1DE9-474C-982B-BAA111FA36EB}"/>
              </a:ext>
            </a:extLst>
          </p:cNvPr>
          <p:cNvSpPr txBox="1"/>
          <p:nvPr/>
        </p:nvSpPr>
        <p:spPr>
          <a:xfrm>
            <a:off x="394634" y="3349752"/>
            <a:ext cx="11367437" cy="1569660"/>
          </a:xfrm>
          <a:prstGeom prst="rect">
            <a:avLst/>
          </a:prstGeom>
          <a:noFill/>
        </p:spPr>
        <p:txBody>
          <a:bodyPr wrap="square" rtlCol="0">
            <a:spAutoFit/>
          </a:bodyPr>
          <a:lstStyle/>
          <a:p>
            <a:pPr algn="ctr"/>
            <a:r>
              <a:rPr lang="en-US" sz="3200" dirty="0">
                <a:solidFill>
                  <a:schemeClr val="bg1"/>
                </a:solidFill>
                <a:latin typeface="Segoe UI Black" panose="020B0A02040204020203" pitchFamily="34" charset="0"/>
                <a:ea typeface="Segoe UI Black" panose="020B0A02040204020203" pitchFamily="34" charset="0"/>
              </a:rPr>
              <a:t>Personally, what role would you be willing to play </a:t>
            </a:r>
            <a:br>
              <a:rPr lang="en-US" sz="3200" dirty="0">
                <a:solidFill>
                  <a:schemeClr val="bg1"/>
                </a:solidFill>
                <a:latin typeface="Segoe UI Black" panose="020B0A02040204020203" pitchFamily="34" charset="0"/>
                <a:ea typeface="Segoe UI Black" panose="020B0A02040204020203" pitchFamily="34" charset="0"/>
              </a:rPr>
            </a:br>
            <a:r>
              <a:rPr lang="en-US" sz="3200" dirty="0">
                <a:solidFill>
                  <a:schemeClr val="bg1"/>
                </a:solidFill>
                <a:latin typeface="Segoe UI Black" panose="020B0A02040204020203" pitchFamily="34" charset="0"/>
                <a:ea typeface="Segoe UI Black" panose="020B0A02040204020203" pitchFamily="34" charset="0"/>
              </a:rPr>
              <a:t>to improve the respect and promotion </a:t>
            </a:r>
            <a:br>
              <a:rPr lang="en-US" sz="3200" dirty="0">
                <a:solidFill>
                  <a:schemeClr val="bg1"/>
                </a:solidFill>
                <a:latin typeface="Segoe UI Black" panose="020B0A02040204020203" pitchFamily="34" charset="0"/>
                <a:ea typeface="Segoe UI Black" panose="020B0A02040204020203" pitchFamily="34" charset="0"/>
              </a:rPr>
            </a:br>
            <a:r>
              <a:rPr lang="en-US" sz="3200" dirty="0">
                <a:solidFill>
                  <a:schemeClr val="bg1"/>
                </a:solidFill>
                <a:latin typeface="Segoe UI Black" panose="020B0A02040204020203" pitchFamily="34" charset="0"/>
                <a:ea typeface="Segoe UI Black" panose="020B0A02040204020203" pitchFamily="34" charset="0"/>
              </a:rPr>
              <a:t>of official languages in your workplace?</a:t>
            </a:r>
            <a:endParaRPr lang="fr-CA" sz="3200" dirty="0">
              <a:solidFill>
                <a:schemeClr val="bg1"/>
              </a:solidFill>
              <a:latin typeface="Segoe UI Black" panose="020B0A02040204020203" pitchFamily="34" charset="0"/>
              <a:ea typeface="Segoe UI Black" panose="020B0A02040204020203" pitchFamily="34" charset="0"/>
            </a:endParaRPr>
          </a:p>
        </p:txBody>
      </p:sp>
      <p:sp>
        <p:nvSpPr>
          <p:cNvPr id="34" name="TextBox 33">
            <a:extLst>
              <a:ext uri="{FF2B5EF4-FFF2-40B4-BE49-F238E27FC236}">
                <a16:creationId xmlns:a16="http://schemas.microsoft.com/office/drawing/2014/main" id="{7D77C553-7512-4744-BA92-C174BEB8BAA8}"/>
              </a:ext>
            </a:extLst>
          </p:cNvPr>
          <p:cNvSpPr txBox="1"/>
          <p:nvPr/>
        </p:nvSpPr>
        <p:spPr>
          <a:xfrm>
            <a:off x="394636" y="1445943"/>
            <a:ext cx="11367436" cy="1569660"/>
          </a:xfrm>
          <a:prstGeom prst="rect">
            <a:avLst/>
          </a:prstGeom>
          <a:noFill/>
        </p:spPr>
        <p:txBody>
          <a:bodyPr wrap="square" rtlCol="0">
            <a:spAutoFit/>
          </a:bodyPr>
          <a:lstStyle/>
          <a:p>
            <a:pPr algn="ctr"/>
            <a:r>
              <a:rPr lang="fr-FR" sz="3200" dirty="0">
                <a:solidFill>
                  <a:schemeClr val="bg1"/>
                </a:solidFill>
                <a:latin typeface="Segoe UI Black" panose="020B0A02040204020203" pitchFamily="34" charset="0"/>
                <a:ea typeface="Segoe UI Black" panose="020B0A02040204020203" pitchFamily="34" charset="0"/>
              </a:rPr>
              <a:t>Personnellement, quel rôle seriez-vous prêt à jouer pour améliorer le respect et la promotion </a:t>
            </a:r>
            <a:br>
              <a:rPr lang="fr-FR" sz="3200" dirty="0">
                <a:solidFill>
                  <a:schemeClr val="bg1"/>
                </a:solidFill>
                <a:latin typeface="Segoe UI Black" panose="020B0A02040204020203" pitchFamily="34" charset="0"/>
                <a:ea typeface="Segoe UI Black" panose="020B0A02040204020203" pitchFamily="34" charset="0"/>
              </a:rPr>
            </a:br>
            <a:r>
              <a:rPr lang="fr-FR" sz="3200" dirty="0">
                <a:solidFill>
                  <a:schemeClr val="bg1"/>
                </a:solidFill>
                <a:latin typeface="Segoe UI Black" panose="020B0A02040204020203" pitchFamily="34" charset="0"/>
                <a:ea typeface="Segoe UI Black" panose="020B0A02040204020203" pitchFamily="34" charset="0"/>
              </a:rPr>
              <a:t>des langues officielles dans votre milieu de travail?</a:t>
            </a:r>
          </a:p>
        </p:txBody>
      </p:sp>
    </p:spTree>
    <p:extLst>
      <p:ext uri="{BB962C8B-B14F-4D97-AF65-F5344CB8AC3E}">
        <p14:creationId xmlns:p14="http://schemas.microsoft.com/office/powerpoint/2010/main" val="1531930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CC9E0E1-ADE4-46FE-9606-19977B98B441}"/>
              </a:ext>
            </a:extLst>
          </p:cNvPr>
          <p:cNvSpPr>
            <a:spLocks noGrp="1"/>
          </p:cNvSpPr>
          <p:nvPr>
            <p:ph type="subTitle" idx="1"/>
          </p:nvPr>
        </p:nvSpPr>
        <p:spPr>
          <a:xfrm>
            <a:off x="1240971" y="571509"/>
            <a:ext cx="4488317" cy="669925"/>
          </a:xfrm>
        </p:spPr>
        <p:txBody>
          <a:bodyPr>
            <a:normAutofit/>
          </a:bodyPr>
          <a:lstStyle/>
          <a:p>
            <a:pPr algn="l"/>
            <a:r>
              <a:rPr lang="en-US" sz="2800" dirty="0">
                <a:latin typeface="Segoe UI Light" panose="020B0502040204020203" pitchFamily="34" charset="0"/>
                <a:ea typeface="Segoe UI Black" panose="020B0A02040204020203" pitchFamily="34" charset="0"/>
                <a:cs typeface="Segoe UI Light" panose="020B0502040204020203" pitchFamily="34" charset="0"/>
              </a:rPr>
              <a:t>PROCHAINES</a:t>
            </a:r>
            <a:r>
              <a:rPr lang="en-US" sz="2800" dirty="0">
                <a:latin typeface="Segoe UI Black" panose="020B0A02040204020203" pitchFamily="34" charset="0"/>
                <a:ea typeface="Segoe UI Black" panose="020B0A02040204020203" pitchFamily="34" charset="0"/>
              </a:rPr>
              <a:t> ÉTAPES</a:t>
            </a:r>
            <a:endParaRPr lang="en-CA" sz="2800" dirty="0">
              <a:latin typeface="Segoe UI Black" panose="020B0A02040204020203" pitchFamily="34" charset="0"/>
              <a:ea typeface="Segoe UI Black" panose="020B0A02040204020203" pitchFamily="34" charset="0"/>
            </a:endParaRPr>
          </a:p>
        </p:txBody>
      </p:sp>
      <p:sp>
        <p:nvSpPr>
          <p:cNvPr id="8" name="Rectangle 7" descr="Decorative">
            <a:extLst>
              <a:ext uri="{FF2B5EF4-FFF2-40B4-BE49-F238E27FC236}">
                <a16:creationId xmlns:a16="http://schemas.microsoft.com/office/drawing/2014/main" id="{9D7684D1-8824-4590-B49C-4B53389C69D8}"/>
              </a:ext>
            </a:extLst>
          </p:cNvPr>
          <p:cNvSpPr/>
          <p:nvPr>
            <p:custDataLst>
              <p:tags r:id="rId1"/>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9" name="Image 9" descr="Canada">
            <a:extLst>
              <a:ext uri="{FF2B5EF4-FFF2-40B4-BE49-F238E27FC236}">
                <a16:creationId xmlns:a16="http://schemas.microsoft.com/office/drawing/2014/main" id="{3F346CA1-49B7-4642-A35D-83FBB5E98826}"/>
              </a:ext>
            </a:extLst>
          </p:cNvPr>
          <p:cNvPicPr>
            <a:picLocks noChangeAspect="1"/>
          </p:cNvPicPr>
          <p:nvPr>
            <p:custDataLst>
              <p:tags r:id="rId2"/>
            </p:custDataLst>
          </p:nvPr>
        </p:nvPicPr>
        <p:blipFill>
          <a:blip r:embed="rId5"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
        <p:nvSpPr>
          <p:cNvPr id="10" name="TextBox 9">
            <a:extLst>
              <a:ext uri="{FF2B5EF4-FFF2-40B4-BE49-F238E27FC236}">
                <a16:creationId xmlns:a16="http://schemas.microsoft.com/office/drawing/2014/main" id="{B3364805-D5F7-4204-BB29-D4A2CF991585}"/>
              </a:ext>
            </a:extLst>
          </p:cNvPr>
          <p:cNvSpPr txBox="1"/>
          <p:nvPr/>
        </p:nvSpPr>
        <p:spPr>
          <a:xfrm>
            <a:off x="800100" y="1363099"/>
            <a:ext cx="4929188" cy="3477875"/>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rPr>
              <a:t>Identifiez des employés qui prônent par l’exemple et donnez-leur des tribunes. Le leadership n’est pas un titre!</a:t>
            </a:r>
          </a:p>
          <a:p>
            <a:pPr marL="457200" indent="-4572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rPr>
              <a:t>Martelez le message qu’il est tout à fait acceptable de se tromper. Cela pourrait avoir pour effet de renforcer la sécurité linguistique.</a:t>
            </a:r>
          </a:p>
          <a:p>
            <a:pPr marL="457200" indent="-4572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rPr>
              <a:t>Identifiez des cibles à atteindre. Quels sont vos objectifs? </a:t>
            </a:r>
            <a:r>
              <a:rPr lang="fr-FR" sz="2000" dirty="0">
                <a:latin typeface="Segoe UI Light" panose="020B0502040204020203" pitchFamily="34" charset="0"/>
                <a:cs typeface="Segoe UI Light" panose="020B0502040204020203" pitchFamily="34" charset="0"/>
              </a:rPr>
              <a:t>Comment mesurerez-vous les progrès accomplis?</a:t>
            </a:r>
            <a:endParaRPr lang="fr-CA" sz="2000" dirty="0">
              <a:latin typeface="Segoe UI Light" panose="020B0502040204020203" pitchFamily="34" charset="0"/>
              <a:cs typeface="Segoe UI Light" panose="020B0502040204020203" pitchFamily="34" charset="0"/>
            </a:endParaRPr>
          </a:p>
        </p:txBody>
      </p:sp>
      <p:sp>
        <p:nvSpPr>
          <p:cNvPr id="6" name="Subtitle 2457">
            <a:extLst>
              <a:ext uri="{FF2B5EF4-FFF2-40B4-BE49-F238E27FC236}">
                <a16:creationId xmlns:a16="http://schemas.microsoft.com/office/drawing/2014/main" id="{05C8D432-63E3-4E89-A763-24694B2E4E52}"/>
              </a:ext>
            </a:extLst>
          </p:cNvPr>
          <p:cNvSpPr txBox="1">
            <a:spLocks/>
          </p:cNvSpPr>
          <p:nvPr/>
        </p:nvSpPr>
        <p:spPr>
          <a:xfrm>
            <a:off x="6738257" y="571510"/>
            <a:ext cx="4488317" cy="6699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Segoe UI Light" panose="020B0502040204020203" pitchFamily="34" charset="0"/>
                <a:ea typeface="Segoe UI Black" panose="020B0A02040204020203" pitchFamily="34" charset="0"/>
                <a:cs typeface="Segoe UI Light" panose="020B0502040204020203" pitchFamily="34" charset="0"/>
              </a:rPr>
              <a:t>NEXT </a:t>
            </a:r>
            <a:r>
              <a:rPr lang="en-US" sz="2800" dirty="0">
                <a:latin typeface="Segoe UI Black" panose="020B0A02040204020203" pitchFamily="34" charset="0"/>
                <a:ea typeface="Segoe UI Black" panose="020B0A02040204020203" pitchFamily="34" charset="0"/>
              </a:rPr>
              <a:t>STEPS</a:t>
            </a:r>
            <a:endParaRPr lang="en-CA" sz="2800" dirty="0">
              <a:latin typeface="Segoe UI Black" panose="020B0A02040204020203" pitchFamily="34" charset="0"/>
              <a:ea typeface="Segoe UI Black" panose="020B0A02040204020203" pitchFamily="34" charset="0"/>
            </a:endParaRPr>
          </a:p>
        </p:txBody>
      </p:sp>
      <p:sp>
        <p:nvSpPr>
          <p:cNvPr id="7" name="TextBox 6">
            <a:extLst>
              <a:ext uri="{FF2B5EF4-FFF2-40B4-BE49-F238E27FC236}">
                <a16:creationId xmlns:a16="http://schemas.microsoft.com/office/drawing/2014/main" id="{4DD34999-7FD3-44C3-A7BB-BF2BE667421A}"/>
              </a:ext>
            </a:extLst>
          </p:cNvPr>
          <p:cNvSpPr txBox="1"/>
          <p:nvPr/>
        </p:nvSpPr>
        <p:spPr>
          <a:xfrm>
            <a:off x="6297386" y="1330441"/>
            <a:ext cx="4929188" cy="2862322"/>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000" dirty="0">
                <a:latin typeface="Segoe UI Light" panose="020B0502040204020203" pitchFamily="34" charset="0"/>
                <a:cs typeface="Segoe UI Light" panose="020B0502040204020203" pitchFamily="34" charset="0"/>
              </a:rPr>
              <a:t>Identify employees who lead by example and give them a platform. Leadership is not a title!</a:t>
            </a:r>
          </a:p>
          <a:p>
            <a:pPr marL="457200" indent="-457200">
              <a:spcAft>
                <a:spcPts val="1200"/>
              </a:spcAft>
              <a:buFont typeface="Arial" panose="020B0604020202020204" pitchFamily="34" charset="0"/>
              <a:buChar char="•"/>
            </a:pPr>
            <a:r>
              <a:rPr lang="en-US" sz="2000" dirty="0">
                <a:latin typeface="Segoe UI Light" panose="020B0502040204020203" pitchFamily="34" charset="0"/>
                <a:cs typeface="Segoe UI Light" panose="020B0502040204020203" pitchFamily="34" charset="0"/>
              </a:rPr>
              <a:t>Reinforce the message that it's okay to make mistakes. This may have the effect of increasing linguistic security.</a:t>
            </a:r>
          </a:p>
          <a:p>
            <a:pPr marL="457200" indent="-457200">
              <a:spcAft>
                <a:spcPts val="1200"/>
              </a:spcAft>
              <a:buFont typeface="Arial" panose="020B0604020202020204" pitchFamily="34" charset="0"/>
              <a:buChar char="•"/>
            </a:pPr>
            <a:r>
              <a:rPr lang="en-US" sz="2000" dirty="0">
                <a:latin typeface="Segoe UI Light" panose="020B0502040204020203" pitchFamily="34" charset="0"/>
                <a:cs typeface="Segoe UI Light" panose="020B0502040204020203" pitchFamily="34" charset="0"/>
              </a:rPr>
              <a:t>Identify targets. What are your goals? How will you measure progress?</a:t>
            </a:r>
            <a:endParaRPr lang="fr-CA" sz="20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072858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__EngageSlideDescription__" descr="slide description : Instructions">
            <a:extLst>
              <a:ext uri="{FF2B5EF4-FFF2-40B4-BE49-F238E27FC236}">
                <a16:creationId xmlns:a16="http://schemas.microsoft.com/office/drawing/2014/main" id="{24DF4364-8229-4B98-B794-0C90506A21D3}"/>
              </a:ext>
            </a:extLst>
          </p:cNvPr>
          <p:cNvPicPr>
            <a:picLocks/>
          </p:cNvPicPr>
          <p:nvPr/>
        </p:nvPicPr>
        <p:blipFill>
          <a:blip r:embed="rId5"/>
          <a:stretch>
            <a:fillRect/>
          </a:stretch>
        </p:blipFill>
        <p:spPr>
          <a:xfrm>
            <a:off x="0" y="0"/>
            <a:ext cx="12700" cy="12700"/>
          </a:xfrm>
          <a:prstGeom prst="rect">
            <a:avLst/>
          </a:prstGeom>
          <a:ln/>
        </p:spPr>
      </p:pic>
      <p:sp>
        <p:nvSpPr>
          <p:cNvPr id="3" name="Subtitle 2">
            <a:extLst>
              <a:ext uri="{FF2B5EF4-FFF2-40B4-BE49-F238E27FC236}">
                <a16:creationId xmlns:a16="http://schemas.microsoft.com/office/drawing/2014/main" id="{DCC9E0E1-ADE4-46FE-9606-19977B98B441}"/>
              </a:ext>
            </a:extLst>
          </p:cNvPr>
          <p:cNvSpPr>
            <a:spLocks noGrp="1"/>
          </p:cNvSpPr>
          <p:nvPr>
            <p:ph type="subTitle" idx="1"/>
          </p:nvPr>
        </p:nvSpPr>
        <p:spPr>
          <a:xfrm>
            <a:off x="0" y="446088"/>
            <a:ext cx="12192000" cy="669925"/>
          </a:xfrm>
        </p:spPr>
        <p:txBody>
          <a:bodyPr>
            <a:normAutofit/>
          </a:bodyPr>
          <a:lstStyle/>
          <a:p>
            <a:r>
              <a:rPr lang="en-US" sz="3600" dirty="0">
                <a:latin typeface="Segoe UI Black" panose="020B0A02040204020203" pitchFamily="34" charset="0"/>
                <a:ea typeface="Segoe UI Black" panose="020B0A02040204020203" pitchFamily="34" charset="0"/>
              </a:rPr>
              <a:t>INSTRUCTIONS</a:t>
            </a:r>
            <a:endParaRPr lang="en-CA" sz="3600" dirty="0">
              <a:latin typeface="Segoe UI Black" panose="020B0A02040204020203" pitchFamily="34" charset="0"/>
              <a:ea typeface="Segoe UI Black" panose="020B0A02040204020203" pitchFamily="34" charset="0"/>
            </a:endParaRPr>
          </a:p>
        </p:txBody>
      </p:sp>
      <p:sp>
        <p:nvSpPr>
          <p:cNvPr id="8" name="Rectangle 7" descr="Decorative">
            <a:extLst>
              <a:ext uri="{FF2B5EF4-FFF2-40B4-BE49-F238E27FC236}">
                <a16:creationId xmlns:a16="http://schemas.microsoft.com/office/drawing/2014/main" id="{9D7684D1-8824-4590-B49C-4B53389C69D8}"/>
              </a:ext>
            </a:extLst>
          </p:cNvPr>
          <p:cNvSpPr/>
          <p:nvPr>
            <p:custDataLst>
              <p:tags r:id="rId1"/>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9" name="Image 9" descr="Canada">
            <a:extLst>
              <a:ext uri="{FF2B5EF4-FFF2-40B4-BE49-F238E27FC236}">
                <a16:creationId xmlns:a16="http://schemas.microsoft.com/office/drawing/2014/main" id="{3F346CA1-49B7-4642-A35D-83FBB5E98826}"/>
              </a:ext>
            </a:extLst>
          </p:cNvPr>
          <p:cNvPicPr>
            <a:picLocks noChangeAspect="1"/>
          </p:cNvPicPr>
          <p:nvPr>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
        <p:nvSpPr>
          <p:cNvPr id="10" name="TextBox 9">
            <a:extLst>
              <a:ext uri="{FF2B5EF4-FFF2-40B4-BE49-F238E27FC236}">
                <a16:creationId xmlns:a16="http://schemas.microsoft.com/office/drawing/2014/main" id="{B3364805-D5F7-4204-BB29-D4A2CF991585}"/>
              </a:ext>
            </a:extLst>
          </p:cNvPr>
          <p:cNvSpPr txBox="1"/>
          <p:nvPr/>
        </p:nvSpPr>
        <p:spPr>
          <a:xfrm>
            <a:off x="817034" y="1334721"/>
            <a:ext cx="4914899" cy="4708981"/>
          </a:xfrm>
          <a:prstGeom prst="rect">
            <a:avLst/>
          </a:prstGeom>
          <a:noFill/>
        </p:spPr>
        <p:txBody>
          <a:bodyPr wrap="square" rtlCol="0">
            <a:spAutoFit/>
          </a:bodyPr>
          <a:lstStyle/>
          <a:p>
            <a:pPr marL="457200" indent="-457200">
              <a:spcAft>
                <a:spcPts val="1200"/>
              </a:spcAft>
              <a:buFont typeface="+mj-lt"/>
              <a:buAutoNum type="arabicPeriod"/>
            </a:pPr>
            <a:r>
              <a:rPr lang="fr-CA" sz="2000" dirty="0">
                <a:latin typeface="Segoe UI Light" panose="020B0502040204020203" pitchFamily="34" charset="0"/>
                <a:cs typeface="Segoe UI Light" panose="020B0502040204020203" pitchFamily="34" charset="0"/>
              </a:rPr>
              <a:t>Examinez les questions proposées. Vous pouvez les modifier, en ajouter ou en retirer! </a:t>
            </a:r>
          </a:p>
          <a:p>
            <a:pPr marL="457200" indent="-457200">
              <a:spcAft>
                <a:spcPts val="1200"/>
              </a:spcAft>
              <a:buFont typeface="+mj-lt"/>
              <a:buAutoNum type="arabicPeriod"/>
            </a:pPr>
            <a:r>
              <a:rPr lang="fr-CA" sz="2000" dirty="0">
                <a:latin typeface="Segoe UI Light" panose="020B0502040204020203" pitchFamily="34" charset="0"/>
                <a:cs typeface="Segoe UI Light" panose="020B0502040204020203" pitchFamily="34" charset="0"/>
              </a:rPr>
              <a:t>Réservez environ 10 à 15 minutes par question.</a:t>
            </a:r>
          </a:p>
          <a:p>
            <a:pPr marL="457200" indent="-457200">
              <a:spcAft>
                <a:spcPts val="1200"/>
              </a:spcAft>
              <a:buFont typeface="+mj-lt"/>
              <a:buAutoNum type="arabicPeriod"/>
            </a:pPr>
            <a:r>
              <a:rPr lang="fr-CA" sz="2000" dirty="0">
                <a:latin typeface="Segoe UI Light" panose="020B0502040204020203" pitchFamily="34" charset="0"/>
                <a:cs typeface="Segoe UI Light" panose="020B0502040204020203" pitchFamily="34" charset="0"/>
              </a:rPr>
              <a:t>Invitez les participants à une visioconférence. </a:t>
            </a:r>
          </a:p>
          <a:p>
            <a:pPr marL="457200" indent="-457200">
              <a:spcAft>
                <a:spcPts val="1200"/>
              </a:spcAft>
              <a:buFont typeface="+mj-lt"/>
              <a:buAutoNum type="arabicPeriod"/>
            </a:pPr>
            <a:r>
              <a:rPr lang="fr-CA" sz="2000" dirty="0">
                <a:latin typeface="Segoe UI Light" panose="020B0502040204020203" pitchFamily="34" charset="0"/>
                <a:cs typeface="Segoe UI Light" panose="020B0502040204020203" pitchFamily="34" charset="0"/>
              </a:rPr>
              <a:t>Projetez les diapositives à l’écran pendant l’atelier.</a:t>
            </a:r>
          </a:p>
          <a:p>
            <a:pPr marL="457200" indent="-457200">
              <a:spcAft>
                <a:spcPts val="1200"/>
              </a:spcAft>
              <a:buFont typeface="+mj-lt"/>
              <a:buAutoNum type="arabicPeriod"/>
            </a:pPr>
            <a:r>
              <a:rPr lang="fr-CA" sz="2000" dirty="0">
                <a:latin typeface="Segoe UI Light" panose="020B0502040204020203" pitchFamily="34" charset="0"/>
                <a:cs typeface="Segoe UI Light" panose="020B0502040204020203" pitchFamily="34" charset="0"/>
              </a:rPr>
              <a:t>Demandez aux participants de joindre la discussion de vive voix ou à l’aide du clavardage, et ce, de façon honnête et respectueuse.</a:t>
            </a:r>
          </a:p>
        </p:txBody>
      </p:sp>
      <p:sp>
        <p:nvSpPr>
          <p:cNvPr id="12" name="TextBox 11">
            <a:extLst>
              <a:ext uri="{FF2B5EF4-FFF2-40B4-BE49-F238E27FC236}">
                <a16:creationId xmlns:a16="http://schemas.microsoft.com/office/drawing/2014/main" id="{F32D2169-059D-440C-A42E-918CFAD19CA5}"/>
              </a:ext>
            </a:extLst>
          </p:cNvPr>
          <p:cNvSpPr txBox="1"/>
          <p:nvPr/>
        </p:nvSpPr>
        <p:spPr>
          <a:xfrm>
            <a:off x="6302659" y="1335600"/>
            <a:ext cx="4914899" cy="3785652"/>
          </a:xfrm>
          <a:prstGeom prst="rect">
            <a:avLst/>
          </a:prstGeom>
          <a:noFill/>
        </p:spPr>
        <p:txBody>
          <a:bodyPr wrap="square">
            <a:spAutoFit/>
          </a:bodyPr>
          <a:lstStyle/>
          <a:p>
            <a:pPr marL="457200" indent="-457200">
              <a:spcAft>
                <a:spcPts val="1200"/>
              </a:spcAft>
              <a:buFont typeface="+mj-lt"/>
              <a:buAutoNum type="arabicPeriod"/>
            </a:pPr>
            <a:r>
              <a:rPr lang="en-US" sz="2000" dirty="0">
                <a:latin typeface="Segoe UI Light" panose="020B0502040204020203" pitchFamily="34" charset="0"/>
                <a:cs typeface="Segoe UI Light" panose="020B0502040204020203" pitchFamily="34" charset="0"/>
              </a:rPr>
              <a:t>Review the proposed questions. You can modify them, add or remove some!</a:t>
            </a:r>
          </a:p>
          <a:p>
            <a:pPr marL="457200" indent="-457200">
              <a:spcAft>
                <a:spcPts val="1200"/>
              </a:spcAft>
              <a:buFont typeface="+mj-lt"/>
              <a:buAutoNum type="arabicPeriod"/>
            </a:pPr>
            <a:r>
              <a:rPr lang="en-US" sz="2000" dirty="0">
                <a:latin typeface="Segoe UI Light" panose="020B0502040204020203" pitchFamily="34" charset="0"/>
                <a:cs typeface="Segoe UI Light" panose="020B0502040204020203" pitchFamily="34" charset="0"/>
              </a:rPr>
              <a:t>Allow approximately 10-15 minutes per question.</a:t>
            </a:r>
          </a:p>
          <a:p>
            <a:pPr marL="457200" indent="-457200">
              <a:spcAft>
                <a:spcPts val="1200"/>
              </a:spcAft>
              <a:buFont typeface="+mj-lt"/>
              <a:buAutoNum type="arabicPeriod"/>
            </a:pPr>
            <a:r>
              <a:rPr lang="en-US" sz="2000" dirty="0">
                <a:latin typeface="Segoe UI Light" panose="020B0502040204020203" pitchFamily="34" charset="0"/>
                <a:cs typeface="Segoe UI Light" panose="020B0502040204020203" pitchFamily="34" charset="0"/>
              </a:rPr>
              <a:t>Invite participants to a videoconference.</a:t>
            </a:r>
          </a:p>
          <a:p>
            <a:pPr marL="457200" indent="-457200">
              <a:spcAft>
                <a:spcPts val="1200"/>
              </a:spcAft>
              <a:buFont typeface="+mj-lt"/>
              <a:buAutoNum type="arabicPeriod"/>
            </a:pPr>
            <a:r>
              <a:rPr lang="en-US" sz="2000" dirty="0">
                <a:latin typeface="Segoe UI Light" panose="020B0502040204020203" pitchFamily="34" charset="0"/>
                <a:cs typeface="Segoe UI Light" panose="020B0502040204020203" pitchFamily="34" charset="0"/>
              </a:rPr>
              <a:t>Project the slides on the screen during the workshop.</a:t>
            </a:r>
          </a:p>
          <a:p>
            <a:pPr marL="457200" indent="-457200">
              <a:spcAft>
                <a:spcPts val="1200"/>
              </a:spcAft>
              <a:buFont typeface="+mj-lt"/>
              <a:buAutoNum type="arabicPeriod"/>
            </a:pPr>
            <a:r>
              <a:rPr lang="en-US" sz="2000" dirty="0">
                <a:latin typeface="Segoe UI Light" panose="020B0502040204020203" pitchFamily="34" charset="0"/>
                <a:cs typeface="Segoe UI Light" panose="020B0502040204020203" pitchFamily="34" charset="0"/>
              </a:rPr>
              <a:t>Ask participants to join in the discussion verbally or via chat in an honest and respectful manner.</a:t>
            </a:r>
            <a:endParaRPr lang="fr-CA" sz="20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019565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Decorative">
            <a:extLst>
              <a:ext uri="{FF2B5EF4-FFF2-40B4-BE49-F238E27FC236}">
                <a16:creationId xmlns:a16="http://schemas.microsoft.com/office/drawing/2014/main" id="{9D7684D1-8824-4590-B49C-4B53389C69D8}"/>
              </a:ext>
            </a:extLst>
          </p:cNvPr>
          <p:cNvSpPr/>
          <p:nvPr>
            <p:custDataLst>
              <p:tags r:id="rId1"/>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9" name="Image 9" descr="Canada">
            <a:extLst>
              <a:ext uri="{FF2B5EF4-FFF2-40B4-BE49-F238E27FC236}">
                <a16:creationId xmlns:a16="http://schemas.microsoft.com/office/drawing/2014/main" id="{3F346CA1-49B7-4642-A35D-83FBB5E98826}"/>
              </a:ext>
            </a:extLst>
          </p:cNvPr>
          <p:cNvPicPr>
            <a:picLocks noChangeAspect="1"/>
          </p:cNvPicPr>
          <p:nvPr>
            <p:custDataLst>
              <p:tags r:id="rId2"/>
            </p:custDataLst>
          </p:nvPr>
        </p:nvPicPr>
        <p:blipFill>
          <a:blip r:embed="rId5"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
        <p:nvSpPr>
          <p:cNvPr id="10" name="TextBox 9">
            <a:extLst>
              <a:ext uri="{FF2B5EF4-FFF2-40B4-BE49-F238E27FC236}">
                <a16:creationId xmlns:a16="http://schemas.microsoft.com/office/drawing/2014/main" id="{B3364805-D5F7-4204-BB29-D4A2CF991585}"/>
              </a:ext>
            </a:extLst>
          </p:cNvPr>
          <p:cNvSpPr txBox="1"/>
          <p:nvPr/>
        </p:nvSpPr>
        <p:spPr>
          <a:xfrm>
            <a:off x="800100" y="1921823"/>
            <a:ext cx="4929188" cy="3477875"/>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rPr>
              <a:t>Misez sur le bien-être des employés. Créez un milieu de travail où les employés se sentent à l’aise d’utiliser l’une ou l’autre des langues officielles.</a:t>
            </a:r>
          </a:p>
          <a:p>
            <a:pPr marL="457200" indent="-4572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rPr>
              <a:t>La culture bilinguisme fait partie d’une culture de travail positive. Il est important de créer un milieu de travail sécuritaire.</a:t>
            </a:r>
          </a:p>
          <a:p>
            <a:pPr marL="457200" indent="-4572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rPr>
              <a:t>Présidez les réunions dans les deux langues officielles. </a:t>
            </a:r>
          </a:p>
        </p:txBody>
      </p:sp>
      <p:sp>
        <p:nvSpPr>
          <p:cNvPr id="11" name="Rectangle 10">
            <a:extLst>
              <a:ext uri="{FF2B5EF4-FFF2-40B4-BE49-F238E27FC236}">
                <a16:creationId xmlns:a16="http://schemas.microsoft.com/office/drawing/2014/main" id="{464C00BE-3B03-4591-934B-33B5C37D610F}"/>
              </a:ext>
            </a:extLst>
          </p:cNvPr>
          <p:cNvSpPr/>
          <p:nvPr/>
        </p:nvSpPr>
        <p:spPr>
          <a:xfrm>
            <a:off x="6096000" y="1921823"/>
            <a:ext cx="5126831" cy="2554545"/>
          </a:xfrm>
          <a:prstGeom prst="rect">
            <a:avLst/>
          </a:prstGeom>
        </p:spPr>
        <p:txBody>
          <a:bodyPr wrap="square">
            <a:spAutoFit/>
          </a:bodyPr>
          <a:lstStyle/>
          <a:p>
            <a:pPr marL="342900" indent="-342900">
              <a:spcAft>
                <a:spcPts val="1200"/>
              </a:spcAft>
              <a:buFont typeface="Arial" panose="020B0604020202020204" pitchFamily="34" charset="0"/>
              <a:buChar char="•"/>
            </a:pPr>
            <a:r>
              <a:rPr lang="en-US" sz="2000" dirty="0">
                <a:latin typeface="Segoe UI Light" panose="020B0502040204020203" pitchFamily="34" charset="0"/>
                <a:cs typeface="Segoe UI Light" panose="020B0502040204020203" pitchFamily="34" charset="0"/>
              </a:rPr>
              <a:t>Focus on employee well-being. Create a workplace where employees feel comfortable using either official language.</a:t>
            </a:r>
          </a:p>
          <a:p>
            <a:pPr marL="342900" indent="-342900">
              <a:spcAft>
                <a:spcPts val="1200"/>
              </a:spcAft>
              <a:buFont typeface="Arial" panose="020B0604020202020204" pitchFamily="34" charset="0"/>
              <a:buChar char="•"/>
            </a:pPr>
            <a:r>
              <a:rPr lang="en-US" sz="2000" dirty="0">
                <a:latin typeface="Segoe UI Light" panose="020B0502040204020203" pitchFamily="34" charset="0"/>
                <a:cs typeface="Segoe UI Light" panose="020B0502040204020203" pitchFamily="34" charset="0"/>
              </a:rPr>
              <a:t>A bilingual culture is part of a positive work culture. It is important to create a safe work environment.</a:t>
            </a:r>
          </a:p>
          <a:p>
            <a:pPr marL="342900" indent="-342900">
              <a:spcAft>
                <a:spcPts val="1200"/>
              </a:spcAft>
              <a:buFont typeface="Arial" panose="020B0604020202020204" pitchFamily="34" charset="0"/>
              <a:buChar char="•"/>
            </a:pPr>
            <a:r>
              <a:rPr lang="en-US" sz="2000" dirty="0">
                <a:latin typeface="Segoe UI Light" panose="020B0502040204020203" pitchFamily="34" charset="0"/>
                <a:cs typeface="Segoe UI Light" panose="020B0502040204020203" pitchFamily="34" charset="0"/>
              </a:rPr>
              <a:t>Chair meetings in both official languages. </a:t>
            </a:r>
            <a:endParaRPr lang="fr-CA" sz="2000" dirty="0">
              <a:latin typeface="Segoe UI Light" panose="020B0502040204020203" pitchFamily="34" charset="0"/>
              <a:cs typeface="Segoe UI Light" panose="020B0502040204020203" pitchFamily="34" charset="0"/>
            </a:endParaRPr>
          </a:p>
        </p:txBody>
      </p:sp>
      <p:sp>
        <p:nvSpPr>
          <p:cNvPr id="7" name="Subtitle 2">
            <a:extLst>
              <a:ext uri="{FF2B5EF4-FFF2-40B4-BE49-F238E27FC236}">
                <a16:creationId xmlns:a16="http://schemas.microsoft.com/office/drawing/2014/main" id="{2F8E9C46-EF85-4FBE-A579-E353A220AA05}"/>
              </a:ext>
            </a:extLst>
          </p:cNvPr>
          <p:cNvSpPr txBox="1">
            <a:spLocks/>
          </p:cNvSpPr>
          <p:nvPr/>
        </p:nvSpPr>
        <p:spPr>
          <a:xfrm>
            <a:off x="1240971" y="571509"/>
            <a:ext cx="4488317" cy="6699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Segoe UI Light" panose="020B0502040204020203" pitchFamily="34" charset="0"/>
                <a:ea typeface="Segoe UI Black" panose="020B0A02040204020203" pitchFamily="34" charset="0"/>
                <a:cs typeface="Segoe UI Light" panose="020B0502040204020203" pitchFamily="34" charset="0"/>
              </a:rPr>
              <a:t>COMPORTEMENTS </a:t>
            </a:r>
            <a:br>
              <a:rPr lang="en-US" sz="2800" dirty="0">
                <a:latin typeface="Segoe UI Light" panose="020B0502040204020203" pitchFamily="34" charset="0"/>
                <a:ea typeface="Segoe UI Black" panose="020B0A02040204020203" pitchFamily="34" charset="0"/>
                <a:cs typeface="Segoe UI Light" panose="020B0502040204020203" pitchFamily="34" charset="0"/>
              </a:rPr>
            </a:br>
            <a:r>
              <a:rPr lang="en-US" sz="2800" dirty="0">
                <a:latin typeface="Segoe UI Black" panose="020B0A02040204020203" pitchFamily="34" charset="0"/>
                <a:ea typeface="Segoe UI Black" panose="020B0A02040204020203" pitchFamily="34" charset="0"/>
              </a:rPr>
              <a:t>À ADOPTER</a:t>
            </a:r>
            <a:endParaRPr lang="en-CA" sz="2800" dirty="0">
              <a:latin typeface="Segoe UI Black" panose="020B0A02040204020203" pitchFamily="34" charset="0"/>
              <a:ea typeface="Segoe UI Black" panose="020B0A02040204020203" pitchFamily="34" charset="0"/>
            </a:endParaRPr>
          </a:p>
        </p:txBody>
      </p:sp>
      <p:sp>
        <p:nvSpPr>
          <p:cNvPr id="12" name="Subtitle 2172">
            <a:extLst>
              <a:ext uri="{FF2B5EF4-FFF2-40B4-BE49-F238E27FC236}">
                <a16:creationId xmlns:a16="http://schemas.microsoft.com/office/drawing/2014/main" id="{40B97A48-D0E4-4401-BF6D-D44EEE9DD981}"/>
              </a:ext>
            </a:extLst>
          </p:cNvPr>
          <p:cNvSpPr txBox="1">
            <a:spLocks/>
          </p:cNvSpPr>
          <p:nvPr/>
        </p:nvSpPr>
        <p:spPr>
          <a:xfrm>
            <a:off x="6415256" y="571508"/>
            <a:ext cx="4488317" cy="6699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Segoe UI Light" panose="020B0502040204020203" pitchFamily="34" charset="0"/>
                <a:ea typeface="Segoe UI Black" panose="020B0A02040204020203" pitchFamily="34" charset="0"/>
                <a:cs typeface="Segoe UI Light" panose="020B0502040204020203" pitchFamily="34" charset="0"/>
              </a:rPr>
              <a:t>BEHAVIOURS </a:t>
            </a:r>
            <a:br>
              <a:rPr lang="en-US" sz="2800" dirty="0">
                <a:latin typeface="Segoe UI Light" panose="020B0502040204020203" pitchFamily="34" charset="0"/>
                <a:ea typeface="Segoe UI Black" panose="020B0A02040204020203" pitchFamily="34" charset="0"/>
                <a:cs typeface="Segoe UI Light" panose="020B0502040204020203" pitchFamily="34" charset="0"/>
              </a:rPr>
            </a:br>
            <a:r>
              <a:rPr lang="en-US" sz="2800" dirty="0">
                <a:latin typeface="Segoe UI Black" panose="020B0A02040204020203" pitchFamily="34" charset="0"/>
                <a:ea typeface="Segoe UI Black" panose="020B0A02040204020203" pitchFamily="34" charset="0"/>
              </a:rPr>
              <a:t>TO ADOPT</a:t>
            </a:r>
            <a:endParaRPr lang="en-CA" sz="2800" dirty="0">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2875203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Canada">
            <a:extLst>
              <a:ext uri="{FF2B5EF4-FFF2-40B4-BE49-F238E27FC236}">
                <a16:creationId xmlns:a16="http://schemas.microsoft.com/office/drawing/2014/main" id="{9D7684D1-8824-4590-B49C-4B53389C69D8}"/>
              </a:ext>
            </a:extLst>
          </p:cNvPr>
          <p:cNvSpPr/>
          <p:nvPr>
            <p:custDataLst>
              <p:tags r:id="rId1"/>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9" name="Image 9" descr="Canada">
            <a:extLst>
              <a:ext uri="{FF2B5EF4-FFF2-40B4-BE49-F238E27FC236}">
                <a16:creationId xmlns:a16="http://schemas.microsoft.com/office/drawing/2014/main" id="{3F346CA1-49B7-4642-A35D-83FBB5E98826}"/>
              </a:ext>
            </a:extLst>
          </p:cNvPr>
          <p:cNvPicPr>
            <a:picLocks noChangeAspect="1"/>
          </p:cNvPicPr>
          <p:nvPr>
            <p:custDataLst>
              <p:tags r:id="rId2"/>
            </p:custDataLst>
          </p:nvPr>
        </p:nvPicPr>
        <p:blipFill>
          <a:blip r:embed="rId5"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
        <p:nvSpPr>
          <p:cNvPr id="10" name="TextBox 9">
            <a:extLst>
              <a:ext uri="{FF2B5EF4-FFF2-40B4-BE49-F238E27FC236}">
                <a16:creationId xmlns:a16="http://schemas.microsoft.com/office/drawing/2014/main" id="{B3364805-D5F7-4204-BB29-D4A2CF991585}"/>
              </a:ext>
            </a:extLst>
          </p:cNvPr>
          <p:cNvSpPr txBox="1"/>
          <p:nvPr/>
        </p:nvSpPr>
        <p:spPr>
          <a:xfrm>
            <a:off x="800100" y="1921823"/>
            <a:ext cx="4929188" cy="2092881"/>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rPr>
              <a:t>Faites des langues officielles une question de leadership, plutôt que de miser sur les obligations.</a:t>
            </a:r>
          </a:p>
          <a:p>
            <a:pPr marL="342900" indent="-3429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rPr>
              <a:t>N’oubliez pas que les dirigeants et les </a:t>
            </a:r>
            <a:r>
              <a:rPr lang="fr-CA" sz="2000">
                <a:latin typeface="Segoe UI Light" panose="020B0502040204020203" pitchFamily="34" charset="0"/>
                <a:cs typeface="Segoe UI Light" panose="020B0502040204020203" pitchFamily="34" charset="0"/>
              </a:rPr>
              <a:t>gestionnaires donnent </a:t>
            </a:r>
            <a:r>
              <a:rPr lang="fr-CA" sz="2000" dirty="0">
                <a:latin typeface="Segoe UI Light" panose="020B0502040204020203" pitchFamily="34" charset="0"/>
                <a:cs typeface="Segoe UI Light" panose="020B0502040204020203" pitchFamily="34" charset="0"/>
              </a:rPr>
              <a:t>le ton. Il est important de prôner par l’exemple.</a:t>
            </a:r>
          </a:p>
        </p:txBody>
      </p:sp>
      <p:sp>
        <p:nvSpPr>
          <p:cNvPr id="11" name="Rectangle 10">
            <a:extLst>
              <a:ext uri="{FF2B5EF4-FFF2-40B4-BE49-F238E27FC236}">
                <a16:creationId xmlns:a16="http://schemas.microsoft.com/office/drawing/2014/main" id="{464C00BE-3B03-4591-934B-33B5C37D610F}"/>
              </a:ext>
            </a:extLst>
          </p:cNvPr>
          <p:cNvSpPr/>
          <p:nvPr/>
        </p:nvSpPr>
        <p:spPr>
          <a:xfrm>
            <a:off x="6096000" y="1921823"/>
            <a:ext cx="5126831" cy="2246769"/>
          </a:xfrm>
          <a:prstGeom prst="rect">
            <a:avLst/>
          </a:prstGeom>
        </p:spPr>
        <p:txBody>
          <a:bodyPr wrap="square">
            <a:spAutoFit/>
          </a:bodyPr>
          <a:lstStyle/>
          <a:p>
            <a:pPr marL="342900" indent="-342900">
              <a:spcAft>
                <a:spcPts val="1200"/>
              </a:spcAft>
              <a:buFont typeface="Arial" panose="020B0604020202020204" pitchFamily="34" charset="0"/>
              <a:buChar char="•"/>
            </a:pPr>
            <a:r>
              <a:rPr lang="en-US" sz="2000" dirty="0">
                <a:latin typeface="Segoe UI Light" panose="020B0502040204020203" pitchFamily="34" charset="0"/>
                <a:cs typeface="Segoe UI Light" panose="020B0502040204020203" pitchFamily="34" charset="0"/>
              </a:rPr>
              <a:t>Make official languages a matter of leadership, rather than an obligation.</a:t>
            </a:r>
          </a:p>
          <a:p>
            <a:pPr marL="342900" indent="-342900">
              <a:spcAft>
                <a:spcPts val="1200"/>
              </a:spcAft>
              <a:buFont typeface="Arial" panose="020B0604020202020204" pitchFamily="34" charset="0"/>
              <a:buChar char="•"/>
            </a:pPr>
            <a:r>
              <a:rPr lang="en-US" sz="2000" dirty="0">
                <a:latin typeface="Segoe UI Light" panose="020B0502040204020203" pitchFamily="34" charset="0"/>
                <a:cs typeface="Segoe UI Light" panose="020B0502040204020203" pitchFamily="34" charset="0"/>
              </a:rPr>
              <a:t>Remember that executives and managers set the tone. It is important to lead by example.</a:t>
            </a:r>
          </a:p>
          <a:p>
            <a:pPr>
              <a:spcAft>
                <a:spcPts val="1200"/>
              </a:spcAft>
            </a:pPr>
            <a:endParaRPr lang="fr-CA" sz="2000" dirty="0">
              <a:latin typeface="Segoe UI Light" panose="020B0502040204020203" pitchFamily="34" charset="0"/>
              <a:cs typeface="Segoe UI Light" panose="020B0502040204020203" pitchFamily="34" charset="0"/>
            </a:endParaRPr>
          </a:p>
        </p:txBody>
      </p:sp>
      <p:sp>
        <p:nvSpPr>
          <p:cNvPr id="7" name="Subtitle 2">
            <a:extLst>
              <a:ext uri="{FF2B5EF4-FFF2-40B4-BE49-F238E27FC236}">
                <a16:creationId xmlns:a16="http://schemas.microsoft.com/office/drawing/2014/main" id="{2F8E9C46-EF85-4FBE-A579-E353A220AA05}"/>
              </a:ext>
            </a:extLst>
          </p:cNvPr>
          <p:cNvSpPr txBox="1">
            <a:spLocks/>
          </p:cNvSpPr>
          <p:nvPr/>
        </p:nvSpPr>
        <p:spPr>
          <a:xfrm>
            <a:off x="1240971" y="571509"/>
            <a:ext cx="4488317" cy="6699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Segoe UI Light" panose="020B0502040204020203" pitchFamily="34" charset="0"/>
                <a:ea typeface="Segoe UI Black" panose="020B0A02040204020203" pitchFamily="34" charset="0"/>
                <a:cs typeface="Segoe UI Light" panose="020B0502040204020203" pitchFamily="34" charset="0"/>
              </a:rPr>
              <a:t>COMPORTEMENTS </a:t>
            </a:r>
            <a:br>
              <a:rPr lang="en-US" sz="2800" dirty="0">
                <a:latin typeface="Segoe UI Light" panose="020B0502040204020203" pitchFamily="34" charset="0"/>
                <a:ea typeface="Segoe UI Black" panose="020B0A02040204020203" pitchFamily="34" charset="0"/>
                <a:cs typeface="Segoe UI Light" panose="020B0502040204020203" pitchFamily="34" charset="0"/>
              </a:rPr>
            </a:br>
            <a:r>
              <a:rPr lang="en-US" sz="2800" dirty="0">
                <a:latin typeface="Segoe UI Black" panose="020B0A02040204020203" pitchFamily="34" charset="0"/>
                <a:ea typeface="Segoe UI Black" panose="020B0A02040204020203" pitchFamily="34" charset="0"/>
              </a:rPr>
              <a:t>À ADOPTER</a:t>
            </a:r>
            <a:endParaRPr lang="en-CA" sz="2800" dirty="0">
              <a:latin typeface="Segoe UI Black" panose="020B0A02040204020203" pitchFamily="34" charset="0"/>
              <a:ea typeface="Segoe UI Black" panose="020B0A02040204020203" pitchFamily="34" charset="0"/>
            </a:endParaRPr>
          </a:p>
        </p:txBody>
      </p:sp>
      <p:sp>
        <p:nvSpPr>
          <p:cNvPr id="12" name="Subtitle 2373">
            <a:extLst>
              <a:ext uri="{FF2B5EF4-FFF2-40B4-BE49-F238E27FC236}">
                <a16:creationId xmlns:a16="http://schemas.microsoft.com/office/drawing/2014/main" id="{40B97A48-D0E4-4401-BF6D-D44EEE9DD981}"/>
              </a:ext>
            </a:extLst>
          </p:cNvPr>
          <p:cNvSpPr txBox="1">
            <a:spLocks/>
          </p:cNvSpPr>
          <p:nvPr/>
        </p:nvSpPr>
        <p:spPr>
          <a:xfrm>
            <a:off x="6415256" y="571508"/>
            <a:ext cx="4488317" cy="6699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Segoe UI Light" panose="020B0502040204020203" pitchFamily="34" charset="0"/>
                <a:ea typeface="Segoe UI Black" panose="020B0A02040204020203" pitchFamily="34" charset="0"/>
                <a:cs typeface="Segoe UI Light" panose="020B0502040204020203" pitchFamily="34" charset="0"/>
              </a:rPr>
              <a:t>BEHAVIOURS </a:t>
            </a:r>
            <a:br>
              <a:rPr lang="en-US" sz="2800" dirty="0">
                <a:latin typeface="Segoe UI Light" panose="020B0502040204020203" pitchFamily="34" charset="0"/>
                <a:ea typeface="Segoe UI Black" panose="020B0A02040204020203" pitchFamily="34" charset="0"/>
                <a:cs typeface="Segoe UI Light" panose="020B0502040204020203" pitchFamily="34" charset="0"/>
              </a:rPr>
            </a:br>
            <a:r>
              <a:rPr lang="en-US" sz="2800" dirty="0">
                <a:latin typeface="Segoe UI Black" panose="020B0A02040204020203" pitchFamily="34" charset="0"/>
                <a:ea typeface="Segoe UI Black" panose="020B0A02040204020203" pitchFamily="34" charset="0"/>
              </a:rPr>
              <a:t>TO ADOPT</a:t>
            </a:r>
            <a:endParaRPr lang="en-CA" sz="2800" dirty="0">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672579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CC9E0E1-ADE4-46FE-9606-19977B98B441}"/>
              </a:ext>
            </a:extLst>
          </p:cNvPr>
          <p:cNvSpPr>
            <a:spLocks noGrp="1"/>
          </p:cNvSpPr>
          <p:nvPr>
            <p:ph type="subTitle" idx="1"/>
          </p:nvPr>
        </p:nvSpPr>
        <p:spPr>
          <a:xfrm>
            <a:off x="1268185" y="571510"/>
            <a:ext cx="4158343" cy="896483"/>
          </a:xfrm>
        </p:spPr>
        <p:txBody>
          <a:bodyPr>
            <a:normAutofit/>
          </a:bodyPr>
          <a:lstStyle/>
          <a:p>
            <a:pPr algn="l"/>
            <a:r>
              <a:rPr lang="en-US" sz="2800" dirty="0">
                <a:latin typeface="Segoe UI Light" panose="020B0502040204020203" pitchFamily="34" charset="0"/>
                <a:ea typeface="Segoe UI Black" panose="020B0A02040204020203" pitchFamily="34" charset="0"/>
                <a:cs typeface="Segoe UI Light" panose="020B0502040204020203" pitchFamily="34" charset="0"/>
              </a:rPr>
              <a:t>EXEMPLES D’</a:t>
            </a:r>
            <a:r>
              <a:rPr lang="en-US" sz="2800" dirty="0">
                <a:latin typeface="Segoe UI Black" panose="020B0A02040204020203" pitchFamily="34" charset="0"/>
                <a:ea typeface="Segoe UI Black" panose="020B0A02040204020203" pitchFamily="34" charset="0"/>
              </a:rPr>
              <a:t>ACTIVITÉS AMUSANTES</a:t>
            </a:r>
            <a:endParaRPr lang="en-CA" sz="2800" dirty="0">
              <a:latin typeface="Segoe UI Black" panose="020B0A02040204020203" pitchFamily="34" charset="0"/>
              <a:ea typeface="Segoe UI Black" panose="020B0A02040204020203" pitchFamily="34" charset="0"/>
            </a:endParaRPr>
          </a:p>
        </p:txBody>
      </p:sp>
      <p:sp>
        <p:nvSpPr>
          <p:cNvPr id="8" name="Rectangle 7" descr="Decorative">
            <a:extLst>
              <a:ext uri="{FF2B5EF4-FFF2-40B4-BE49-F238E27FC236}">
                <a16:creationId xmlns:a16="http://schemas.microsoft.com/office/drawing/2014/main" id="{9D7684D1-8824-4590-B49C-4B53389C69D8}"/>
              </a:ext>
            </a:extLst>
          </p:cNvPr>
          <p:cNvSpPr/>
          <p:nvPr>
            <p:custDataLst>
              <p:tags r:id="rId1"/>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9" name="Image 9" descr="Canada">
            <a:extLst>
              <a:ext uri="{FF2B5EF4-FFF2-40B4-BE49-F238E27FC236}">
                <a16:creationId xmlns:a16="http://schemas.microsoft.com/office/drawing/2014/main" id="{3F346CA1-49B7-4642-A35D-83FBB5E98826}"/>
              </a:ext>
            </a:extLst>
          </p:cNvPr>
          <p:cNvPicPr>
            <a:picLocks noChangeAspect="1"/>
          </p:cNvPicPr>
          <p:nvPr>
            <p:custDataLst>
              <p:tags r:id="rId2"/>
            </p:custDataLst>
          </p:nvPr>
        </p:nvPicPr>
        <p:blipFill>
          <a:blip r:embed="rId5"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
        <p:nvSpPr>
          <p:cNvPr id="10" name="TextBox 9">
            <a:extLst>
              <a:ext uri="{FF2B5EF4-FFF2-40B4-BE49-F238E27FC236}">
                <a16:creationId xmlns:a16="http://schemas.microsoft.com/office/drawing/2014/main" id="{B3364805-D5F7-4204-BB29-D4A2CF991585}"/>
              </a:ext>
            </a:extLst>
          </p:cNvPr>
          <p:cNvSpPr txBox="1"/>
          <p:nvPr/>
        </p:nvSpPr>
        <p:spPr>
          <a:xfrm>
            <a:off x="800099" y="1620000"/>
            <a:ext cx="4844243" cy="4862870"/>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rPr>
              <a:t>Avant l’activité, vous pourriez demander aux participants de penser à une erreur cocasse qu’ils ont commise dans leur seconde langue. Ils pourraient ensuite les partager pendant l’atelier!</a:t>
            </a:r>
          </a:p>
          <a:p>
            <a:pPr marL="457200" indent="-4572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rPr>
              <a:t>Vous pourriez créer un club de lecture ou de cinéma en seconde langue officielle.</a:t>
            </a:r>
          </a:p>
          <a:p>
            <a:pPr marL="457200" indent="-4572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rPr>
              <a:t>Vous pourriez identifier des jeux sur le Portail linguistique du Canada et mettre les employés au défi de les faire dans leur seconde langue officielle.</a:t>
            </a:r>
          </a:p>
          <a:p>
            <a:pPr marL="457200" indent="-457200">
              <a:spcAft>
                <a:spcPts val="1200"/>
              </a:spcAft>
              <a:buFont typeface="Arial" panose="020B0604020202020204" pitchFamily="34" charset="0"/>
              <a:buChar char="•"/>
            </a:pPr>
            <a:endParaRPr lang="fr-CA" sz="2000" dirty="0">
              <a:latin typeface="Segoe UI Light" panose="020B0502040204020203" pitchFamily="34" charset="0"/>
              <a:cs typeface="Segoe UI Light" panose="020B0502040204020203" pitchFamily="34" charset="0"/>
            </a:endParaRPr>
          </a:p>
        </p:txBody>
      </p:sp>
      <p:sp>
        <p:nvSpPr>
          <p:cNvPr id="11" name="TextBox 10">
            <a:extLst>
              <a:ext uri="{FF2B5EF4-FFF2-40B4-BE49-F238E27FC236}">
                <a16:creationId xmlns:a16="http://schemas.microsoft.com/office/drawing/2014/main" id="{6757F272-1D70-4F84-B5F9-A21B45E4B335}"/>
              </a:ext>
            </a:extLst>
          </p:cNvPr>
          <p:cNvSpPr txBox="1"/>
          <p:nvPr/>
        </p:nvSpPr>
        <p:spPr>
          <a:xfrm>
            <a:off x="6096000" y="1619009"/>
            <a:ext cx="5499110" cy="347787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Segoe UI Light" panose="020B0502040204020203" pitchFamily="34" charset="0"/>
                <a:cs typeface="Segoe UI Light" panose="020B0502040204020203" pitchFamily="34" charset="0"/>
              </a:rPr>
              <a:t>Before the activity, you could ask participants to think of a funny mistake they made in their second language. They could then share it during the workshop!</a:t>
            </a:r>
          </a:p>
          <a:p>
            <a:pPr marL="342900" indent="-342900">
              <a:buFont typeface="Arial" panose="020B0604020202020204" pitchFamily="34" charset="0"/>
              <a:buChar char="•"/>
            </a:pPr>
            <a:endParaRPr lang="en-CA" sz="20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en-CA" sz="2000" dirty="0">
                <a:latin typeface="Segoe UI Light" panose="020B0502040204020203" pitchFamily="34" charset="0"/>
                <a:cs typeface="Segoe UI Light" panose="020B0502040204020203" pitchFamily="34" charset="0"/>
              </a:rPr>
              <a:t>You could start a second official language book or movie club.</a:t>
            </a:r>
          </a:p>
          <a:p>
            <a:pPr marL="342900" indent="-342900">
              <a:buFont typeface="Arial" panose="020B0604020202020204" pitchFamily="34" charset="0"/>
              <a:buChar char="•"/>
            </a:pPr>
            <a:endParaRPr lang="en-CA" sz="20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en-CA" sz="2000" dirty="0">
                <a:latin typeface="Segoe UI Light" panose="020B0502040204020203" pitchFamily="34" charset="0"/>
                <a:cs typeface="Segoe UI Light" panose="020B0502040204020203" pitchFamily="34" charset="0"/>
              </a:rPr>
              <a:t>Identify quizzes on the Language Portal of Canada and challenge employees to take them in their second official language.</a:t>
            </a:r>
          </a:p>
        </p:txBody>
      </p:sp>
      <p:sp>
        <p:nvSpPr>
          <p:cNvPr id="13" name="Subtitle 2504">
            <a:extLst>
              <a:ext uri="{FF2B5EF4-FFF2-40B4-BE49-F238E27FC236}">
                <a16:creationId xmlns:a16="http://schemas.microsoft.com/office/drawing/2014/main" id="{F268F591-17C8-44D2-B8E9-662FA5C80832}"/>
              </a:ext>
            </a:extLst>
          </p:cNvPr>
          <p:cNvSpPr txBox="1">
            <a:spLocks/>
          </p:cNvSpPr>
          <p:nvPr/>
        </p:nvSpPr>
        <p:spPr>
          <a:xfrm>
            <a:off x="6392240" y="571510"/>
            <a:ext cx="4158343" cy="8964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Segoe UI Light" panose="020B0502040204020203" pitchFamily="34" charset="0"/>
                <a:ea typeface="Segoe UI Black" panose="020B0A02040204020203" pitchFamily="34" charset="0"/>
                <a:cs typeface="Segoe UI Light" panose="020B0502040204020203" pitchFamily="34" charset="0"/>
              </a:rPr>
              <a:t>EXAMPLES OF </a:t>
            </a:r>
            <a:r>
              <a:rPr lang="en-US" sz="2800" dirty="0">
                <a:latin typeface="Segoe UI Black" panose="020B0A02040204020203" pitchFamily="34" charset="0"/>
                <a:ea typeface="Segoe UI Black" panose="020B0A02040204020203" pitchFamily="34" charset="0"/>
              </a:rPr>
              <a:t>FUN ACTIVITIES</a:t>
            </a:r>
            <a:endParaRPr lang="en-CA" sz="2800" dirty="0">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3907177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CC9E0E1-ADE4-46FE-9606-19977B98B441}"/>
              </a:ext>
            </a:extLst>
          </p:cNvPr>
          <p:cNvSpPr>
            <a:spLocks noGrp="1"/>
          </p:cNvSpPr>
          <p:nvPr>
            <p:ph type="subTitle" idx="1"/>
          </p:nvPr>
        </p:nvSpPr>
        <p:spPr>
          <a:xfrm>
            <a:off x="1268185" y="812810"/>
            <a:ext cx="4158343" cy="896483"/>
          </a:xfrm>
        </p:spPr>
        <p:txBody>
          <a:bodyPr>
            <a:normAutofit/>
          </a:bodyPr>
          <a:lstStyle/>
          <a:p>
            <a:pPr algn="l"/>
            <a:r>
              <a:rPr lang="en-US" sz="2800" dirty="0">
                <a:latin typeface="Segoe UI Light" panose="020B0502040204020203" pitchFamily="34" charset="0"/>
                <a:ea typeface="Segoe UI Black" panose="020B0A02040204020203" pitchFamily="34" charset="0"/>
                <a:cs typeface="Segoe UI Light" panose="020B0502040204020203" pitchFamily="34" charset="0"/>
              </a:rPr>
              <a:t>RESSOURCES</a:t>
            </a:r>
            <a:r>
              <a:rPr lang="en-US" sz="2800" dirty="0">
                <a:latin typeface="Segoe UI Black" panose="020B0A02040204020203" pitchFamily="34" charset="0"/>
                <a:ea typeface="Segoe UI Black" panose="020B0A02040204020203" pitchFamily="34" charset="0"/>
              </a:rPr>
              <a:t> UTILES</a:t>
            </a:r>
            <a:endParaRPr lang="en-CA" sz="2800" dirty="0">
              <a:latin typeface="Segoe UI Black" panose="020B0A02040204020203" pitchFamily="34" charset="0"/>
              <a:ea typeface="Segoe UI Black" panose="020B0A02040204020203" pitchFamily="34" charset="0"/>
            </a:endParaRPr>
          </a:p>
        </p:txBody>
      </p:sp>
      <p:sp>
        <p:nvSpPr>
          <p:cNvPr id="8" name="Rectangle 7" descr="Decorative">
            <a:extLst>
              <a:ext uri="{FF2B5EF4-FFF2-40B4-BE49-F238E27FC236}">
                <a16:creationId xmlns:a16="http://schemas.microsoft.com/office/drawing/2014/main" id="{9D7684D1-8824-4590-B49C-4B53389C69D8}"/>
              </a:ext>
            </a:extLst>
          </p:cNvPr>
          <p:cNvSpPr/>
          <p:nvPr>
            <p:custDataLst>
              <p:tags r:id="rId1"/>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9" name="Image 9" descr="Canada">
            <a:extLst>
              <a:ext uri="{FF2B5EF4-FFF2-40B4-BE49-F238E27FC236}">
                <a16:creationId xmlns:a16="http://schemas.microsoft.com/office/drawing/2014/main" id="{3F346CA1-49B7-4642-A35D-83FBB5E98826}"/>
              </a:ext>
            </a:extLst>
          </p:cNvPr>
          <p:cNvPicPr>
            <a:picLocks noChangeAspect="1"/>
          </p:cNvPicPr>
          <p:nvPr>
            <p:custDataLst>
              <p:tags r:id="rId2"/>
            </p:custDataLst>
          </p:nvPr>
        </p:nvPicPr>
        <p:blipFill>
          <a:blip r:embed="rId5"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
        <p:nvSpPr>
          <p:cNvPr id="10" name="TextBox 9">
            <a:extLst>
              <a:ext uri="{FF2B5EF4-FFF2-40B4-BE49-F238E27FC236}">
                <a16:creationId xmlns:a16="http://schemas.microsoft.com/office/drawing/2014/main" id="{B3364805-D5F7-4204-BB29-D4A2CF991585}"/>
              </a:ext>
            </a:extLst>
          </p:cNvPr>
          <p:cNvSpPr txBox="1"/>
          <p:nvPr/>
        </p:nvSpPr>
        <p:spPr>
          <a:xfrm>
            <a:off x="800099" y="1554687"/>
            <a:ext cx="4844243" cy="4555093"/>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hlinkClick r:id="rId6"/>
              </a:rPr>
              <a:t>Vidéos Osez!</a:t>
            </a:r>
            <a:endParaRPr lang="fr-CA" sz="2000" dirty="0">
              <a:latin typeface="Segoe UI Light" panose="020B0502040204020203" pitchFamily="34" charset="0"/>
              <a:cs typeface="Segoe UI Light" panose="020B0502040204020203" pitchFamily="34" charset="0"/>
            </a:endParaRPr>
          </a:p>
          <a:p>
            <a:pPr marL="457200" indent="-4572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hlinkClick r:id="rId7"/>
              </a:rPr>
              <a:t>Questions « Osez en discuter » </a:t>
            </a:r>
            <a:endParaRPr lang="fr-CA" sz="2000" dirty="0">
              <a:latin typeface="Segoe UI Light" panose="020B0502040204020203" pitchFamily="34" charset="0"/>
              <a:cs typeface="Segoe UI Light" panose="020B0502040204020203" pitchFamily="34" charset="0"/>
            </a:endParaRPr>
          </a:p>
          <a:p>
            <a:pPr marL="457200" indent="-4572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hlinkClick r:id="rId8"/>
              </a:rPr>
              <a:t>Carrefour des langues officielles</a:t>
            </a:r>
            <a:r>
              <a:rPr lang="en-CA" sz="2000" b="0" i="0" baseline="30000" dirty="0">
                <a:effectLst/>
                <a:latin typeface="Segoe UI Light" panose="020B0502040204020203" pitchFamily="34" charset="0"/>
                <a:cs typeface="Segoe UI Light" panose="020B0502040204020203" pitchFamily="34" charset="0"/>
                <a:hlinkClick r:id="rId8"/>
              </a:rPr>
              <a:t>®</a:t>
            </a:r>
            <a:endParaRPr lang="fr-CA" sz="2000" dirty="0">
              <a:latin typeface="Segoe UI Light" panose="020B0502040204020203" pitchFamily="34" charset="0"/>
              <a:cs typeface="Segoe UI Light" panose="020B0502040204020203" pitchFamily="34" charset="0"/>
            </a:endParaRPr>
          </a:p>
          <a:p>
            <a:pPr marL="457200" indent="-4572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hlinkClick r:id="rId9"/>
              </a:rPr>
              <a:t>Jeux du Portail linguistique du Canada</a:t>
            </a:r>
            <a:endParaRPr lang="fr-CA" sz="2000" dirty="0">
              <a:latin typeface="Segoe UI Light" panose="020B0502040204020203" pitchFamily="34" charset="0"/>
              <a:cs typeface="Segoe UI Light" panose="020B0502040204020203" pitchFamily="34" charset="0"/>
            </a:endParaRPr>
          </a:p>
          <a:p>
            <a:pPr marL="457200" indent="-4572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hlinkClick r:id="rId10"/>
              </a:rPr>
              <a:t>Meilleures pratiques pour renforcer la sécurité linguistique</a:t>
            </a:r>
            <a:endParaRPr lang="fr-CA" sz="2000" dirty="0">
              <a:latin typeface="Segoe UI Light" panose="020B0502040204020203" pitchFamily="34" charset="0"/>
              <a:cs typeface="Segoe UI Light" panose="020B0502040204020203" pitchFamily="34" charset="0"/>
            </a:endParaRPr>
          </a:p>
          <a:p>
            <a:pPr marL="457200" indent="-4572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hlinkClick r:id="rId11"/>
              </a:rPr>
              <a:t>Conseils pour présider une réunion bilingue</a:t>
            </a:r>
            <a:endParaRPr lang="fr-CA" sz="2000" dirty="0">
              <a:latin typeface="Segoe UI Light" panose="020B0502040204020203" pitchFamily="34" charset="0"/>
              <a:cs typeface="Segoe UI Light" panose="020B0502040204020203" pitchFamily="34" charset="0"/>
            </a:endParaRPr>
          </a:p>
          <a:p>
            <a:pPr marL="457200" indent="-4572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hlinkClick r:id="rId12"/>
              </a:rPr>
              <a:t>Trousse d’outils des champions des langues officielles</a:t>
            </a:r>
            <a:endParaRPr lang="fr-CA" sz="2000" dirty="0">
              <a:latin typeface="Segoe UI Light" panose="020B0502040204020203" pitchFamily="34" charset="0"/>
              <a:cs typeface="Segoe UI Light" panose="020B0502040204020203" pitchFamily="34" charset="0"/>
            </a:endParaRPr>
          </a:p>
          <a:p>
            <a:pPr marL="457200" indent="-4572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hlinkClick r:id="rId13"/>
              </a:rPr>
              <a:t>Mauril</a:t>
            </a:r>
            <a:endParaRPr lang="fr-CA" sz="2000" dirty="0">
              <a:latin typeface="Segoe UI Light" panose="020B0502040204020203" pitchFamily="34" charset="0"/>
              <a:cs typeface="Segoe UI Light" panose="020B0502040204020203" pitchFamily="34" charset="0"/>
            </a:endParaRPr>
          </a:p>
        </p:txBody>
      </p:sp>
      <p:sp>
        <p:nvSpPr>
          <p:cNvPr id="11" name="TextBox 10">
            <a:extLst>
              <a:ext uri="{FF2B5EF4-FFF2-40B4-BE49-F238E27FC236}">
                <a16:creationId xmlns:a16="http://schemas.microsoft.com/office/drawing/2014/main" id="{6757F272-1D70-4F84-B5F9-A21B45E4B335}"/>
              </a:ext>
            </a:extLst>
          </p:cNvPr>
          <p:cNvSpPr txBox="1"/>
          <p:nvPr/>
        </p:nvSpPr>
        <p:spPr>
          <a:xfrm>
            <a:off x="6096000" y="1553696"/>
            <a:ext cx="5499110" cy="3631763"/>
          </a:xfrm>
          <a:prstGeom prst="rect">
            <a:avLst/>
          </a:prstGeom>
          <a:noFill/>
        </p:spPr>
        <p:txBody>
          <a:bodyPr wrap="square">
            <a:spAutoFit/>
          </a:bodyPr>
          <a:lstStyle/>
          <a:p>
            <a:pPr marL="342900" indent="-342900">
              <a:spcAft>
                <a:spcPts val="1200"/>
              </a:spcAft>
              <a:buFont typeface="Arial" panose="020B0604020202020204" pitchFamily="34" charset="0"/>
              <a:buChar char="•"/>
            </a:pPr>
            <a:r>
              <a:rPr lang="en-US" sz="2000" dirty="0">
                <a:latin typeface="Segoe UI Light" panose="020B0502040204020203" pitchFamily="34" charset="0"/>
                <a:cs typeface="Segoe UI Light" panose="020B0502040204020203" pitchFamily="34" charset="0"/>
                <a:hlinkClick r:id="rId14"/>
              </a:rPr>
              <a:t>Dare! videos</a:t>
            </a:r>
            <a:endParaRPr lang="en-US" sz="2000" dirty="0">
              <a:latin typeface="Segoe UI Light" panose="020B0502040204020203" pitchFamily="34" charset="0"/>
              <a:cs typeface="Segoe UI Light" panose="020B0502040204020203" pitchFamily="34" charset="0"/>
            </a:endParaRPr>
          </a:p>
          <a:p>
            <a:pPr marL="342900" indent="-342900">
              <a:spcAft>
                <a:spcPts val="1200"/>
              </a:spcAft>
              <a:buFont typeface="Arial" panose="020B0604020202020204" pitchFamily="34" charset="0"/>
              <a:buChar char="•"/>
            </a:pPr>
            <a:r>
              <a:rPr lang="en-US" sz="2000" dirty="0">
                <a:latin typeface="Segoe UI Light" panose="020B0502040204020203" pitchFamily="34" charset="0"/>
                <a:cs typeface="Segoe UI Light" panose="020B0502040204020203" pitchFamily="34" charset="0"/>
                <a:hlinkClick r:id="rId15"/>
              </a:rPr>
              <a:t>“Dare to Discuss" questions </a:t>
            </a:r>
            <a:endParaRPr lang="en-US" sz="2000" dirty="0">
              <a:latin typeface="Segoe UI Light" panose="020B0502040204020203" pitchFamily="34" charset="0"/>
              <a:cs typeface="Segoe UI Light" panose="020B0502040204020203" pitchFamily="34" charset="0"/>
            </a:endParaRPr>
          </a:p>
          <a:p>
            <a:pPr marL="342900" indent="-342900">
              <a:spcAft>
                <a:spcPts val="1200"/>
              </a:spcAft>
              <a:buFont typeface="Arial" panose="020B0604020202020204" pitchFamily="34" charset="0"/>
              <a:buChar char="•"/>
            </a:pPr>
            <a:r>
              <a:rPr lang="en-US" sz="2000" dirty="0">
                <a:latin typeface="Segoe UI Light" panose="020B0502040204020203" pitchFamily="34" charset="0"/>
                <a:cs typeface="Segoe UI Light" panose="020B0502040204020203" pitchFamily="34" charset="0"/>
                <a:hlinkClick r:id="rId16"/>
              </a:rPr>
              <a:t>Official Languages Hub</a:t>
            </a:r>
            <a:r>
              <a:rPr lang="en-CA" sz="2000" b="0" i="0" baseline="30000" dirty="0">
                <a:effectLst/>
                <a:latin typeface="Segoe UI Light" panose="020B0502040204020203" pitchFamily="34" charset="0"/>
                <a:cs typeface="Segoe UI Light" panose="020B0502040204020203" pitchFamily="34" charset="0"/>
                <a:hlinkClick r:id="rId16"/>
              </a:rPr>
              <a:t>®</a:t>
            </a:r>
            <a:endParaRPr lang="en-US" sz="2000" dirty="0">
              <a:latin typeface="Segoe UI Light" panose="020B0502040204020203" pitchFamily="34" charset="0"/>
              <a:cs typeface="Segoe UI Light" panose="020B0502040204020203" pitchFamily="34" charset="0"/>
            </a:endParaRPr>
          </a:p>
          <a:p>
            <a:pPr marL="342900" indent="-342900">
              <a:spcAft>
                <a:spcPts val="1200"/>
              </a:spcAft>
              <a:buFont typeface="Arial" panose="020B0604020202020204" pitchFamily="34" charset="0"/>
              <a:buChar char="•"/>
            </a:pPr>
            <a:r>
              <a:rPr lang="en-US" sz="2000" dirty="0">
                <a:latin typeface="Segoe UI Light" panose="020B0502040204020203" pitchFamily="34" charset="0"/>
                <a:cs typeface="Segoe UI Light" panose="020B0502040204020203" pitchFamily="34" charset="0"/>
                <a:hlinkClick r:id="rId17"/>
              </a:rPr>
              <a:t>Language Portal of Canada quizzes</a:t>
            </a:r>
            <a:endParaRPr lang="en-US" sz="2000" dirty="0">
              <a:latin typeface="Segoe UI Light" panose="020B0502040204020203" pitchFamily="34" charset="0"/>
              <a:cs typeface="Segoe UI Light" panose="020B0502040204020203" pitchFamily="34" charset="0"/>
            </a:endParaRPr>
          </a:p>
          <a:p>
            <a:pPr marL="342900" indent="-342900">
              <a:spcAft>
                <a:spcPts val="1200"/>
              </a:spcAft>
              <a:buFont typeface="Arial" panose="020B0604020202020204" pitchFamily="34" charset="0"/>
              <a:buChar char="•"/>
            </a:pPr>
            <a:r>
              <a:rPr lang="en-US" sz="2000" dirty="0">
                <a:latin typeface="Segoe UI Light" panose="020B0502040204020203" pitchFamily="34" charset="0"/>
                <a:cs typeface="Segoe UI Light" panose="020B0502040204020203" pitchFamily="34" charset="0"/>
                <a:hlinkClick r:id="rId18"/>
              </a:rPr>
              <a:t>Top practices to strengthen linguistic security</a:t>
            </a:r>
            <a:endParaRPr lang="en-US" sz="2000" dirty="0">
              <a:latin typeface="Segoe UI Light" panose="020B0502040204020203" pitchFamily="34" charset="0"/>
              <a:cs typeface="Segoe UI Light" panose="020B0502040204020203" pitchFamily="34" charset="0"/>
            </a:endParaRPr>
          </a:p>
          <a:p>
            <a:pPr marL="342900" indent="-342900">
              <a:spcAft>
                <a:spcPts val="1200"/>
              </a:spcAft>
              <a:buFont typeface="Arial" panose="020B0604020202020204" pitchFamily="34" charset="0"/>
              <a:buChar char="•"/>
            </a:pPr>
            <a:r>
              <a:rPr lang="en-US" sz="2000" dirty="0">
                <a:latin typeface="Segoe UI Light" panose="020B0502040204020203" pitchFamily="34" charset="0"/>
                <a:cs typeface="Segoe UI Light" panose="020B0502040204020203" pitchFamily="34" charset="0"/>
                <a:hlinkClick r:id="rId19"/>
              </a:rPr>
              <a:t>Tips for chairing a bilingual meeting</a:t>
            </a:r>
            <a:endParaRPr lang="en-US" sz="2000" dirty="0">
              <a:latin typeface="Segoe UI Light" panose="020B0502040204020203" pitchFamily="34" charset="0"/>
              <a:cs typeface="Segoe UI Light" panose="020B0502040204020203" pitchFamily="34" charset="0"/>
            </a:endParaRPr>
          </a:p>
          <a:p>
            <a:pPr marL="342900" indent="-342900">
              <a:spcAft>
                <a:spcPts val="1200"/>
              </a:spcAft>
              <a:buFont typeface="Arial" panose="020B0604020202020204" pitchFamily="34" charset="0"/>
              <a:buChar char="•"/>
            </a:pPr>
            <a:r>
              <a:rPr lang="en-US" sz="2000" dirty="0">
                <a:latin typeface="Segoe UI Light" panose="020B0502040204020203" pitchFamily="34" charset="0"/>
                <a:cs typeface="Segoe UI Light" panose="020B0502040204020203" pitchFamily="34" charset="0"/>
                <a:hlinkClick r:id="rId20"/>
              </a:rPr>
              <a:t>Official Languages Champions’ Toolbox</a:t>
            </a:r>
            <a:endParaRPr lang="en-US" sz="2000" dirty="0">
              <a:latin typeface="Segoe UI Light" panose="020B0502040204020203" pitchFamily="34" charset="0"/>
              <a:cs typeface="Segoe UI Light" panose="020B0502040204020203" pitchFamily="34" charset="0"/>
            </a:endParaRPr>
          </a:p>
          <a:p>
            <a:pPr marL="342900" indent="-342900">
              <a:spcAft>
                <a:spcPts val="1200"/>
              </a:spcAft>
              <a:buFont typeface="Arial" panose="020B0604020202020204" pitchFamily="34" charset="0"/>
              <a:buChar char="•"/>
            </a:pPr>
            <a:r>
              <a:rPr lang="en-US" sz="2000" dirty="0" err="1">
                <a:latin typeface="Segoe UI Light" panose="020B0502040204020203" pitchFamily="34" charset="0"/>
                <a:cs typeface="Segoe UI Light" panose="020B0502040204020203" pitchFamily="34" charset="0"/>
                <a:hlinkClick r:id="rId21"/>
              </a:rPr>
              <a:t>Mauril</a:t>
            </a:r>
            <a:endParaRPr lang="en-CA" sz="2000" dirty="0">
              <a:latin typeface="Segoe UI Light" panose="020B0502040204020203" pitchFamily="34" charset="0"/>
              <a:cs typeface="Segoe UI Light" panose="020B0502040204020203" pitchFamily="34" charset="0"/>
            </a:endParaRPr>
          </a:p>
        </p:txBody>
      </p:sp>
      <p:sp>
        <p:nvSpPr>
          <p:cNvPr id="13" name="Subtitle 2745">
            <a:extLst>
              <a:ext uri="{FF2B5EF4-FFF2-40B4-BE49-F238E27FC236}">
                <a16:creationId xmlns:a16="http://schemas.microsoft.com/office/drawing/2014/main" id="{F268F591-17C8-44D2-B8E9-662FA5C80832}"/>
              </a:ext>
            </a:extLst>
          </p:cNvPr>
          <p:cNvSpPr txBox="1">
            <a:spLocks/>
          </p:cNvSpPr>
          <p:nvPr/>
        </p:nvSpPr>
        <p:spPr>
          <a:xfrm>
            <a:off x="6392240" y="812810"/>
            <a:ext cx="4158343" cy="8964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Segoe UI Light" panose="020B0502040204020203" pitchFamily="34" charset="0"/>
                <a:ea typeface="Segoe UI Black" panose="020B0A02040204020203" pitchFamily="34" charset="0"/>
                <a:cs typeface="Segoe UI Light" panose="020B0502040204020203" pitchFamily="34" charset="0"/>
              </a:rPr>
              <a:t>USEFUL </a:t>
            </a:r>
            <a:r>
              <a:rPr lang="en-US" sz="2800" dirty="0">
                <a:latin typeface="Segoe UI Black" panose="020B0A02040204020203" pitchFamily="34" charset="0"/>
                <a:ea typeface="Segoe UI Black" panose="020B0A02040204020203" pitchFamily="34" charset="0"/>
              </a:rPr>
              <a:t>RESOURCES</a:t>
            </a:r>
            <a:endParaRPr lang="en-CA" sz="2800" dirty="0">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3562745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CC9E0E1-ADE4-46FE-9606-19977B98B441}"/>
              </a:ext>
            </a:extLst>
          </p:cNvPr>
          <p:cNvSpPr>
            <a:spLocks noGrp="1"/>
          </p:cNvSpPr>
          <p:nvPr>
            <p:ph type="subTitle" idx="1"/>
          </p:nvPr>
        </p:nvSpPr>
        <p:spPr>
          <a:xfrm>
            <a:off x="1268185" y="571510"/>
            <a:ext cx="4158343" cy="896483"/>
          </a:xfrm>
        </p:spPr>
        <p:txBody>
          <a:bodyPr>
            <a:normAutofit/>
          </a:bodyPr>
          <a:lstStyle/>
          <a:p>
            <a:pPr algn="l"/>
            <a:r>
              <a:rPr lang="en-US" sz="2800" dirty="0">
                <a:latin typeface="Segoe UI Light" panose="020B0502040204020203" pitchFamily="34" charset="0"/>
                <a:ea typeface="Segoe UI Black" panose="020B0A02040204020203" pitchFamily="34" charset="0"/>
                <a:cs typeface="Segoe UI Light" panose="020B0502040204020203" pitchFamily="34" charset="0"/>
              </a:rPr>
              <a:t>QUESTIONS OU  </a:t>
            </a:r>
            <a:r>
              <a:rPr lang="en-US" sz="2800" dirty="0">
                <a:latin typeface="Segoe UI Black" panose="020B0A02040204020203" pitchFamily="34" charset="0"/>
                <a:ea typeface="Segoe UI Black" panose="020B0A02040204020203" pitchFamily="34" charset="0"/>
              </a:rPr>
              <a:t>COMMENTAIRES</a:t>
            </a:r>
            <a:endParaRPr lang="en-CA" sz="2800" dirty="0">
              <a:latin typeface="Segoe UI Black" panose="020B0A02040204020203" pitchFamily="34" charset="0"/>
              <a:ea typeface="Segoe UI Black" panose="020B0A02040204020203" pitchFamily="34" charset="0"/>
            </a:endParaRPr>
          </a:p>
        </p:txBody>
      </p:sp>
      <p:sp>
        <p:nvSpPr>
          <p:cNvPr id="8" name="Rectangle 7" descr="Decorative">
            <a:extLst>
              <a:ext uri="{FF2B5EF4-FFF2-40B4-BE49-F238E27FC236}">
                <a16:creationId xmlns:a16="http://schemas.microsoft.com/office/drawing/2014/main" id="{9D7684D1-8824-4590-B49C-4B53389C69D8}"/>
              </a:ext>
            </a:extLst>
          </p:cNvPr>
          <p:cNvSpPr/>
          <p:nvPr>
            <p:custDataLst>
              <p:tags r:id="rId1"/>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9" name="Image 9" descr="Canada">
            <a:extLst>
              <a:ext uri="{FF2B5EF4-FFF2-40B4-BE49-F238E27FC236}">
                <a16:creationId xmlns:a16="http://schemas.microsoft.com/office/drawing/2014/main" id="{3F346CA1-49B7-4642-A35D-83FBB5E98826}"/>
              </a:ext>
            </a:extLst>
          </p:cNvPr>
          <p:cNvPicPr>
            <a:picLocks noChangeAspect="1"/>
          </p:cNvPicPr>
          <p:nvPr>
            <p:custDataLst>
              <p:tags r:id="rId2"/>
            </p:custDataLst>
          </p:nvPr>
        </p:nvPicPr>
        <p:blipFill>
          <a:blip r:embed="rId17"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
        <p:nvSpPr>
          <p:cNvPr id="13" name="Subtitle 2539">
            <a:extLst>
              <a:ext uri="{FF2B5EF4-FFF2-40B4-BE49-F238E27FC236}">
                <a16:creationId xmlns:a16="http://schemas.microsoft.com/office/drawing/2014/main" id="{F268F591-17C8-44D2-B8E9-662FA5C80832}"/>
              </a:ext>
            </a:extLst>
          </p:cNvPr>
          <p:cNvSpPr txBox="1">
            <a:spLocks/>
          </p:cNvSpPr>
          <p:nvPr/>
        </p:nvSpPr>
        <p:spPr>
          <a:xfrm>
            <a:off x="6392240" y="571510"/>
            <a:ext cx="4158343" cy="8964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Segoe UI Light" panose="020B0502040204020203" pitchFamily="34" charset="0"/>
                <a:ea typeface="Segoe UI Black" panose="020B0A02040204020203" pitchFamily="34" charset="0"/>
                <a:cs typeface="Segoe UI Light" panose="020B0502040204020203" pitchFamily="34" charset="0"/>
              </a:rPr>
              <a:t>QUESTIONS OR</a:t>
            </a:r>
            <a:r>
              <a:rPr lang="en-US" sz="2800" dirty="0">
                <a:latin typeface="Segoe UI Black" panose="020B0A02040204020203" pitchFamily="34" charset="0"/>
                <a:ea typeface="Segoe UI Black" panose="020B0A02040204020203" pitchFamily="34" charset="0"/>
              </a:rPr>
              <a:t> COMMENTS</a:t>
            </a:r>
            <a:endParaRPr lang="en-CA" sz="2800" dirty="0">
              <a:latin typeface="Segoe UI Black" panose="020B0A02040204020203" pitchFamily="34" charset="0"/>
              <a:ea typeface="Segoe UI Black" panose="020B0A02040204020203" pitchFamily="34" charset="0"/>
            </a:endParaRPr>
          </a:p>
        </p:txBody>
      </p:sp>
      <p:sp>
        <p:nvSpPr>
          <p:cNvPr id="12" name="Rectangle 11">
            <a:extLst>
              <a:ext uri="{FF2B5EF4-FFF2-40B4-BE49-F238E27FC236}">
                <a16:creationId xmlns:a16="http://schemas.microsoft.com/office/drawing/2014/main" id="{69E5C593-2704-40CF-831E-2F4BD78AD8DA}"/>
              </a:ext>
            </a:extLst>
          </p:cNvPr>
          <p:cNvSpPr/>
          <p:nvPr>
            <p:custDataLst>
              <p:tags r:id="rId3"/>
            </p:custDataLst>
          </p:nvPr>
        </p:nvSpPr>
        <p:spPr>
          <a:xfrm>
            <a:off x="1806320" y="2306830"/>
            <a:ext cx="3387980" cy="1200329"/>
          </a:xfrm>
          <a:prstGeom prst="rect">
            <a:avLst/>
          </a:prstGeom>
        </p:spPr>
        <p:txBody>
          <a:bodyPr wrap="square">
            <a:spAutoFit/>
          </a:bodyPr>
          <a:lstStyle/>
          <a:p>
            <a:pPr lvl="0" eaLnBrk="0" fontAlgn="base" hangingPunct="0">
              <a:spcBef>
                <a:spcPct val="0"/>
              </a:spcBef>
              <a:spcAft>
                <a:spcPct val="0"/>
              </a:spcAft>
            </a:pPr>
            <a:r>
              <a:rPr lang="en-US" altLang="en-US" dirty="0">
                <a:latin typeface="Segoe UI Light" panose="020B0502040204020203" pitchFamily="34" charset="0"/>
                <a:cs typeface="Segoe UI Light" panose="020B0502040204020203" pitchFamily="34" charset="0"/>
              </a:rPr>
              <a:t>Anik Sauvé</a:t>
            </a:r>
          </a:p>
          <a:p>
            <a:pPr lvl="0" eaLnBrk="0" fontAlgn="base" hangingPunct="0">
              <a:spcBef>
                <a:spcPct val="0"/>
              </a:spcBef>
              <a:spcAft>
                <a:spcPct val="0"/>
              </a:spcAft>
            </a:pPr>
            <a:r>
              <a:rPr lang="en-US" altLang="en-US" dirty="0" err="1">
                <a:latin typeface="Segoe UI Light" panose="020B0502040204020203" pitchFamily="34" charset="0"/>
                <a:cs typeface="Segoe UI Light" panose="020B0502040204020203" pitchFamily="34" charset="0"/>
              </a:rPr>
              <a:t>Coordonnatrice</a:t>
            </a:r>
            <a:r>
              <a:rPr lang="en-US" altLang="en-US" dirty="0">
                <a:latin typeface="Segoe UI Light" panose="020B0502040204020203" pitchFamily="34" charset="0"/>
                <a:cs typeface="Segoe UI Light" panose="020B0502040204020203" pitchFamily="34" charset="0"/>
              </a:rPr>
              <a:t> </a:t>
            </a:r>
            <a:r>
              <a:rPr lang="en-US" altLang="en-US" dirty="0" err="1">
                <a:latin typeface="Segoe UI Light" panose="020B0502040204020203" pitchFamily="34" charset="0"/>
                <a:cs typeface="Segoe UI Light" panose="020B0502040204020203" pitchFamily="34" charset="0"/>
              </a:rPr>
              <a:t>nationale</a:t>
            </a:r>
            <a:endParaRPr lang="en-US" altLang="en-US" dirty="0">
              <a:latin typeface="Segoe UI Light" panose="020B0502040204020203" pitchFamily="34" charset="0"/>
              <a:cs typeface="Segoe UI Light" panose="020B0502040204020203" pitchFamily="34" charset="0"/>
            </a:endParaRPr>
          </a:p>
          <a:p>
            <a:pPr lvl="0" eaLnBrk="0" fontAlgn="base" hangingPunct="0">
              <a:spcBef>
                <a:spcPct val="0"/>
              </a:spcBef>
              <a:spcAft>
                <a:spcPct val="0"/>
              </a:spcAft>
            </a:pPr>
            <a:r>
              <a:rPr lang="en-US" altLang="en-US" dirty="0" err="1">
                <a:latin typeface="Segoe UI Light" panose="020B0502040204020203" pitchFamily="34" charset="0"/>
                <a:cs typeface="Segoe UI Light" panose="020B0502040204020203" pitchFamily="34" charset="0"/>
              </a:rPr>
              <a:t>Conseil</a:t>
            </a:r>
            <a:r>
              <a:rPr lang="en-US" altLang="en-US" dirty="0">
                <a:latin typeface="Segoe UI Light" panose="020B0502040204020203" pitchFamily="34" charset="0"/>
                <a:cs typeface="Segoe UI Light" panose="020B0502040204020203" pitchFamily="34" charset="0"/>
              </a:rPr>
              <a:t> du </a:t>
            </a:r>
            <a:r>
              <a:rPr lang="en-US" altLang="en-US" dirty="0" err="1">
                <a:latin typeface="Segoe UI Light" panose="020B0502040204020203" pitchFamily="34" charset="0"/>
                <a:cs typeface="Segoe UI Light" panose="020B0502040204020203" pitchFamily="34" charset="0"/>
              </a:rPr>
              <a:t>Réseau</a:t>
            </a:r>
            <a:r>
              <a:rPr lang="en-US" altLang="en-US" dirty="0">
                <a:latin typeface="Segoe UI Light" panose="020B0502040204020203" pitchFamily="34" charset="0"/>
                <a:cs typeface="Segoe UI Light" panose="020B0502040204020203" pitchFamily="34" charset="0"/>
              </a:rPr>
              <a:t> des champions des </a:t>
            </a:r>
            <a:r>
              <a:rPr lang="en-US" altLang="en-US" dirty="0" err="1">
                <a:latin typeface="Segoe UI Light" panose="020B0502040204020203" pitchFamily="34" charset="0"/>
                <a:cs typeface="Segoe UI Light" panose="020B0502040204020203" pitchFamily="34" charset="0"/>
              </a:rPr>
              <a:t>langues</a:t>
            </a:r>
            <a:r>
              <a:rPr lang="en-US" altLang="en-US" dirty="0">
                <a:latin typeface="Segoe UI Light" panose="020B0502040204020203" pitchFamily="34" charset="0"/>
                <a:cs typeface="Segoe UI Light" panose="020B0502040204020203" pitchFamily="34" charset="0"/>
              </a:rPr>
              <a:t> officielles</a:t>
            </a:r>
          </a:p>
        </p:txBody>
      </p:sp>
      <p:sp>
        <p:nvSpPr>
          <p:cNvPr id="14" name="Freeform 21" descr="Icône courriel&#10;&#10;Mail icon">
            <a:hlinkClick r:id="rId18"/>
            <a:extLst>
              <a:ext uri="{FF2B5EF4-FFF2-40B4-BE49-F238E27FC236}">
                <a16:creationId xmlns:a16="http://schemas.microsoft.com/office/drawing/2014/main" id="{4968CF5A-22D3-457C-BCDD-51B7F60059A9}"/>
              </a:ext>
            </a:extLst>
          </p:cNvPr>
          <p:cNvSpPr>
            <a:spLocks noEditPoints="1"/>
          </p:cNvSpPr>
          <p:nvPr>
            <p:custDataLst>
              <p:tags r:id="rId4"/>
            </p:custDataLst>
          </p:nvPr>
        </p:nvSpPr>
        <p:spPr bwMode="auto">
          <a:xfrm>
            <a:off x="1254662" y="3666905"/>
            <a:ext cx="425529" cy="331892"/>
          </a:xfrm>
          <a:custGeom>
            <a:avLst/>
            <a:gdLst>
              <a:gd name="T0" fmla="*/ 139 w 143"/>
              <a:gd name="T1" fmla="*/ 4 h 112"/>
              <a:gd name="T2" fmla="*/ 130 w 143"/>
              <a:gd name="T3" fmla="*/ 0 h 112"/>
              <a:gd name="T4" fmla="*/ 13 w 143"/>
              <a:gd name="T5" fmla="*/ 0 h 112"/>
              <a:gd name="T6" fmla="*/ 3 w 143"/>
              <a:gd name="T7" fmla="*/ 4 h 112"/>
              <a:gd name="T8" fmla="*/ 0 w 143"/>
              <a:gd name="T9" fmla="*/ 14 h 112"/>
              <a:gd name="T10" fmla="*/ 4 w 143"/>
              <a:gd name="T11" fmla="*/ 25 h 112"/>
              <a:gd name="T12" fmla="*/ 14 w 143"/>
              <a:gd name="T13" fmla="*/ 34 h 112"/>
              <a:gd name="T14" fmla="*/ 30 w 143"/>
              <a:gd name="T15" fmla="*/ 46 h 112"/>
              <a:gd name="T16" fmla="*/ 51 w 143"/>
              <a:gd name="T17" fmla="*/ 60 h 112"/>
              <a:gd name="T18" fmla="*/ 54 w 143"/>
              <a:gd name="T19" fmla="*/ 63 h 112"/>
              <a:gd name="T20" fmla="*/ 59 w 143"/>
              <a:gd name="T21" fmla="*/ 66 h 112"/>
              <a:gd name="T22" fmla="*/ 63 w 143"/>
              <a:gd name="T23" fmla="*/ 68 h 112"/>
              <a:gd name="T24" fmla="*/ 67 w 143"/>
              <a:gd name="T25" fmla="*/ 70 h 112"/>
              <a:gd name="T26" fmla="*/ 71 w 143"/>
              <a:gd name="T27" fmla="*/ 71 h 112"/>
              <a:gd name="T28" fmla="*/ 71 w 143"/>
              <a:gd name="T29" fmla="*/ 71 h 112"/>
              <a:gd name="T30" fmla="*/ 71 w 143"/>
              <a:gd name="T31" fmla="*/ 71 h 112"/>
              <a:gd name="T32" fmla="*/ 75 w 143"/>
              <a:gd name="T33" fmla="*/ 70 h 112"/>
              <a:gd name="T34" fmla="*/ 80 w 143"/>
              <a:gd name="T35" fmla="*/ 68 h 112"/>
              <a:gd name="T36" fmla="*/ 84 w 143"/>
              <a:gd name="T37" fmla="*/ 66 h 112"/>
              <a:gd name="T38" fmla="*/ 88 w 143"/>
              <a:gd name="T39" fmla="*/ 63 h 112"/>
              <a:gd name="T40" fmla="*/ 92 w 143"/>
              <a:gd name="T41" fmla="*/ 60 h 112"/>
              <a:gd name="T42" fmla="*/ 129 w 143"/>
              <a:gd name="T43" fmla="*/ 34 h 112"/>
              <a:gd name="T44" fmla="*/ 139 w 143"/>
              <a:gd name="T45" fmla="*/ 25 h 112"/>
              <a:gd name="T46" fmla="*/ 143 w 143"/>
              <a:gd name="T47" fmla="*/ 13 h 112"/>
              <a:gd name="T48" fmla="*/ 139 w 143"/>
              <a:gd name="T49" fmla="*/ 4 h 112"/>
              <a:gd name="T50" fmla="*/ 135 w 143"/>
              <a:gd name="T51" fmla="*/ 43 h 112"/>
              <a:gd name="T52" fmla="*/ 95 w 143"/>
              <a:gd name="T53" fmla="*/ 70 h 112"/>
              <a:gd name="T54" fmla="*/ 88 w 143"/>
              <a:gd name="T55" fmla="*/ 76 h 112"/>
              <a:gd name="T56" fmla="*/ 80 w 143"/>
              <a:gd name="T57" fmla="*/ 79 h 112"/>
              <a:gd name="T58" fmla="*/ 71 w 143"/>
              <a:gd name="T59" fmla="*/ 81 h 112"/>
              <a:gd name="T60" fmla="*/ 71 w 143"/>
              <a:gd name="T61" fmla="*/ 81 h 112"/>
              <a:gd name="T62" fmla="*/ 71 w 143"/>
              <a:gd name="T63" fmla="*/ 81 h 112"/>
              <a:gd name="T64" fmla="*/ 63 w 143"/>
              <a:gd name="T65" fmla="*/ 79 h 112"/>
              <a:gd name="T66" fmla="*/ 55 w 143"/>
              <a:gd name="T67" fmla="*/ 76 h 112"/>
              <a:gd name="T68" fmla="*/ 48 w 143"/>
              <a:gd name="T69" fmla="*/ 70 h 112"/>
              <a:gd name="T70" fmla="*/ 8 w 143"/>
              <a:gd name="T71" fmla="*/ 43 h 112"/>
              <a:gd name="T72" fmla="*/ 0 w 143"/>
              <a:gd name="T73" fmla="*/ 36 h 112"/>
              <a:gd name="T74" fmla="*/ 0 w 143"/>
              <a:gd name="T75" fmla="*/ 99 h 112"/>
              <a:gd name="T76" fmla="*/ 4 w 143"/>
              <a:gd name="T77" fmla="*/ 108 h 112"/>
              <a:gd name="T78" fmla="*/ 13 w 143"/>
              <a:gd name="T79" fmla="*/ 112 h 112"/>
              <a:gd name="T80" fmla="*/ 130 w 143"/>
              <a:gd name="T81" fmla="*/ 112 h 112"/>
              <a:gd name="T82" fmla="*/ 139 w 143"/>
              <a:gd name="T83" fmla="*/ 108 h 112"/>
              <a:gd name="T84" fmla="*/ 143 w 143"/>
              <a:gd name="T85" fmla="*/ 99 h 112"/>
              <a:gd name="T86" fmla="*/ 143 w 143"/>
              <a:gd name="T87" fmla="*/ 36 h 112"/>
              <a:gd name="T88" fmla="*/ 135 w 143"/>
              <a:gd name="T89" fmla="*/ 4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 h="112">
                <a:moveTo>
                  <a:pt x="139" y="4"/>
                </a:moveTo>
                <a:cubicBezTo>
                  <a:pt x="136" y="1"/>
                  <a:pt x="133" y="0"/>
                  <a:pt x="130" y="0"/>
                </a:cubicBezTo>
                <a:cubicBezTo>
                  <a:pt x="13" y="0"/>
                  <a:pt x="13" y="0"/>
                  <a:pt x="13" y="0"/>
                </a:cubicBezTo>
                <a:cubicBezTo>
                  <a:pt x="9" y="0"/>
                  <a:pt x="6" y="1"/>
                  <a:pt x="3" y="4"/>
                </a:cubicBezTo>
                <a:cubicBezTo>
                  <a:pt x="1" y="7"/>
                  <a:pt x="0" y="10"/>
                  <a:pt x="0" y="14"/>
                </a:cubicBezTo>
                <a:cubicBezTo>
                  <a:pt x="0" y="18"/>
                  <a:pt x="2" y="21"/>
                  <a:pt x="4" y="25"/>
                </a:cubicBezTo>
                <a:cubicBezTo>
                  <a:pt x="7" y="29"/>
                  <a:pt x="10" y="32"/>
                  <a:pt x="14" y="34"/>
                </a:cubicBezTo>
                <a:cubicBezTo>
                  <a:pt x="16" y="36"/>
                  <a:pt x="21" y="39"/>
                  <a:pt x="30" y="46"/>
                </a:cubicBezTo>
                <a:cubicBezTo>
                  <a:pt x="39" y="52"/>
                  <a:pt x="46" y="57"/>
                  <a:pt x="51" y="60"/>
                </a:cubicBezTo>
                <a:cubicBezTo>
                  <a:pt x="51" y="61"/>
                  <a:pt x="53" y="61"/>
                  <a:pt x="54" y="63"/>
                </a:cubicBezTo>
                <a:cubicBezTo>
                  <a:pt x="56" y="64"/>
                  <a:pt x="57" y="65"/>
                  <a:pt x="59" y="66"/>
                </a:cubicBezTo>
                <a:cubicBezTo>
                  <a:pt x="60" y="66"/>
                  <a:pt x="61" y="67"/>
                  <a:pt x="63" y="68"/>
                </a:cubicBezTo>
                <a:cubicBezTo>
                  <a:pt x="64" y="69"/>
                  <a:pt x="66" y="70"/>
                  <a:pt x="67" y="70"/>
                </a:cubicBezTo>
                <a:cubicBezTo>
                  <a:pt x="69" y="71"/>
                  <a:pt x="70" y="71"/>
                  <a:pt x="71" y="71"/>
                </a:cubicBezTo>
                <a:cubicBezTo>
                  <a:pt x="71" y="71"/>
                  <a:pt x="71" y="71"/>
                  <a:pt x="71" y="71"/>
                </a:cubicBezTo>
                <a:cubicBezTo>
                  <a:pt x="71" y="71"/>
                  <a:pt x="71" y="71"/>
                  <a:pt x="71" y="71"/>
                </a:cubicBezTo>
                <a:cubicBezTo>
                  <a:pt x="73" y="71"/>
                  <a:pt x="74" y="71"/>
                  <a:pt x="75" y="70"/>
                </a:cubicBezTo>
                <a:cubicBezTo>
                  <a:pt x="77" y="70"/>
                  <a:pt x="78" y="69"/>
                  <a:pt x="80" y="68"/>
                </a:cubicBezTo>
                <a:cubicBezTo>
                  <a:pt x="82" y="67"/>
                  <a:pt x="83" y="66"/>
                  <a:pt x="84" y="66"/>
                </a:cubicBezTo>
                <a:cubicBezTo>
                  <a:pt x="85" y="65"/>
                  <a:pt x="87" y="64"/>
                  <a:pt x="88" y="63"/>
                </a:cubicBezTo>
                <a:cubicBezTo>
                  <a:pt x="90" y="61"/>
                  <a:pt x="91" y="61"/>
                  <a:pt x="92" y="60"/>
                </a:cubicBezTo>
                <a:cubicBezTo>
                  <a:pt x="97" y="57"/>
                  <a:pt x="109" y="48"/>
                  <a:pt x="129" y="34"/>
                </a:cubicBezTo>
                <a:cubicBezTo>
                  <a:pt x="133" y="32"/>
                  <a:pt x="136" y="28"/>
                  <a:pt x="139" y="25"/>
                </a:cubicBezTo>
                <a:cubicBezTo>
                  <a:pt x="141" y="21"/>
                  <a:pt x="143" y="17"/>
                  <a:pt x="143" y="13"/>
                </a:cubicBezTo>
                <a:cubicBezTo>
                  <a:pt x="143" y="9"/>
                  <a:pt x="141" y="6"/>
                  <a:pt x="139" y="4"/>
                </a:cubicBezTo>
                <a:close/>
                <a:moveTo>
                  <a:pt x="135" y="43"/>
                </a:moveTo>
                <a:cubicBezTo>
                  <a:pt x="117" y="55"/>
                  <a:pt x="104" y="64"/>
                  <a:pt x="95" y="70"/>
                </a:cubicBezTo>
                <a:cubicBezTo>
                  <a:pt x="92" y="73"/>
                  <a:pt x="90" y="74"/>
                  <a:pt x="88" y="76"/>
                </a:cubicBezTo>
                <a:cubicBezTo>
                  <a:pt x="86" y="77"/>
                  <a:pt x="83" y="78"/>
                  <a:pt x="80" y="79"/>
                </a:cubicBezTo>
                <a:cubicBezTo>
                  <a:pt x="77" y="81"/>
                  <a:pt x="74" y="81"/>
                  <a:pt x="71" y="81"/>
                </a:cubicBezTo>
                <a:cubicBezTo>
                  <a:pt x="71" y="81"/>
                  <a:pt x="71" y="81"/>
                  <a:pt x="71" y="81"/>
                </a:cubicBezTo>
                <a:cubicBezTo>
                  <a:pt x="71" y="81"/>
                  <a:pt x="71" y="81"/>
                  <a:pt x="71" y="81"/>
                </a:cubicBezTo>
                <a:cubicBezTo>
                  <a:pt x="69" y="81"/>
                  <a:pt x="66" y="81"/>
                  <a:pt x="63" y="79"/>
                </a:cubicBezTo>
                <a:cubicBezTo>
                  <a:pt x="59" y="78"/>
                  <a:pt x="57" y="77"/>
                  <a:pt x="55" y="76"/>
                </a:cubicBezTo>
                <a:cubicBezTo>
                  <a:pt x="53" y="74"/>
                  <a:pt x="51" y="73"/>
                  <a:pt x="48" y="70"/>
                </a:cubicBezTo>
                <a:cubicBezTo>
                  <a:pt x="40" y="65"/>
                  <a:pt x="27" y="56"/>
                  <a:pt x="8" y="43"/>
                </a:cubicBezTo>
                <a:cubicBezTo>
                  <a:pt x="5" y="41"/>
                  <a:pt x="2" y="39"/>
                  <a:pt x="0" y="36"/>
                </a:cubicBezTo>
                <a:cubicBezTo>
                  <a:pt x="0" y="99"/>
                  <a:pt x="0" y="99"/>
                  <a:pt x="0" y="99"/>
                </a:cubicBezTo>
                <a:cubicBezTo>
                  <a:pt x="0" y="103"/>
                  <a:pt x="1" y="106"/>
                  <a:pt x="4" y="108"/>
                </a:cubicBezTo>
                <a:cubicBezTo>
                  <a:pt x="6" y="111"/>
                  <a:pt x="9" y="112"/>
                  <a:pt x="13" y="112"/>
                </a:cubicBezTo>
                <a:cubicBezTo>
                  <a:pt x="130" y="112"/>
                  <a:pt x="130" y="112"/>
                  <a:pt x="130" y="112"/>
                </a:cubicBezTo>
                <a:cubicBezTo>
                  <a:pt x="133" y="112"/>
                  <a:pt x="136" y="111"/>
                  <a:pt x="139" y="108"/>
                </a:cubicBezTo>
                <a:cubicBezTo>
                  <a:pt x="141" y="106"/>
                  <a:pt x="143" y="103"/>
                  <a:pt x="143" y="99"/>
                </a:cubicBezTo>
                <a:cubicBezTo>
                  <a:pt x="143" y="36"/>
                  <a:pt x="143" y="36"/>
                  <a:pt x="143" y="36"/>
                </a:cubicBezTo>
                <a:cubicBezTo>
                  <a:pt x="140" y="38"/>
                  <a:pt x="138" y="41"/>
                  <a:pt x="135" y="43"/>
                </a:cubicBezTo>
                <a:close/>
              </a:path>
            </a:pathLst>
          </a:custGeom>
          <a:solidFill>
            <a:srgbClr val="7A7AA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latin typeface="Segoe UI Light" panose="020B0502040204020203" pitchFamily="34" charset="0"/>
              <a:cs typeface="Segoe UI Light" panose="020B0502040204020203" pitchFamily="34" charset="0"/>
            </a:endParaRPr>
          </a:p>
        </p:txBody>
      </p:sp>
      <p:sp>
        <p:nvSpPr>
          <p:cNvPr id="15" name="Freeform 8" descr="Icône téléphone&#10;&#10;Telephone icon">
            <a:extLst>
              <a:ext uri="{FF2B5EF4-FFF2-40B4-BE49-F238E27FC236}">
                <a16:creationId xmlns:a16="http://schemas.microsoft.com/office/drawing/2014/main" id="{8A6F76DB-9134-42CD-8AE0-EC3709777323}"/>
              </a:ext>
            </a:extLst>
          </p:cNvPr>
          <p:cNvSpPr>
            <a:spLocks/>
          </p:cNvSpPr>
          <p:nvPr>
            <p:custDataLst>
              <p:tags r:id="rId5"/>
            </p:custDataLst>
          </p:nvPr>
        </p:nvSpPr>
        <p:spPr bwMode="auto">
          <a:xfrm>
            <a:off x="1277924" y="4268397"/>
            <a:ext cx="402267" cy="400021"/>
          </a:xfrm>
          <a:custGeom>
            <a:avLst/>
            <a:gdLst>
              <a:gd name="T0" fmla="*/ 722 w 724"/>
              <a:gd name="T1" fmla="*/ 561 h 724"/>
              <a:gd name="T2" fmla="*/ 683 w 724"/>
              <a:gd name="T3" fmla="*/ 534 h 724"/>
              <a:gd name="T4" fmla="*/ 655 w 724"/>
              <a:gd name="T5" fmla="*/ 519 h 724"/>
              <a:gd name="T6" fmla="*/ 623 w 724"/>
              <a:gd name="T7" fmla="*/ 501 h 724"/>
              <a:gd name="T8" fmla="*/ 595 w 724"/>
              <a:gd name="T9" fmla="*/ 485 h 724"/>
              <a:gd name="T10" fmla="*/ 582 w 724"/>
              <a:gd name="T11" fmla="*/ 476 h 724"/>
              <a:gd name="T12" fmla="*/ 564 w 724"/>
              <a:gd name="T13" fmla="*/ 465 h 724"/>
              <a:gd name="T14" fmla="*/ 550 w 724"/>
              <a:gd name="T15" fmla="*/ 461 h 724"/>
              <a:gd name="T16" fmla="*/ 524 w 724"/>
              <a:gd name="T17" fmla="*/ 476 h 724"/>
              <a:gd name="T18" fmla="*/ 496 w 724"/>
              <a:gd name="T19" fmla="*/ 508 h 724"/>
              <a:gd name="T20" fmla="*/ 468 w 724"/>
              <a:gd name="T21" fmla="*/ 540 h 724"/>
              <a:gd name="T22" fmla="*/ 445 w 724"/>
              <a:gd name="T23" fmla="*/ 554 h 724"/>
              <a:gd name="T24" fmla="*/ 433 w 724"/>
              <a:gd name="T25" fmla="*/ 552 h 724"/>
              <a:gd name="T26" fmla="*/ 423 w 724"/>
              <a:gd name="T27" fmla="*/ 547 h 724"/>
              <a:gd name="T28" fmla="*/ 410 w 724"/>
              <a:gd name="T29" fmla="*/ 540 h 724"/>
              <a:gd name="T30" fmla="*/ 400 w 724"/>
              <a:gd name="T31" fmla="*/ 534 h 724"/>
              <a:gd name="T32" fmla="*/ 280 w 724"/>
              <a:gd name="T33" fmla="*/ 445 h 724"/>
              <a:gd name="T34" fmla="*/ 190 w 724"/>
              <a:gd name="T35" fmla="*/ 324 h 724"/>
              <a:gd name="T36" fmla="*/ 184 w 724"/>
              <a:gd name="T37" fmla="*/ 314 h 724"/>
              <a:gd name="T38" fmla="*/ 177 w 724"/>
              <a:gd name="T39" fmla="*/ 302 h 724"/>
              <a:gd name="T40" fmla="*/ 173 w 724"/>
              <a:gd name="T41" fmla="*/ 291 h 724"/>
              <a:gd name="T42" fmla="*/ 170 w 724"/>
              <a:gd name="T43" fmla="*/ 280 h 724"/>
              <a:gd name="T44" fmla="*/ 185 w 724"/>
              <a:gd name="T45" fmla="*/ 256 h 724"/>
              <a:gd name="T46" fmla="*/ 217 w 724"/>
              <a:gd name="T47" fmla="*/ 229 h 724"/>
              <a:gd name="T48" fmla="*/ 248 w 724"/>
              <a:gd name="T49" fmla="*/ 200 h 724"/>
              <a:gd name="T50" fmla="*/ 263 w 724"/>
              <a:gd name="T51" fmla="*/ 175 h 724"/>
              <a:gd name="T52" fmla="*/ 260 w 724"/>
              <a:gd name="T53" fmla="*/ 160 h 724"/>
              <a:gd name="T54" fmla="*/ 248 w 724"/>
              <a:gd name="T55" fmla="*/ 142 h 724"/>
              <a:gd name="T56" fmla="*/ 239 w 724"/>
              <a:gd name="T57" fmla="*/ 129 h 724"/>
              <a:gd name="T58" fmla="*/ 224 w 724"/>
              <a:gd name="T59" fmla="*/ 101 h 724"/>
              <a:gd name="T60" fmla="*/ 206 w 724"/>
              <a:gd name="T61" fmla="*/ 69 h 724"/>
              <a:gd name="T62" fmla="*/ 190 w 724"/>
              <a:gd name="T63" fmla="*/ 41 h 724"/>
              <a:gd name="T64" fmla="*/ 163 w 724"/>
              <a:gd name="T65" fmla="*/ 2 h 724"/>
              <a:gd name="T66" fmla="*/ 152 w 724"/>
              <a:gd name="T67" fmla="*/ 0 h 724"/>
              <a:gd name="T68" fmla="*/ 116 w 724"/>
              <a:gd name="T69" fmla="*/ 6 h 724"/>
              <a:gd name="T70" fmla="*/ 81 w 724"/>
              <a:gd name="T71" fmla="*/ 16 h 724"/>
              <a:gd name="T72" fmla="*/ 26 w 724"/>
              <a:gd name="T73" fmla="*/ 79 h 724"/>
              <a:gd name="T74" fmla="*/ 0 w 724"/>
              <a:gd name="T75" fmla="*/ 175 h 724"/>
              <a:gd name="T76" fmla="*/ 2 w 724"/>
              <a:gd name="T77" fmla="*/ 202 h 724"/>
              <a:gd name="T78" fmla="*/ 8 w 724"/>
              <a:gd name="T79" fmla="*/ 231 h 724"/>
              <a:gd name="T80" fmla="*/ 16 w 724"/>
              <a:gd name="T81" fmla="*/ 256 h 724"/>
              <a:gd name="T82" fmla="*/ 26 w 724"/>
              <a:gd name="T83" fmla="*/ 284 h 724"/>
              <a:gd name="T84" fmla="*/ 35 w 724"/>
              <a:gd name="T85" fmla="*/ 309 h 724"/>
              <a:gd name="T86" fmla="*/ 78 w 724"/>
              <a:gd name="T87" fmla="*/ 399 h 724"/>
              <a:gd name="T88" fmla="*/ 189 w 724"/>
              <a:gd name="T89" fmla="*/ 535 h 724"/>
              <a:gd name="T90" fmla="*/ 325 w 724"/>
              <a:gd name="T91" fmla="*/ 646 h 724"/>
              <a:gd name="T92" fmla="*/ 415 w 724"/>
              <a:gd name="T93" fmla="*/ 689 h 724"/>
              <a:gd name="T94" fmla="*/ 440 w 724"/>
              <a:gd name="T95" fmla="*/ 698 h 724"/>
              <a:gd name="T96" fmla="*/ 469 w 724"/>
              <a:gd name="T97" fmla="*/ 709 h 724"/>
              <a:gd name="T98" fmla="*/ 493 w 724"/>
              <a:gd name="T99" fmla="*/ 716 h 724"/>
              <a:gd name="T100" fmla="*/ 523 w 724"/>
              <a:gd name="T101" fmla="*/ 723 h 724"/>
              <a:gd name="T102" fmla="*/ 550 w 724"/>
              <a:gd name="T103" fmla="*/ 724 h 724"/>
              <a:gd name="T104" fmla="*/ 645 w 724"/>
              <a:gd name="T105" fmla="*/ 698 h 724"/>
              <a:gd name="T106" fmla="*/ 708 w 724"/>
              <a:gd name="T107" fmla="*/ 644 h 724"/>
              <a:gd name="T108" fmla="*/ 719 w 724"/>
              <a:gd name="T109" fmla="*/ 608 h 724"/>
              <a:gd name="T110" fmla="*/ 724 w 724"/>
              <a:gd name="T111" fmla="*/ 572 h 724"/>
              <a:gd name="T112" fmla="*/ 722 w 724"/>
              <a:gd name="T113" fmla="*/ 561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4" h="724">
                <a:moveTo>
                  <a:pt x="722" y="561"/>
                </a:moveTo>
                <a:cubicBezTo>
                  <a:pt x="720" y="555"/>
                  <a:pt x="707" y="546"/>
                  <a:pt x="683" y="534"/>
                </a:cubicBezTo>
                <a:cubicBezTo>
                  <a:pt x="677" y="530"/>
                  <a:pt x="667" y="525"/>
                  <a:pt x="655" y="519"/>
                </a:cubicBezTo>
                <a:cubicBezTo>
                  <a:pt x="643" y="512"/>
                  <a:pt x="633" y="506"/>
                  <a:pt x="623" y="501"/>
                </a:cubicBezTo>
                <a:cubicBezTo>
                  <a:pt x="613" y="495"/>
                  <a:pt x="604" y="490"/>
                  <a:pt x="595" y="485"/>
                </a:cubicBezTo>
                <a:cubicBezTo>
                  <a:pt x="582" y="476"/>
                  <a:pt x="582" y="476"/>
                  <a:pt x="582" y="476"/>
                </a:cubicBezTo>
                <a:cubicBezTo>
                  <a:pt x="564" y="465"/>
                  <a:pt x="564" y="465"/>
                  <a:pt x="564" y="465"/>
                </a:cubicBezTo>
                <a:cubicBezTo>
                  <a:pt x="550" y="461"/>
                  <a:pt x="550" y="461"/>
                  <a:pt x="550" y="461"/>
                </a:cubicBezTo>
                <a:cubicBezTo>
                  <a:pt x="543" y="461"/>
                  <a:pt x="534" y="466"/>
                  <a:pt x="524" y="476"/>
                </a:cubicBezTo>
                <a:cubicBezTo>
                  <a:pt x="514" y="486"/>
                  <a:pt x="504" y="496"/>
                  <a:pt x="496" y="508"/>
                </a:cubicBezTo>
                <a:cubicBezTo>
                  <a:pt x="487" y="519"/>
                  <a:pt x="478" y="530"/>
                  <a:pt x="468" y="540"/>
                </a:cubicBezTo>
                <a:cubicBezTo>
                  <a:pt x="459" y="549"/>
                  <a:pt x="451" y="554"/>
                  <a:pt x="445" y="554"/>
                </a:cubicBezTo>
                <a:cubicBezTo>
                  <a:pt x="433" y="552"/>
                  <a:pt x="433" y="552"/>
                  <a:pt x="433" y="552"/>
                </a:cubicBezTo>
                <a:cubicBezTo>
                  <a:pt x="423" y="547"/>
                  <a:pt x="423" y="547"/>
                  <a:pt x="423" y="547"/>
                </a:cubicBezTo>
                <a:cubicBezTo>
                  <a:pt x="410" y="540"/>
                  <a:pt x="410" y="540"/>
                  <a:pt x="410" y="540"/>
                </a:cubicBezTo>
                <a:cubicBezTo>
                  <a:pt x="400" y="534"/>
                  <a:pt x="400" y="534"/>
                  <a:pt x="400" y="534"/>
                </a:cubicBezTo>
                <a:cubicBezTo>
                  <a:pt x="353" y="508"/>
                  <a:pt x="313" y="478"/>
                  <a:pt x="280" y="445"/>
                </a:cubicBezTo>
                <a:cubicBezTo>
                  <a:pt x="246" y="411"/>
                  <a:pt x="216" y="371"/>
                  <a:pt x="190" y="324"/>
                </a:cubicBezTo>
                <a:cubicBezTo>
                  <a:pt x="184" y="314"/>
                  <a:pt x="184" y="314"/>
                  <a:pt x="184" y="314"/>
                </a:cubicBezTo>
                <a:cubicBezTo>
                  <a:pt x="177" y="302"/>
                  <a:pt x="177" y="302"/>
                  <a:pt x="177" y="302"/>
                </a:cubicBezTo>
                <a:cubicBezTo>
                  <a:pt x="173" y="291"/>
                  <a:pt x="173" y="291"/>
                  <a:pt x="173" y="291"/>
                </a:cubicBezTo>
                <a:cubicBezTo>
                  <a:pt x="170" y="280"/>
                  <a:pt x="170" y="280"/>
                  <a:pt x="170" y="280"/>
                </a:cubicBezTo>
                <a:cubicBezTo>
                  <a:pt x="170" y="273"/>
                  <a:pt x="175" y="266"/>
                  <a:pt x="185" y="256"/>
                </a:cubicBezTo>
                <a:cubicBezTo>
                  <a:pt x="195" y="246"/>
                  <a:pt x="205" y="237"/>
                  <a:pt x="217" y="229"/>
                </a:cubicBezTo>
                <a:cubicBezTo>
                  <a:pt x="228" y="220"/>
                  <a:pt x="239" y="211"/>
                  <a:pt x="248" y="200"/>
                </a:cubicBezTo>
                <a:cubicBezTo>
                  <a:pt x="258" y="190"/>
                  <a:pt x="263" y="182"/>
                  <a:pt x="263" y="175"/>
                </a:cubicBezTo>
                <a:cubicBezTo>
                  <a:pt x="260" y="160"/>
                  <a:pt x="260" y="160"/>
                  <a:pt x="260" y="160"/>
                </a:cubicBezTo>
                <a:cubicBezTo>
                  <a:pt x="248" y="142"/>
                  <a:pt x="248" y="142"/>
                  <a:pt x="248" y="142"/>
                </a:cubicBezTo>
                <a:cubicBezTo>
                  <a:pt x="239" y="129"/>
                  <a:pt x="239" y="129"/>
                  <a:pt x="239" y="129"/>
                </a:cubicBezTo>
                <a:cubicBezTo>
                  <a:pt x="234" y="120"/>
                  <a:pt x="229" y="111"/>
                  <a:pt x="224" y="101"/>
                </a:cubicBezTo>
                <a:cubicBezTo>
                  <a:pt x="218" y="92"/>
                  <a:pt x="212" y="81"/>
                  <a:pt x="206" y="69"/>
                </a:cubicBezTo>
                <a:cubicBezTo>
                  <a:pt x="199" y="57"/>
                  <a:pt x="194" y="48"/>
                  <a:pt x="190" y="41"/>
                </a:cubicBezTo>
                <a:cubicBezTo>
                  <a:pt x="178" y="17"/>
                  <a:pt x="169" y="4"/>
                  <a:pt x="163" y="2"/>
                </a:cubicBezTo>
                <a:cubicBezTo>
                  <a:pt x="152" y="0"/>
                  <a:pt x="152" y="0"/>
                  <a:pt x="152" y="0"/>
                </a:cubicBezTo>
                <a:cubicBezTo>
                  <a:pt x="143" y="0"/>
                  <a:pt x="131" y="2"/>
                  <a:pt x="116" y="6"/>
                </a:cubicBezTo>
                <a:cubicBezTo>
                  <a:pt x="101" y="9"/>
                  <a:pt x="89" y="13"/>
                  <a:pt x="81" y="16"/>
                </a:cubicBezTo>
                <a:cubicBezTo>
                  <a:pt x="63" y="24"/>
                  <a:pt x="45" y="44"/>
                  <a:pt x="26" y="79"/>
                </a:cubicBezTo>
                <a:cubicBezTo>
                  <a:pt x="9" y="111"/>
                  <a:pt x="0" y="143"/>
                  <a:pt x="0" y="175"/>
                </a:cubicBezTo>
                <a:cubicBezTo>
                  <a:pt x="0" y="184"/>
                  <a:pt x="0" y="193"/>
                  <a:pt x="2" y="202"/>
                </a:cubicBezTo>
                <a:cubicBezTo>
                  <a:pt x="3" y="210"/>
                  <a:pt x="5" y="220"/>
                  <a:pt x="8" y="231"/>
                </a:cubicBezTo>
                <a:cubicBezTo>
                  <a:pt x="11" y="242"/>
                  <a:pt x="14" y="250"/>
                  <a:pt x="16" y="256"/>
                </a:cubicBezTo>
                <a:cubicBezTo>
                  <a:pt x="17" y="261"/>
                  <a:pt x="21" y="271"/>
                  <a:pt x="26" y="284"/>
                </a:cubicBezTo>
                <a:cubicBezTo>
                  <a:pt x="31" y="298"/>
                  <a:pt x="34" y="306"/>
                  <a:pt x="35" y="309"/>
                </a:cubicBezTo>
                <a:cubicBezTo>
                  <a:pt x="47" y="343"/>
                  <a:pt x="62" y="373"/>
                  <a:pt x="78" y="399"/>
                </a:cubicBezTo>
                <a:cubicBezTo>
                  <a:pt x="105" y="443"/>
                  <a:pt x="142" y="489"/>
                  <a:pt x="189" y="535"/>
                </a:cubicBezTo>
                <a:cubicBezTo>
                  <a:pt x="236" y="582"/>
                  <a:pt x="281" y="619"/>
                  <a:pt x="325" y="646"/>
                </a:cubicBezTo>
                <a:cubicBezTo>
                  <a:pt x="351" y="663"/>
                  <a:pt x="381" y="677"/>
                  <a:pt x="415" y="689"/>
                </a:cubicBezTo>
                <a:cubicBezTo>
                  <a:pt x="418" y="690"/>
                  <a:pt x="426" y="693"/>
                  <a:pt x="440" y="698"/>
                </a:cubicBezTo>
                <a:cubicBezTo>
                  <a:pt x="454" y="703"/>
                  <a:pt x="463" y="707"/>
                  <a:pt x="469" y="709"/>
                </a:cubicBezTo>
                <a:cubicBezTo>
                  <a:pt x="474" y="711"/>
                  <a:pt x="482" y="713"/>
                  <a:pt x="493" y="716"/>
                </a:cubicBezTo>
                <a:cubicBezTo>
                  <a:pt x="504" y="719"/>
                  <a:pt x="514" y="721"/>
                  <a:pt x="523" y="723"/>
                </a:cubicBezTo>
                <a:cubicBezTo>
                  <a:pt x="531" y="724"/>
                  <a:pt x="540" y="724"/>
                  <a:pt x="550" y="724"/>
                </a:cubicBezTo>
                <a:cubicBezTo>
                  <a:pt x="581" y="724"/>
                  <a:pt x="613" y="716"/>
                  <a:pt x="645" y="698"/>
                </a:cubicBezTo>
                <a:cubicBezTo>
                  <a:pt x="680" y="679"/>
                  <a:pt x="701" y="661"/>
                  <a:pt x="708" y="644"/>
                </a:cubicBezTo>
                <a:cubicBezTo>
                  <a:pt x="712" y="635"/>
                  <a:pt x="715" y="623"/>
                  <a:pt x="719" y="608"/>
                </a:cubicBezTo>
                <a:cubicBezTo>
                  <a:pt x="722" y="594"/>
                  <a:pt x="724" y="581"/>
                  <a:pt x="724" y="572"/>
                </a:cubicBezTo>
                <a:lnTo>
                  <a:pt x="722" y="561"/>
                </a:lnTo>
                <a:close/>
              </a:path>
            </a:pathLst>
          </a:custGeom>
          <a:solidFill>
            <a:srgbClr val="15545B"/>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latin typeface="Segoe UI Light" panose="020B0502040204020203" pitchFamily="34" charset="0"/>
              <a:cs typeface="Segoe UI Light" panose="020B0502040204020203" pitchFamily="34" charset="0"/>
            </a:endParaRPr>
          </a:p>
        </p:txBody>
      </p:sp>
      <p:sp>
        <p:nvSpPr>
          <p:cNvPr id="16" name="Freeform 17" descr="Icône d'un employé&#10;&#10;Employee icon">
            <a:extLst>
              <a:ext uri="{FF2B5EF4-FFF2-40B4-BE49-F238E27FC236}">
                <a16:creationId xmlns:a16="http://schemas.microsoft.com/office/drawing/2014/main" id="{02078708-4C53-4238-B558-52CC38155FB2}"/>
              </a:ext>
            </a:extLst>
          </p:cNvPr>
          <p:cNvSpPr>
            <a:spLocks noEditPoints="1"/>
          </p:cNvSpPr>
          <p:nvPr>
            <p:custDataLst>
              <p:tags r:id="rId6"/>
            </p:custDataLst>
          </p:nvPr>
        </p:nvSpPr>
        <p:spPr bwMode="auto">
          <a:xfrm>
            <a:off x="1268184" y="2298195"/>
            <a:ext cx="397825" cy="350869"/>
          </a:xfrm>
          <a:custGeom>
            <a:avLst/>
            <a:gdLst>
              <a:gd name="T0" fmla="*/ 52 w 1272"/>
              <a:gd name="T1" fmla="*/ 1198 h 1198"/>
              <a:gd name="T2" fmla="*/ 1219 w 1272"/>
              <a:gd name="T3" fmla="*/ 1198 h 1198"/>
              <a:gd name="T4" fmla="*/ 1259 w 1272"/>
              <a:gd name="T5" fmla="*/ 1180 h 1198"/>
              <a:gd name="T6" fmla="*/ 1270 w 1272"/>
              <a:gd name="T7" fmla="*/ 1146 h 1198"/>
              <a:gd name="T8" fmla="*/ 932 w 1272"/>
              <a:gd name="T9" fmla="*/ 660 h 1198"/>
              <a:gd name="T10" fmla="*/ 636 w 1272"/>
              <a:gd name="T11" fmla="*/ 783 h 1198"/>
              <a:gd name="T12" fmla="*/ 339 w 1272"/>
              <a:gd name="T13" fmla="*/ 660 h 1198"/>
              <a:gd name="T14" fmla="*/ 1 w 1272"/>
              <a:gd name="T15" fmla="*/ 1146 h 1198"/>
              <a:gd name="T16" fmla="*/ 12 w 1272"/>
              <a:gd name="T17" fmla="*/ 1180 h 1198"/>
              <a:gd name="T18" fmla="*/ 52 w 1272"/>
              <a:gd name="T19" fmla="*/ 1198 h 1198"/>
              <a:gd name="T20" fmla="*/ 52 w 1272"/>
              <a:gd name="T21" fmla="*/ 1198 h 1198"/>
              <a:gd name="T22" fmla="*/ 52 w 1272"/>
              <a:gd name="T23" fmla="*/ 1198 h 1198"/>
              <a:gd name="T24" fmla="*/ 373 w 1272"/>
              <a:gd name="T25" fmla="*/ 614 h 1198"/>
              <a:gd name="T26" fmla="*/ 394 w 1272"/>
              <a:gd name="T27" fmla="*/ 634 h 1198"/>
              <a:gd name="T28" fmla="*/ 636 w 1272"/>
              <a:gd name="T29" fmla="*/ 727 h 1198"/>
              <a:gd name="T30" fmla="*/ 878 w 1272"/>
              <a:gd name="T31" fmla="*/ 634 h 1198"/>
              <a:gd name="T32" fmla="*/ 899 w 1272"/>
              <a:gd name="T33" fmla="*/ 614 h 1198"/>
              <a:gd name="T34" fmla="*/ 918 w 1272"/>
              <a:gd name="T35" fmla="*/ 592 h 1198"/>
              <a:gd name="T36" fmla="*/ 999 w 1272"/>
              <a:gd name="T37" fmla="*/ 364 h 1198"/>
              <a:gd name="T38" fmla="*/ 636 w 1272"/>
              <a:gd name="T39" fmla="*/ 0 h 1198"/>
              <a:gd name="T40" fmla="*/ 272 w 1272"/>
              <a:gd name="T41" fmla="*/ 364 h 1198"/>
              <a:gd name="T42" fmla="*/ 353 w 1272"/>
              <a:gd name="T43" fmla="*/ 592 h 1198"/>
              <a:gd name="T44" fmla="*/ 373 w 1272"/>
              <a:gd name="T45" fmla="*/ 614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2" h="1198">
                <a:moveTo>
                  <a:pt x="52" y="1198"/>
                </a:moveTo>
                <a:cubicBezTo>
                  <a:pt x="1219" y="1198"/>
                  <a:pt x="1219" y="1198"/>
                  <a:pt x="1219" y="1198"/>
                </a:cubicBezTo>
                <a:cubicBezTo>
                  <a:pt x="1235" y="1198"/>
                  <a:pt x="1250" y="1191"/>
                  <a:pt x="1259" y="1180"/>
                </a:cubicBezTo>
                <a:cubicBezTo>
                  <a:pt x="1268" y="1171"/>
                  <a:pt x="1272" y="1158"/>
                  <a:pt x="1270" y="1146"/>
                </a:cubicBezTo>
                <a:cubicBezTo>
                  <a:pt x="1243" y="933"/>
                  <a:pt x="1112" y="755"/>
                  <a:pt x="932" y="660"/>
                </a:cubicBezTo>
                <a:cubicBezTo>
                  <a:pt x="856" y="736"/>
                  <a:pt x="751" y="783"/>
                  <a:pt x="636" y="783"/>
                </a:cubicBezTo>
                <a:cubicBezTo>
                  <a:pt x="520" y="783"/>
                  <a:pt x="415" y="736"/>
                  <a:pt x="339" y="660"/>
                </a:cubicBezTo>
                <a:cubicBezTo>
                  <a:pt x="160" y="755"/>
                  <a:pt x="29" y="933"/>
                  <a:pt x="1" y="1146"/>
                </a:cubicBezTo>
                <a:cubicBezTo>
                  <a:pt x="0" y="1158"/>
                  <a:pt x="4" y="1171"/>
                  <a:pt x="12" y="1180"/>
                </a:cubicBezTo>
                <a:cubicBezTo>
                  <a:pt x="22" y="1191"/>
                  <a:pt x="36" y="1198"/>
                  <a:pt x="52" y="1198"/>
                </a:cubicBezTo>
                <a:close/>
                <a:moveTo>
                  <a:pt x="52" y="1198"/>
                </a:moveTo>
                <a:cubicBezTo>
                  <a:pt x="52" y="1198"/>
                  <a:pt x="52" y="1198"/>
                  <a:pt x="52" y="1198"/>
                </a:cubicBezTo>
                <a:moveTo>
                  <a:pt x="373" y="614"/>
                </a:moveTo>
                <a:cubicBezTo>
                  <a:pt x="380" y="621"/>
                  <a:pt x="387" y="628"/>
                  <a:pt x="394" y="634"/>
                </a:cubicBezTo>
                <a:cubicBezTo>
                  <a:pt x="458" y="692"/>
                  <a:pt x="543" y="727"/>
                  <a:pt x="636" y="727"/>
                </a:cubicBezTo>
                <a:cubicBezTo>
                  <a:pt x="729" y="727"/>
                  <a:pt x="813" y="692"/>
                  <a:pt x="878" y="634"/>
                </a:cubicBezTo>
                <a:cubicBezTo>
                  <a:pt x="885" y="628"/>
                  <a:pt x="892" y="621"/>
                  <a:pt x="899" y="614"/>
                </a:cubicBezTo>
                <a:cubicBezTo>
                  <a:pt x="906" y="607"/>
                  <a:pt x="912" y="600"/>
                  <a:pt x="918" y="592"/>
                </a:cubicBezTo>
                <a:cubicBezTo>
                  <a:pt x="969" y="529"/>
                  <a:pt x="999" y="450"/>
                  <a:pt x="999" y="364"/>
                </a:cubicBezTo>
                <a:cubicBezTo>
                  <a:pt x="999" y="163"/>
                  <a:pt x="836" y="0"/>
                  <a:pt x="636" y="0"/>
                </a:cubicBezTo>
                <a:cubicBezTo>
                  <a:pt x="435" y="0"/>
                  <a:pt x="272" y="163"/>
                  <a:pt x="272" y="364"/>
                </a:cubicBezTo>
                <a:cubicBezTo>
                  <a:pt x="272" y="450"/>
                  <a:pt x="303" y="529"/>
                  <a:pt x="353" y="592"/>
                </a:cubicBezTo>
                <a:cubicBezTo>
                  <a:pt x="359" y="600"/>
                  <a:pt x="366" y="607"/>
                  <a:pt x="373" y="614"/>
                </a:cubicBezTo>
                <a:close/>
              </a:path>
            </a:pathLst>
          </a:custGeom>
          <a:solidFill>
            <a:srgbClr val="2C364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latin typeface="Segoe UI Light" panose="020B0502040204020203" pitchFamily="34" charset="0"/>
              <a:cs typeface="Segoe UI Light" panose="020B0502040204020203" pitchFamily="34" charset="0"/>
            </a:endParaRPr>
          </a:p>
        </p:txBody>
      </p:sp>
      <p:sp>
        <p:nvSpPr>
          <p:cNvPr id="17" name="Rectangle 16">
            <a:hlinkClick r:id="rId18"/>
            <a:extLst>
              <a:ext uri="{FF2B5EF4-FFF2-40B4-BE49-F238E27FC236}">
                <a16:creationId xmlns:a16="http://schemas.microsoft.com/office/drawing/2014/main" id="{EAF3FD8D-0498-4DDE-8DAE-4C74CFFAF260}"/>
              </a:ext>
            </a:extLst>
          </p:cNvPr>
          <p:cNvSpPr/>
          <p:nvPr>
            <p:custDataLst>
              <p:tags r:id="rId7"/>
            </p:custDataLst>
          </p:nvPr>
        </p:nvSpPr>
        <p:spPr>
          <a:xfrm>
            <a:off x="1821817" y="3683173"/>
            <a:ext cx="3184779" cy="369332"/>
          </a:xfrm>
          <a:prstGeom prst="rect">
            <a:avLst/>
          </a:prstGeom>
        </p:spPr>
        <p:txBody>
          <a:bodyPr wrap="square">
            <a:spAutoFit/>
          </a:bodyPr>
          <a:lstStyle/>
          <a:p>
            <a:pPr lvl="0" eaLnBrk="0" fontAlgn="base" hangingPunct="0">
              <a:spcBef>
                <a:spcPct val="0"/>
              </a:spcBef>
              <a:spcAft>
                <a:spcPct val="0"/>
              </a:spcAft>
            </a:pPr>
            <a:r>
              <a:rPr lang="en-US" altLang="en-US" dirty="0">
                <a:latin typeface="Segoe UI Light" panose="020B0502040204020203" pitchFamily="34" charset="0"/>
                <a:cs typeface="Segoe UI Light" panose="020B0502040204020203" pitchFamily="34" charset="0"/>
              </a:rPr>
              <a:t>Anik.Sauve@tbs-sct.gc.ca</a:t>
            </a:r>
          </a:p>
        </p:txBody>
      </p:sp>
      <p:sp>
        <p:nvSpPr>
          <p:cNvPr id="18" name="Rectangle 17">
            <a:extLst>
              <a:ext uri="{FF2B5EF4-FFF2-40B4-BE49-F238E27FC236}">
                <a16:creationId xmlns:a16="http://schemas.microsoft.com/office/drawing/2014/main" id="{26BB7542-7DCD-439C-9C66-9C0715E9EDBA}"/>
              </a:ext>
            </a:extLst>
          </p:cNvPr>
          <p:cNvSpPr/>
          <p:nvPr>
            <p:custDataLst>
              <p:tags r:id="rId8"/>
            </p:custDataLst>
          </p:nvPr>
        </p:nvSpPr>
        <p:spPr>
          <a:xfrm>
            <a:off x="1834517" y="4340094"/>
            <a:ext cx="3184779" cy="369332"/>
          </a:xfrm>
          <a:prstGeom prst="rect">
            <a:avLst/>
          </a:prstGeom>
        </p:spPr>
        <p:txBody>
          <a:bodyPr wrap="square">
            <a:spAutoFit/>
          </a:bodyPr>
          <a:lstStyle/>
          <a:p>
            <a:pPr lvl="0" eaLnBrk="0" fontAlgn="base" hangingPunct="0">
              <a:spcBef>
                <a:spcPct val="0"/>
              </a:spcBef>
              <a:spcAft>
                <a:spcPct val="0"/>
              </a:spcAft>
            </a:pPr>
            <a:r>
              <a:rPr lang="en-US" altLang="en-US" dirty="0">
                <a:latin typeface="Segoe UI Light" panose="020B0502040204020203" pitchFamily="34" charset="0"/>
                <a:cs typeface="Segoe UI Light" panose="020B0502040204020203" pitchFamily="34" charset="0"/>
              </a:rPr>
              <a:t>613-402-7885</a:t>
            </a:r>
          </a:p>
        </p:txBody>
      </p:sp>
      <p:sp>
        <p:nvSpPr>
          <p:cNvPr id="19" name="Rectangle 18">
            <a:extLst>
              <a:ext uri="{FF2B5EF4-FFF2-40B4-BE49-F238E27FC236}">
                <a16:creationId xmlns:a16="http://schemas.microsoft.com/office/drawing/2014/main" id="{85C18FAD-3296-49CA-93EE-64A2820C2901}"/>
              </a:ext>
            </a:extLst>
          </p:cNvPr>
          <p:cNvSpPr/>
          <p:nvPr>
            <p:custDataLst>
              <p:tags r:id="rId9"/>
            </p:custDataLst>
          </p:nvPr>
        </p:nvSpPr>
        <p:spPr>
          <a:xfrm>
            <a:off x="6997700" y="2315465"/>
            <a:ext cx="3387980" cy="1200329"/>
          </a:xfrm>
          <a:prstGeom prst="rect">
            <a:avLst/>
          </a:prstGeom>
        </p:spPr>
        <p:txBody>
          <a:bodyPr wrap="square">
            <a:spAutoFit/>
          </a:bodyPr>
          <a:lstStyle/>
          <a:p>
            <a:pPr lvl="0" eaLnBrk="0" fontAlgn="base" hangingPunct="0">
              <a:spcBef>
                <a:spcPct val="0"/>
              </a:spcBef>
              <a:spcAft>
                <a:spcPct val="0"/>
              </a:spcAft>
            </a:pPr>
            <a:r>
              <a:rPr lang="en-US" altLang="en-US" dirty="0">
                <a:latin typeface="Segoe UI Light" panose="020B0502040204020203" pitchFamily="34" charset="0"/>
                <a:cs typeface="Segoe UI Light" panose="020B0502040204020203" pitchFamily="34" charset="0"/>
              </a:rPr>
              <a:t>Anik Sauvé</a:t>
            </a:r>
          </a:p>
          <a:p>
            <a:pPr lvl="0" eaLnBrk="0" fontAlgn="base" hangingPunct="0">
              <a:spcBef>
                <a:spcPct val="0"/>
              </a:spcBef>
              <a:spcAft>
                <a:spcPct val="0"/>
              </a:spcAft>
            </a:pPr>
            <a:r>
              <a:rPr lang="en-US" altLang="en-US" dirty="0">
                <a:latin typeface="Segoe UI Light" panose="020B0502040204020203" pitchFamily="34" charset="0"/>
                <a:cs typeface="Segoe UI Light" panose="020B0502040204020203" pitchFamily="34" charset="0"/>
              </a:rPr>
              <a:t>National Coordinator</a:t>
            </a:r>
          </a:p>
          <a:p>
            <a:pPr lvl="0" eaLnBrk="0" fontAlgn="base" hangingPunct="0">
              <a:spcBef>
                <a:spcPct val="0"/>
              </a:spcBef>
              <a:spcAft>
                <a:spcPct val="0"/>
              </a:spcAft>
            </a:pPr>
            <a:r>
              <a:rPr lang="en-US" altLang="en-US" dirty="0">
                <a:latin typeface="Segoe UI Light" panose="020B0502040204020203" pitchFamily="34" charset="0"/>
                <a:cs typeface="Segoe UI Light" panose="020B0502040204020203" pitchFamily="34" charset="0"/>
              </a:rPr>
              <a:t>Council of the Network of </a:t>
            </a:r>
            <a:br>
              <a:rPr lang="en-US" altLang="en-US" dirty="0">
                <a:latin typeface="Segoe UI Light" panose="020B0502040204020203" pitchFamily="34" charset="0"/>
                <a:cs typeface="Segoe UI Light" panose="020B0502040204020203" pitchFamily="34" charset="0"/>
              </a:rPr>
            </a:br>
            <a:r>
              <a:rPr lang="en-US" altLang="en-US" dirty="0">
                <a:latin typeface="Segoe UI Light" panose="020B0502040204020203" pitchFamily="34" charset="0"/>
                <a:cs typeface="Segoe UI Light" panose="020B0502040204020203" pitchFamily="34" charset="0"/>
              </a:rPr>
              <a:t>Official Languages Champions</a:t>
            </a:r>
          </a:p>
        </p:txBody>
      </p:sp>
      <p:sp>
        <p:nvSpPr>
          <p:cNvPr id="20" name="Freeform 21600" descr="Icône courrier&#10;&#10;Mail icon">
            <a:hlinkClick r:id="rId18"/>
            <a:extLst>
              <a:ext uri="{FF2B5EF4-FFF2-40B4-BE49-F238E27FC236}">
                <a16:creationId xmlns:a16="http://schemas.microsoft.com/office/drawing/2014/main" id="{43DE9683-AC33-4628-AC78-B0BCFE7A5C51}"/>
              </a:ext>
            </a:extLst>
          </p:cNvPr>
          <p:cNvSpPr>
            <a:spLocks noEditPoints="1"/>
          </p:cNvSpPr>
          <p:nvPr>
            <p:custDataLst>
              <p:tags r:id="rId10"/>
            </p:custDataLst>
          </p:nvPr>
        </p:nvSpPr>
        <p:spPr bwMode="auto">
          <a:xfrm>
            <a:off x="6446042" y="3675540"/>
            <a:ext cx="425529" cy="331892"/>
          </a:xfrm>
          <a:custGeom>
            <a:avLst/>
            <a:gdLst>
              <a:gd name="T0" fmla="*/ 139 w 143"/>
              <a:gd name="T1" fmla="*/ 4 h 112"/>
              <a:gd name="T2" fmla="*/ 130 w 143"/>
              <a:gd name="T3" fmla="*/ 0 h 112"/>
              <a:gd name="T4" fmla="*/ 13 w 143"/>
              <a:gd name="T5" fmla="*/ 0 h 112"/>
              <a:gd name="T6" fmla="*/ 3 w 143"/>
              <a:gd name="T7" fmla="*/ 4 h 112"/>
              <a:gd name="T8" fmla="*/ 0 w 143"/>
              <a:gd name="T9" fmla="*/ 14 h 112"/>
              <a:gd name="T10" fmla="*/ 4 w 143"/>
              <a:gd name="T11" fmla="*/ 25 h 112"/>
              <a:gd name="T12" fmla="*/ 14 w 143"/>
              <a:gd name="T13" fmla="*/ 34 h 112"/>
              <a:gd name="T14" fmla="*/ 30 w 143"/>
              <a:gd name="T15" fmla="*/ 46 h 112"/>
              <a:gd name="T16" fmla="*/ 51 w 143"/>
              <a:gd name="T17" fmla="*/ 60 h 112"/>
              <a:gd name="T18" fmla="*/ 54 w 143"/>
              <a:gd name="T19" fmla="*/ 63 h 112"/>
              <a:gd name="T20" fmla="*/ 59 w 143"/>
              <a:gd name="T21" fmla="*/ 66 h 112"/>
              <a:gd name="T22" fmla="*/ 63 w 143"/>
              <a:gd name="T23" fmla="*/ 68 h 112"/>
              <a:gd name="T24" fmla="*/ 67 w 143"/>
              <a:gd name="T25" fmla="*/ 70 h 112"/>
              <a:gd name="T26" fmla="*/ 71 w 143"/>
              <a:gd name="T27" fmla="*/ 71 h 112"/>
              <a:gd name="T28" fmla="*/ 71 w 143"/>
              <a:gd name="T29" fmla="*/ 71 h 112"/>
              <a:gd name="T30" fmla="*/ 71 w 143"/>
              <a:gd name="T31" fmla="*/ 71 h 112"/>
              <a:gd name="T32" fmla="*/ 75 w 143"/>
              <a:gd name="T33" fmla="*/ 70 h 112"/>
              <a:gd name="T34" fmla="*/ 80 w 143"/>
              <a:gd name="T35" fmla="*/ 68 h 112"/>
              <a:gd name="T36" fmla="*/ 84 w 143"/>
              <a:gd name="T37" fmla="*/ 66 h 112"/>
              <a:gd name="T38" fmla="*/ 88 w 143"/>
              <a:gd name="T39" fmla="*/ 63 h 112"/>
              <a:gd name="T40" fmla="*/ 92 w 143"/>
              <a:gd name="T41" fmla="*/ 60 h 112"/>
              <a:gd name="T42" fmla="*/ 129 w 143"/>
              <a:gd name="T43" fmla="*/ 34 h 112"/>
              <a:gd name="T44" fmla="*/ 139 w 143"/>
              <a:gd name="T45" fmla="*/ 25 h 112"/>
              <a:gd name="T46" fmla="*/ 143 w 143"/>
              <a:gd name="T47" fmla="*/ 13 h 112"/>
              <a:gd name="T48" fmla="*/ 139 w 143"/>
              <a:gd name="T49" fmla="*/ 4 h 112"/>
              <a:gd name="T50" fmla="*/ 135 w 143"/>
              <a:gd name="T51" fmla="*/ 43 h 112"/>
              <a:gd name="T52" fmla="*/ 95 w 143"/>
              <a:gd name="T53" fmla="*/ 70 h 112"/>
              <a:gd name="T54" fmla="*/ 88 w 143"/>
              <a:gd name="T55" fmla="*/ 76 h 112"/>
              <a:gd name="T56" fmla="*/ 80 w 143"/>
              <a:gd name="T57" fmla="*/ 79 h 112"/>
              <a:gd name="T58" fmla="*/ 71 w 143"/>
              <a:gd name="T59" fmla="*/ 81 h 112"/>
              <a:gd name="T60" fmla="*/ 71 w 143"/>
              <a:gd name="T61" fmla="*/ 81 h 112"/>
              <a:gd name="T62" fmla="*/ 71 w 143"/>
              <a:gd name="T63" fmla="*/ 81 h 112"/>
              <a:gd name="T64" fmla="*/ 63 w 143"/>
              <a:gd name="T65" fmla="*/ 79 h 112"/>
              <a:gd name="T66" fmla="*/ 55 w 143"/>
              <a:gd name="T67" fmla="*/ 76 h 112"/>
              <a:gd name="T68" fmla="*/ 48 w 143"/>
              <a:gd name="T69" fmla="*/ 70 h 112"/>
              <a:gd name="T70" fmla="*/ 8 w 143"/>
              <a:gd name="T71" fmla="*/ 43 h 112"/>
              <a:gd name="T72" fmla="*/ 0 w 143"/>
              <a:gd name="T73" fmla="*/ 36 h 112"/>
              <a:gd name="T74" fmla="*/ 0 w 143"/>
              <a:gd name="T75" fmla="*/ 99 h 112"/>
              <a:gd name="T76" fmla="*/ 4 w 143"/>
              <a:gd name="T77" fmla="*/ 108 h 112"/>
              <a:gd name="T78" fmla="*/ 13 w 143"/>
              <a:gd name="T79" fmla="*/ 112 h 112"/>
              <a:gd name="T80" fmla="*/ 130 w 143"/>
              <a:gd name="T81" fmla="*/ 112 h 112"/>
              <a:gd name="T82" fmla="*/ 139 w 143"/>
              <a:gd name="T83" fmla="*/ 108 h 112"/>
              <a:gd name="T84" fmla="*/ 143 w 143"/>
              <a:gd name="T85" fmla="*/ 99 h 112"/>
              <a:gd name="T86" fmla="*/ 143 w 143"/>
              <a:gd name="T87" fmla="*/ 36 h 112"/>
              <a:gd name="T88" fmla="*/ 135 w 143"/>
              <a:gd name="T89" fmla="*/ 4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 h="112">
                <a:moveTo>
                  <a:pt x="139" y="4"/>
                </a:moveTo>
                <a:cubicBezTo>
                  <a:pt x="136" y="1"/>
                  <a:pt x="133" y="0"/>
                  <a:pt x="130" y="0"/>
                </a:cubicBezTo>
                <a:cubicBezTo>
                  <a:pt x="13" y="0"/>
                  <a:pt x="13" y="0"/>
                  <a:pt x="13" y="0"/>
                </a:cubicBezTo>
                <a:cubicBezTo>
                  <a:pt x="9" y="0"/>
                  <a:pt x="6" y="1"/>
                  <a:pt x="3" y="4"/>
                </a:cubicBezTo>
                <a:cubicBezTo>
                  <a:pt x="1" y="7"/>
                  <a:pt x="0" y="10"/>
                  <a:pt x="0" y="14"/>
                </a:cubicBezTo>
                <a:cubicBezTo>
                  <a:pt x="0" y="18"/>
                  <a:pt x="2" y="21"/>
                  <a:pt x="4" y="25"/>
                </a:cubicBezTo>
                <a:cubicBezTo>
                  <a:pt x="7" y="29"/>
                  <a:pt x="10" y="32"/>
                  <a:pt x="14" y="34"/>
                </a:cubicBezTo>
                <a:cubicBezTo>
                  <a:pt x="16" y="36"/>
                  <a:pt x="21" y="39"/>
                  <a:pt x="30" y="46"/>
                </a:cubicBezTo>
                <a:cubicBezTo>
                  <a:pt x="39" y="52"/>
                  <a:pt x="46" y="57"/>
                  <a:pt x="51" y="60"/>
                </a:cubicBezTo>
                <a:cubicBezTo>
                  <a:pt x="51" y="61"/>
                  <a:pt x="53" y="61"/>
                  <a:pt x="54" y="63"/>
                </a:cubicBezTo>
                <a:cubicBezTo>
                  <a:pt x="56" y="64"/>
                  <a:pt x="57" y="65"/>
                  <a:pt x="59" y="66"/>
                </a:cubicBezTo>
                <a:cubicBezTo>
                  <a:pt x="60" y="66"/>
                  <a:pt x="61" y="67"/>
                  <a:pt x="63" y="68"/>
                </a:cubicBezTo>
                <a:cubicBezTo>
                  <a:pt x="64" y="69"/>
                  <a:pt x="66" y="70"/>
                  <a:pt x="67" y="70"/>
                </a:cubicBezTo>
                <a:cubicBezTo>
                  <a:pt x="69" y="71"/>
                  <a:pt x="70" y="71"/>
                  <a:pt x="71" y="71"/>
                </a:cubicBezTo>
                <a:cubicBezTo>
                  <a:pt x="71" y="71"/>
                  <a:pt x="71" y="71"/>
                  <a:pt x="71" y="71"/>
                </a:cubicBezTo>
                <a:cubicBezTo>
                  <a:pt x="71" y="71"/>
                  <a:pt x="71" y="71"/>
                  <a:pt x="71" y="71"/>
                </a:cubicBezTo>
                <a:cubicBezTo>
                  <a:pt x="73" y="71"/>
                  <a:pt x="74" y="71"/>
                  <a:pt x="75" y="70"/>
                </a:cubicBezTo>
                <a:cubicBezTo>
                  <a:pt x="77" y="70"/>
                  <a:pt x="78" y="69"/>
                  <a:pt x="80" y="68"/>
                </a:cubicBezTo>
                <a:cubicBezTo>
                  <a:pt x="82" y="67"/>
                  <a:pt x="83" y="66"/>
                  <a:pt x="84" y="66"/>
                </a:cubicBezTo>
                <a:cubicBezTo>
                  <a:pt x="85" y="65"/>
                  <a:pt x="87" y="64"/>
                  <a:pt x="88" y="63"/>
                </a:cubicBezTo>
                <a:cubicBezTo>
                  <a:pt x="90" y="61"/>
                  <a:pt x="91" y="61"/>
                  <a:pt x="92" y="60"/>
                </a:cubicBezTo>
                <a:cubicBezTo>
                  <a:pt x="97" y="57"/>
                  <a:pt x="109" y="48"/>
                  <a:pt x="129" y="34"/>
                </a:cubicBezTo>
                <a:cubicBezTo>
                  <a:pt x="133" y="32"/>
                  <a:pt x="136" y="28"/>
                  <a:pt x="139" y="25"/>
                </a:cubicBezTo>
                <a:cubicBezTo>
                  <a:pt x="141" y="21"/>
                  <a:pt x="143" y="17"/>
                  <a:pt x="143" y="13"/>
                </a:cubicBezTo>
                <a:cubicBezTo>
                  <a:pt x="143" y="9"/>
                  <a:pt x="141" y="6"/>
                  <a:pt x="139" y="4"/>
                </a:cubicBezTo>
                <a:close/>
                <a:moveTo>
                  <a:pt x="135" y="43"/>
                </a:moveTo>
                <a:cubicBezTo>
                  <a:pt x="117" y="55"/>
                  <a:pt x="104" y="64"/>
                  <a:pt x="95" y="70"/>
                </a:cubicBezTo>
                <a:cubicBezTo>
                  <a:pt x="92" y="73"/>
                  <a:pt x="90" y="74"/>
                  <a:pt x="88" y="76"/>
                </a:cubicBezTo>
                <a:cubicBezTo>
                  <a:pt x="86" y="77"/>
                  <a:pt x="83" y="78"/>
                  <a:pt x="80" y="79"/>
                </a:cubicBezTo>
                <a:cubicBezTo>
                  <a:pt x="77" y="81"/>
                  <a:pt x="74" y="81"/>
                  <a:pt x="71" y="81"/>
                </a:cubicBezTo>
                <a:cubicBezTo>
                  <a:pt x="71" y="81"/>
                  <a:pt x="71" y="81"/>
                  <a:pt x="71" y="81"/>
                </a:cubicBezTo>
                <a:cubicBezTo>
                  <a:pt x="71" y="81"/>
                  <a:pt x="71" y="81"/>
                  <a:pt x="71" y="81"/>
                </a:cubicBezTo>
                <a:cubicBezTo>
                  <a:pt x="69" y="81"/>
                  <a:pt x="66" y="81"/>
                  <a:pt x="63" y="79"/>
                </a:cubicBezTo>
                <a:cubicBezTo>
                  <a:pt x="59" y="78"/>
                  <a:pt x="57" y="77"/>
                  <a:pt x="55" y="76"/>
                </a:cubicBezTo>
                <a:cubicBezTo>
                  <a:pt x="53" y="74"/>
                  <a:pt x="51" y="73"/>
                  <a:pt x="48" y="70"/>
                </a:cubicBezTo>
                <a:cubicBezTo>
                  <a:pt x="40" y="65"/>
                  <a:pt x="27" y="56"/>
                  <a:pt x="8" y="43"/>
                </a:cubicBezTo>
                <a:cubicBezTo>
                  <a:pt x="5" y="41"/>
                  <a:pt x="2" y="39"/>
                  <a:pt x="0" y="36"/>
                </a:cubicBezTo>
                <a:cubicBezTo>
                  <a:pt x="0" y="99"/>
                  <a:pt x="0" y="99"/>
                  <a:pt x="0" y="99"/>
                </a:cubicBezTo>
                <a:cubicBezTo>
                  <a:pt x="0" y="103"/>
                  <a:pt x="1" y="106"/>
                  <a:pt x="4" y="108"/>
                </a:cubicBezTo>
                <a:cubicBezTo>
                  <a:pt x="6" y="111"/>
                  <a:pt x="9" y="112"/>
                  <a:pt x="13" y="112"/>
                </a:cubicBezTo>
                <a:cubicBezTo>
                  <a:pt x="130" y="112"/>
                  <a:pt x="130" y="112"/>
                  <a:pt x="130" y="112"/>
                </a:cubicBezTo>
                <a:cubicBezTo>
                  <a:pt x="133" y="112"/>
                  <a:pt x="136" y="111"/>
                  <a:pt x="139" y="108"/>
                </a:cubicBezTo>
                <a:cubicBezTo>
                  <a:pt x="141" y="106"/>
                  <a:pt x="143" y="103"/>
                  <a:pt x="143" y="99"/>
                </a:cubicBezTo>
                <a:cubicBezTo>
                  <a:pt x="143" y="36"/>
                  <a:pt x="143" y="36"/>
                  <a:pt x="143" y="36"/>
                </a:cubicBezTo>
                <a:cubicBezTo>
                  <a:pt x="140" y="38"/>
                  <a:pt x="138" y="41"/>
                  <a:pt x="135" y="43"/>
                </a:cubicBezTo>
                <a:close/>
              </a:path>
            </a:pathLst>
          </a:custGeom>
          <a:solidFill>
            <a:srgbClr val="7A7AA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latin typeface="Segoe UI Light" panose="020B0502040204020203" pitchFamily="34" charset="0"/>
              <a:cs typeface="Segoe UI Light" panose="020B0502040204020203" pitchFamily="34" charset="0"/>
            </a:endParaRPr>
          </a:p>
        </p:txBody>
      </p:sp>
      <p:sp>
        <p:nvSpPr>
          <p:cNvPr id="21" name="Freeform 8722" descr="Icône téléphone&#10;&#10;Telephone icon">
            <a:extLst>
              <a:ext uri="{FF2B5EF4-FFF2-40B4-BE49-F238E27FC236}">
                <a16:creationId xmlns:a16="http://schemas.microsoft.com/office/drawing/2014/main" id="{2190E6BB-51CF-4BD4-BEB8-C2B83D0586AC}"/>
              </a:ext>
            </a:extLst>
          </p:cNvPr>
          <p:cNvSpPr>
            <a:spLocks/>
          </p:cNvSpPr>
          <p:nvPr>
            <p:custDataLst>
              <p:tags r:id="rId11"/>
            </p:custDataLst>
          </p:nvPr>
        </p:nvSpPr>
        <p:spPr bwMode="auto">
          <a:xfrm>
            <a:off x="6469304" y="4277032"/>
            <a:ext cx="402267" cy="400021"/>
          </a:xfrm>
          <a:custGeom>
            <a:avLst/>
            <a:gdLst>
              <a:gd name="T0" fmla="*/ 722 w 724"/>
              <a:gd name="T1" fmla="*/ 561 h 724"/>
              <a:gd name="T2" fmla="*/ 683 w 724"/>
              <a:gd name="T3" fmla="*/ 534 h 724"/>
              <a:gd name="T4" fmla="*/ 655 w 724"/>
              <a:gd name="T5" fmla="*/ 519 h 724"/>
              <a:gd name="T6" fmla="*/ 623 w 724"/>
              <a:gd name="T7" fmla="*/ 501 h 724"/>
              <a:gd name="T8" fmla="*/ 595 w 724"/>
              <a:gd name="T9" fmla="*/ 485 h 724"/>
              <a:gd name="T10" fmla="*/ 582 w 724"/>
              <a:gd name="T11" fmla="*/ 476 h 724"/>
              <a:gd name="T12" fmla="*/ 564 w 724"/>
              <a:gd name="T13" fmla="*/ 465 h 724"/>
              <a:gd name="T14" fmla="*/ 550 w 724"/>
              <a:gd name="T15" fmla="*/ 461 h 724"/>
              <a:gd name="T16" fmla="*/ 524 w 724"/>
              <a:gd name="T17" fmla="*/ 476 h 724"/>
              <a:gd name="T18" fmla="*/ 496 w 724"/>
              <a:gd name="T19" fmla="*/ 508 h 724"/>
              <a:gd name="T20" fmla="*/ 468 w 724"/>
              <a:gd name="T21" fmla="*/ 540 h 724"/>
              <a:gd name="T22" fmla="*/ 445 w 724"/>
              <a:gd name="T23" fmla="*/ 554 h 724"/>
              <a:gd name="T24" fmla="*/ 433 w 724"/>
              <a:gd name="T25" fmla="*/ 552 h 724"/>
              <a:gd name="T26" fmla="*/ 423 w 724"/>
              <a:gd name="T27" fmla="*/ 547 h 724"/>
              <a:gd name="T28" fmla="*/ 410 w 724"/>
              <a:gd name="T29" fmla="*/ 540 h 724"/>
              <a:gd name="T30" fmla="*/ 400 w 724"/>
              <a:gd name="T31" fmla="*/ 534 h 724"/>
              <a:gd name="T32" fmla="*/ 280 w 724"/>
              <a:gd name="T33" fmla="*/ 445 h 724"/>
              <a:gd name="T34" fmla="*/ 190 w 724"/>
              <a:gd name="T35" fmla="*/ 324 h 724"/>
              <a:gd name="T36" fmla="*/ 184 w 724"/>
              <a:gd name="T37" fmla="*/ 314 h 724"/>
              <a:gd name="T38" fmla="*/ 177 w 724"/>
              <a:gd name="T39" fmla="*/ 302 h 724"/>
              <a:gd name="T40" fmla="*/ 173 w 724"/>
              <a:gd name="T41" fmla="*/ 291 h 724"/>
              <a:gd name="T42" fmla="*/ 170 w 724"/>
              <a:gd name="T43" fmla="*/ 280 h 724"/>
              <a:gd name="T44" fmla="*/ 185 w 724"/>
              <a:gd name="T45" fmla="*/ 256 h 724"/>
              <a:gd name="T46" fmla="*/ 217 w 724"/>
              <a:gd name="T47" fmla="*/ 229 h 724"/>
              <a:gd name="T48" fmla="*/ 248 w 724"/>
              <a:gd name="T49" fmla="*/ 200 h 724"/>
              <a:gd name="T50" fmla="*/ 263 w 724"/>
              <a:gd name="T51" fmla="*/ 175 h 724"/>
              <a:gd name="T52" fmla="*/ 260 w 724"/>
              <a:gd name="T53" fmla="*/ 160 h 724"/>
              <a:gd name="T54" fmla="*/ 248 w 724"/>
              <a:gd name="T55" fmla="*/ 142 h 724"/>
              <a:gd name="T56" fmla="*/ 239 w 724"/>
              <a:gd name="T57" fmla="*/ 129 h 724"/>
              <a:gd name="T58" fmla="*/ 224 w 724"/>
              <a:gd name="T59" fmla="*/ 101 h 724"/>
              <a:gd name="T60" fmla="*/ 206 w 724"/>
              <a:gd name="T61" fmla="*/ 69 h 724"/>
              <a:gd name="T62" fmla="*/ 190 w 724"/>
              <a:gd name="T63" fmla="*/ 41 h 724"/>
              <a:gd name="T64" fmla="*/ 163 w 724"/>
              <a:gd name="T65" fmla="*/ 2 h 724"/>
              <a:gd name="T66" fmla="*/ 152 w 724"/>
              <a:gd name="T67" fmla="*/ 0 h 724"/>
              <a:gd name="T68" fmla="*/ 116 w 724"/>
              <a:gd name="T69" fmla="*/ 6 h 724"/>
              <a:gd name="T70" fmla="*/ 81 w 724"/>
              <a:gd name="T71" fmla="*/ 16 h 724"/>
              <a:gd name="T72" fmla="*/ 26 w 724"/>
              <a:gd name="T73" fmla="*/ 79 h 724"/>
              <a:gd name="T74" fmla="*/ 0 w 724"/>
              <a:gd name="T75" fmla="*/ 175 h 724"/>
              <a:gd name="T76" fmla="*/ 2 w 724"/>
              <a:gd name="T77" fmla="*/ 202 h 724"/>
              <a:gd name="T78" fmla="*/ 8 w 724"/>
              <a:gd name="T79" fmla="*/ 231 h 724"/>
              <a:gd name="T80" fmla="*/ 16 w 724"/>
              <a:gd name="T81" fmla="*/ 256 h 724"/>
              <a:gd name="T82" fmla="*/ 26 w 724"/>
              <a:gd name="T83" fmla="*/ 284 h 724"/>
              <a:gd name="T84" fmla="*/ 35 w 724"/>
              <a:gd name="T85" fmla="*/ 309 h 724"/>
              <a:gd name="T86" fmla="*/ 78 w 724"/>
              <a:gd name="T87" fmla="*/ 399 h 724"/>
              <a:gd name="T88" fmla="*/ 189 w 724"/>
              <a:gd name="T89" fmla="*/ 535 h 724"/>
              <a:gd name="T90" fmla="*/ 325 w 724"/>
              <a:gd name="T91" fmla="*/ 646 h 724"/>
              <a:gd name="T92" fmla="*/ 415 w 724"/>
              <a:gd name="T93" fmla="*/ 689 h 724"/>
              <a:gd name="T94" fmla="*/ 440 w 724"/>
              <a:gd name="T95" fmla="*/ 698 h 724"/>
              <a:gd name="T96" fmla="*/ 469 w 724"/>
              <a:gd name="T97" fmla="*/ 709 h 724"/>
              <a:gd name="T98" fmla="*/ 493 w 724"/>
              <a:gd name="T99" fmla="*/ 716 h 724"/>
              <a:gd name="T100" fmla="*/ 523 w 724"/>
              <a:gd name="T101" fmla="*/ 723 h 724"/>
              <a:gd name="T102" fmla="*/ 550 w 724"/>
              <a:gd name="T103" fmla="*/ 724 h 724"/>
              <a:gd name="T104" fmla="*/ 645 w 724"/>
              <a:gd name="T105" fmla="*/ 698 h 724"/>
              <a:gd name="T106" fmla="*/ 708 w 724"/>
              <a:gd name="T107" fmla="*/ 644 h 724"/>
              <a:gd name="T108" fmla="*/ 719 w 724"/>
              <a:gd name="T109" fmla="*/ 608 h 724"/>
              <a:gd name="T110" fmla="*/ 724 w 724"/>
              <a:gd name="T111" fmla="*/ 572 h 724"/>
              <a:gd name="T112" fmla="*/ 722 w 724"/>
              <a:gd name="T113" fmla="*/ 561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4" h="724">
                <a:moveTo>
                  <a:pt x="722" y="561"/>
                </a:moveTo>
                <a:cubicBezTo>
                  <a:pt x="720" y="555"/>
                  <a:pt x="707" y="546"/>
                  <a:pt x="683" y="534"/>
                </a:cubicBezTo>
                <a:cubicBezTo>
                  <a:pt x="677" y="530"/>
                  <a:pt x="667" y="525"/>
                  <a:pt x="655" y="519"/>
                </a:cubicBezTo>
                <a:cubicBezTo>
                  <a:pt x="643" y="512"/>
                  <a:pt x="633" y="506"/>
                  <a:pt x="623" y="501"/>
                </a:cubicBezTo>
                <a:cubicBezTo>
                  <a:pt x="613" y="495"/>
                  <a:pt x="604" y="490"/>
                  <a:pt x="595" y="485"/>
                </a:cubicBezTo>
                <a:cubicBezTo>
                  <a:pt x="582" y="476"/>
                  <a:pt x="582" y="476"/>
                  <a:pt x="582" y="476"/>
                </a:cubicBezTo>
                <a:cubicBezTo>
                  <a:pt x="564" y="465"/>
                  <a:pt x="564" y="465"/>
                  <a:pt x="564" y="465"/>
                </a:cubicBezTo>
                <a:cubicBezTo>
                  <a:pt x="550" y="461"/>
                  <a:pt x="550" y="461"/>
                  <a:pt x="550" y="461"/>
                </a:cubicBezTo>
                <a:cubicBezTo>
                  <a:pt x="543" y="461"/>
                  <a:pt x="534" y="466"/>
                  <a:pt x="524" y="476"/>
                </a:cubicBezTo>
                <a:cubicBezTo>
                  <a:pt x="514" y="486"/>
                  <a:pt x="504" y="496"/>
                  <a:pt x="496" y="508"/>
                </a:cubicBezTo>
                <a:cubicBezTo>
                  <a:pt x="487" y="519"/>
                  <a:pt x="478" y="530"/>
                  <a:pt x="468" y="540"/>
                </a:cubicBezTo>
                <a:cubicBezTo>
                  <a:pt x="459" y="549"/>
                  <a:pt x="451" y="554"/>
                  <a:pt x="445" y="554"/>
                </a:cubicBezTo>
                <a:cubicBezTo>
                  <a:pt x="433" y="552"/>
                  <a:pt x="433" y="552"/>
                  <a:pt x="433" y="552"/>
                </a:cubicBezTo>
                <a:cubicBezTo>
                  <a:pt x="423" y="547"/>
                  <a:pt x="423" y="547"/>
                  <a:pt x="423" y="547"/>
                </a:cubicBezTo>
                <a:cubicBezTo>
                  <a:pt x="410" y="540"/>
                  <a:pt x="410" y="540"/>
                  <a:pt x="410" y="540"/>
                </a:cubicBezTo>
                <a:cubicBezTo>
                  <a:pt x="400" y="534"/>
                  <a:pt x="400" y="534"/>
                  <a:pt x="400" y="534"/>
                </a:cubicBezTo>
                <a:cubicBezTo>
                  <a:pt x="353" y="508"/>
                  <a:pt x="313" y="478"/>
                  <a:pt x="280" y="445"/>
                </a:cubicBezTo>
                <a:cubicBezTo>
                  <a:pt x="246" y="411"/>
                  <a:pt x="216" y="371"/>
                  <a:pt x="190" y="324"/>
                </a:cubicBezTo>
                <a:cubicBezTo>
                  <a:pt x="184" y="314"/>
                  <a:pt x="184" y="314"/>
                  <a:pt x="184" y="314"/>
                </a:cubicBezTo>
                <a:cubicBezTo>
                  <a:pt x="177" y="302"/>
                  <a:pt x="177" y="302"/>
                  <a:pt x="177" y="302"/>
                </a:cubicBezTo>
                <a:cubicBezTo>
                  <a:pt x="173" y="291"/>
                  <a:pt x="173" y="291"/>
                  <a:pt x="173" y="291"/>
                </a:cubicBezTo>
                <a:cubicBezTo>
                  <a:pt x="170" y="280"/>
                  <a:pt x="170" y="280"/>
                  <a:pt x="170" y="280"/>
                </a:cubicBezTo>
                <a:cubicBezTo>
                  <a:pt x="170" y="273"/>
                  <a:pt x="175" y="266"/>
                  <a:pt x="185" y="256"/>
                </a:cubicBezTo>
                <a:cubicBezTo>
                  <a:pt x="195" y="246"/>
                  <a:pt x="205" y="237"/>
                  <a:pt x="217" y="229"/>
                </a:cubicBezTo>
                <a:cubicBezTo>
                  <a:pt x="228" y="220"/>
                  <a:pt x="239" y="211"/>
                  <a:pt x="248" y="200"/>
                </a:cubicBezTo>
                <a:cubicBezTo>
                  <a:pt x="258" y="190"/>
                  <a:pt x="263" y="182"/>
                  <a:pt x="263" y="175"/>
                </a:cubicBezTo>
                <a:cubicBezTo>
                  <a:pt x="260" y="160"/>
                  <a:pt x="260" y="160"/>
                  <a:pt x="260" y="160"/>
                </a:cubicBezTo>
                <a:cubicBezTo>
                  <a:pt x="248" y="142"/>
                  <a:pt x="248" y="142"/>
                  <a:pt x="248" y="142"/>
                </a:cubicBezTo>
                <a:cubicBezTo>
                  <a:pt x="239" y="129"/>
                  <a:pt x="239" y="129"/>
                  <a:pt x="239" y="129"/>
                </a:cubicBezTo>
                <a:cubicBezTo>
                  <a:pt x="234" y="120"/>
                  <a:pt x="229" y="111"/>
                  <a:pt x="224" y="101"/>
                </a:cubicBezTo>
                <a:cubicBezTo>
                  <a:pt x="218" y="92"/>
                  <a:pt x="212" y="81"/>
                  <a:pt x="206" y="69"/>
                </a:cubicBezTo>
                <a:cubicBezTo>
                  <a:pt x="199" y="57"/>
                  <a:pt x="194" y="48"/>
                  <a:pt x="190" y="41"/>
                </a:cubicBezTo>
                <a:cubicBezTo>
                  <a:pt x="178" y="17"/>
                  <a:pt x="169" y="4"/>
                  <a:pt x="163" y="2"/>
                </a:cubicBezTo>
                <a:cubicBezTo>
                  <a:pt x="152" y="0"/>
                  <a:pt x="152" y="0"/>
                  <a:pt x="152" y="0"/>
                </a:cubicBezTo>
                <a:cubicBezTo>
                  <a:pt x="143" y="0"/>
                  <a:pt x="131" y="2"/>
                  <a:pt x="116" y="6"/>
                </a:cubicBezTo>
                <a:cubicBezTo>
                  <a:pt x="101" y="9"/>
                  <a:pt x="89" y="13"/>
                  <a:pt x="81" y="16"/>
                </a:cubicBezTo>
                <a:cubicBezTo>
                  <a:pt x="63" y="24"/>
                  <a:pt x="45" y="44"/>
                  <a:pt x="26" y="79"/>
                </a:cubicBezTo>
                <a:cubicBezTo>
                  <a:pt x="9" y="111"/>
                  <a:pt x="0" y="143"/>
                  <a:pt x="0" y="175"/>
                </a:cubicBezTo>
                <a:cubicBezTo>
                  <a:pt x="0" y="184"/>
                  <a:pt x="0" y="193"/>
                  <a:pt x="2" y="202"/>
                </a:cubicBezTo>
                <a:cubicBezTo>
                  <a:pt x="3" y="210"/>
                  <a:pt x="5" y="220"/>
                  <a:pt x="8" y="231"/>
                </a:cubicBezTo>
                <a:cubicBezTo>
                  <a:pt x="11" y="242"/>
                  <a:pt x="14" y="250"/>
                  <a:pt x="16" y="256"/>
                </a:cubicBezTo>
                <a:cubicBezTo>
                  <a:pt x="17" y="261"/>
                  <a:pt x="21" y="271"/>
                  <a:pt x="26" y="284"/>
                </a:cubicBezTo>
                <a:cubicBezTo>
                  <a:pt x="31" y="298"/>
                  <a:pt x="34" y="306"/>
                  <a:pt x="35" y="309"/>
                </a:cubicBezTo>
                <a:cubicBezTo>
                  <a:pt x="47" y="343"/>
                  <a:pt x="62" y="373"/>
                  <a:pt x="78" y="399"/>
                </a:cubicBezTo>
                <a:cubicBezTo>
                  <a:pt x="105" y="443"/>
                  <a:pt x="142" y="489"/>
                  <a:pt x="189" y="535"/>
                </a:cubicBezTo>
                <a:cubicBezTo>
                  <a:pt x="236" y="582"/>
                  <a:pt x="281" y="619"/>
                  <a:pt x="325" y="646"/>
                </a:cubicBezTo>
                <a:cubicBezTo>
                  <a:pt x="351" y="663"/>
                  <a:pt x="381" y="677"/>
                  <a:pt x="415" y="689"/>
                </a:cubicBezTo>
                <a:cubicBezTo>
                  <a:pt x="418" y="690"/>
                  <a:pt x="426" y="693"/>
                  <a:pt x="440" y="698"/>
                </a:cubicBezTo>
                <a:cubicBezTo>
                  <a:pt x="454" y="703"/>
                  <a:pt x="463" y="707"/>
                  <a:pt x="469" y="709"/>
                </a:cubicBezTo>
                <a:cubicBezTo>
                  <a:pt x="474" y="711"/>
                  <a:pt x="482" y="713"/>
                  <a:pt x="493" y="716"/>
                </a:cubicBezTo>
                <a:cubicBezTo>
                  <a:pt x="504" y="719"/>
                  <a:pt x="514" y="721"/>
                  <a:pt x="523" y="723"/>
                </a:cubicBezTo>
                <a:cubicBezTo>
                  <a:pt x="531" y="724"/>
                  <a:pt x="540" y="724"/>
                  <a:pt x="550" y="724"/>
                </a:cubicBezTo>
                <a:cubicBezTo>
                  <a:pt x="581" y="724"/>
                  <a:pt x="613" y="716"/>
                  <a:pt x="645" y="698"/>
                </a:cubicBezTo>
                <a:cubicBezTo>
                  <a:pt x="680" y="679"/>
                  <a:pt x="701" y="661"/>
                  <a:pt x="708" y="644"/>
                </a:cubicBezTo>
                <a:cubicBezTo>
                  <a:pt x="712" y="635"/>
                  <a:pt x="715" y="623"/>
                  <a:pt x="719" y="608"/>
                </a:cubicBezTo>
                <a:cubicBezTo>
                  <a:pt x="722" y="594"/>
                  <a:pt x="724" y="581"/>
                  <a:pt x="724" y="572"/>
                </a:cubicBezTo>
                <a:lnTo>
                  <a:pt x="722" y="561"/>
                </a:lnTo>
                <a:close/>
              </a:path>
            </a:pathLst>
          </a:custGeom>
          <a:solidFill>
            <a:srgbClr val="15545B"/>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latin typeface="Segoe UI Light" panose="020B0502040204020203" pitchFamily="34" charset="0"/>
              <a:cs typeface="Segoe UI Light" panose="020B0502040204020203" pitchFamily="34" charset="0"/>
            </a:endParaRPr>
          </a:p>
        </p:txBody>
      </p:sp>
      <p:sp>
        <p:nvSpPr>
          <p:cNvPr id="22" name="Freeform 17928" descr="Icône d'un employé&#10;&#10;Employee icon">
            <a:extLst>
              <a:ext uri="{FF2B5EF4-FFF2-40B4-BE49-F238E27FC236}">
                <a16:creationId xmlns:a16="http://schemas.microsoft.com/office/drawing/2014/main" id="{7113C3F4-CC66-42B0-95F1-5F0686BB01DB}"/>
              </a:ext>
            </a:extLst>
          </p:cNvPr>
          <p:cNvSpPr>
            <a:spLocks noEditPoints="1"/>
          </p:cNvSpPr>
          <p:nvPr>
            <p:custDataLst>
              <p:tags r:id="rId12"/>
            </p:custDataLst>
          </p:nvPr>
        </p:nvSpPr>
        <p:spPr bwMode="auto">
          <a:xfrm>
            <a:off x="6459564" y="2306830"/>
            <a:ext cx="397825" cy="350869"/>
          </a:xfrm>
          <a:custGeom>
            <a:avLst/>
            <a:gdLst>
              <a:gd name="T0" fmla="*/ 52 w 1272"/>
              <a:gd name="T1" fmla="*/ 1198 h 1198"/>
              <a:gd name="T2" fmla="*/ 1219 w 1272"/>
              <a:gd name="T3" fmla="*/ 1198 h 1198"/>
              <a:gd name="T4" fmla="*/ 1259 w 1272"/>
              <a:gd name="T5" fmla="*/ 1180 h 1198"/>
              <a:gd name="T6" fmla="*/ 1270 w 1272"/>
              <a:gd name="T7" fmla="*/ 1146 h 1198"/>
              <a:gd name="T8" fmla="*/ 932 w 1272"/>
              <a:gd name="T9" fmla="*/ 660 h 1198"/>
              <a:gd name="T10" fmla="*/ 636 w 1272"/>
              <a:gd name="T11" fmla="*/ 783 h 1198"/>
              <a:gd name="T12" fmla="*/ 339 w 1272"/>
              <a:gd name="T13" fmla="*/ 660 h 1198"/>
              <a:gd name="T14" fmla="*/ 1 w 1272"/>
              <a:gd name="T15" fmla="*/ 1146 h 1198"/>
              <a:gd name="T16" fmla="*/ 12 w 1272"/>
              <a:gd name="T17" fmla="*/ 1180 h 1198"/>
              <a:gd name="T18" fmla="*/ 52 w 1272"/>
              <a:gd name="T19" fmla="*/ 1198 h 1198"/>
              <a:gd name="T20" fmla="*/ 52 w 1272"/>
              <a:gd name="T21" fmla="*/ 1198 h 1198"/>
              <a:gd name="T22" fmla="*/ 52 w 1272"/>
              <a:gd name="T23" fmla="*/ 1198 h 1198"/>
              <a:gd name="T24" fmla="*/ 373 w 1272"/>
              <a:gd name="T25" fmla="*/ 614 h 1198"/>
              <a:gd name="T26" fmla="*/ 394 w 1272"/>
              <a:gd name="T27" fmla="*/ 634 h 1198"/>
              <a:gd name="T28" fmla="*/ 636 w 1272"/>
              <a:gd name="T29" fmla="*/ 727 h 1198"/>
              <a:gd name="T30" fmla="*/ 878 w 1272"/>
              <a:gd name="T31" fmla="*/ 634 h 1198"/>
              <a:gd name="T32" fmla="*/ 899 w 1272"/>
              <a:gd name="T33" fmla="*/ 614 h 1198"/>
              <a:gd name="T34" fmla="*/ 918 w 1272"/>
              <a:gd name="T35" fmla="*/ 592 h 1198"/>
              <a:gd name="T36" fmla="*/ 999 w 1272"/>
              <a:gd name="T37" fmla="*/ 364 h 1198"/>
              <a:gd name="T38" fmla="*/ 636 w 1272"/>
              <a:gd name="T39" fmla="*/ 0 h 1198"/>
              <a:gd name="T40" fmla="*/ 272 w 1272"/>
              <a:gd name="T41" fmla="*/ 364 h 1198"/>
              <a:gd name="T42" fmla="*/ 353 w 1272"/>
              <a:gd name="T43" fmla="*/ 592 h 1198"/>
              <a:gd name="T44" fmla="*/ 373 w 1272"/>
              <a:gd name="T45" fmla="*/ 614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2" h="1198">
                <a:moveTo>
                  <a:pt x="52" y="1198"/>
                </a:moveTo>
                <a:cubicBezTo>
                  <a:pt x="1219" y="1198"/>
                  <a:pt x="1219" y="1198"/>
                  <a:pt x="1219" y="1198"/>
                </a:cubicBezTo>
                <a:cubicBezTo>
                  <a:pt x="1235" y="1198"/>
                  <a:pt x="1250" y="1191"/>
                  <a:pt x="1259" y="1180"/>
                </a:cubicBezTo>
                <a:cubicBezTo>
                  <a:pt x="1268" y="1171"/>
                  <a:pt x="1272" y="1158"/>
                  <a:pt x="1270" y="1146"/>
                </a:cubicBezTo>
                <a:cubicBezTo>
                  <a:pt x="1243" y="933"/>
                  <a:pt x="1112" y="755"/>
                  <a:pt x="932" y="660"/>
                </a:cubicBezTo>
                <a:cubicBezTo>
                  <a:pt x="856" y="736"/>
                  <a:pt x="751" y="783"/>
                  <a:pt x="636" y="783"/>
                </a:cubicBezTo>
                <a:cubicBezTo>
                  <a:pt x="520" y="783"/>
                  <a:pt x="415" y="736"/>
                  <a:pt x="339" y="660"/>
                </a:cubicBezTo>
                <a:cubicBezTo>
                  <a:pt x="160" y="755"/>
                  <a:pt x="29" y="933"/>
                  <a:pt x="1" y="1146"/>
                </a:cubicBezTo>
                <a:cubicBezTo>
                  <a:pt x="0" y="1158"/>
                  <a:pt x="4" y="1171"/>
                  <a:pt x="12" y="1180"/>
                </a:cubicBezTo>
                <a:cubicBezTo>
                  <a:pt x="22" y="1191"/>
                  <a:pt x="36" y="1198"/>
                  <a:pt x="52" y="1198"/>
                </a:cubicBezTo>
                <a:close/>
                <a:moveTo>
                  <a:pt x="52" y="1198"/>
                </a:moveTo>
                <a:cubicBezTo>
                  <a:pt x="52" y="1198"/>
                  <a:pt x="52" y="1198"/>
                  <a:pt x="52" y="1198"/>
                </a:cubicBezTo>
                <a:moveTo>
                  <a:pt x="373" y="614"/>
                </a:moveTo>
                <a:cubicBezTo>
                  <a:pt x="380" y="621"/>
                  <a:pt x="387" y="628"/>
                  <a:pt x="394" y="634"/>
                </a:cubicBezTo>
                <a:cubicBezTo>
                  <a:pt x="458" y="692"/>
                  <a:pt x="543" y="727"/>
                  <a:pt x="636" y="727"/>
                </a:cubicBezTo>
                <a:cubicBezTo>
                  <a:pt x="729" y="727"/>
                  <a:pt x="813" y="692"/>
                  <a:pt x="878" y="634"/>
                </a:cubicBezTo>
                <a:cubicBezTo>
                  <a:pt x="885" y="628"/>
                  <a:pt x="892" y="621"/>
                  <a:pt x="899" y="614"/>
                </a:cubicBezTo>
                <a:cubicBezTo>
                  <a:pt x="906" y="607"/>
                  <a:pt x="912" y="600"/>
                  <a:pt x="918" y="592"/>
                </a:cubicBezTo>
                <a:cubicBezTo>
                  <a:pt x="969" y="529"/>
                  <a:pt x="999" y="450"/>
                  <a:pt x="999" y="364"/>
                </a:cubicBezTo>
                <a:cubicBezTo>
                  <a:pt x="999" y="163"/>
                  <a:pt x="836" y="0"/>
                  <a:pt x="636" y="0"/>
                </a:cubicBezTo>
                <a:cubicBezTo>
                  <a:pt x="435" y="0"/>
                  <a:pt x="272" y="163"/>
                  <a:pt x="272" y="364"/>
                </a:cubicBezTo>
                <a:cubicBezTo>
                  <a:pt x="272" y="450"/>
                  <a:pt x="303" y="529"/>
                  <a:pt x="353" y="592"/>
                </a:cubicBezTo>
                <a:cubicBezTo>
                  <a:pt x="359" y="600"/>
                  <a:pt x="366" y="607"/>
                  <a:pt x="373" y="614"/>
                </a:cubicBezTo>
                <a:close/>
              </a:path>
            </a:pathLst>
          </a:custGeom>
          <a:solidFill>
            <a:srgbClr val="2C364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latin typeface="Segoe UI Light" panose="020B0502040204020203" pitchFamily="34" charset="0"/>
              <a:cs typeface="Segoe UI Light" panose="020B0502040204020203" pitchFamily="34" charset="0"/>
            </a:endParaRPr>
          </a:p>
        </p:txBody>
      </p:sp>
      <p:sp>
        <p:nvSpPr>
          <p:cNvPr id="23" name="Rectangle 22">
            <a:hlinkClick r:id="rId18"/>
            <a:extLst>
              <a:ext uri="{FF2B5EF4-FFF2-40B4-BE49-F238E27FC236}">
                <a16:creationId xmlns:a16="http://schemas.microsoft.com/office/drawing/2014/main" id="{1A3B9EAB-F505-48FD-95AA-4FD7D55E73DF}"/>
              </a:ext>
            </a:extLst>
          </p:cNvPr>
          <p:cNvSpPr/>
          <p:nvPr>
            <p:custDataLst>
              <p:tags r:id="rId13"/>
            </p:custDataLst>
          </p:nvPr>
        </p:nvSpPr>
        <p:spPr>
          <a:xfrm>
            <a:off x="7013197" y="3691808"/>
            <a:ext cx="3184779" cy="369332"/>
          </a:xfrm>
          <a:prstGeom prst="rect">
            <a:avLst/>
          </a:prstGeom>
        </p:spPr>
        <p:txBody>
          <a:bodyPr wrap="square">
            <a:spAutoFit/>
          </a:bodyPr>
          <a:lstStyle/>
          <a:p>
            <a:pPr lvl="0" eaLnBrk="0" fontAlgn="base" hangingPunct="0">
              <a:spcBef>
                <a:spcPct val="0"/>
              </a:spcBef>
              <a:spcAft>
                <a:spcPct val="0"/>
              </a:spcAft>
            </a:pPr>
            <a:r>
              <a:rPr lang="en-US" altLang="en-US" dirty="0">
                <a:latin typeface="Segoe UI Light" panose="020B0502040204020203" pitchFamily="34" charset="0"/>
                <a:cs typeface="Segoe UI Light" panose="020B0502040204020203" pitchFamily="34" charset="0"/>
              </a:rPr>
              <a:t>Anik.Sauve@tbs-sct.gc.ca</a:t>
            </a:r>
          </a:p>
        </p:txBody>
      </p:sp>
      <p:sp>
        <p:nvSpPr>
          <p:cNvPr id="24" name="Rectangle 23">
            <a:extLst>
              <a:ext uri="{FF2B5EF4-FFF2-40B4-BE49-F238E27FC236}">
                <a16:creationId xmlns:a16="http://schemas.microsoft.com/office/drawing/2014/main" id="{EF0655E4-C691-4197-9882-973D10AC9499}"/>
              </a:ext>
            </a:extLst>
          </p:cNvPr>
          <p:cNvSpPr/>
          <p:nvPr>
            <p:custDataLst>
              <p:tags r:id="rId14"/>
            </p:custDataLst>
          </p:nvPr>
        </p:nvSpPr>
        <p:spPr>
          <a:xfrm>
            <a:off x="7025897" y="4348729"/>
            <a:ext cx="3184779" cy="369332"/>
          </a:xfrm>
          <a:prstGeom prst="rect">
            <a:avLst/>
          </a:prstGeom>
        </p:spPr>
        <p:txBody>
          <a:bodyPr wrap="square">
            <a:spAutoFit/>
          </a:bodyPr>
          <a:lstStyle/>
          <a:p>
            <a:pPr lvl="0" eaLnBrk="0" fontAlgn="base" hangingPunct="0">
              <a:spcBef>
                <a:spcPct val="0"/>
              </a:spcBef>
              <a:spcAft>
                <a:spcPct val="0"/>
              </a:spcAft>
            </a:pPr>
            <a:r>
              <a:rPr lang="en-US" altLang="en-US" dirty="0">
                <a:latin typeface="Segoe UI Light" panose="020B0502040204020203" pitchFamily="34" charset="0"/>
                <a:cs typeface="Segoe UI Light" panose="020B0502040204020203" pitchFamily="34" charset="0"/>
              </a:rPr>
              <a:t>613-402-7885</a:t>
            </a:r>
          </a:p>
        </p:txBody>
      </p:sp>
    </p:spTree>
    <p:extLst>
      <p:ext uri="{BB962C8B-B14F-4D97-AF65-F5344CB8AC3E}">
        <p14:creationId xmlns:p14="http://schemas.microsoft.com/office/powerpoint/2010/main" val="3421907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__EngageSlideDescription__" descr="slide description : Trois modules de l'atelier&#10;&#10;Three modules of the workshop">
            <a:extLst>
              <a:ext uri="{FF2B5EF4-FFF2-40B4-BE49-F238E27FC236}">
                <a16:creationId xmlns:a16="http://schemas.microsoft.com/office/drawing/2014/main" id="{B68AB82E-E041-42BC-B848-496219DE0C17}"/>
              </a:ext>
            </a:extLst>
          </p:cNvPr>
          <p:cNvPicPr>
            <a:picLocks/>
          </p:cNvPicPr>
          <p:nvPr/>
        </p:nvPicPr>
        <p:blipFill>
          <a:blip r:embed="rId8"/>
          <a:stretch>
            <a:fillRect/>
          </a:stretch>
        </p:blipFill>
        <p:spPr>
          <a:xfrm>
            <a:off x="0" y="0"/>
            <a:ext cx="12700" cy="12700"/>
          </a:xfrm>
          <a:prstGeom prst="rect">
            <a:avLst/>
          </a:prstGeom>
          <a:ln/>
        </p:spPr>
      </p:pic>
      <p:sp>
        <p:nvSpPr>
          <p:cNvPr id="25" name="Rectangle 24"/>
          <p:cNvSpPr/>
          <p:nvPr/>
        </p:nvSpPr>
        <p:spPr>
          <a:xfrm>
            <a:off x="1317171" y="3927537"/>
            <a:ext cx="2492829" cy="1718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2000" b="1" dirty="0">
                <a:solidFill>
                  <a:schemeClr val="tx1"/>
                </a:solidFill>
                <a:latin typeface="Segoe UI Black" panose="020B0A02040204020203" pitchFamily="34" charset="0"/>
                <a:ea typeface="Segoe UI Black" panose="020B0A02040204020203" pitchFamily="34" charset="0"/>
                <a:cs typeface="Segoe UI Light" panose="020B0502040204020203" pitchFamily="34" charset="0"/>
              </a:rPr>
              <a:t>ENTAMER </a:t>
            </a:r>
            <a:br>
              <a:rPr lang="en-US" sz="2000" b="1" dirty="0">
                <a:solidFill>
                  <a:schemeClr val="tx1"/>
                </a:solidFill>
                <a:latin typeface="Segoe UI Black" panose="020B0A02040204020203" pitchFamily="34" charset="0"/>
                <a:ea typeface="Segoe UI Black" panose="020B0A02040204020203" pitchFamily="34" charset="0"/>
                <a:cs typeface="Segoe UI Light" panose="020B0502040204020203" pitchFamily="34" charset="0"/>
              </a:rPr>
            </a:br>
            <a:r>
              <a:rPr lang="en-US" sz="2000" dirty="0">
                <a:solidFill>
                  <a:schemeClr val="tx1"/>
                </a:solidFill>
                <a:latin typeface="Segoe UI Light" panose="020B0502040204020203" pitchFamily="34" charset="0"/>
                <a:ea typeface="Segoe UI Black" panose="020B0A02040204020203" pitchFamily="34" charset="0"/>
                <a:cs typeface="Segoe UI Light" panose="020B0502040204020203" pitchFamily="34" charset="0"/>
              </a:rPr>
              <a:t>LA DISCUSSION</a:t>
            </a:r>
            <a:br>
              <a:rPr lang="en-US" sz="2000" dirty="0">
                <a:solidFill>
                  <a:schemeClr val="tx1"/>
                </a:solidFill>
                <a:latin typeface="Segoe UI Black" panose="020B0A02040204020203" pitchFamily="34" charset="0"/>
                <a:ea typeface="Segoe UI Black" panose="020B0A02040204020203" pitchFamily="34" charset="0"/>
                <a:cs typeface="Segoe UI Light" panose="020B0502040204020203" pitchFamily="34" charset="0"/>
              </a:rPr>
            </a:br>
            <a:endParaRPr lang="en-US" sz="2000" dirty="0">
              <a:solidFill>
                <a:schemeClr val="tx1"/>
              </a:solidFill>
              <a:latin typeface="Segoe UI Black" panose="020B0A02040204020203" pitchFamily="34" charset="0"/>
              <a:ea typeface="Segoe UI Black" panose="020B0A02040204020203" pitchFamily="34" charset="0"/>
              <a:cs typeface="Segoe UI Light" panose="020B0502040204020203" pitchFamily="34" charset="0"/>
            </a:endParaRPr>
          </a:p>
          <a:p>
            <a:pPr algn="ctr"/>
            <a:r>
              <a:rPr lang="en-US" sz="2000" b="1" dirty="0">
                <a:solidFill>
                  <a:schemeClr val="tx1"/>
                </a:solidFill>
                <a:latin typeface="Segoe UI Black" panose="020B0A02040204020203" pitchFamily="34" charset="0"/>
                <a:ea typeface="Segoe UI Black" panose="020B0A02040204020203" pitchFamily="34" charset="0"/>
                <a:cs typeface="Segoe UI Light" panose="020B0502040204020203" pitchFamily="34" charset="0"/>
              </a:rPr>
              <a:t>INITIATING </a:t>
            </a:r>
            <a:br>
              <a:rPr lang="en-US" sz="2000" b="1" dirty="0">
                <a:solidFill>
                  <a:schemeClr val="tx1"/>
                </a:solidFill>
                <a:latin typeface="Segoe UI Black" panose="020B0A02040204020203" pitchFamily="34" charset="0"/>
                <a:ea typeface="Segoe UI Black" panose="020B0A02040204020203" pitchFamily="34" charset="0"/>
                <a:cs typeface="Segoe UI Light" panose="020B0502040204020203" pitchFamily="34" charset="0"/>
              </a:rPr>
            </a:br>
            <a:r>
              <a:rPr lang="en-US" sz="2000" dirty="0">
                <a:solidFill>
                  <a:schemeClr val="tx1"/>
                </a:solidFill>
                <a:latin typeface="Segoe UI Light" panose="020B0502040204020203" pitchFamily="34" charset="0"/>
                <a:ea typeface="Segoe UI Black" panose="020B0A02040204020203" pitchFamily="34" charset="0"/>
                <a:cs typeface="Segoe UI Light" panose="020B0502040204020203" pitchFamily="34" charset="0"/>
              </a:rPr>
              <a:t>A DISCUSSION</a:t>
            </a:r>
          </a:p>
        </p:txBody>
      </p:sp>
      <p:grpSp>
        <p:nvGrpSpPr>
          <p:cNvPr id="9" name="Group 8" descr="Module 1 avec des bulles de texte.&#10;&#10;Module 1 with speech bubbles.">
            <a:extLst>
              <a:ext uri="{FF2B5EF4-FFF2-40B4-BE49-F238E27FC236}">
                <a16:creationId xmlns:a16="http://schemas.microsoft.com/office/drawing/2014/main" id="{2A366F3A-9C97-4983-B271-0E5C0A836403}"/>
              </a:ext>
            </a:extLst>
          </p:cNvPr>
          <p:cNvGrpSpPr/>
          <p:nvPr>
            <p:custDataLst>
              <p:tags r:id="rId1"/>
            </p:custDataLst>
          </p:nvPr>
        </p:nvGrpSpPr>
        <p:grpSpPr>
          <a:xfrm>
            <a:off x="1460260" y="971706"/>
            <a:ext cx="2163395" cy="2736695"/>
            <a:chOff x="2205326" y="1529744"/>
            <a:chExt cx="2163395" cy="2736695"/>
          </a:xfrm>
          <a:solidFill>
            <a:srgbClr val="44546A"/>
          </a:solidFill>
        </p:grpSpPr>
        <p:sp>
          <p:nvSpPr>
            <p:cNvPr id="30" name="Shape 59">
              <a:extLst>
                <a:ext uri="{FF2B5EF4-FFF2-40B4-BE49-F238E27FC236}">
                  <a16:creationId xmlns:a16="http://schemas.microsoft.com/office/drawing/2014/main" id="{4254811C-31BA-49CC-AF34-6D09B9DCFD30}"/>
                </a:ext>
              </a:extLst>
            </p:cNvPr>
            <p:cNvSpPr>
              <a:spLocks/>
            </p:cNvSpPr>
            <p:nvPr/>
          </p:nvSpPr>
          <p:spPr bwMode="auto">
            <a:xfrm rot="5400000">
              <a:off x="1918676" y="1816394"/>
              <a:ext cx="2736695" cy="2163395"/>
            </a:xfrm>
            <a:custGeom>
              <a:avLst/>
              <a:gdLst>
                <a:gd name="T0" fmla="*/ 59789766 w 21600"/>
                <a:gd name="T1" fmla="*/ 37335707 h 21600"/>
                <a:gd name="T2" fmla="*/ 59789766 w 21600"/>
                <a:gd name="T3" fmla="*/ 37335707 h 21600"/>
                <a:gd name="T4" fmla="*/ 59789766 w 21600"/>
                <a:gd name="T5" fmla="*/ 37335707 h 21600"/>
                <a:gd name="T6" fmla="*/ 59789766 w 21600"/>
                <a:gd name="T7" fmla="*/ 3733570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0" y="21600"/>
                  </a:lnTo>
                  <a:lnTo>
                    <a:pt x="17062" y="21600"/>
                  </a:lnTo>
                  <a:lnTo>
                    <a:pt x="17062" y="13676"/>
                  </a:lnTo>
                  <a:lnTo>
                    <a:pt x="21600" y="10800"/>
                  </a:lnTo>
                  <a:lnTo>
                    <a:pt x="17062" y="7924"/>
                  </a:lnTo>
                  <a:lnTo>
                    <a:pt x="17062" y="0"/>
                  </a:lnTo>
                  <a:lnTo>
                    <a:pt x="0" y="0"/>
                  </a:lnTo>
                  <a:close/>
                </a:path>
              </a:pathLst>
            </a:custGeom>
            <a:grpFill/>
            <a:ln>
              <a:noFill/>
            </a:ln>
          </p:spPr>
          <p:txBody>
            <a:bodyPr lIns="50800" tIns="50800" rIns="50800" bIns="50800" anchor="ctr"/>
            <a:lstStyle>
              <a:defPPr>
                <a:defRPr lang="en-US"/>
              </a:defPPr>
              <a:lvl1pPr algn="l" defTabSz="825500" rtl="0" eaLnBrk="0" fontAlgn="base" hangingPunct="0">
                <a:spcBef>
                  <a:spcPct val="0"/>
                </a:spcBef>
                <a:spcAft>
                  <a:spcPct val="0"/>
                </a:spcAft>
                <a:defRPr sz="6000" b="1" kern="1200">
                  <a:solidFill>
                    <a:srgbClr val="FAC93D"/>
                  </a:solidFill>
                  <a:latin typeface="Roboto Regular" pitchFamily="2" charset="0"/>
                  <a:ea typeface="+mn-ea"/>
                  <a:cs typeface="Roboto Regular" pitchFamily="2" charset="0"/>
                  <a:sym typeface="Roboto Regular" pitchFamily="2" charset="0"/>
                </a:defRPr>
              </a:lvl1pPr>
              <a:lvl2pPr marL="457200" indent="-228600" algn="l" defTabSz="825500" rtl="0" eaLnBrk="0" fontAlgn="base" hangingPunct="0">
                <a:spcBef>
                  <a:spcPct val="0"/>
                </a:spcBef>
                <a:spcAft>
                  <a:spcPct val="0"/>
                </a:spcAft>
                <a:defRPr sz="6000" b="1" kern="1200">
                  <a:solidFill>
                    <a:srgbClr val="FAC93D"/>
                  </a:solidFill>
                  <a:latin typeface="Roboto Regular" pitchFamily="2" charset="0"/>
                  <a:ea typeface="+mn-ea"/>
                  <a:cs typeface="Roboto Regular" pitchFamily="2" charset="0"/>
                  <a:sym typeface="Roboto Regular" pitchFamily="2" charset="0"/>
                </a:defRPr>
              </a:lvl2pPr>
              <a:lvl3pPr marL="914400" indent="-457200" algn="l" defTabSz="825500" rtl="0" eaLnBrk="0" fontAlgn="base" hangingPunct="0">
                <a:spcBef>
                  <a:spcPct val="0"/>
                </a:spcBef>
                <a:spcAft>
                  <a:spcPct val="0"/>
                </a:spcAft>
                <a:defRPr sz="6000" b="1" kern="1200">
                  <a:solidFill>
                    <a:srgbClr val="FAC93D"/>
                  </a:solidFill>
                  <a:latin typeface="Roboto Regular" pitchFamily="2" charset="0"/>
                  <a:ea typeface="+mn-ea"/>
                  <a:cs typeface="Roboto Regular" pitchFamily="2" charset="0"/>
                  <a:sym typeface="Roboto Regular" pitchFamily="2" charset="0"/>
                </a:defRPr>
              </a:lvl3pPr>
              <a:lvl4pPr marL="1371600" indent="-685800" algn="l" defTabSz="825500" rtl="0" eaLnBrk="0" fontAlgn="base" hangingPunct="0">
                <a:spcBef>
                  <a:spcPct val="0"/>
                </a:spcBef>
                <a:spcAft>
                  <a:spcPct val="0"/>
                </a:spcAft>
                <a:defRPr sz="6000" b="1" kern="1200">
                  <a:solidFill>
                    <a:srgbClr val="FAC93D"/>
                  </a:solidFill>
                  <a:latin typeface="Roboto Regular" pitchFamily="2" charset="0"/>
                  <a:ea typeface="+mn-ea"/>
                  <a:cs typeface="Roboto Regular" pitchFamily="2" charset="0"/>
                  <a:sym typeface="Roboto Regular" pitchFamily="2" charset="0"/>
                </a:defRPr>
              </a:lvl4pPr>
              <a:lvl5pPr marL="1828800" indent="-914400" algn="l" defTabSz="825500" rtl="0" eaLnBrk="0" fontAlgn="base" hangingPunct="0">
                <a:spcBef>
                  <a:spcPct val="0"/>
                </a:spcBef>
                <a:spcAft>
                  <a:spcPct val="0"/>
                </a:spcAft>
                <a:defRPr sz="6000" b="1" kern="1200">
                  <a:solidFill>
                    <a:srgbClr val="FAC93D"/>
                  </a:solidFill>
                  <a:latin typeface="Roboto Regular" pitchFamily="2" charset="0"/>
                  <a:ea typeface="+mn-ea"/>
                  <a:cs typeface="Roboto Regular" pitchFamily="2" charset="0"/>
                  <a:sym typeface="Roboto Regular" pitchFamily="2" charset="0"/>
                </a:defRPr>
              </a:lvl5pPr>
              <a:lvl6pPr marL="2286000" algn="l" defTabSz="914400" rtl="0" eaLnBrk="1" latinLnBrk="0" hangingPunct="1">
                <a:defRPr sz="6000" b="1" kern="1200">
                  <a:solidFill>
                    <a:srgbClr val="FAC93D"/>
                  </a:solidFill>
                  <a:latin typeface="Roboto Regular" pitchFamily="2" charset="0"/>
                  <a:ea typeface="+mn-ea"/>
                  <a:cs typeface="Roboto Regular" pitchFamily="2" charset="0"/>
                  <a:sym typeface="Roboto Regular" pitchFamily="2" charset="0"/>
                </a:defRPr>
              </a:lvl6pPr>
              <a:lvl7pPr marL="2743200" algn="l" defTabSz="914400" rtl="0" eaLnBrk="1" latinLnBrk="0" hangingPunct="1">
                <a:defRPr sz="6000" b="1" kern="1200">
                  <a:solidFill>
                    <a:srgbClr val="FAC93D"/>
                  </a:solidFill>
                  <a:latin typeface="Roboto Regular" pitchFamily="2" charset="0"/>
                  <a:ea typeface="+mn-ea"/>
                  <a:cs typeface="Roboto Regular" pitchFamily="2" charset="0"/>
                  <a:sym typeface="Roboto Regular" pitchFamily="2" charset="0"/>
                </a:defRPr>
              </a:lvl7pPr>
              <a:lvl8pPr marL="3200400" algn="l" defTabSz="914400" rtl="0" eaLnBrk="1" latinLnBrk="0" hangingPunct="1">
                <a:defRPr sz="6000" b="1" kern="1200">
                  <a:solidFill>
                    <a:srgbClr val="FAC93D"/>
                  </a:solidFill>
                  <a:latin typeface="Roboto Regular" pitchFamily="2" charset="0"/>
                  <a:ea typeface="+mn-ea"/>
                  <a:cs typeface="Roboto Regular" pitchFamily="2" charset="0"/>
                  <a:sym typeface="Roboto Regular" pitchFamily="2" charset="0"/>
                </a:defRPr>
              </a:lvl8pPr>
              <a:lvl9pPr marL="3657600" algn="l" defTabSz="914400" rtl="0" eaLnBrk="1" latinLnBrk="0" hangingPunct="1">
                <a:defRPr sz="6000" b="1" kern="1200">
                  <a:solidFill>
                    <a:srgbClr val="FAC93D"/>
                  </a:solidFill>
                  <a:latin typeface="Roboto Regular" pitchFamily="2" charset="0"/>
                  <a:ea typeface="+mn-ea"/>
                  <a:cs typeface="Roboto Regular" pitchFamily="2" charset="0"/>
                  <a:sym typeface="Roboto Regular" pitchFamily="2" charset="0"/>
                </a:defRPr>
              </a:lvl9pPr>
            </a:lstStyle>
            <a:p>
              <a:endParaRPr lang="en-CA" dirty="0"/>
            </a:p>
          </p:txBody>
        </p:sp>
        <p:sp>
          <p:nvSpPr>
            <p:cNvPr id="24" name="Rectangle 23"/>
            <p:cNvSpPr/>
            <p:nvPr/>
          </p:nvSpPr>
          <p:spPr>
            <a:xfrm>
              <a:off x="2205326" y="1807817"/>
              <a:ext cx="2154927" cy="3505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2800" dirty="0">
                  <a:solidFill>
                    <a:schemeClr val="bg1"/>
                  </a:solidFill>
                  <a:latin typeface="Segoe UI Light" panose="020B0502040204020203" pitchFamily="34" charset="0"/>
                  <a:ea typeface="Open Sans Extrabold" panose="020B0906030804020204" pitchFamily="34" charset="0"/>
                  <a:cs typeface="Segoe UI Light" panose="020B0502040204020203" pitchFamily="34" charset="0"/>
                </a:rPr>
                <a:t>MODULE 1</a:t>
              </a:r>
            </a:p>
          </p:txBody>
        </p:sp>
      </p:grpSp>
      <p:grpSp>
        <p:nvGrpSpPr>
          <p:cNvPr id="8" name="Group 7" descr="Module 2 avec une loupe.&#10;&#10;Module 2 with a magnifying glass.">
            <a:extLst>
              <a:ext uri="{FF2B5EF4-FFF2-40B4-BE49-F238E27FC236}">
                <a16:creationId xmlns:a16="http://schemas.microsoft.com/office/drawing/2014/main" id="{67A0BF24-EE1D-4644-B30A-9F926B05D0F8}"/>
              </a:ext>
            </a:extLst>
          </p:cNvPr>
          <p:cNvGrpSpPr/>
          <p:nvPr>
            <p:custDataLst>
              <p:tags r:id="rId2"/>
            </p:custDataLst>
          </p:nvPr>
        </p:nvGrpSpPr>
        <p:grpSpPr>
          <a:xfrm>
            <a:off x="4955036" y="972000"/>
            <a:ext cx="2163396" cy="2736696"/>
            <a:chOff x="5008637" y="1535456"/>
            <a:chExt cx="2163396" cy="2736696"/>
          </a:xfrm>
          <a:solidFill>
            <a:srgbClr val="7A7AA6"/>
          </a:solidFill>
        </p:grpSpPr>
        <p:sp>
          <p:nvSpPr>
            <p:cNvPr id="33" name="Shape 59111">
              <a:extLst>
                <a:ext uri="{FF2B5EF4-FFF2-40B4-BE49-F238E27FC236}">
                  <a16:creationId xmlns:a16="http://schemas.microsoft.com/office/drawing/2014/main" id="{CD4A532A-68A3-44D7-914B-B6C148F3D7B3}"/>
                </a:ext>
              </a:extLst>
            </p:cNvPr>
            <p:cNvSpPr>
              <a:spLocks/>
            </p:cNvSpPr>
            <p:nvPr/>
          </p:nvSpPr>
          <p:spPr bwMode="auto">
            <a:xfrm rot="5400000">
              <a:off x="4721987" y="1822106"/>
              <a:ext cx="2736696" cy="2163396"/>
            </a:xfrm>
            <a:custGeom>
              <a:avLst/>
              <a:gdLst>
                <a:gd name="T0" fmla="*/ 59789766 w 21600"/>
                <a:gd name="T1" fmla="*/ 37335707 h 21600"/>
                <a:gd name="T2" fmla="*/ 59789766 w 21600"/>
                <a:gd name="T3" fmla="*/ 37335707 h 21600"/>
                <a:gd name="T4" fmla="*/ 59789766 w 21600"/>
                <a:gd name="T5" fmla="*/ 37335707 h 21600"/>
                <a:gd name="T6" fmla="*/ 59789766 w 21600"/>
                <a:gd name="T7" fmla="*/ 3733570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0" y="21600"/>
                  </a:lnTo>
                  <a:lnTo>
                    <a:pt x="17062" y="21600"/>
                  </a:lnTo>
                  <a:lnTo>
                    <a:pt x="17062" y="13676"/>
                  </a:lnTo>
                  <a:lnTo>
                    <a:pt x="21600" y="10800"/>
                  </a:lnTo>
                  <a:lnTo>
                    <a:pt x="17062" y="7924"/>
                  </a:lnTo>
                  <a:lnTo>
                    <a:pt x="17062" y="0"/>
                  </a:lnTo>
                  <a:lnTo>
                    <a:pt x="0" y="0"/>
                  </a:lnTo>
                  <a:close/>
                </a:path>
              </a:pathLst>
            </a:custGeom>
            <a:grpFill/>
            <a:ln>
              <a:noFill/>
            </a:ln>
          </p:spPr>
          <p:txBody>
            <a:bodyPr lIns="50800" tIns="50800" rIns="50800" bIns="50800" anchor="ctr"/>
            <a:lstStyle>
              <a:defPPr>
                <a:defRPr lang="en-US"/>
              </a:defPPr>
              <a:lvl1pPr algn="l" defTabSz="825500" rtl="0" eaLnBrk="0" fontAlgn="base" hangingPunct="0">
                <a:spcBef>
                  <a:spcPct val="0"/>
                </a:spcBef>
                <a:spcAft>
                  <a:spcPct val="0"/>
                </a:spcAft>
                <a:defRPr sz="6000" b="1" kern="1200">
                  <a:solidFill>
                    <a:srgbClr val="FAC93D"/>
                  </a:solidFill>
                  <a:latin typeface="Roboto Regular" pitchFamily="2" charset="0"/>
                  <a:ea typeface="+mn-ea"/>
                  <a:cs typeface="Roboto Regular" pitchFamily="2" charset="0"/>
                  <a:sym typeface="Roboto Regular" pitchFamily="2" charset="0"/>
                </a:defRPr>
              </a:lvl1pPr>
              <a:lvl2pPr marL="457200" indent="-228600" algn="l" defTabSz="825500" rtl="0" eaLnBrk="0" fontAlgn="base" hangingPunct="0">
                <a:spcBef>
                  <a:spcPct val="0"/>
                </a:spcBef>
                <a:spcAft>
                  <a:spcPct val="0"/>
                </a:spcAft>
                <a:defRPr sz="6000" b="1" kern="1200">
                  <a:solidFill>
                    <a:srgbClr val="FAC93D"/>
                  </a:solidFill>
                  <a:latin typeface="Roboto Regular" pitchFamily="2" charset="0"/>
                  <a:ea typeface="+mn-ea"/>
                  <a:cs typeface="Roboto Regular" pitchFamily="2" charset="0"/>
                  <a:sym typeface="Roboto Regular" pitchFamily="2" charset="0"/>
                </a:defRPr>
              </a:lvl2pPr>
              <a:lvl3pPr marL="914400" indent="-457200" algn="l" defTabSz="825500" rtl="0" eaLnBrk="0" fontAlgn="base" hangingPunct="0">
                <a:spcBef>
                  <a:spcPct val="0"/>
                </a:spcBef>
                <a:spcAft>
                  <a:spcPct val="0"/>
                </a:spcAft>
                <a:defRPr sz="6000" b="1" kern="1200">
                  <a:solidFill>
                    <a:srgbClr val="FAC93D"/>
                  </a:solidFill>
                  <a:latin typeface="Roboto Regular" pitchFamily="2" charset="0"/>
                  <a:ea typeface="+mn-ea"/>
                  <a:cs typeface="Roboto Regular" pitchFamily="2" charset="0"/>
                  <a:sym typeface="Roboto Regular" pitchFamily="2" charset="0"/>
                </a:defRPr>
              </a:lvl3pPr>
              <a:lvl4pPr marL="1371600" indent="-685800" algn="l" defTabSz="825500" rtl="0" eaLnBrk="0" fontAlgn="base" hangingPunct="0">
                <a:spcBef>
                  <a:spcPct val="0"/>
                </a:spcBef>
                <a:spcAft>
                  <a:spcPct val="0"/>
                </a:spcAft>
                <a:defRPr sz="6000" b="1" kern="1200">
                  <a:solidFill>
                    <a:srgbClr val="FAC93D"/>
                  </a:solidFill>
                  <a:latin typeface="Roboto Regular" pitchFamily="2" charset="0"/>
                  <a:ea typeface="+mn-ea"/>
                  <a:cs typeface="Roboto Regular" pitchFamily="2" charset="0"/>
                  <a:sym typeface="Roboto Regular" pitchFamily="2" charset="0"/>
                </a:defRPr>
              </a:lvl4pPr>
              <a:lvl5pPr marL="1828800" indent="-914400" algn="l" defTabSz="825500" rtl="0" eaLnBrk="0" fontAlgn="base" hangingPunct="0">
                <a:spcBef>
                  <a:spcPct val="0"/>
                </a:spcBef>
                <a:spcAft>
                  <a:spcPct val="0"/>
                </a:spcAft>
                <a:defRPr sz="6000" b="1" kern="1200">
                  <a:solidFill>
                    <a:srgbClr val="FAC93D"/>
                  </a:solidFill>
                  <a:latin typeface="Roboto Regular" pitchFamily="2" charset="0"/>
                  <a:ea typeface="+mn-ea"/>
                  <a:cs typeface="Roboto Regular" pitchFamily="2" charset="0"/>
                  <a:sym typeface="Roboto Regular" pitchFamily="2" charset="0"/>
                </a:defRPr>
              </a:lvl5pPr>
              <a:lvl6pPr marL="2286000" algn="l" defTabSz="914400" rtl="0" eaLnBrk="1" latinLnBrk="0" hangingPunct="1">
                <a:defRPr sz="6000" b="1" kern="1200">
                  <a:solidFill>
                    <a:srgbClr val="FAC93D"/>
                  </a:solidFill>
                  <a:latin typeface="Roboto Regular" pitchFamily="2" charset="0"/>
                  <a:ea typeface="+mn-ea"/>
                  <a:cs typeface="Roboto Regular" pitchFamily="2" charset="0"/>
                  <a:sym typeface="Roboto Regular" pitchFamily="2" charset="0"/>
                </a:defRPr>
              </a:lvl6pPr>
              <a:lvl7pPr marL="2743200" algn="l" defTabSz="914400" rtl="0" eaLnBrk="1" latinLnBrk="0" hangingPunct="1">
                <a:defRPr sz="6000" b="1" kern="1200">
                  <a:solidFill>
                    <a:srgbClr val="FAC93D"/>
                  </a:solidFill>
                  <a:latin typeface="Roboto Regular" pitchFamily="2" charset="0"/>
                  <a:ea typeface="+mn-ea"/>
                  <a:cs typeface="Roboto Regular" pitchFamily="2" charset="0"/>
                  <a:sym typeface="Roboto Regular" pitchFamily="2" charset="0"/>
                </a:defRPr>
              </a:lvl7pPr>
              <a:lvl8pPr marL="3200400" algn="l" defTabSz="914400" rtl="0" eaLnBrk="1" latinLnBrk="0" hangingPunct="1">
                <a:defRPr sz="6000" b="1" kern="1200">
                  <a:solidFill>
                    <a:srgbClr val="FAC93D"/>
                  </a:solidFill>
                  <a:latin typeface="Roboto Regular" pitchFamily="2" charset="0"/>
                  <a:ea typeface="+mn-ea"/>
                  <a:cs typeface="Roboto Regular" pitchFamily="2" charset="0"/>
                  <a:sym typeface="Roboto Regular" pitchFamily="2" charset="0"/>
                </a:defRPr>
              </a:lvl8pPr>
              <a:lvl9pPr marL="3657600" algn="l" defTabSz="914400" rtl="0" eaLnBrk="1" latinLnBrk="0" hangingPunct="1">
                <a:defRPr sz="6000" b="1" kern="1200">
                  <a:solidFill>
                    <a:srgbClr val="FAC93D"/>
                  </a:solidFill>
                  <a:latin typeface="Roboto Regular" pitchFamily="2" charset="0"/>
                  <a:ea typeface="+mn-ea"/>
                  <a:cs typeface="Roboto Regular" pitchFamily="2" charset="0"/>
                  <a:sym typeface="Roboto Regular" pitchFamily="2" charset="0"/>
                </a:defRPr>
              </a:lvl9pPr>
            </a:lstStyle>
            <a:p>
              <a:endParaRPr lang="en-CA"/>
            </a:p>
          </p:txBody>
        </p:sp>
        <p:sp>
          <p:nvSpPr>
            <p:cNvPr id="35" name="Rectangle 34">
              <a:extLst>
                <a:ext uri="{FF2B5EF4-FFF2-40B4-BE49-F238E27FC236}">
                  <a16:creationId xmlns:a16="http://schemas.microsoft.com/office/drawing/2014/main" id="{8A2F920E-6A7A-476F-9029-6BC64CD7C8E2}"/>
                </a:ext>
              </a:extLst>
            </p:cNvPr>
            <p:cNvSpPr/>
            <p:nvPr/>
          </p:nvSpPr>
          <p:spPr>
            <a:xfrm>
              <a:off x="5008637" y="1812656"/>
              <a:ext cx="2154927" cy="3505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2800" dirty="0">
                  <a:solidFill>
                    <a:schemeClr val="bg1"/>
                  </a:solidFill>
                  <a:latin typeface="Segoe UI Light" panose="020B0502040204020203" pitchFamily="34" charset="0"/>
                  <a:ea typeface="Open Sans Extrabold" panose="020B0906030804020204" pitchFamily="34" charset="0"/>
                  <a:cs typeface="Segoe UI Light" panose="020B0502040204020203" pitchFamily="34" charset="0"/>
                </a:rPr>
                <a:t>MODULE 2</a:t>
              </a:r>
            </a:p>
          </p:txBody>
        </p:sp>
      </p:grpSp>
      <p:grpSp>
        <p:nvGrpSpPr>
          <p:cNvPr id="10" name="Group 9" descr="Module 3 avec un icône représentant trois personnes qui réfléchissent.&#10;&#10;Module 3 with an icon of three people that are thinking.">
            <a:extLst>
              <a:ext uri="{FF2B5EF4-FFF2-40B4-BE49-F238E27FC236}">
                <a16:creationId xmlns:a16="http://schemas.microsoft.com/office/drawing/2014/main" id="{6552BDF7-18C8-42EB-9B57-7774A75C9AC3}"/>
              </a:ext>
            </a:extLst>
          </p:cNvPr>
          <p:cNvGrpSpPr/>
          <p:nvPr>
            <p:custDataLst>
              <p:tags r:id="rId3"/>
            </p:custDataLst>
          </p:nvPr>
        </p:nvGrpSpPr>
        <p:grpSpPr>
          <a:xfrm>
            <a:off x="8407486" y="972000"/>
            <a:ext cx="2201470" cy="2784857"/>
            <a:chOff x="7528152" y="1550076"/>
            <a:chExt cx="2201470" cy="2784857"/>
          </a:xfrm>
          <a:solidFill>
            <a:srgbClr val="15545B"/>
          </a:solidFill>
        </p:grpSpPr>
        <p:sp>
          <p:nvSpPr>
            <p:cNvPr id="34" name="Shape 59405">
              <a:extLst>
                <a:ext uri="{FF2B5EF4-FFF2-40B4-BE49-F238E27FC236}">
                  <a16:creationId xmlns:a16="http://schemas.microsoft.com/office/drawing/2014/main" id="{78031AAE-D8FE-43DD-922D-5E582EF51C58}"/>
                </a:ext>
              </a:extLst>
            </p:cNvPr>
            <p:cNvSpPr>
              <a:spLocks/>
            </p:cNvSpPr>
            <p:nvPr/>
          </p:nvSpPr>
          <p:spPr bwMode="auto">
            <a:xfrm rot="5400000">
              <a:off x="7236459" y="1841771"/>
              <a:ext cx="2784857" cy="2201468"/>
            </a:xfrm>
            <a:custGeom>
              <a:avLst/>
              <a:gdLst>
                <a:gd name="T0" fmla="*/ 59789766 w 21600"/>
                <a:gd name="T1" fmla="*/ 37335707 h 21600"/>
                <a:gd name="T2" fmla="*/ 59789766 w 21600"/>
                <a:gd name="T3" fmla="*/ 37335707 h 21600"/>
                <a:gd name="T4" fmla="*/ 59789766 w 21600"/>
                <a:gd name="T5" fmla="*/ 37335707 h 21600"/>
                <a:gd name="T6" fmla="*/ 59789766 w 21600"/>
                <a:gd name="T7" fmla="*/ 3733570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0" y="21600"/>
                  </a:lnTo>
                  <a:lnTo>
                    <a:pt x="17062" y="21600"/>
                  </a:lnTo>
                  <a:lnTo>
                    <a:pt x="17062" y="13676"/>
                  </a:lnTo>
                  <a:lnTo>
                    <a:pt x="21600" y="10800"/>
                  </a:lnTo>
                  <a:lnTo>
                    <a:pt x="17062" y="7924"/>
                  </a:lnTo>
                  <a:lnTo>
                    <a:pt x="17062" y="0"/>
                  </a:lnTo>
                  <a:lnTo>
                    <a:pt x="0" y="0"/>
                  </a:lnTo>
                  <a:close/>
                </a:path>
              </a:pathLst>
            </a:custGeom>
            <a:grpFill/>
            <a:ln>
              <a:noFill/>
            </a:ln>
          </p:spPr>
          <p:txBody>
            <a:bodyPr lIns="50800" tIns="50800" rIns="50800" bIns="50800" anchor="ctr"/>
            <a:lstStyle>
              <a:defPPr>
                <a:defRPr lang="en-US"/>
              </a:defPPr>
              <a:lvl1pPr algn="l" defTabSz="825500" rtl="0" eaLnBrk="0" fontAlgn="base" hangingPunct="0">
                <a:spcBef>
                  <a:spcPct val="0"/>
                </a:spcBef>
                <a:spcAft>
                  <a:spcPct val="0"/>
                </a:spcAft>
                <a:defRPr sz="6000" b="1" kern="1200">
                  <a:solidFill>
                    <a:srgbClr val="FAC93D"/>
                  </a:solidFill>
                  <a:latin typeface="Roboto Regular" pitchFamily="2" charset="0"/>
                  <a:ea typeface="+mn-ea"/>
                  <a:cs typeface="Roboto Regular" pitchFamily="2" charset="0"/>
                  <a:sym typeface="Roboto Regular" pitchFamily="2" charset="0"/>
                </a:defRPr>
              </a:lvl1pPr>
              <a:lvl2pPr marL="457200" indent="-228600" algn="l" defTabSz="825500" rtl="0" eaLnBrk="0" fontAlgn="base" hangingPunct="0">
                <a:spcBef>
                  <a:spcPct val="0"/>
                </a:spcBef>
                <a:spcAft>
                  <a:spcPct val="0"/>
                </a:spcAft>
                <a:defRPr sz="6000" b="1" kern="1200">
                  <a:solidFill>
                    <a:srgbClr val="FAC93D"/>
                  </a:solidFill>
                  <a:latin typeface="Roboto Regular" pitchFamily="2" charset="0"/>
                  <a:ea typeface="+mn-ea"/>
                  <a:cs typeface="Roboto Regular" pitchFamily="2" charset="0"/>
                  <a:sym typeface="Roboto Regular" pitchFamily="2" charset="0"/>
                </a:defRPr>
              </a:lvl2pPr>
              <a:lvl3pPr marL="914400" indent="-457200" algn="l" defTabSz="825500" rtl="0" eaLnBrk="0" fontAlgn="base" hangingPunct="0">
                <a:spcBef>
                  <a:spcPct val="0"/>
                </a:spcBef>
                <a:spcAft>
                  <a:spcPct val="0"/>
                </a:spcAft>
                <a:defRPr sz="6000" b="1" kern="1200">
                  <a:solidFill>
                    <a:srgbClr val="FAC93D"/>
                  </a:solidFill>
                  <a:latin typeface="Roboto Regular" pitchFamily="2" charset="0"/>
                  <a:ea typeface="+mn-ea"/>
                  <a:cs typeface="Roboto Regular" pitchFamily="2" charset="0"/>
                  <a:sym typeface="Roboto Regular" pitchFamily="2" charset="0"/>
                </a:defRPr>
              </a:lvl3pPr>
              <a:lvl4pPr marL="1371600" indent="-685800" algn="l" defTabSz="825500" rtl="0" eaLnBrk="0" fontAlgn="base" hangingPunct="0">
                <a:spcBef>
                  <a:spcPct val="0"/>
                </a:spcBef>
                <a:spcAft>
                  <a:spcPct val="0"/>
                </a:spcAft>
                <a:defRPr sz="6000" b="1" kern="1200">
                  <a:solidFill>
                    <a:srgbClr val="FAC93D"/>
                  </a:solidFill>
                  <a:latin typeface="Roboto Regular" pitchFamily="2" charset="0"/>
                  <a:ea typeface="+mn-ea"/>
                  <a:cs typeface="Roboto Regular" pitchFamily="2" charset="0"/>
                  <a:sym typeface="Roboto Regular" pitchFamily="2" charset="0"/>
                </a:defRPr>
              </a:lvl4pPr>
              <a:lvl5pPr marL="1828800" indent="-914400" algn="l" defTabSz="825500" rtl="0" eaLnBrk="0" fontAlgn="base" hangingPunct="0">
                <a:spcBef>
                  <a:spcPct val="0"/>
                </a:spcBef>
                <a:spcAft>
                  <a:spcPct val="0"/>
                </a:spcAft>
                <a:defRPr sz="6000" b="1" kern="1200">
                  <a:solidFill>
                    <a:srgbClr val="FAC93D"/>
                  </a:solidFill>
                  <a:latin typeface="Roboto Regular" pitchFamily="2" charset="0"/>
                  <a:ea typeface="+mn-ea"/>
                  <a:cs typeface="Roboto Regular" pitchFamily="2" charset="0"/>
                  <a:sym typeface="Roboto Regular" pitchFamily="2" charset="0"/>
                </a:defRPr>
              </a:lvl5pPr>
              <a:lvl6pPr marL="2286000" algn="l" defTabSz="914400" rtl="0" eaLnBrk="1" latinLnBrk="0" hangingPunct="1">
                <a:defRPr sz="6000" b="1" kern="1200">
                  <a:solidFill>
                    <a:srgbClr val="FAC93D"/>
                  </a:solidFill>
                  <a:latin typeface="Roboto Regular" pitchFamily="2" charset="0"/>
                  <a:ea typeface="+mn-ea"/>
                  <a:cs typeface="Roboto Regular" pitchFamily="2" charset="0"/>
                  <a:sym typeface="Roboto Regular" pitchFamily="2" charset="0"/>
                </a:defRPr>
              </a:lvl6pPr>
              <a:lvl7pPr marL="2743200" algn="l" defTabSz="914400" rtl="0" eaLnBrk="1" latinLnBrk="0" hangingPunct="1">
                <a:defRPr sz="6000" b="1" kern="1200">
                  <a:solidFill>
                    <a:srgbClr val="FAC93D"/>
                  </a:solidFill>
                  <a:latin typeface="Roboto Regular" pitchFamily="2" charset="0"/>
                  <a:ea typeface="+mn-ea"/>
                  <a:cs typeface="Roboto Regular" pitchFamily="2" charset="0"/>
                  <a:sym typeface="Roboto Regular" pitchFamily="2" charset="0"/>
                </a:defRPr>
              </a:lvl7pPr>
              <a:lvl8pPr marL="3200400" algn="l" defTabSz="914400" rtl="0" eaLnBrk="1" latinLnBrk="0" hangingPunct="1">
                <a:defRPr sz="6000" b="1" kern="1200">
                  <a:solidFill>
                    <a:srgbClr val="FAC93D"/>
                  </a:solidFill>
                  <a:latin typeface="Roboto Regular" pitchFamily="2" charset="0"/>
                  <a:ea typeface="+mn-ea"/>
                  <a:cs typeface="Roboto Regular" pitchFamily="2" charset="0"/>
                  <a:sym typeface="Roboto Regular" pitchFamily="2" charset="0"/>
                </a:defRPr>
              </a:lvl8pPr>
              <a:lvl9pPr marL="3657600" algn="l" defTabSz="914400" rtl="0" eaLnBrk="1" latinLnBrk="0" hangingPunct="1">
                <a:defRPr sz="6000" b="1" kern="1200">
                  <a:solidFill>
                    <a:srgbClr val="FAC93D"/>
                  </a:solidFill>
                  <a:latin typeface="Roboto Regular" pitchFamily="2" charset="0"/>
                  <a:ea typeface="+mn-ea"/>
                  <a:cs typeface="Roboto Regular" pitchFamily="2" charset="0"/>
                  <a:sym typeface="Roboto Regular" pitchFamily="2" charset="0"/>
                </a:defRPr>
              </a:lvl9pPr>
            </a:lstStyle>
            <a:p>
              <a:endParaRPr lang="en-CA" dirty="0"/>
            </a:p>
          </p:txBody>
        </p:sp>
        <p:sp>
          <p:nvSpPr>
            <p:cNvPr id="36" name="Rectangle 35">
              <a:extLst>
                <a:ext uri="{FF2B5EF4-FFF2-40B4-BE49-F238E27FC236}">
                  <a16:creationId xmlns:a16="http://schemas.microsoft.com/office/drawing/2014/main" id="{6F36CC28-980F-4248-ABCF-F34D59578412}"/>
                </a:ext>
              </a:extLst>
            </p:cNvPr>
            <p:cNvSpPr/>
            <p:nvPr/>
          </p:nvSpPr>
          <p:spPr>
            <a:xfrm>
              <a:off x="7528152" y="1842085"/>
              <a:ext cx="2201469" cy="3505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2800" dirty="0">
                  <a:solidFill>
                    <a:schemeClr val="bg1"/>
                  </a:solidFill>
                  <a:latin typeface="Segoe UI Light" panose="020B0502040204020203" pitchFamily="34" charset="0"/>
                  <a:ea typeface="Open Sans Extrabold" panose="020B0906030804020204" pitchFamily="34" charset="0"/>
                  <a:cs typeface="Segoe UI Light" panose="020B0502040204020203" pitchFamily="34" charset="0"/>
                </a:rPr>
                <a:t>MODULE 3</a:t>
              </a:r>
            </a:p>
          </p:txBody>
        </p:sp>
      </p:grpSp>
      <p:sp>
        <p:nvSpPr>
          <p:cNvPr id="37" name="Rectangle 36">
            <a:extLst>
              <a:ext uri="{FF2B5EF4-FFF2-40B4-BE49-F238E27FC236}">
                <a16:creationId xmlns:a16="http://schemas.microsoft.com/office/drawing/2014/main" id="{3F314296-D060-47BD-98F7-680BBD1391D1}"/>
              </a:ext>
            </a:extLst>
          </p:cNvPr>
          <p:cNvSpPr/>
          <p:nvPr/>
        </p:nvSpPr>
        <p:spPr>
          <a:xfrm>
            <a:off x="4655481" y="3927537"/>
            <a:ext cx="2799419" cy="2161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2000" b="1" dirty="0">
                <a:solidFill>
                  <a:schemeClr val="tx1"/>
                </a:solidFill>
                <a:latin typeface="Segoe UI Black" panose="020B0A02040204020203" pitchFamily="34" charset="0"/>
                <a:ea typeface="Segoe UI Black" panose="020B0A02040204020203" pitchFamily="34" charset="0"/>
                <a:cs typeface="Segoe UI Light" panose="020B0502040204020203" pitchFamily="34" charset="0"/>
              </a:rPr>
              <a:t>COMPRENDRE </a:t>
            </a:r>
            <a:br>
              <a:rPr lang="en-US" sz="2000" b="1" dirty="0">
                <a:solidFill>
                  <a:schemeClr val="tx1"/>
                </a:solidFill>
                <a:latin typeface="Segoe UI Black" panose="020B0A02040204020203" pitchFamily="34" charset="0"/>
                <a:ea typeface="Segoe UI Black" panose="020B0A02040204020203" pitchFamily="34" charset="0"/>
                <a:cs typeface="Segoe UI Light" panose="020B0502040204020203" pitchFamily="34" charset="0"/>
              </a:rPr>
            </a:br>
            <a:r>
              <a:rPr lang="en-US" sz="2000" dirty="0">
                <a:solidFill>
                  <a:schemeClr val="tx1"/>
                </a:solidFill>
                <a:latin typeface="Segoe UI Light" panose="020B0502040204020203" pitchFamily="34" charset="0"/>
                <a:ea typeface="Segoe UI Black" panose="020B0A02040204020203" pitchFamily="34" charset="0"/>
                <a:cs typeface="Segoe UI Light" panose="020B0502040204020203" pitchFamily="34" charset="0"/>
              </a:rPr>
              <a:t>LA SITUATION ACTUELLE</a:t>
            </a:r>
          </a:p>
          <a:p>
            <a:pPr algn="ctr"/>
            <a:endParaRPr lang="en-US" sz="2000" b="1" dirty="0">
              <a:solidFill>
                <a:schemeClr val="tx1"/>
              </a:solidFill>
              <a:latin typeface="Segoe UI Black" panose="020B0A02040204020203" pitchFamily="34" charset="0"/>
              <a:ea typeface="Segoe UI Black" panose="020B0A02040204020203" pitchFamily="34" charset="0"/>
              <a:cs typeface="Segoe UI Light" panose="020B0502040204020203" pitchFamily="34" charset="0"/>
            </a:endParaRPr>
          </a:p>
          <a:p>
            <a:pPr algn="ctr"/>
            <a:r>
              <a:rPr lang="en-US" sz="2000" b="1" dirty="0">
                <a:solidFill>
                  <a:schemeClr val="tx1"/>
                </a:solidFill>
                <a:latin typeface="Segoe UI Black" panose="020B0A02040204020203" pitchFamily="34" charset="0"/>
                <a:ea typeface="Segoe UI Black" panose="020B0A02040204020203" pitchFamily="34" charset="0"/>
                <a:cs typeface="Segoe UI Light" panose="020B0502040204020203" pitchFamily="34" charset="0"/>
              </a:rPr>
              <a:t>UNDERSTANDING </a:t>
            </a:r>
            <a:r>
              <a:rPr lang="en-US" sz="2000" dirty="0">
                <a:solidFill>
                  <a:schemeClr val="tx1"/>
                </a:solidFill>
                <a:latin typeface="Segoe UI Light" panose="020B0502040204020203" pitchFamily="34" charset="0"/>
                <a:ea typeface="Segoe UI Black" panose="020B0A02040204020203" pitchFamily="34" charset="0"/>
                <a:cs typeface="Segoe UI Light" panose="020B0502040204020203" pitchFamily="34" charset="0"/>
              </a:rPr>
              <a:t>THE CURRENT SITUATION</a:t>
            </a:r>
          </a:p>
        </p:txBody>
      </p:sp>
      <p:sp>
        <p:nvSpPr>
          <p:cNvPr id="38" name="Rectangle 37">
            <a:extLst>
              <a:ext uri="{FF2B5EF4-FFF2-40B4-BE49-F238E27FC236}">
                <a16:creationId xmlns:a16="http://schemas.microsoft.com/office/drawing/2014/main" id="{37E7A823-2980-4E65-9F82-0DC5AF3B5066}"/>
              </a:ext>
            </a:extLst>
          </p:cNvPr>
          <p:cNvSpPr/>
          <p:nvPr/>
        </p:nvSpPr>
        <p:spPr>
          <a:xfrm>
            <a:off x="7982875" y="3927537"/>
            <a:ext cx="3061889" cy="1403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2000" b="1" dirty="0">
                <a:solidFill>
                  <a:schemeClr val="tx1"/>
                </a:solidFill>
                <a:latin typeface="Segoe UI Black" panose="020B0A02040204020203" pitchFamily="34" charset="0"/>
                <a:ea typeface="Segoe UI Black" panose="020B0A02040204020203" pitchFamily="34" charset="0"/>
                <a:cs typeface="Segoe UI Light" panose="020B0502040204020203" pitchFamily="34" charset="0"/>
              </a:rPr>
              <a:t>BÂTIR </a:t>
            </a:r>
            <a:br>
              <a:rPr lang="en-US" sz="2000" b="1" dirty="0">
                <a:solidFill>
                  <a:schemeClr val="tx1"/>
                </a:solidFill>
                <a:latin typeface="Segoe UI Light" panose="020B0502040204020203" pitchFamily="34" charset="0"/>
                <a:ea typeface="Open Sans" panose="020B0606030504020204" pitchFamily="34" charset="0"/>
                <a:cs typeface="Segoe UI Light" panose="020B0502040204020203" pitchFamily="34" charset="0"/>
              </a:rPr>
            </a:br>
            <a:r>
              <a:rPr lang="en-US" sz="2000" dirty="0">
                <a:solidFill>
                  <a:schemeClr val="tx1"/>
                </a:solidFill>
                <a:latin typeface="Segoe UI Light" panose="020B0502040204020203" pitchFamily="34" charset="0"/>
                <a:ea typeface="Open Sans" panose="020B0606030504020204" pitchFamily="34" charset="0"/>
                <a:cs typeface="Segoe UI Light" panose="020B0502040204020203" pitchFamily="34" charset="0"/>
              </a:rPr>
              <a:t>UNE VISION COMMUNE</a:t>
            </a:r>
          </a:p>
          <a:p>
            <a:pPr algn="ctr"/>
            <a:endParaRPr lang="en-US" sz="2000" b="1" dirty="0">
              <a:solidFill>
                <a:schemeClr val="tx1"/>
              </a:solidFill>
              <a:latin typeface="Segoe UI Light" panose="020B0502040204020203" pitchFamily="34" charset="0"/>
              <a:cs typeface="Segoe UI Light" panose="020B0502040204020203" pitchFamily="34" charset="0"/>
            </a:endParaRPr>
          </a:p>
          <a:p>
            <a:pPr algn="ctr"/>
            <a:r>
              <a:rPr lang="en-US" sz="2000" b="1" dirty="0">
                <a:solidFill>
                  <a:schemeClr val="tx1"/>
                </a:solidFill>
                <a:latin typeface="Segoe UI Black" panose="020B0A02040204020203" pitchFamily="34" charset="0"/>
                <a:ea typeface="Segoe UI Black" panose="020B0A02040204020203" pitchFamily="34" charset="0"/>
                <a:cs typeface="Segoe UI Light" panose="020B0502040204020203" pitchFamily="34" charset="0"/>
              </a:rPr>
              <a:t>CREATING </a:t>
            </a:r>
            <a:br>
              <a:rPr lang="en-US" sz="2000" b="1" dirty="0">
                <a:solidFill>
                  <a:schemeClr val="tx1"/>
                </a:solidFill>
                <a:latin typeface="Segoe UI Light" panose="020B0502040204020203" pitchFamily="34" charset="0"/>
                <a:ea typeface="Open Sans" panose="020B0606030504020204" pitchFamily="34" charset="0"/>
                <a:cs typeface="Segoe UI Light" panose="020B0502040204020203" pitchFamily="34" charset="0"/>
              </a:rPr>
            </a:br>
            <a:r>
              <a:rPr lang="en-US" sz="2000" dirty="0">
                <a:solidFill>
                  <a:schemeClr val="tx1"/>
                </a:solidFill>
                <a:latin typeface="Segoe UI Light" panose="020B0502040204020203" pitchFamily="34" charset="0"/>
                <a:ea typeface="Open Sans" panose="020B0606030504020204" pitchFamily="34" charset="0"/>
                <a:cs typeface="Segoe UI Light" panose="020B0502040204020203" pitchFamily="34" charset="0"/>
              </a:rPr>
              <a:t>A SHARED VISION</a:t>
            </a:r>
          </a:p>
        </p:txBody>
      </p:sp>
      <p:pic>
        <p:nvPicPr>
          <p:cNvPr id="12" name="Graphic 11" descr="Chat with solid fill">
            <a:extLst>
              <a:ext uri="{FF2B5EF4-FFF2-40B4-BE49-F238E27FC236}">
                <a16:creationId xmlns:a16="http://schemas.microsoft.com/office/drawing/2014/main" id="{866DC621-2ED7-45E1-8625-88C4A7688832}"/>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982397" y="1773846"/>
            <a:ext cx="1062489" cy="1062489"/>
          </a:xfrm>
          <a:prstGeom prst="rect">
            <a:avLst/>
          </a:prstGeom>
        </p:spPr>
      </p:pic>
      <p:pic>
        <p:nvPicPr>
          <p:cNvPr id="46" name="Graphic 45" descr="Group brainstorm with solid fill">
            <a:extLst>
              <a:ext uri="{FF2B5EF4-FFF2-40B4-BE49-F238E27FC236}">
                <a16:creationId xmlns:a16="http://schemas.microsoft.com/office/drawing/2014/main" id="{6ADF0D34-01CA-4EDB-9457-109FD1BA2342}"/>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986086" y="1765379"/>
            <a:ext cx="980787" cy="980787"/>
          </a:xfrm>
          <a:prstGeom prst="rect">
            <a:avLst/>
          </a:prstGeom>
        </p:spPr>
      </p:pic>
      <p:pic>
        <p:nvPicPr>
          <p:cNvPr id="48" name="Graphic 47" descr="Magnifying glass with solid fill">
            <a:extLst>
              <a:ext uri="{FF2B5EF4-FFF2-40B4-BE49-F238E27FC236}">
                <a16:creationId xmlns:a16="http://schemas.microsoft.com/office/drawing/2014/main" id="{40089EFD-0D00-4DA4-AD9B-ECF34D70FA1B}"/>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579534" y="1837905"/>
            <a:ext cx="914400" cy="914400"/>
          </a:xfrm>
          <a:prstGeom prst="rect">
            <a:avLst/>
          </a:prstGeom>
        </p:spPr>
      </p:pic>
      <p:sp>
        <p:nvSpPr>
          <p:cNvPr id="51" name="Rectangle 50" descr="Decorative">
            <a:extLst>
              <a:ext uri="{FF2B5EF4-FFF2-40B4-BE49-F238E27FC236}">
                <a16:creationId xmlns:a16="http://schemas.microsoft.com/office/drawing/2014/main" id="{88D72DD6-5E91-4AC4-93A3-AF7DED7A497C}"/>
              </a:ext>
            </a:extLst>
          </p:cNvPr>
          <p:cNvSpPr/>
          <p:nvPr>
            <p:custDataLst>
              <p:tags r:id="rId4"/>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52" name="Image 9" descr="Decorative">
            <a:extLst>
              <a:ext uri="{FF2B5EF4-FFF2-40B4-BE49-F238E27FC236}">
                <a16:creationId xmlns:a16="http://schemas.microsoft.com/office/drawing/2014/main" id="{88E95BCA-EC65-4FE4-8B04-16983F505A84}"/>
              </a:ext>
            </a:extLst>
          </p:cNvPr>
          <p:cNvPicPr>
            <a:picLocks noChangeAspect="1"/>
          </p:cNvPicPr>
          <p:nvPr>
            <p:custDataLst>
              <p:tags r:id="rId5"/>
            </p:custDataLst>
          </p:nvPr>
        </p:nvPicPr>
        <p:blipFill>
          <a:blip r:embed="rId15"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Tree>
    <p:extLst>
      <p:ext uri="{BB962C8B-B14F-4D97-AF65-F5344CB8AC3E}">
        <p14:creationId xmlns:p14="http://schemas.microsoft.com/office/powerpoint/2010/main" val="3815457447"/>
      </p:ext>
    </p:extLst>
  </p:cSld>
  <p:clrMapOvr>
    <a:masterClrMapping/>
  </p:clrMapOvr>
  <mc:AlternateContent xmlns:mc="http://schemas.openxmlformats.org/markup-compatibility/2006" xmlns:p14="http://schemas.microsoft.com/office/powerpoint/2010/main">
    <mc:Choice Requires="p14">
      <p:transition spd="slow" p14:dur="13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__EngageSlideDescription__" descr="slide description : 1. Entamer la discussion&#10;&#10;1. Initiating a discussion">
            <a:extLst>
              <a:ext uri="{FF2B5EF4-FFF2-40B4-BE49-F238E27FC236}">
                <a16:creationId xmlns:a16="http://schemas.microsoft.com/office/drawing/2014/main" id="{37CEBB2A-2972-4C69-A8B4-65D40A88B361}"/>
              </a:ext>
            </a:extLst>
          </p:cNvPr>
          <p:cNvPicPr>
            <a:picLocks/>
          </p:cNvPicPr>
          <p:nvPr/>
        </p:nvPicPr>
        <p:blipFill>
          <a:blip r:embed="rId5"/>
          <a:stretch>
            <a:fillRect/>
          </a:stretch>
        </p:blipFill>
        <p:spPr>
          <a:xfrm>
            <a:off x="0" y="0"/>
            <a:ext cx="12700" cy="12700"/>
          </a:xfrm>
          <a:prstGeom prst="rect">
            <a:avLst/>
          </a:prstGeom>
          <a:ln/>
        </p:spPr>
      </p:pic>
      <p:pic>
        <p:nvPicPr>
          <p:cNvPr id="4" name="Picture Placeholder 3" descr="Une photo du chiffre 1 avec des parachutistes faisant un cercle en se tenant par la main.&#10;&#10;Picture the number 1 with parachutists making a circle holding hands.">
            <a:extLst>
              <a:ext uri="{FF2B5EF4-FFF2-40B4-BE49-F238E27FC236}">
                <a16:creationId xmlns:a16="http://schemas.microsoft.com/office/drawing/2014/main" id="{F2D0201F-13EE-44C4-B525-6435CC6A949F}"/>
              </a:ext>
            </a:extLst>
          </p:cNvPr>
          <p:cNvPicPr>
            <a:picLocks noGrp="1" noChangeAspect="1"/>
          </p:cNvPicPr>
          <p:nvPr>
            <p:ph type="pic" sz="quarter" idx="54"/>
          </p:nvPr>
        </p:nvPicPr>
        <p:blipFill rotWithShape="1">
          <a:blip r:embed="rId6" cstate="screen">
            <a:biLevel thresh="25000"/>
            <a:alphaModFix amt="31000"/>
            <a:extLst>
              <a:ext uri="{BEBA8EAE-BF5A-486C-A8C5-ECC9F3942E4B}">
                <a14:imgProps xmlns:a14="http://schemas.microsoft.com/office/drawing/2010/main">
                  <a14:imgLayer r:embed="rId7">
                    <a14:imgEffect>
                      <a14:colorTemperature colorTemp="7200"/>
                    </a14:imgEffect>
                    <a14:imgEffect>
                      <a14:saturation sat="66000"/>
                    </a14:imgEffect>
                  </a14:imgLayer>
                </a14:imgProps>
              </a:ext>
              <a:ext uri="{28A0092B-C50C-407E-A947-70E740481C1C}">
                <a14:useLocalDpi xmlns:a14="http://schemas.microsoft.com/office/drawing/2010/main"/>
              </a:ext>
            </a:extLst>
          </a:blip>
          <a:srcRect/>
          <a:stretch/>
        </p:blipFill>
        <p:spPr>
          <a:xfrm>
            <a:off x="0" y="955434"/>
            <a:ext cx="3396051" cy="5902566"/>
          </a:xfrm>
          <a:solidFill>
            <a:srgbClr val="44546A"/>
          </a:solidFill>
        </p:spPr>
      </p:pic>
      <p:sp>
        <p:nvSpPr>
          <p:cNvPr id="32" name="TextBox 31">
            <a:extLst>
              <a:ext uri="{FF2B5EF4-FFF2-40B4-BE49-F238E27FC236}">
                <a16:creationId xmlns:a16="http://schemas.microsoft.com/office/drawing/2014/main" id="{50FB17DA-AB0C-47CB-BFEB-4E6EC14A776D}"/>
              </a:ext>
            </a:extLst>
          </p:cNvPr>
          <p:cNvSpPr txBox="1"/>
          <p:nvPr/>
        </p:nvSpPr>
        <p:spPr>
          <a:xfrm>
            <a:off x="3737570" y="1592982"/>
            <a:ext cx="7328364" cy="769441"/>
          </a:xfrm>
          <a:prstGeom prst="rect">
            <a:avLst/>
          </a:prstGeom>
          <a:noFill/>
        </p:spPr>
        <p:txBody>
          <a:bodyPr wrap="square" rtlCol="0">
            <a:spAutoFit/>
          </a:bodyPr>
          <a:lstStyle/>
          <a:p>
            <a:r>
              <a:rPr lang="en-US" sz="4400" b="1" dirty="0">
                <a:latin typeface="Segoe UI Black" panose="020B0A02040204020203" pitchFamily="34" charset="0"/>
                <a:ea typeface="Segoe UI Black" panose="020B0A02040204020203" pitchFamily="34" charset="0"/>
                <a:cs typeface="Segoe UI Light" panose="020B0502040204020203" pitchFamily="34" charset="0"/>
              </a:rPr>
              <a:t>ENTAMER</a:t>
            </a:r>
            <a:r>
              <a:rPr lang="en-US" sz="4400" dirty="0">
                <a:latin typeface="Segoe UI Light" panose="020B0502040204020203" pitchFamily="34" charset="0"/>
                <a:ea typeface="Roboto Black" panose="02000000000000000000" pitchFamily="2" charset="0"/>
                <a:cs typeface="Segoe UI Light" panose="020B0502040204020203" pitchFamily="34" charset="0"/>
              </a:rPr>
              <a:t> LA DISCUSSION</a:t>
            </a:r>
            <a:endParaRPr lang="ru-RU" sz="4400" dirty="0">
              <a:latin typeface="Segoe UI Light" panose="020B0502040204020203" pitchFamily="34" charset="0"/>
              <a:ea typeface="Roboto Black" panose="02000000000000000000" pitchFamily="2" charset="0"/>
              <a:cs typeface="Segoe UI Light" panose="020B0502040204020203" pitchFamily="34" charset="0"/>
            </a:endParaRPr>
          </a:p>
        </p:txBody>
      </p:sp>
      <p:sp>
        <p:nvSpPr>
          <p:cNvPr id="33" name="TextBox 32">
            <a:extLst>
              <a:ext uri="{FF2B5EF4-FFF2-40B4-BE49-F238E27FC236}">
                <a16:creationId xmlns:a16="http://schemas.microsoft.com/office/drawing/2014/main" id="{CB1AB2FA-B782-49AF-A279-6C0D9ABAFE30}"/>
              </a:ext>
            </a:extLst>
          </p:cNvPr>
          <p:cNvSpPr txBox="1"/>
          <p:nvPr/>
        </p:nvSpPr>
        <p:spPr>
          <a:xfrm>
            <a:off x="4292132" y="2193123"/>
            <a:ext cx="7222535" cy="769441"/>
          </a:xfrm>
          <a:prstGeom prst="rect">
            <a:avLst/>
          </a:prstGeom>
          <a:noFill/>
        </p:spPr>
        <p:txBody>
          <a:bodyPr wrap="square" rtlCol="0">
            <a:spAutoFit/>
          </a:bodyPr>
          <a:lstStyle/>
          <a:p>
            <a:r>
              <a:rPr lang="en-US" sz="4400" dirty="0">
                <a:latin typeface="Segoe UI Black" panose="020B0A02040204020203" pitchFamily="34" charset="0"/>
                <a:ea typeface="Segoe UI Black" panose="020B0A02040204020203" pitchFamily="34" charset="0"/>
                <a:cs typeface="Segoe UI Light" panose="020B0502040204020203" pitchFamily="34" charset="0"/>
              </a:rPr>
              <a:t>INITIATING</a:t>
            </a:r>
            <a:r>
              <a:rPr lang="en-US" sz="4400" dirty="0">
                <a:latin typeface="Segoe UI Light" panose="020B0502040204020203" pitchFamily="34" charset="0"/>
                <a:ea typeface="Roboto Black" panose="02000000000000000000" pitchFamily="2" charset="0"/>
                <a:cs typeface="Segoe UI Light" panose="020B0502040204020203" pitchFamily="34" charset="0"/>
              </a:rPr>
              <a:t> A DISCUSSION</a:t>
            </a:r>
            <a:endParaRPr lang="ru-RU" sz="4400" dirty="0">
              <a:latin typeface="Segoe UI Light" panose="020B0502040204020203" pitchFamily="34" charset="0"/>
              <a:ea typeface="Roboto Black" panose="02000000000000000000" pitchFamily="2" charset="0"/>
              <a:cs typeface="Segoe UI Light" panose="020B0502040204020203" pitchFamily="34" charset="0"/>
            </a:endParaRPr>
          </a:p>
        </p:txBody>
      </p:sp>
      <p:sp>
        <p:nvSpPr>
          <p:cNvPr id="34" name="Rectangle 33" descr="Decorative">
            <a:extLst>
              <a:ext uri="{FF2B5EF4-FFF2-40B4-BE49-F238E27FC236}">
                <a16:creationId xmlns:a16="http://schemas.microsoft.com/office/drawing/2014/main" id="{2BECE958-BFAC-43A4-8969-88DD26DF38AE}"/>
              </a:ext>
            </a:extLst>
          </p:cNvPr>
          <p:cNvSpPr/>
          <p:nvPr>
            <p:custDataLst>
              <p:tags r:id="rId1"/>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35" name="Image 9" descr="Canada">
            <a:extLst>
              <a:ext uri="{FF2B5EF4-FFF2-40B4-BE49-F238E27FC236}">
                <a16:creationId xmlns:a16="http://schemas.microsoft.com/office/drawing/2014/main" id="{9CCC206D-69BA-442B-83FF-2C5A1D03262D}"/>
              </a:ext>
            </a:extLst>
          </p:cNvPr>
          <p:cNvPicPr>
            <a:picLocks noChangeAspect="1"/>
          </p:cNvPicPr>
          <p:nvPr>
            <p:custDataLst>
              <p:tags r:id="rId2"/>
            </p:custDataLst>
          </p:nvPr>
        </p:nvPicPr>
        <p:blipFill>
          <a:blip r:embed="rId8"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pic>
        <p:nvPicPr>
          <p:cNvPr id="7" name="Graphic 6" descr="Chat with solid fill">
            <a:extLst>
              <a:ext uri="{FF2B5EF4-FFF2-40B4-BE49-F238E27FC236}">
                <a16:creationId xmlns:a16="http://schemas.microsoft.com/office/drawing/2014/main" id="{7A459313-7E27-4662-8E91-570780CC7F0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102140" y="5085582"/>
            <a:ext cx="1062489" cy="1062489"/>
          </a:xfrm>
          <a:prstGeom prst="rect">
            <a:avLst/>
          </a:prstGeom>
        </p:spPr>
      </p:pic>
    </p:spTree>
    <p:extLst>
      <p:ext uri="{BB962C8B-B14F-4D97-AF65-F5344CB8AC3E}">
        <p14:creationId xmlns:p14="http://schemas.microsoft.com/office/powerpoint/2010/main" val="1648738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__EngageSlideDescription__" descr="slide description : Affiche de l'initiative Osez Dare&#10;&#10;Poster of the Dare Osez initiative">
            <a:extLst>
              <a:ext uri="{FF2B5EF4-FFF2-40B4-BE49-F238E27FC236}">
                <a16:creationId xmlns:a16="http://schemas.microsoft.com/office/drawing/2014/main" id="{2FE69125-EEFE-4699-80BD-F93549D11C47}"/>
              </a:ext>
            </a:extLst>
          </p:cNvPr>
          <p:cNvPicPr>
            <a:picLocks/>
          </p:cNvPicPr>
          <p:nvPr/>
        </p:nvPicPr>
        <p:blipFill>
          <a:blip r:embed="rId6"/>
          <a:stretch>
            <a:fillRect/>
          </a:stretch>
        </p:blipFill>
        <p:spPr>
          <a:xfrm>
            <a:off x="0" y="0"/>
            <a:ext cx="12700" cy="12700"/>
          </a:xfrm>
          <a:prstGeom prst="rect">
            <a:avLst/>
          </a:prstGeom>
          <a:ln/>
        </p:spPr>
      </p:pic>
      <p:sp>
        <p:nvSpPr>
          <p:cNvPr id="31" name="Rectangle 30" descr="Decorative">
            <a:extLst>
              <a:ext uri="{FF2B5EF4-FFF2-40B4-BE49-F238E27FC236}">
                <a16:creationId xmlns:a16="http://schemas.microsoft.com/office/drawing/2014/main" id="{2A382F51-F4DC-49E0-B86C-85CABC53B0C3}"/>
              </a:ext>
            </a:extLst>
          </p:cNvPr>
          <p:cNvSpPr/>
          <p:nvPr>
            <p:custDataLst>
              <p:tags r:id="rId1"/>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32" name="Image 9" descr="Canada">
            <a:extLst>
              <a:ext uri="{FF2B5EF4-FFF2-40B4-BE49-F238E27FC236}">
                <a16:creationId xmlns:a16="http://schemas.microsoft.com/office/drawing/2014/main" id="{CFA76BD4-A974-4703-9DD2-9166CB8FCE11}"/>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pic>
        <p:nvPicPr>
          <p:cNvPr id="33" name="Picture 32" descr="Affiche Osez Dare avec des parachutistes faisant un cercle en se tenant la main.&#10;&#10;Dare Osez poster with parachutists making a circle holding hands.">
            <a:extLst>
              <a:ext uri="{FF2B5EF4-FFF2-40B4-BE49-F238E27FC236}">
                <a16:creationId xmlns:a16="http://schemas.microsoft.com/office/drawing/2014/main" id="{FBF57667-AB84-44F6-8369-3DEFF6293C16}"/>
              </a:ext>
            </a:extLst>
          </p:cNvPr>
          <p:cNvPicPr>
            <a:picLocks noChangeAspect="1"/>
          </p:cNvPicPr>
          <p:nvPr>
            <p:custDataLst>
              <p:tags r:id="rId3"/>
            </p:custDataLst>
          </p:nvPr>
        </p:nvPicPr>
        <p:blipFill rotWithShape="1">
          <a:blip r:embed="rId8" cstate="screen">
            <a:extLst>
              <a:ext uri="{28A0092B-C50C-407E-A947-70E740481C1C}">
                <a14:useLocalDpi xmlns:a14="http://schemas.microsoft.com/office/drawing/2010/main"/>
              </a:ext>
            </a:extLst>
          </a:blip>
          <a:srcRect/>
          <a:stretch/>
        </p:blipFill>
        <p:spPr>
          <a:xfrm>
            <a:off x="1585483" y="453769"/>
            <a:ext cx="3312486" cy="5126729"/>
          </a:xfrm>
          <a:prstGeom prst="rect">
            <a:avLst/>
          </a:prstGeom>
          <a:effectLst>
            <a:outerShdw blurRad="50800" dist="38100" dir="5400000" algn="t" rotWithShape="0">
              <a:prstClr val="black">
                <a:alpha val="40000"/>
              </a:prstClr>
            </a:outerShdw>
          </a:effectLst>
        </p:spPr>
      </p:pic>
      <p:sp>
        <p:nvSpPr>
          <p:cNvPr id="34" name="TextBox 33">
            <a:extLst>
              <a:ext uri="{FF2B5EF4-FFF2-40B4-BE49-F238E27FC236}">
                <a16:creationId xmlns:a16="http://schemas.microsoft.com/office/drawing/2014/main" id="{7D77C553-7512-4744-BA92-C174BEB8BAA8}"/>
              </a:ext>
            </a:extLst>
          </p:cNvPr>
          <p:cNvSpPr txBox="1"/>
          <p:nvPr/>
        </p:nvSpPr>
        <p:spPr>
          <a:xfrm>
            <a:off x="5549915" y="1473518"/>
            <a:ext cx="6189134" cy="1077218"/>
          </a:xfrm>
          <a:prstGeom prst="rect">
            <a:avLst/>
          </a:prstGeom>
          <a:noFill/>
        </p:spPr>
        <p:txBody>
          <a:bodyPr wrap="square" rtlCol="0">
            <a:spAutoFit/>
          </a:bodyPr>
          <a:lstStyle/>
          <a:p>
            <a:r>
              <a:rPr lang="en-US" sz="3200" dirty="0" err="1">
                <a:latin typeface="Segoe UI Light" panose="020B0502040204020203" pitchFamily="34" charset="0"/>
                <a:ea typeface="Segoe UI Black" panose="020B0A02040204020203" pitchFamily="34" charset="0"/>
                <a:cs typeface="Segoe UI Light" panose="020B0502040204020203" pitchFamily="34" charset="0"/>
              </a:rPr>
              <a:t>Vous</a:t>
            </a:r>
            <a:r>
              <a:rPr lang="en-US" sz="3200" dirty="0">
                <a:latin typeface="Segoe UI Light" panose="020B0502040204020203" pitchFamily="34" charset="0"/>
                <a:ea typeface="Segoe UI Black" panose="020B0A02040204020203" pitchFamily="34" charset="0"/>
                <a:cs typeface="Segoe UI Light" panose="020B0502040204020203" pitchFamily="34" charset="0"/>
              </a:rPr>
              <a:t> </a:t>
            </a:r>
            <a:r>
              <a:rPr lang="en-US" sz="3200" dirty="0" err="1">
                <a:latin typeface="Segoe UI Light" panose="020B0502040204020203" pitchFamily="34" charset="0"/>
                <a:ea typeface="Segoe UI Black" panose="020B0A02040204020203" pitchFamily="34" charset="0"/>
                <a:cs typeface="Segoe UI Light" panose="020B0502040204020203" pitchFamily="34" charset="0"/>
              </a:rPr>
              <a:t>souvenez-vous</a:t>
            </a:r>
            <a:r>
              <a:rPr lang="en-US" sz="3200" dirty="0">
                <a:latin typeface="Segoe UI Light" panose="020B0502040204020203" pitchFamily="34" charset="0"/>
                <a:ea typeface="Segoe UI Black" panose="020B0A02040204020203" pitchFamily="34" charset="0"/>
                <a:cs typeface="Segoe UI Light" panose="020B0502040204020203" pitchFamily="34" charset="0"/>
              </a:rPr>
              <a:t> de </a:t>
            </a:r>
            <a:br>
              <a:rPr lang="en-US" sz="3200" dirty="0">
                <a:latin typeface="Segoe UI Light" panose="020B0502040204020203" pitchFamily="34" charset="0"/>
                <a:ea typeface="Segoe UI Black" panose="020B0A02040204020203" pitchFamily="34" charset="0"/>
                <a:cs typeface="Segoe UI Light" panose="020B0502040204020203" pitchFamily="34" charset="0"/>
              </a:rPr>
            </a:br>
            <a:r>
              <a:rPr lang="en-US" sz="3200" dirty="0" err="1">
                <a:latin typeface="Segoe UI Black" panose="020B0A02040204020203" pitchFamily="34" charset="0"/>
                <a:ea typeface="Segoe UI Black" panose="020B0A02040204020203" pitchFamily="34" charset="0"/>
                <a:cs typeface="Segoe UI Light" panose="020B0502040204020203" pitchFamily="34" charset="0"/>
              </a:rPr>
              <a:t>cette</a:t>
            </a:r>
            <a:r>
              <a:rPr lang="en-US" sz="3200" dirty="0">
                <a:latin typeface="Segoe UI Black" panose="020B0A02040204020203" pitchFamily="34" charset="0"/>
                <a:ea typeface="Segoe UI Black" panose="020B0A02040204020203" pitchFamily="34" charset="0"/>
                <a:cs typeface="Segoe UI Light" panose="020B0502040204020203" pitchFamily="34" charset="0"/>
              </a:rPr>
              <a:t> affiche</a:t>
            </a:r>
            <a:r>
              <a:rPr lang="en-US" sz="3200" dirty="0">
                <a:latin typeface="Segoe UI Light" panose="020B0502040204020203" pitchFamily="34" charset="0"/>
                <a:ea typeface="Segoe UI Black" panose="020B0A02040204020203" pitchFamily="34" charset="0"/>
                <a:cs typeface="Segoe UI Light" panose="020B0502040204020203" pitchFamily="34" charset="0"/>
              </a:rPr>
              <a:t>?</a:t>
            </a:r>
            <a:endParaRPr lang="ru-RU" sz="4000" dirty="0">
              <a:latin typeface="Segoe UI Light" panose="020B0502040204020203" pitchFamily="34" charset="0"/>
              <a:ea typeface="Segoe UI Black" panose="020B0A02040204020203" pitchFamily="34" charset="0"/>
              <a:cs typeface="Segoe UI Light" panose="020B0502040204020203" pitchFamily="34" charset="0"/>
            </a:endParaRPr>
          </a:p>
        </p:txBody>
      </p:sp>
      <p:sp>
        <p:nvSpPr>
          <p:cNvPr id="35" name="TextBox 34">
            <a:extLst>
              <a:ext uri="{FF2B5EF4-FFF2-40B4-BE49-F238E27FC236}">
                <a16:creationId xmlns:a16="http://schemas.microsoft.com/office/drawing/2014/main" id="{9E5D3398-41F0-4D4F-B566-72852CBB8071}"/>
              </a:ext>
            </a:extLst>
          </p:cNvPr>
          <p:cNvSpPr txBox="1"/>
          <p:nvPr/>
        </p:nvSpPr>
        <p:spPr>
          <a:xfrm>
            <a:off x="5549915" y="3258353"/>
            <a:ext cx="6189134" cy="1077218"/>
          </a:xfrm>
          <a:prstGeom prst="rect">
            <a:avLst/>
          </a:prstGeom>
          <a:noFill/>
        </p:spPr>
        <p:txBody>
          <a:bodyPr wrap="square" rtlCol="0">
            <a:spAutoFit/>
          </a:bodyPr>
          <a:lstStyle/>
          <a:p>
            <a:r>
              <a:rPr lang="en-US" sz="3200" dirty="0">
                <a:latin typeface="Segoe UI Light" panose="020B0502040204020203" pitchFamily="34" charset="0"/>
                <a:ea typeface="Segoe UI Black" panose="020B0A02040204020203" pitchFamily="34" charset="0"/>
                <a:cs typeface="Segoe UI Light" panose="020B0502040204020203" pitchFamily="34" charset="0"/>
              </a:rPr>
              <a:t>Do you remember </a:t>
            </a:r>
            <a:br>
              <a:rPr lang="en-US" sz="3200" dirty="0">
                <a:latin typeface="Segoe UI Light" panose="020B0502040204020203" pitchFamily="34" charset="0"/>
                <a:ea typeface="Segoe UI Black" panose="020B0A02040204020203" pitchFamily="34" charset="0"/>
                <a:cs typeface="Segoe UI Light" panose="020B0502040204020203" pitchFamily="34" charset="0"/>
              </a:rPr>
            </a:br>
            <a:r>
              <a:rPr lang="en-US" sz="3200" dirty="0">
                <a:latin typeface="Segoe UI Black" panose="020B0A02040204020203" pitchFamily="34" charset="0"/>
                <a:ea typeface="Segoe UI Black" panose="020B0A02040204020203" pitchFamily="34" charset="0"/>
                <a:cs typeface="Segoe UI Light" panose="020B0502040204020203" pitchFamily="34" charset="0"/>
              </a:rPr>
              <a:t>this poster</a:t>
            </a:r>
            <a:r>
              <a:rPr lang="en-US" sz="3200" dirty="0">
                <a:latin typeface="Segoe UI Light" panose="020B0502040204020203" pitchFamily="34" charset="0"/>
                <a:ea typeface="Segoe UI Black" panose="020B0A02040204020203" pitchFamily="34" charset="0"/>
                <a:cs typeface="Segoe UI Light" panose="020B0502040204020203" pitchFamily="34" charset="0"/>
              </a:rPr>
              <a:t>?</a:t>
            </a:r>
            <a:endParaRPr lang="ru-RU" sz="4000" dirty="0">
              <a:latin typeface="Segoe UI Light" panose="020B0502040204020203" pitchFamily="34" charset="0"/>
              <a:ea typeface="Segoe UI Black" panose="020B0A02040204020203" pitchFamily="34" charset="0"/>
              <a:cs typeface="Segoe UI Light" panose="020B0502040204020203" pitchFamily="34" charset="0"/>
            </a:endParaRPr>
          </a:p>
        </p:txBody>
      </p:sp>
    </p:spTree>
    <p:extLst>
      <p:ext uri="{BB962C8B-B14F-4D97-AF65-F5344CB8AC3E}">
        <p14:creationId xmlns:p14="http://schemas.microsoft.com/office/powerpoint/2010/main" val="2595167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ky, outdoor, outdoor object, air&#10;&#10;Description automatically generated">
            <a:extLst>
              <a:ext uri="{FF2B5EF4-FFF2-40B4-BE49-F238E27FC236}">
                <a16:creationId xmlns:a16="http://schemas.microsoft.com/office/drawing/2014/main" id="{E5AC53B7-1530-4B2D-B4A0-B0246FF16E76}"/>
              </a:ext>
            </a:extLst>
          </p:cNvPr>
          <p:cNvPicPr>
            <a:picLocks noChangeAspect="1"/>
          </p:cNvPicPr>
          <p:nvPr/>
        </p:nvPicPr>
        <p:blipFill rotWithShape="1">
          <a:blip r:embed="rId6" cstate="screen">
            <a:alphaModFix amt="30000"/>
            <a:biLevel thresh="25000"/>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rcRect/>
          <a:stretch/>
        </p:blipFill>
        <p:spPr>
          <a:xfrm>
            <a:off x="-17120" y="0"/>
            <a:ext cx="12209120" cy="6874933"/>
          </a:xfrm>
          <a:prstGeom prst="rect">
            <a:avLst/>
          </a:prstGeom>
        </p:spPr>
      </p:pic>
      <p:sp>
        <p:nvSpPr>
          <p:cNvPr id="11" name="Rectangle 10" descr="Decorative">
            <a:extLst>
              <a:ext uri="{FF2B5EF4-FFF2-40B4-BE49-F238E27FC236}">
                <a16:creationId xmlns:a16="http://schemas.microsoft.com/office/drawing/2014/main" id="{546186B5-67F2-4FCE-9366-8956885D5C14}"/>
              </a:ext>
            </a:extLst>
          </p:cNvPr>
          <p:cNvSpPr/>
          <p:nvPr>
            <p:custDataLst>
              <p:tags r:id="rId1"/>
            </p:custDataLst>
          </p:nvPr>
        </p:nvSpPr>
        <p:spPr>
          <a:xfrm>
            <a:off x="0" y="1404257"/>
            <a:ext cx="12192000" cy="3635829"/>
          </a:xfrm>
          <a:prstGeom prst="rect">
            <a:avLst/>
          </a:prstGeom>
          <a:solidFill>
            <a:srgbClr val="44546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ectangle 30" descr="Decorative">
            <a:extLst>
              <a:ext uri="{FF2B5EF4-FFF2-40B4-BE49-F238E27FC236}">
                <a16:creationId xmlns:a16="http://schemas.microsoft.com/office/drawing/2014/main" id="{2A382F51-F4DC-49E0-B86C-85CABC53B0C3}"/>
              </a:ext>
            </a:extLst>
          </p:cNvPr>
          <p:cNvSpPr/>
          <p:nvPr>
            <p:custDataLst>
              <p:tags r:id="rId2"/>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32" name="Image 9" descr="Canada">
            <a:extLst>
              <a:ext uri="{FF2B5EF4-FFF2-40B4-BE49-F238E27FC236}">
                <a16:creationId xmlns:a16="http://schemas.microsoft.com/office/drawing/2014/main" id="{CFA76BD4-A974-4703-9DD2-9166CB8FCE11}"/>
              </a:ext>
            </a:extLst>
          </p:cNvPr>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
        <p:nvSpPr>
          <p:cNvPr id="7" name="TextBox 6">
            <a:extLst>
              <a:ext uri="{FF2B5EF4-FFF2-40B4-BE49-F238E27FC236}">
                <a16:creationId xmlns:a16="http://schemas.microsoft.com/office/drawing/2014/main" id="{5ECAF9CC-1DE9-474C-982B-BAA111FA36EB}"/>
              </a:ext>
            </a:extLst>
          </p:cNvPr>
          <p:cNvSpPr txBox="1"/>
          <p:nvPr/>
        </p:nvSpPr>
        <p:spPr>
          <a:xfrm>
            <a:off x="-17120" y="3567467"/>
            <a:ext cx="12192000" cy="584775"/>
          </a:xfrm>
          <a:prstGeom prst="rect">
            <a:avLst/>
          </a:prstGeom>
          <a:noFill/>
        </p:spPr>
        <p:txBody>
          <a:bodyPr wrap="square" rtlCol="0">
            <a:spAutoFit/>
          </a:bodyPr>
          <a:lstStyle/>
          <a:p>
            <a:pPr algn="ctr"/>
            <a:r>
              <a:rPr lang="en-US" sz="3200" dirty="0">
                <a:solidFill>
                  <a:schemeClr val="bg1"/>
                </a:solidFill>
                <a:latin typeface="Segoe UI Black" panose="020B0A02040204020203" pitchFamily="34" charset="0"/>
                <a:ea typeface="Segoe UI Black" panose="020B0A02040204020203" pitchFamily="34" charset="0"/>
              </a:rPr>
              <a:t>What are the benefits of being bilingual?</a:t>
            </a:r>
            <a:endParaRPr lang="fr-CA" sz="3200" dirty="0">
              <a:solidFill>
                <a:schemeClr val="bg1"/>
              </a:solidFill>
              <a:latin typeface="Segoe UI Black" panose="020B0A02040204020203" pitchFamily="34" charset="0"/>
              <a:ea typeface="Segoe UI Black" panose="020B0A02040204020203" pitchFamily="34" charset="0"/>
            </a:endParaRPr>
          </a:p>
        </p:txBody>
      </p:sp>
      <p:sp>
        <p:nvSpPr>
          <p:cNvPr id="34" name="TextBox 33">
            <a:extLst>
              <a:ext uri="{FF2B5EF4-FFF2-40B4-BE49-F238E27FC236}">
                <a16:creationId xmlns:a16="http://schemas.microsoft.com/office/drawing/2014/main" id="{7D77C553-7512-4744-BA92-C174BEB8BAA8}"/>
              </a:ext>
            </a:extLst>
          </p:cNvPr>
          <p:cNvSpPr txBox="1"/>
          <p:nvPr/>
        </p:nvSpPr>
        <p:spPr>
          <a:xfrm>
            <a:off x="-17120" y="2432066"/>
            <a:ext cx="12192000" cy="584775"/>
          </a:xfrm>
          <a:prstGeom prst="rect">
            <a:avLst/>
          </a:prstGeom>
          <a:noFill/>
        </p:spPr>
        <p:txBody>
          <a:bodyPr wrap="square" rtlCol="0">
            <a:spAutoFit/>
          </a:bodyPr>
          <a:lstStyle/>
          <a:p>
            <a:pPr algn="ctr"/>
            <a:r>
              <a:rPr lang="fr-CA" sz="3200" dirty="0">
                <a:solidFill>
                  <a:schemeClr val="bg1"/>
                </a:solidFill>
                <a:latin typeface="Segoe UI Black" panose="020B0A02040204020203" pitchFamily="34" charset="0"/>
                <a:ea typeface="Segoe UI Black" panose="020B0A02040204020203" pitchFamily="34" charset="0"/>
              </a:rPr>
              <a:t>Quels sont les bienfaits d’être bilingue?</a:t>
            </a:r>
          </a:p>
        </p:txBody>
      </p:sp>
    </p:spTree>
    <p:extLst>
      <p:ext uri="{BB962C8B-B14F-4D97-AF65-F5344CB8AC3E}">
        <p14:creationId xmlns:p14="http://schemas.microsoft.com/office/powerpoint/2010/main" val="675527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sky, outdoor, outdoor object, air&#10;&#10;Description automatically generated">
            <a:extLst>
              <a:ext uri="{FF2B5EF4-FFF2-40B4-BE49-F238E27FC236}">
                <a16:creationId xmlns:a16="http://schemas.microsoft.com/office/drawing/2014/main" id="{EF8AAC5E-5C99-4620-9962-9283517F737C}"/>
              </a:ext>
            </a:extLst>
          </p:cNvPr>
          <p:cNvPicPr>
            <a:picLocks noChangeAspect="1"/>
          </p:cNvPicPr>
          <p:nvPr/>
        </p:nvPicPr>
        <p:blipFill rotWithShape="1">
          <a:blip r:embed="rId6" cstate="screen">
            <a:alphaModFix amt="30000"/>
            <a:biLevel thresh="25000"/>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rcRect/>
          <a:stretch/>
        </p:blipFill>
        <p:spPr>
          <a:xfrm>
            <a:off x="-17120" y="0"/>
            <a:ext cx="12209120" cy="6874933"/>
          </a:xfrm>
          <a:prstGeom prst="rect">
            <a:avLst/>
          </a:prstGeom>
        </p:spPr>
      </p:pic>
      <p:sp>
        <p:nvSpPr>
          <p:cNvPr id="12" name="Rectangle 11" descr="Decorative">
            <a:extLst>
              <a:ext uri="{FF2B5EF4-FFF2-40B4-BE49-F238E27FC236}">
                <a16:creationId xmlns:a16="http://schemas.microsoft.com/office/drawing/2014/main" id="{37A88D08-8361-4A73-B483-94E861C41A79}"/>
              </a:ext>
            </a:extLst>
          </p:cNvPr>
          <p:cNvSpPr/>
          <p:nvPr>
            <p:custDataLst>
              <p:tags r:id="rId1"/>
            </p:custDataLst>
          </p:nvPr>
        </p:nvSpPr>
        <p:spPr>
          <a:xfrm>
            <a:off x="0" y="1404257"/>
            <a:ext cx="12192000" cy="3635829"/>
          </a:xfrm>
          <a:prstGeom prst="rect">
            <a:avLst/>
          </a:prstGeom>
          <a:solidFill>
            <a:srgbClr val="44546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ectangle 30" descr="Decorative">
            <a:extLst>
              <a:ext uri="{FF2B5EF4-FFF2-40B4-BE49-F238E27FC236}">
                <a16:creationId xmlns:a16="http://schemas.microsoft.com/office/drawing/2014/main" id="{2A382F51-F4DC-49E0-B86C-85CABC53B0C3}"/>
              </a:ext>
            </a:extLst>
          </p:cNvPr>
          <p:cNvSpPr/>
          <p:nvPr>
            <p:custDataLst>
              <p:tags r:id="rId2"/>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32" name="Image 9" descr="Canada">
            <a:extLst>
              <a:ext uri="{FF2B5EF4-FFF2-40B4-BE49-F238E27FC236}">
                <a16:creationId xmlns:a16="http://schemas.microsoft.com/office/drawing/2014/main" id="{CFA76BD4-A974-4703-9DD2-9166CB8FCE11}"/>
              </a:ext>
            </a:extLst>
          </p:cNvPr>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
        <p:nvSpPr>
          <p:cNvPr id="7" name="TextBox 6">
            <a:extLst>
              <a:ext uri="{FF2B5EF4-FFF2-40B4-BE49-F238E27FC236}">
                <a16:creationId xmlns:a16="http://schemas.microsoft.com/office/drawing/2014/main" id="{5ECAF9CC-1DE9-474C-982B-BAA111FA36EB}"/>
              </a:ext>
            </a:extLst>
          </p:cNvPr>
          <p:cNvSpPr txBox="1"/>
          <p:nvPr/>
        </p:nvSpPr>
        <p:spPr>
          <a:xfrm>
            <a:off x="-17120" y="3567467"/>
            <a:ext cx="12192000" cy="1077218"/>
          </a:xfrm>
          <a:prstGeom prst="rect">
            <a:avLst/>
          </a:prstGeom>
          <a:noFill/>
        </p:spPr>
        <p:txBody>
          <a:bodyPr wrap="square" rtlCol="0">
            <a:spAutoFit/>
          </a:bodyPr>
          <a:lstStyle/>
          <a:p>
            <a:pPr algn="ctr"/>
            <a:r>
              <a:rPr lang="en-US" sz="3200" dirty="0">
                <a:solidFill>
                  <a:schemeClr val="bg1"/>
                </a:solidFill>
                <a:latin typeface="Segoe UI Black" panose="020B0A02040204020203" pitchFamily="34" charset="0"/>
                <a:ea typeface="Segoe UI Black" panose="020B0A02040204020203" pitchFamily="34" charset="0"/>
              </a:rPr>
              <a:t>Why is it important to create </a:t>
            </a:r>
            <a:br>
              <a:rPr lang="en-US" sz="3200" dirty="0">
                <a:solidFill>
                  <a:schemeClr val="bg1"/>
                </a:solidFill>
                <a:latin typeface="Segoe UI Black" panose="020B0A02040204020203" pitchFamily="34" charset="0"/>
                <a:ea typeface="Segoe UI Black" panose="020B0A02040204020203" pitchFamily="34" charset="0"/>
              </a:rPr>
            </a:br>
            <a:r>
              <a:rPr lang="en-US" sz="3200" dirty="0">
                <a:solidFill>
                  <a:schemeClr val="bg1"/>
                </a:solidFill>
                <a:latin typeface="Segoe UI Black" panose="020B0A02040204020203" pitchFamily="34" charset="0"/>
                <a:ea typeface="Segoe UI Black" panose="020B0A02040204020203" pitchFamily="34" charset="0"/>
              </a:rPr>
              <a:t>a culture of bilingualism?</a:t>
            </a:r>
            <a:endParaRPr lang="fr-CA" sz="3200" dirty="0">
              <a:solidFill>
                <a:schemeClr val="bg1"/>
              </a:solidFill>
              <a:latin typeface="Segoe UI Black" panose="020B0A02040204020203" pitchFamily="34" charset="0"/>
              <a:ea typeface="Segoe UI Black" panose="020B0A02040204020203" pitchFamily="34" charset="0"/>
            </a:endParaRPr>
          </a:p>
        </p:txBody>
      </p:sp>
      <p:sp>
        <p:nvSpPr>
          <p:cNvPr id="34" name="TextBox 33">
            <a:extLst>
              <a:ext uri="{FF2B5EF4-FFF2-40B4-BE49-F238E27FC236}">
                <a16:creationId xmlns:a16="http://schemas.microsoft.com/office/drawing/2014/main" id="{7D77C553-7512-4744-BA92-C174BEB8BAA8}"/>
              </a:ext>
            </a:extLst>
          </p:cNvPr>
          <p:cNvSpPr txBox="1"/>
          <p:nvPr/>
        </p:nvSpPr>
        <p:spPr>
          <a:xfrm>
            <a:off x="-17120" y="1767923"/>
            <a:ext cx="12192000" cy="1077218"/>
          </a:xfrm>
          <a:prstGeom prst="rect">
            <a:avLst/>
          </a:prstGeom>
          <a:noFill/>
        </p:spPr>
        <p:txBody>
          <a:bodyPr wrap="square" rtlCol="0">
            <a:spAutoFit/>
          </a:bodyPr>
          <a:lstStyle/>
          <a:p>
            <a:pPr algn="ctr"/>
            <a:r>
              <a:rPr lang="fr-FR" sz="3200" dirty="0">
                <a:solidFill>
                  <a:schemeClr val="bg1"/>
                </a:solidFill>
                <a:latin typeface="Segoe UI Black" panose="020B0A02040204020203" pitchFamily="34" charset="0"/>
                <a:ea typeface="Segoe UI Black" panose="020B0A02040204020203" pitchFamily="34" charset="0"/>
              </a:rPr>
              <a:t>Pourquoi est-il important de créer </a:t>
            </a:r>
            <a:br>
              <a:rPr lang="fr-FR" sz="3200" dirty="0">
                <a:solidFill>
                  <a:schemeClr val="bg1"/>
                </a:solidFill>
                <a:latin typeface="Segoe UI Black" panose="020B0A02040204020203" pitchFamily="34" charset="0"/>
                <a:ea typeface="Segoe UI Black" panose="020B0A02040204020203" pitchFamily="34" charset="0"/>
              </a:rPr>
            </a:br>
            <a:r>
              <a:rPr lang="fr-FR" sz="3200" dirty="0">
                <a:solidFill>
                  <a:schemeClr val="bg1"/>
                </a:solidFill>
                <a:latin typeface="Segoe UI Black" panose="020B0A02040204020203" pitchFamily="34" charset="0"/>
                <a:ea typeface="Segoe UI Black" panose="020B0A02040204020203" pitchFamily="34" charset="0"/>
              </a:rPr>
              <a:t>une culture de bilinguisme?</a:t>
            </a:r>
          </a:p>
        </p:txBody>
      </p:sp>
    </p:spTree>
    <p:extLst>
      <p:ext uri="{BB962C8B-B14F-4D97-AF65-F5344CB8AC3E}">
        <p14:creationId xmlns:p14="http://schemas.microsoft.com/office/powerpoint/2010/main" val="1219255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99E87-FA6D-411D-9A29-BD8911D595CD}"/>
              </a:ext>
            </a:extLst>
          </p:cNvPr>
          <p:cNvSpPr>
            <a:spLocks noGrp="1"/>
          </p:cNvSpPr>
          <p:nvPr>
            <p:ph type="title"/>
          </p:nvPr>
        </p:nvSpPr>
        <p:spPr/>
        <p:txBody>
          <a:bodyPr/>
          <a:lstStyle/>
          <a:p>
            <a:endParaRPr lang="en-CA"/>
          </a:p>
        </p:txBody>
      </p:sp>
      <p:pic>
        <p:nvPicPr>
          <p:cNvPr id="9" name="Picture 8" descr="A picture containing sky, outdoor, outdoor object, air&#10;&#10;Description automatically generated">
            <a:extLst>
              <a:ext uri="{FF2B5EF4-FFF2-40B4-BE49-F238E27FC236}">
                <a16:creationId xmlns:a16="http://schemas.microsoft.com/office/drawing/2014/main" id="{E2A43238-9DB0-4B4C-8CBE-4686EE36D5E0}"/>
              </a:ext>
            </a:extLst>
          </p:cNvPr>
          <p:cNvPicPr>
            <a:picLocks noChangeAspect="1"/>
          </p:cNvPicPr>
          <p:nvPr/>
        </p:nvPicPr>
        <p:blipFill rotWithShape="1">
          <a:blip r:embed="rId6" cstate="screen">
            <a:alphaModFix amt="30000"/>
            <a:biLevel thresh="25000"/>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rcRect/>
          <a:stretch/>
        </p:blipFill>
        <p:spPr>
          <a:xfrm>
            <a:off x="-17120" y="0"/>
            <a:ext cx="12209120" cy="6874933"/>
          </a:xfrm>
          <a:prstGeom prst="rect">
            <a:avLst/>
          </a:prstGeom>
        </p:spPr>
      </p:pic>
      <p:sp>
        <p:nvSpPr>
          <p:cNvPr id="10" name="Rectangle 9" descr="Decorative">
            <a:extLst>
              <a:ext uri="{FF2B5EF4-FFF2-40B4-BE49-F238E27FC236}">
                <a16:creationId xmlns:a16="http://schemas.microsoft.com/office/drawing/2014/main" id="{EC53AE09-E516-4B3F-B3C6-C6DD604F7860}"/>
              </a:ext>
            </a:extLst>
          </p:cNvPr>
          <p:cNvSpPr/>
          <p:nvPr>
            <p:custDataLst>
              <p:tags r:id="rId1"/>
            </p:custDataLst>
          </p:nvPr>
        </p:nvSpPr>
        <p:spPr>
          <a:xfrm>
            <a:off x="0" y="1404257"/>
            <a:ext cx="12192000" cy="3635829"/>
          </a:xfrm>
          <a:prstGeom prst="rect">
            <a:avLst/>
          </a:prstGeom>
          <a:solidFill>
            <a:srgbClr val="44546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ectangle 30" descr="Decorative">
            <a:extLst>
              <a:ext uri="{FF2B5EF4-FFF2-40B4-BE49-F238E27FC236}">
                <a16:creationId xmlns:a16="http://schemas.microsoft.com/office/drawing/2014/main" id="{2A382F51-F4DC-49E0-B86C-85CABC53B0C3}"/>
              </a:ext>
            </a:extLst>
          </p:cNvPr>
          <p:cNvSpPr/>
          <p:nvPr>
            <p:custDataLst>
              <p:tags r:id="rId2"/>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32" name="Image 9" descr="Canada">
            <a:extLst>
              <a:ext uri="{FF2B5EF4-FFF2-40B4-BE49-F238E27FC236}">
                <a16:creationId xmlns:a16="http://schemas.microsoft.com/office/drawing/2014/main" id="{CFA76BD4-A974-4703-9DD2-9166CB8FCE11}"/>
              </a:ext>
            </a:extLst>
          </p:cNvPr>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
        <p:nvSpPr>
          <p:cNvPr id="7" name="TextBox 6">
            <a:extLst>
              <a:ext uri="{FF2B5EF4-FFF2-40B4-BE49-F238E27FC236}">
                <a16:creationId xmlns:a16="http://schemas.microsoft.com/office/drawing/2014/main" id="{5ECAF9CC-1DE9-474C-982B-BAA111FA36EB}"/>
              </a:ext>
            </a:extLst>
          </p:cNvPr>
          <p:cNvSpPr txBox="1"/>
          <p:nvPr/>
        </p:nvSpPr>
        <p:spPr>
          <a:xfrm>
            <a:off x="4652" y="3459151"/>
            <a:ext cx="12192000" cy="1077218"/>
          </a:xfrm>
          <a:prstGeom prst="rect">
            <a:avLst/>
          </a:prstGeom>
          <a:noFill/>
        </p:spPr>
        <p:txBody>
          <a:bodyPr wrap="square" rtlCol="0">
            <a:spAutoFit/>
          </a:bodyPr>
          <a:lstStyle/>
          <a:p>
            <a:pPr algn="ctr"/>
            <a:r>
              <a:rPr lang="en-US" sz="3200" dirty="0">
                <a:solidFill>
                  <a:schemeClr val="bg1"/>
                </a:solidFill>
                <a:latin typeface="Segoe UI Black" panose="020B0A02040204020203" pitchFamily="34" charset="0"/>
                <a:ea typeface="Segoe UI Black" panose="020B0A02040204020203" pitchFamily="34" charset="0"/>
              </a:rPr>
              <a:t>Have you consulted any resources to learn more about official languages? Which ones?</a:t>
            </a:r>
            <a:endParaRPr lang="fr-CA" sz="3200" dirty="0">
              <a:solidFill>
                <a:schemeClr val="bg1"/>
              </a:solidFill>
              <a:latin typeface="Segoe UI Black" panose="020B0A02040204020203" pitchFamily="34" charset="0"/>
              <a:ea typeface="Segoe UI Black" panose="020B0A02040204020203" pitchFamily="34" charset="0"/>
            </a:endParaRPr>
          </a:p>
        </p:txBody>
      </p:sp>
      <p:sp>
        <p:nvSpPr>
          <p:cNvPr id="34" name="TextBox 33">
            <a:extLst>
              <a:ext uri="{FF2B5EF4-FFF2-40B4-BE49-F238E27FC236}">
                <a16:creationId xmlns:a16="http://schemas.microsoft.com/office/drawing/2014/main" id="{7D77C553-7512-4744-BA92-C174BEB8BAA8}"/>
              </a:ext>
            </a:extLst>
          </p:cNvPr>
          <p:cNvSpPr txBox="1"/>
          <p:nvPr/>
        </p:nvSpPr>
        <p:spPr>
          <a:xfrm>
            <a:off x="4652" y="1850695"/>
            <a:ext cx="12192000" cy="1077218"/>
          </a:xfrm>
          <a:prstGeom prst="rect">
            <a:avLst/>
          </a:prstGeom>
          <a:noFill/>
        </p:spPr>
        <p:txBody>
          <a:bodyPr wrap="square" rtlCol="0">
            <a:spAutoFit/>
          </a:bodyPr>
          <a:lstStyle/>
          <a:p>
            <a:pPr algn="ctr"/>
            <a:r>
              <a:rPr lang="fr-FR" sz="3200" dirty="0">
                <a:solidFill>
                  <a:schemeClr val="bg1"/>
                </a:solidFill>
                <a:latin typeface="Segoe UI Black" panose="020B0A02040204020203" pitchFamily="34" charset="0"/>
                <a:ea typeface="Segoe UI Black" panose="020B0A02040204020203" pitchFamily="34" charset="0"/>
              </a:rPr>
              <a:t>Avez-vous consulté des ressources pour en apprendre davantage sur les langues officielles? Lesquelles?</a:t>
            </a:r>
          </a:p>
        </p:txBody>
      </p:sp>
    </p:spTree>
    <p:extLst>
      <p:ext uri="{BB962C8B-B14F-4D97-AF65-F5344CB8AC3E}">
        <p14:creationId xmlns:p14="http://schemas.microsoft.com/office/powerpoint/2010/main" val="1340144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Une photo du chiffre 2 avec des parachutistes faisant un cercle en se tenant par la main.&#10;&#10;Picture the number 2 with parachutists making a circle holding hands.">
            <a:extLst>
              <a:ext uri="{FF2B5EF4-FFF2-40B4-BE49-F238E27FC236}">
                <a16:creationId xmlns:a16="http://schemas.microsoft.com/office/drawing/2014/main" id="{74AFF153-76BF-44FE-92D6-1D76C2921D91}"/>
              </a:ext>
            </a:extLst>
          </p:cNvPr>
          <p:cNvPicPr>
            <a:picLocks noGrp="1" noChangeAspect="1"/>
          </p:cNvPicPr>
          <p:nvPr>
            <p:ph type="pic" sz="quarter" idx="55"/>
          </p:nvPr>
        </p:nvPicPr>
        <p:blipFill rotWithShape="1">
          <a:blip r:embed="rId4" cstate="screen">
            <a:biLevel thresh="25000"/>
            <a:alphaModFix amt="40000"/>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a:ext>
            </a:extLst>
          </a:blip>
          <a:srcRect/>
          <a:stretch/>
        </p:blipFill>
        <p:spPr>
          <a:xfrm>
            <a:off x="0" y="871205"/>
            <a:ext cx="5268016" cy="5974565"/>
          </a:xfrm>
          <a:solidFill>
            <a:srgbClr val="7A7AA6"/>
          </a:solidFill>
        </p:spPr>
      </p:pic>
      <p:sp>
        <p:nvSpPr>
          <p:cNvPr id="26" name="TextBox 25">
            <a:extLst>
              <a:ext uri="{FF2B5EF4-FFF2-40B4-BE49-F238E27FC236}">
                <a16:creationId xmlns:a16="http://schemas.microsoft.com/office/drawing/2014/main" id="{F8243ED6-9E6F-4DAB-9B61-94A3FCF54512}"/>
              </a:ext>
            </a:extLst>
          </p:cNvPr>
          <p:cNvSpPr txBox="1"/>
          <p:nvPr/>
        </p:nvSpPr>
        <p:spPr>
          <a:xfrm>
            <a:off x="5342466" y="1351682"/>
            <a:ext cx="6189134" cy="1717393"/>
          </a:xfrm>
          <a:prstGeom prst="rect">
            <a:avLst/>
          </a:prstGeom>
          <a:noFill/>
        </p:spPr>
        <p:txBody>
          <a:bodyPr wrap="square" rtlCol="0">
            <a:spAutoFit/>
          </a:bodyPr>
          <a:lstStyle/>
          <a:p>
            <a:pPr>
              <a:lnSpc>
                <a:spcPct val="80000"/>
              </a:lnSpc>
            </a:pPr>
            <a:r>
              <a:rPr lang="en-US" sz="4400" b="1" dirty="0">
                <a:latin typeface="Segoe UI Black" panose="020B0A02040204020203" pitchFamily="34" charset="0"/>
                <a:ea typeface="Segoe UI Black" panose="020B0A02040204020203" pitchFamily="34" charset="0"/>
                <a:cs typeface="Segoe UI Light" panose="020B0502040204020203" pitchFamily="34" charset="0"/>
              </a:rPr>
              <a:t>COMPRENDRE</a:t>
            </a:r>
            <a:r>
              <a:rPr lang="en-US" sz="4400" dirty="0">
                <a:latin typeface="Segoe UI Light" panose="020B0502040204020203" pitchFamily="34" charset="0"/>
                <a:ea typeface="Roboto Black" panose="02000000000000000000" pitchFamily="2" charset="0"/>
                <a:cs typeface="Segoe UI Light" panose="020B0502040204020203" pitchFamily="34" charset="0"/>
              </a:rPr>
              <a:t> LA SITUATION ACTUELLE</a:t>
            </a:r>
          </a:p>
          <a:p>
            <a:pPr>
              <a:lnSpc>
                <a:spcPct val="80000"/>
              </a:lnSpc>
            </a:pPr>
            <a:endParaRPr lang="ru-RU" sz="4400" dirty="0">
              <a:latin typeface="Segoe UI Light" panose="020B0502040204020203" pitchFamily="34" charset="0"/>
              <a:ea typeface="Roboto Black" panose="02000000000000000000" pitchFamily="2" charset="0"/>
              <a:cs typeface="Segoe UI Light" panose="020B0502040204020203" pitchFamily="34" charset="0"/>
            </a:endParaRPr>
          </a:p>
        </p:txBody>
      </p:sp>
      <p:sp>
        <p:nvSpPr>
          <p:cNvPr id="27" name="TextBox 26">
            <a:extLst>
              <a:ext uri="{FF2B5EF4-FFF2-40B4-BE49-F238E27FC236}">
                <a16:creationId xmlns:a16="http://schemas.microsoft.com/office/drawing/2014/main" id="{DD05F3F0-4C34-4933-9D12-E533037B3739}"/>
              </a:ext>
            </a:extLst>
          </p:cNvPr>
          <p:cNvSpPr txBox="1"/>
          <p:nvPr/>
        </p:nvSpPr>
        <p:spPr>
          <a:xfrm>
            <a:off x="5621866" y="2777579"/>
            <a:ext cx="6341534" cy="1175706"/>
          </a:xfrm>
          <a:prstGeom prst="rect">
            <a:avLst/>
          </a:prstGeom>
          <a:noFill/>
        </p:spPr>
        <p:txBody>
          <a:bodyPr wrap="square" rtlCol="0">
            <a:spAutoFit/>
          </a:bodyPr>
          <a:lstStyle/>
          <a:p>
            <a:pPr>
              <a:lnSpc>
                <a:spcPct val="80000"/>
              </a:lnSpc>
            </a:pPr>
            <a:r>
              <a:rPr lang="en-US" sz="4400" dirty="0">
                <a:latin typeface="Segoe UI Black" panose="020B0A02040204020203" pitchFamily="34" charset="0"/>
                <a:ea typeface="Segoe UI Black" panose="020B0A02040204020203" pitchFamily="34" charset="0"/>
                <a:cs typeface="Segoe UI Light" panose="020B0502040204020203" pitchFamily="34" charset="0"/>
              </a:rPr>
              <a:t>UNDERSTANDING</a:t>
            </a:r>
          </a:p>
          <a:p>
            <a:pPr>
              <a:lnSpc>
                <a:spcPct val="80000"/>
              </a:lnSpc>
            </a:pPr>
            <a:r>
              <a:rPr lang="en-US" sz="4400" dirty="0">
                <a:latin typeface="Segoe UI Light" panose="020B0502040204020203" pitchFamily="34" charset="0"/>
                <a:ea typeface="Roboto Black" panose="02000000000000000000" pitchFamily="2" charset="0"/>
                <a:cs typeface="Segoe UI Light" panose="020B0502040204020203" pitchFamily="34" charset="0"/>
              </a:rPr>
              <a:t>THE CURRENT SITUATION</a:t>
            </a:r>
            <a:endParaRPr lang="ru-RU" sz="4400" dirty="0">
              <a:latin typeface="Segoe UI Light" panose="020B0502040204020203" pitchFamily="34" charset="0"/>
              <a:ea typeface="Roboto Black" panose="02000000000000000000" pitchFamily="2" charset="0"/>
              <a:cs typeface="Segoe UI Light" panose="020B0502040204020203" pitchFamily="34" charset="0"/>
            </a:endParaRPr>
          </a:p>
        </p:txBody>
      </p:sp>
      <p:sp>
        <p:nvSpPr>
          <p:cNvPr id="28" name="Rectangle 27" descr="Decorative">
            <a:extLst>
              <a:ext uri="{FF2B5EF4-FFF2-40B4-BE49-F238E27FC236}">
                <a16:creationId xmlns:a16="http://schemas.microsoft.com/office/drawing/2014/main" id="{E62156F9-9F69-4D21-94C3-77AE75642801}"/>
              </a:ext>
            </a:extLst>
          </p:cNvPr>
          <p:cNvSpPr/>
          <p:nvPr>
            <p:custDataLst>
              <p:tags r:id="rId1"/>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29" name="Image 9" descr="Canada">
            <a:extLst>
              <a:ext uri="{FF2B5EF4-FFF2-40B4-BE49-F238E27FC236}">
                <a16:creationId xmlns:a16="http://schemas.microsoft.com/office/drawing/2014/main" id="{4AED66B5-C4CB-42DE-A33C-A282915130CC}"/>
              </a:ext>
            </a:extLst>
          </p:cNvPr>
          <p:cNvPicPr>
            <a:picLocks noChangeAspect="1"/>
          </p:cNvPicPr>
          <p:nvPr>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pic>
        <p:nvPicPr>
          <p:cNvPr id="7" name="Graphic 6" descr="Magnifying glass with solid fill">
            <a:extLst>
              <a:ext uri="{FF2B5EF4-FFF2-40B4-BE49-F238E27FC236}">
                <a16:creationId xmlns:a16="http://schemas.microsoft.com/office/drawing/2014/main" id="{293A373F-3290-4D5A-9E14-F795935C829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531534" y="5167937"/>
            <a:ext cx="914400" cy="914400"/>
          </a:xfrm>
          <a:prstGeom prst="rect">
            <a:avLst/>
          </a:prstGeom>
        </p:spPr>
      </p:pic>
    </p:spTree>
    <p:extLst>
      <p:ext uri="{BB962C8B-B14F-4D97-AF65-F5344CB8AC3E}">
        <p14:creationId xmlns:p14="http://schemas.microsoft.com/office/powerpoint/2010/main" val="36625736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1f447493844453d28be1bc6&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E_IMGDECORATIVE" val=""/>
  <p:tag name="E_ALTTEXTCACHE" val=""/>
  <p:tag name="E_TABJUMP" val=""/>
</p:tagLst>
</file>

<file path=ppt/tags/tag11.xml><?xml version="1.0" encoding="utf-8"?>
<p:tagLst xmlns:a="http://schemas.openxmlformats.org/drawingml/2006/main" xmlns:r="http://schemas.openxmlformats.org/officeDocument/2006/relationships" xmlns:p="http://schemas.openxmlformats.org/presentationml/2006/main">
  <p:tag name="E_IMGDECORATIVE" val=""/>
  <p:tag name="E_ALTTEXTCACHE" val=""/>
  <p:tag name="E_TABJUMP" val=""/>
</p:tagLst>
</file>

<file path=ppt/tags/tag12.xml><?xml version="1.0" encoding="utf-8"?>
<p:tagLst xmlns:a="http://schemas.openxmlformats.org/drawingml/2006/main" xmlns:r="http://schemas.openxmlformats.org/officeDocument/2006/relationships" xmlns:p="http://schemas.openxmlformats.org/presentationml/2006/main">
  <p:tag name="E_IMGDECORATIVE" val=""/>
  <p:tag name="E_ALTTEXTCACHE" val=""/>
  <p:tag name="E_TABJUMP" val=""/>
</p:tagLst>
</file>

<file path=ppt/tags/tag13.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14.xml><?xml version="1.0" encoding="utf-8"?>
<p:tagLst xmlns:a="http://schemas.openxmlformats.org/drawingml/2006/main" xmlns:r="http://schemas.openxmlformats.org/officeDocument/2006/relationships" xmlns:p="http://schemas.openxmlformats.org/presentationml/2006/main">
  <p:tag name="NUM" val="8"/>
  <p:tag name="E_IMGDECORATIVE" val="1"/>
  <p:tag name="E_TABJUMP" val=""/>
</p:tagLst>
</file>

<file path=ppt/tags/tag15.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16.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17.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18.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19.xml><?xml version="1.0" encoding="utf-8"?>
<p:tagLst xmlns:a="http://schemas.openxmlformats.org/drawingml/2006/main" xmlns:r="http://schemas.openxmlformats.org/officeDocument/2006/relationships" xmlns:p="http://schemas.openxmlformats.org/presentationml/2006/main">
  <p:tag name="E_IMGDECORATIVE" val=""/>
  <p:tag name="E_ALTTEXTCACHE" val=""/>
  <p:tag name="E_TABJUMP" val=""/>
</p:tagLst>
</file>

<file path=ppt/tags/tag2.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20.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21.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22.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23.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24.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25.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26.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27.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28.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29.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3.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30.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31.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32.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33.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34.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35.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36.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37.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38.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39.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4.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40.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41.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42.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43.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44.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45.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46.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47.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48.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49.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5.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50.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51.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52.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53.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54.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55.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56.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57.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58.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59.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6.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60.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61.xml><?xml version="1.0" encoding="utf-8"?>
<p:tagLst xmlns:a="http://schemas.openxmlformats.org/drawingml/2006/main" xmlns:r="http://schemas.openxmlformats.org/officeDocument/2006/relationships" xmlns:p="http://schemas.openxmlformats.org/presentationml/2006/main">
  <p:tag name="NUM" val="8"/>
  <p:tag name="E_IMGDECORATIVE" val="1"/>
  <p:tag name="E_TABJUMP" val=""/>
</p:tagLst>
</file>

<file path=ppt/tags/tag62.xml><?xml version="1.0" encoding="utf-8"?>
<p:tagLst xmlns:a="http://schemas.openxmlformats.org/drawingml/2006/main" xmlns:r="http://schemas.openxmlformats.org/officeDocument/2006/relationships" xmlns:p="http://schemas.openxmlformats.org/presentationml/2006/main">
  <p:tag name="NUM" val="2"/>
  <p:tag name="E_IMGDECORATIVE" val=""/>
  <p:tag name="E_ALTTEXTCACHE" val=""/>
  <p:tag name="E_TABJUMP" val=""/>
</p:tagLst>
</file>

<file path=ppt/tags/tag63.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64.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65.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66.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67.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68.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69.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7.xml><?xml version="1.0" encoding="utf-8"?>
<p:tagLst xmlns:a="http://schemas.openxmlformats.org/drawingml/2006/main" xmlns:r="http://schemas.openxmlformats.org/officeDocument/2006/relationships" xmlns:p="http://schemas.openxmlformats.org/presentationml/2006/main">
  <p:tag name="NUM" val="8"/>
  <p:tag name="E_IMGDECORATIVE" val="1"/>
  <p:tag name="E_TABJUMP" val=""/>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6"/>
  <p:tag name="E_IMGDECORATIVE" val=""/>
  <p:tag name="E_ALTTEXTCACHE" val=""/>
  <p:tag name="E_TABJUMP" val=""/>
</p:tagLst>
</file>

<file path=ppt/tags/tag72.xml><?xml version="1.0" encoding="utf-8"?>
<p:tagLst xmlns:a="http://schemas.openxmlformats.org/drawingml/2006/main" xmlns:r="http://schemas.openxmlformats.org/officeDocument/2006/relationships" xmlns:p="http://schemas.openxmlformats.org/presentationml/2006/main">
  <p:tag name="NUM" val="7"/>
  <p:tag name="E_IMGDECORATIVE" val=""/>
  <p:tag name="E_ALTTEXTCACHE" val=""/>
  <p:tag name="E_TABJUMP" val=""/>
</p:tagLst>
</file>

<file path=ppt/tags/tag73.xml><?xml version="1.0" encoding="utf-8"?>
<p:tagLst xmlns:a="http://schemas.openxmlformats.org/drawingml/2006/main" xmlns:r="http://schemas.openxmlformats.org/officeDocument/2006/relationships" xmlns:p="http://schemas.openxmlformats.org/presentationml/2006/main">
  <p:tag name="NUM" val="9"/>
  <p:tag name="E_IMGDECORATIVE" val=""/>
  <p:tag name="E_ALTTEXTCACHE" val=""/>
  <p:tag name="E_TABJUMP" val=""/>
</p:tagLst>
</file>

<file path=ppt/tags/tag74.xml><?xml version="1.0" encoding="utf-8"?>
<p:tagLst xmlns:a="http://schemas.openxmlformats.org/drawingml/2006/main" xmlns:r="http://schemas.openxmlformats.org/officeDocument/2006/relationships" xmlns:p="http://schemas.openxmlformats.org/presentationml/2006/main">
  <p:tag name="NUM" val="11"/>
</p:tagLst>
</file>

<file path=ppt/tags/tag75.xml><?xml version="1.0" encoding="utf-8"?>
<p:tagLst xmlns:a="http://schemas.openxmlformats.org/drawingml/2006/main" xmlns:r="http://schemas.openxmlformats.org/officeDocument/2006/relationships" xmlns:p="http://schemas.openxmlformats.org/presentationml/2006/main">
  <p:tag name="NUM" val="12"/>
</p:tagLst>
</file>

<file path=ppt/tags/tag76.xml><?xml version="1.0" encoding="utf-8"?>
<p:tagLst xmlns:a="http://schemas.openxmlformats.org/drawingml/2006/main" xmlns:r="http://schemas.openxmlformats.org/officeDocument/2006/relationships" xmlns:p="http://schemas.openxmlformats.org/presentationml/2006/main">
  <p:tag name="NUM" val="5"/>
</p:tagLst>
</file>

<file path=ppt/tags/tag77.xml><?xml version="1.0" encoding="utf-8"?>
<p:tagLst xmlns:a="http://schemas.openxmlformats.org/drawingml/2006/main" xmlns:r="http://schemas.openxmlformats.org/officeDocument/2006/relationships" xmlns:p="http://schemas.openxmlformats.org/presentationml/2006/main">
  <p:tag name="NUM" val="6"/>
  <p:tag name="E_IMGDECORATIVE" val=""/>
  <p:tag name="E_ALTTEXTCACHE" val=""/>
  <p:tag name="E_TABJUMP" val=""/>
</p:tagLst>
</file>

<file path=ppt/tags/tag78.xml><?xml version="1.0" encoding="utf-8"?>
<p:tagLst xmlns:a="http://schemas.openxmlformats.org/drawingml/2006/main" xmlns:r="http://schemas.openxmlformats.org/officeDocument/2006/relationships" xmlns:p="http://schemas.openxmlformats.org/presentationml/2006/main">
  <p:tag name="NUM" val="7"/>
  <p:tag name="E_IMGDECORATIVE" val=""/>
  <p:tag name="E_ALTTEXTCACHE" val=""/>
  <p:tag name="E_TABJUMP" val=""/>
</p:tagLst>
</file>

<file path=ppt/tags/tag79.xml><?xml version="1.0" encoding="utf-8"?>
<p:tagLst xmlns:a="http://schemas.openxmlformats.org/drawingml/2006/main" xmlns:r="http://schemas.openxmlformats.org/officeDocument/2006/relationships" xmlns:p="http://schemas.openxmlformats.org/presentationml/2006/main">
  <p:tag name="NUM" val="9"/>
  <p:tag name="E_IMGDECORATIVE" val=""/>
  <p:tag name="E_ALTTEXTCACHE" val=""/>
  <p:tag name="E_TABJUMP" val=""/>
</p:tagLst>
</file>

<file path=ppt/tags/tag8.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80.xml><?xml version="1.0" encoding="utf-8"?>
<p:tagLst xmlns:a="http://schemas.openxmlformats.org/drawingml/2006/main" xmlns:r="http://schemas.openxmlformats.org/officeDocument/2006/relationships" xmlns:p="http://schemas.openxmlformats.org/presentationml/2006/main">
  <p:tag name="NUM" val="11"/>
</p:tagLst>
</file>

<file path=ppt/tags/tag81.xml><?xml version="1.0" encoding="utf-8"?>
<p:tagLst xmlns:a="http://schemas.openxmlformats.org/drawingml/2006/main" xmlns:r="http://schemas.openxmlformats.org/officeDocument/2006/relationships" xmlns:p="http://schemas.openxmlformats.org/presentationml/2006/main">
  <p:tag name="NUM" val="12"/>
</p:tagLst>
</file>

<file path=ppt/tags/tag9.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1817</Words>
  <Application>Microsoft Office PowerPoint</Application>
  <PresentationFormat>Widescreen</PresentationFormat>
  <Paragraphs>207</Paragraphs>
  <Slides>24</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Calibri Light</vt:lpstr>
      <vt:lpstr>Lato</vt:lpstr>
      <vt:lpstr>Noto Sans</vt:lpstr>
      <vt:lpstr>Roboto Regular</vt:lpstr>
      <vt:lpstr>Segoe UI Black</vt:lpstr>
      <vt:lpstr>Segoe UI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Sauvé, Anik</dc:creator>
  <cp:lastModifiedBy>Sauvé, Anik</cp:lastModifiedBy>
  <cp:revision>4</cp:revision>
  <dcterms:created xsi:type="dcterms:W3CDTF">2022-01-26T19:22:56Z</dcterms:created>
  <dcterms:modified xsi:type="dcterms:W3CDTF">2022-01-28T19:43:05Z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15d617-256d-4284-aedb-1064be1c4b48_Enabled">
    <vt:lpwstr>true</vt:lpwstr>
  </property>
  <property fmtid="{D5CDD505-2E9C-101B-9397-08002B2CF9AE}" pid="3" name="MSIP_Label_3515d617-256d-4284-aedb-1064be1c4b48_SetDate">
    <vt:lpwstr>2022-01-26T19:24:16Z</vt:lpwstr>
  </property>
  <property fmtid="{D5CDD505-2E9C-101B-9397-08002B2CF9AE}" pid="4" name="MSIP_Label_3515d617-256d-4284-aedb-1064be1c4b48_Method">
    <vt:lpwstr>Privileged</vt:lpwstr>
  </property>
  <property fmtid="{D5CDD505-2E9C-101B-9397-08002B2CF9AE}" pid="5" name="MSIP_Label_3515d617-256d-4284-aedb-1064be1c4b48_Name">
    <vt:lpwstr>3515d617-256d-4284-aedb-1064be1c4b48</vt:lpwstr>
  </property>
  <property fmtid="{D5CDD505-2E9C-101B-9397-08002B2CF9AE}" pid="6" name="MSIP_Label_3515d617-256d-4284-aedb-1064be1c4b48_SiteId">
    <vt:lpwstr>6397df10-4595-4047-9c4f-03311282152b</vt:lpwstr>
  </property>
  <property fmtid="{D5CDD505-2E9C-101B-9397-08002B2CF9AE}" pid="7" name="MSIP_Label_3515d617-256d-4284-aedb-1064be1c4b48_ActionId">
    <vt:lpwstr>9d63f273-361b-4e00-ba20-db757e84007b</vt:lpwstr>
  </property>
  <property fmtid="{D5CDD505-2E9C-101B-9397-08002B2CF9AE}" pid="8" name="MSIP_Label_3515d617-256d-4284-aedb-1064be1c4b48_ContentBits">
    <vt:lpwstr>0</vt:lpwstr>
  </property>
</Properties>
</file>