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384" r:id="rId2"/>
    <p:sldId id="403" r:id="rId3"/>
    <p:sldId id="404" r:id="rId4"/>
    <p:sldId id="405" r:id="rId5"/>
    <p:sldId id="406" r:id="rId6"/>
    <p:sldId id="407" r:id="rId7"/>
    <p:sldId id="408" r:id="rId8"/>
    <p:sldId id="41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C. Laroche" userId="a9390768289bb6f7" providerId="LiveId" clId="{B5FEE8A9-5BCB-405A-ADC5-3F91B4F9B970}"/>
    <pc:docChg chg="undo custSel addSld delSld modSld">
      <pc:chgData name="Audrey C. Laroche" userId="a9390768289bb6f7" providerId="LiveId" clId="{B5FEE8A9-5BCB-405A-ADC5-3F91B4F9B970}" dt="2022-09-01T20:14:32.602" v="792" actId="14100"/>
      <pc:docMkLst>
        <pc:docMk/>
      </pc:docMkLst>
      <pc:sldChg chg="modSp mod">
        <pc:chgData name="Audrey C. Laroche" userId="a9390768289bb6f7" providerId="LiveId" clId="{B5FEE8A9-5BCB-405A-ADC5-3F91B4F9B970}" dt="2022-09-01T14:33:57.225" v="611"/>
        <pc:sldMkLst>
          <pc:docMk/>
          <pc:sldMk cId="1739606208" sldId="384"/>
        </pc:sldMkLst>
        <pc:spChg chg="replST delST">
          <ac:chgData name="Audrey C. Laroche" userId="a9390768289bb6f7" providerId="LiveId" clId="{B5FEE8A9-5BCB-405A-ADC5-3F91B4F9B970}" dt="2022-09-01T14:33:57.211" v="605"/>
          <ac:spMkLst>
            <pc:docMk/>
            <pc:sldMk cId="1739606208" sldId="384"/>
            <ac:spMk id="2" creationId="{00000000-0000-0000-0000-000000000000}"/>
          </ac:spMkLst>
        </pc:spChg>
        <pc:spChg chg="replST delST">
          <ac:chgData name="Audrey C. Laroche" userId="a9390768289bb6f7" providerId="LiveId" clId="{B5FEE8A9-5BCB-405A-ADC5-3F91B4F9B970}" dt="2022-09-01T14:33:57.213" v="606"/>
          <ac:spMkLst>
            <pc:docMk/>
            <pc:sldMk cId="1739606208" sldId="384"/>
            <ac:spMk id="3" creationId="{00000000-0000-0000-0000-000000000000}"/>
          </ac:spMkLst>
        </pc:spChg>
        <pc:spChg chg="replST delST">
          <ac:chgData name="Audrey C. Laroche" userId="a9390768289bb6f7" providerId="LiveId" clId="{B5FEE8A9-5BCB-405A-ADC5-3F91B4F9B970}" dt="2022-09-01T14:33:57.225" v="611"/>
          <ac:spMkLst>
            <pc:docMk/>
            <pc:sldMk cId="1739606208" sldId="384"/>
            <ac:spMk id="7" creationId="{00000000-0000-0000-0000-000000000000}"/>
          </ac:spMkLst>
        </pc:spChg>
        <pc:spChg chg="replST delST">
          <ac:chgData name="Audrey C. Laroche" userId="a9390768289bb6f7" providerId="LiveId" clId="{B5FEE8A9-5BCB-405A-ADC5-3F91B4F9B970}" dt="2022-09-01T14:33:57.209" v="604"/>
          <ac:spMkLst>
            <pc:docMk/>
            <pc:sldMk cId="1739606208" sldId="384"/>
            <ac:spMk id="8" creationId="{00000000-0000-0000-0000-000000000000}"/>
          </ac:spMkLst>
        </pc:spChg>
        <pc:spChg chg="replST delST">
          <ac:chgData name="Audrey C. Laroche" userId="a9390768289bb6f7" providerId="LiveId" clId="{B5FEE8A9-5BCB-405A-ADC5-3F91B4F9B970}" dt="2022-09-01T14:33:57.215" v="607"/>
          <ac:spMkLst>
            <pc:docMk/>
            <pc:sldMk cId="1739606208" sldId="384"/>
            <ac:spMk id="9" creationId="{00000000-0000-0000-0000-000000000000}"/>
          </ac:spMkLst>
        </pc:spChg>
        <pc:graphicFrameChg chg="replST delST">
          <ac:chgData name="Audrey C. Laroche" userId="a9390768289bb6f7" providerId="LiveId" clId="{B5FEE8A9-5BCB-405A-ADC5-3F91B4F9B970}" dt="2022-09-01T14:33:57.207" v="603"/>
          <ac:graphicFrameMkLst>
            <pc:docMk/>
            <pc:sldMk cId="1739606208" sldId="384"/>
            <ac:graphicFrameMk id="4" creationId="{00000000-0000-0000-0000-000000000000}"/>
          </ac:graphicFrameMkLst>
        </pc:graphicFrameChg>
        <pc:picChg chg="replST delST">
          <ac:chgData name="Audrey C. Laroche" userId="a9390768289bb6f7" providerId="LiveId" clId="{B5FEE8A9-5BCB-405A-ADC5-3F91B4F9B970}" dt="2022-09-01T14:33:57.196" v="602"/>
          <ac:picMkLst>
            <pc:docMk/>
            <pc:sldMk cId="1739606208" sldId="384"/>
            <ac:picMk id="6" creationId="{00000000-0000-0000-0000-000000000000}"/>
          </ac:picMkLst>
        </pc:picChg>
        <pc:picChg chg="replST delST">
          <ac:chgData name="Audrey C. Laroche" userId="a9390768289bb6f7" providerId="LiveId" clId="{B5FEE8A9-5BCB-405A-ADC5-3F91B4F9B970}" dt="2022-09-01T14:33:57.217" v="608"/>
          <ac:picMkLst>
            <pc:docMk/>
            <pc:sldMk cId="1739606208" sldId="384"/>
            <ac:picMk id="13" creationId="{00000000-0000-0000-0000-000000000000}"/>
          </ac:picMkLst>
        </pc:picChg>
        <pc:picChg chg="replST delST">
          <ac:chgData name="Audrey C. Laroche" userId="a9390768289bb6f7" providerId="LiveId" clId="{B5FEE8A9-5BCB-405A-ADC5-3F91B4F9B970}" dt="2022-09-01T14:33:57.220" v="609"/>
          <ac:picMkLst>
            <pc:docMk/>
            <pc:sldMk cId="1739606208" sldId="384"/>
            <ac:picMk id="14" creationId="{00000000-0000-0000-0000-000000000000}"/>
          </ac:picMkLst>
        </pc:picChg>
        <pc:picChg chg="replST delST">
          <ac:chgData name="Audrey C. Laroche" userId="a9390768289bb6f7" providerId="LiveId" clId="{B5FEE8A9-5BCB-405A-ADC5-3F91B4F9B970}" dt="2022-09-01T14:33:57.223" v="610"/>
          <ac:picMkLst>
            <pc:docMk/>
            <pc:sldMk cId="1739606208" sldId="384"/>
            <ac:picMk id="17" creationId="{89CA9733-78EF-5F49-81C1-064DE89D5260}"/>
          </ac:picMkLst>
        </pc:picChg>
      </pc:sldChg>
      <pc:sldChg chg="modSp mod delCm">
        <pc:chgData name="Audrey C. Laroche" userId="a9390768289bb6f7" providerId="LiveId" clId="{B5FEE8A9-5BCB-405A-ADC5-3F91B4F9B970}" dt="2022-09-01T14:33:57.229" v="613"/>
        <pc:sldMkLst>
          <pc:docMk/>
          <pc:sldMk cId="223248266" sldId="403"/>
        </pc:sldMkLst>
        <pc:spChg chg="replST delST">
          <ac:chgData name="Audrey C. Laroche" userId="a9390768289bb6f7" providerId="LiveId" clId="{B5FEE8A9-5BCB-405A-ADC5-3F91B4F9B970}" dt="2022-09-01T14:33:57.227" v="612"/>
          <ac:spMkLst>
            <pc:docMk/>
            <pc:sldMk cId="223248266" sldId="403"/>
            <ac:spMk id="5" creationId="{07EF88C7-4DA9-4E5D-AAD7-D108019E3A91}"/>
          </ac:spMkLst>
        </pc:spChg>
        <pc:spChg chg="mod replST delST">
          <ac:chgData name="Audrey C. Laroche" userId="a9390768289bb6f7" providerId="LiveId" clId="{B5FEE8A9-5BCB-405A-ADC5-3F91B4F9B970}" dt="2022-09-01T14:33:57.229" v="613"/>
          <ac:spMkLst>
            <pc:docMk/>
            <pc:sldMk cId="223248266" sldId="403"/>
            <ac:spMk id="6" creationId="{A2BD1636-0B06-4314-AE47-116EE81F83A6}"/>
          </ac:spMkLst>
        </pc:spChg>
      </pc:sldChg>
      <pc:sldChg chg="modSp mod">
        <pc:chgData name="Audrey C. Laroche" userId="a9390768289bb6f7" providerId="LiveId" clId="{B5FEE8A9-5BCB-405A-ADC5-3F91B4F9B970}" dt="2022-09-01T14:33:57.238" v="618"/>
        <pc:sldMkLst>
          <pc:docMk/>
          <pc:sldMk cId="331075049" sldId="404"/>
        </pc:sldMkLst>
        <pc:spChg chg="replST delST">
          <ac:chgData name="Audrey C. Laroche" userId="a9390768289bb6f7" providerId="LiveId" clId="{B5FEE8A9-5BCB-405A-ADC5-3F91B4F9B970}" dt="2022-09-01T14:33:57.231" v="614"/>
          <ac:spMkLst>
            <pc:docMk/>
            <pc:sldMk cId="331075049" sldId="404"/>
            <ac:spMk id="2" creationId="{E700A9EF-0E85-4D70-83D0-7B8DC72FFF20}"/>
          </ac:spMkLst>
        </pc:spChg>
        <pc:spChg chg="replST delST">
          <ac:chgData name="Audrey C. Laroche" userId="a9390768289bb6f7" providerId="LiveId" clId="{B5FEE8A9-5BCB-405A-ADC5-3F91B4F9B970}" dt="2022-09-01T14:33:57.233" v="615"/>
          <ac:spMkLst>
            <pc:docMk/>
            <pc:sldMk cId="331075049" sldId="404"/>
            <ac:spMk id="3" creationId="{DF2F17A9-C32D-442C-9222-06F096611834}"/>
          </ac:spMkLst>
        </pc:spChg>
        <pc:spChg chg="mod replST delST">
          <ac:chgData name="Audrey C. Laroche" userId="a9390768289bb6f7" providerId="LiveId" clId="{B5FEE8A9-5BCB-405A-ADC5-3F91B4F9B970}" dt="2022-09-01T14:33:57.238" v="618"/>
          <ac:spMkLst>
            <pc:docMk/>
            <pc:sldMk cId="331075049" sldId="404"/>
            <ac:spMk id="8" creationId="{BA02C8C7-D1B8-4097-9941-0E6564BF260A}"/>
          </ac:spMkLst>
        </pc:spChg>
        <pc:picChg chg="replST delST">
          <ac:chgData name="Audrey C. Laroche" userId="a9390768289bb6f7" providerId="LiveId" clId="{B5FEE8A9-5BCB-405A-ADC5-3F91B4F9B970}" dt="2022-09-01T14:33:57.234" v="616"/>
          <ac:picMkLst>
            <pc:docMk/>
            <pc:sldMk cId="331075049" sldId="404"/>
            <ac:picMk id="5" creationId="{28B8017F-C9BC-492E-BA60-3D7EC4B1849B}"/>
          </ac:picMkLst>
        </pc:picChg>
        <pc:cxnChg chg="replST delST">
          <ac:chgData name="Audrey C. Laroche" userId="a9390768289bb6f7" providerId="LiveId" clId="{B5FEE8A9-5BCB-405A-ADC5-3F91B4F9B970}" dt="2022-09-01T14:33:57.236" v="617"/>
          <ac:cxnSpMkLst>
            <pc:docMk/>
            <pc:sldMk cId="331075049" sldId="404"/>
            <ac:cxnSpMk id="7" creationId="{703848C7-C0CF-4706-AAB7-3E8BE93A52CB}"/>
          </ac:cxnSpMkLst>
        </pc:cxnChg>
      </pc:sldChg>
      <pc:sldChg chg="modSp mod">
        <pc:chgData name="Audrey C. Laroche" userId="a9390768289bb6f7" providerId="LiveId" clId="{B5FEE8A9-5BCB-405A-ADC5-3F91B4F9B970}" dt="2022-09-01T14:33:57.254" v="628"/>
        <pc:sldMkLst>
          <pc:docMk/>
          <pc:sldMk cId="897513713" sldId="405"/>
        </pc:sldMkLst>
        <pc:spChg chg="replST delST">
          <ac:chgData name="Audrey C. Laroche" userId="a9390768289bb6f7" providerId="LiveId" clId="{B5FEE8A9-5BCB-405A-ADC5-3F91B4F9B970}" dt="2022-09-01T14:33:57.240" v="619"/>
          <ac:spMkLst>
            <pc:docMk/>
            <pc:sldMk cId="897513713" sldId="405"/>
            <ac:spMk id="2" creationId="{7FA0AFF2-4F4F-47AF-B9C8-571D0131DD7F}"/>
          </ac:spMkLst>
        </pc:spChg>
        <pc:spChg chg="mod replST delST">
          <ac:chgData name="Audrey C. Laroche" userId="a9390768289bb6f7" providerId="LiveId" clId="{B5FEE8A9-5BCB-405A-ADC5-3F91B4F9B970}" dt="2022-09-01T14:33:57.242" v="620"/>
          <ac:spMkLst>
            <pc:docMk/>
            <pc:sldMk cId="897513713" sldId="405"/>
            <ac:spMk id="5" creationId="{D7B0417A-C6F6-4FC0-8EE1-300C04469C06}"/>
          </ac:spMkLst>
        </pc:spChg>
        <pc:spChg chg="mod replST delST">
          <ac:chgData name="Audrey C. Laroche" userId="a9390768289bb6f7" providerId="LiveId" clId="{B5FEE8A9-5BCB-405A-ADC5-3F91B4F9B970}" dt="2022-09-01T14:33:57.243" v="621"/>
          <ac:spMkLst>
            <pc:docMk/>
            <pc:sldMk cId="897513713" sldId="405"/>
            <ac:spMk id="6" creationId="{DA4DDA2C-E07B-46CC-8F2C-0900256FE3B3}"/>
          </ac:spMkLst>
        </pc:spChg>
        <pc:spChg chg="mod replST delST">
          <ac:chgData name="Audrey C. Laroche" userId="a9390768289bb6f7" providerId="LiveId" clId="{B5FEE8A9-5BCB-405A-ADC5-3F91B4F9B970}" dt="2022-09-01T14:33:57.245" v="622"/>
          <ac:spMkLst>
            <pc:docMk/>
            <pc:sldMk cId="897513713" sldId="405"/>
            <ac:spMk id="7" creationId="{451D65C9-B12E-4E5F-9F68-78EEBE64E6FE}"/>
          </ac:spMkLst>
        </pc:spChg>
        <pc:spChg chg="mod replST delST">
          <ac:chgData name="Audrey C. Laroche" userId="a9390768289bb6f7" providerId="LiveId" clId="{B5FEE8A9-5BCB-405A-ADC5-3F91B4F9B970}" dt="2022-09-01T14:33:57.246" v="623"/>
          <ac:spMkLst>
            <pc:docMk/>
            <pc:sldMk cId="897513713" sldId="405"/>
            <ac:spMk id="8" creationId="{E8D12326-69DC-4195-95F5-5B3428EC671E}"/>
          </ac:spMkLst>
        </pc:spChg>
        <pc:spChg chg="mod replST delST">
          <ac:chgData name="Audrey C. Laroche" userId="a9390768289bb6f7" providerId="LiveId" clId="{B5FEE8A9-5BCB-405A-ADC5-3F91B4F9B970}" dt="2022-09-01T14:33:57.248" v="624"/>
          <ac:spMkLst>
            <pc:docMk/>
            <pc:sldMk cId="897513713" sldId="405"/>
            <ac:spMk id="9" creationId="{04FCB405-4FB3-45F2-9AAA-1F6A1E43C396}"/>
          </ac:spMkLst>
        </pc:spChg>
        <pc:spChg chg="replST delST">
          <ac:chgData name="Audrey C. Laroche" userId="a9390768289bb6f7" providerId="LiveId" clId="{B5FEE8A9-5BCB-405A-ADC5-3F91B4F9B970}" dt="2022-09-01T14:33:57.249" v="625"/>
          <ac:spMkLst>
            <pc:docMk/>
            <pc:sldMk cId="897513713" sldId="405"/>
            <ac:spMk id="10" creationId="{5ACE1822-5A1D-4884-BDE5-59BBBB09B9FD}"/>
          </ac:spMkLst>
        </pc:spChg>
        <pc:spChg chg="mod replST delST">
          <ac:chgData name="Audrey C. Laroche" userId="a9390768289bb6f7" providerId="LiveId" clId="{B5FEE8A9-5BCB-405A-ADC5-3F91B4F9B970}" dt="2022-09-01T14:33:57.251" v="626"/>
          <ac:spMkLst>
            <pc:docMk/>
            <pc:sldMk cId="897513713" sldId="405"/>
            <ac:spMk id="11" creationId="{3BBEC760-FAC5-4468-B0E1-97EEF664EAB8}"/>
          </ac:spMkLst>
        </pc:spChg>
        <pc:spChg chg="mod replST delST">
          <ac:chgData name="Audrey C. Laroche" userId="a9390768289bb6f7" providerId="LiveId" clId="{B5FEE8A9-5BCB-405A-ADC5-3F91B4F9B970}" dt="2022-09-01T14:33:57.252" v="627"/>
          <ac:spMkLst>
            <pc:docMk/>
            <pc:sldMk cId="897513713" sldId="405"/>
            <ac:spMk id="12" creationId="{A6B7FF87-0426-45B1-9681-34ED1EC5CCE8}"/>
          </ac:spMkLst>
        </pc:spChg>
        <pc:spChg chg="mod replST delST">
          <ac:chgData name="Audrey C. Laroche" userId="a9390768289bb6f7" providerId="LiveId" clId="{B5FEE8A9-5BCB-405A-ADC5-3F91B4F9B970}" dt="2022-09-01T14:33:57.254" v="628"/>
          <ac:spMkLst>
            <pc:docMk/>
            <pc:sldMk cId="897513713" sldId="405"/>
            <ac:spMk id="13" creationId="{357BE104-9E90-4082-930D-8E3A3FBE0590}"/>
          </ac:spMkLst>
        </pc:spChg>
      </pc:sldChg>
      <pc:sldChg chg="modSp mod">
        <pc:chgData name="Audrey C. Laroche" userId="a9390768289bb6f7" providerId="LiveId" clId="{B5FEE8A9-5BCB-405A-ADC5-3F91B4F9B970}" dt="2022-09-01T20:12:41.647" v="705" actId="6549"/>
        <pc:sldMkLst>
          <pc:docMk/>
          <pc:sldMk cId="3684369212" sldId="406"/>
        </pc:sldMkLst>
        <pc:spChg chg="replST delST">
          <ac:chgData name="Audrey C. Laroche" userId="a9390768289bb6f7" providerId="LiveId" clId="{B5FEE8A9-5BCB-405A-ADC5-3F91B4F9B970}" dt="2022-09-01T14:33:57.256" v="629"/>
          <ac:spMkLst>
            <pc:docMk/>
            <pc:sldMk cId="3684369212" sldId="406"/>
            <ac:spMk id="2" creationId="{7FA0AFF2-4F4F-47AF-B9C8-571D0131DD7F}"/>
          </ac:spMkLst>
        </pc:spChg>
        <pc:spChg chg="mod replST delST">
          <ac:chgData name="Audrey C. Laroche" userId="a9390768289bb6f7" providerId="LiveId" clId="{B5FEE8A9-5BCB-405A-ADC5-3F91B4F9B970}" dt="2022-09-01T20:12:41.647" v="705" actId="6549"/>
          <ac:spMkLst>
            <pc:docMk/>
            <pc:sldMk cId="3684369212" sldId="406"/>
            <ac:spMk id="3" creationId="{0F6AF9F7-617C-4DFE-B8DC-F96018E7C569}"/>
          </ac:spMkLst>
        </pc:spChg>
        <pc:spChg chg="mod">
          <ac:chgData name="Audrey C. Laroche" userId="a9390768289bb6f7" providerId="LiveId" clId="{B5FEE8A9-5BCB-405A-ADC5-3F91B4F9B970}" dt="2022-09-01T14:12:00.017" v="113" actId="404"/>
          <ac:spMkLst>
            <pc:docMk/>
            <pc:sldMk cId="3684369212" sldId="406"/>
            <ac:spMk id="23" creationId="{AFD062E9-C5FA-476B-8993-96A204435F9C}"/>
          </ac:spMkLst>
        </pc:spChg>
        <pc:spChg chg="mod">
          <ac:chgData name="Audrey C. Laroche" userId="a9390768289bb6f7" providerId="LiveId" clId="{B5FEE8A9-5BCB-405A-ADC5-3F91B4F9B970}" dt="2022-09-01T14:13:39.786" v="227" actId="14100"/>
          <ac:spMkLst>
            <pc:docMk/>
            <pc:sldMk cId="3684369212" sldId="406"/>
            <ac:spMk id="24" creationId="{D84C8EDC-4DF8-45A6-8DB1-6B43D2082B32}"/>
          </ac:spMkLst>
        </pc:spChg>
        <pc:spChg chg="mod">
          <ac:chgData name="Audrey C. Laroche" userId="a9390768289bb6f7" providerId="LiveId" clId="{B5FEE8A9-5BCB-405A-ADC5-3F91B4F9B970}" dt="2022-09-01T14:11:56.322" v="112" actId="404"/>
          <ac:spMkLst>
            <pc:docMk/>
            <pc:sldMk cId="3684369212" sldId="406"/>
            <ac:spMk id="27" creationId="{A4026DAC-97BB-499A-8438-784026DC5B89}"/>
          </ac:spMkLst>
        </pc:spChg>
        <pc:spChg chg="mod">
          <ac:chgData name="Audrey C. Laroche" userId="a9390768289bb6f7" providerId="LiveId" clId="{B5FEE8A9-5BCB-405A-ADC5-3F91B4F9B970}" dt="2022-09-01T14:13:07.065" v="182" actId="1036"/>
          <ac:spMkLst>
            <pc:docMk/>
            <pc:sldMk cId="3684369212" sldId="406"/>
            <ac:spMk id="28" creationId="{1B963D51-3EF3-41A5-9E22-B712D318DACD}"/>
          </ac:spMkLst>
        </pc:spChg>
        <pc:spChg chg="mod">
          <ac:chgData name="Audrey C. Laroche" userId="a9390768289bb6f7" providerId="LiveId" clId="{B5FEE8A9-5BCB-405A-ADC5-3F91B4F9B970}" dt="2022-09-01T14:12:13.862" v="123" actId="1037"/>
          <ac:spMkLst>
            <pc:docMk/>
            <pc:sldMk cId="3684369212" sldId="406"/>
            <ac:spMk id="34" creationId="{D632A674-43C3-4740-8B20-463A39F1EA3F}"/>
          </ac:spMkLst>
        </pc:spChg>
        <pc:spChg chg="mod">
          <ac:chgData name="Audrey C. Laroche" userId="a9390768289bb6f7" providerId="LiveId" clId="{B5FEE8A9-5BCB-405A-ADC5-3F91B4F9B970}" dt="2022-09-01T14:12:47.365" v="160" actId="1037"/>
          <ac:spMkLst>
            <pc:docMk/>
            <pc:sldMk cId="3684369212" sldId="406"/>
            <ac:spMk id="37" creationId="{39E05D76-85C2-4FB0-823F-9224981A53F8}"/>
          </ac:spMkLst>
        </pc:spChg>
        <pc:grpChg chg="mod replST delST">
          <ac:chgData name="Audrey C. Laroche" userId="a9390768289bb6f7" providerId="LiveId" clId="{B5FEE8A9-5BCB-405A-ADC5-3F91B4F9B970}" dt="2022-09-01T14:33:57.259" v="631"/>
          <ac:grpSpMkLst>
            <pc:docMk/>
            <pc:sldMk cId="3684369212" sldId="406"/>
            <ac:grpSpMk id="45" creationId="{A5B9F7D6-8BD7-4379-8842-2ED5E0C76E9B}"/>
          </ac:grpSpMkLst>
        </pc:grpChg>
        <pc:picChg chg="mod">
          <ac:chgData name="Audrey C. Laroche" userId="a9390768289bb6f7" providerId="LiveId" clId="{B5FEE8A9-5BCB-405A-ADC5-3F91B4F9B970}" dt="2022-09-01T14:12:20.668" v="139" actId="1037"/>
          <ac:picMkLst>
            <pc:docMk/>
            <pc:sldMk cId="3684369212" sldId="406"/>
            <ac:picMk id="42" creationId="{BE045079-DFE8-447D-A7B6-E7B4C9D924A5}"/>
          </ac:picMkLst>
        </pc:picChg>
        <pc:picChg chg="mod">
          <ac:chgData name="Audrey C. Laroche" userId="a9390768289bb6f7" providerId="LiveId" clId="{B5FEE8A9-5BCB-405A-ADC5-3F91B4F9B970}" dt="2022-09-01T14:12:53.314" v="173" actId="1037"/>
          <ac:picMkLst>
            <pc:docMk/>
            <pc:sldMk cId="3684369212" sldId="406"/>
            <ac:picMk id="44" creationId="{E14633DA-DA48-4824-B342-C296D327DA37}"/>
          </ac:picMkLst>
        </pc:picChg>
      </pc:sldChg>
      <pc:sldChg chg="modSp mod">
        <pc:chgData name="Audrey C. Laroche" userId="a9390768289bb6f7" providerId="LiveId" clId="{B5FEE8A9-5BCB-405A-ADC5-3F91B4F9B970}" dt="2022-09-01T20:12:58.216" v="759" actId="6549"/>
        <pc:sldMkLst>
          <pc:docMk/>
          <pc:sldMk cId="2365955630" sldId="407"/>
        </pc:sldMkLst>
        <pc:spChg chg="replST delST">
          <ac:chgData name="Audrey C. Laroche" userId="a9390768289bb6f7" providerId="LiveId" clId="{B5FEE8A9-5BCB-405A-ADC5-3F91B4F9B970}" dt="2022-09-01T14:33:57.270" v="638"/>
          <ac:spMkLst>
            <pc:docMk/>
            <pc:sldMk cId="2365955630" sldId="407"/>
            <ac:spMk id="2" creationId="{7FA0AFF2-4F4F-47AF-B9C8-571D0131DD7F}"/>
          </ac:spMkLst>
        </pc:spChg>
        <pc:spChg chg="replST delST">
          <ac:chgData name="Audrey C. Laroche" userId="a9390768289bb6f7" providerId="LiveId" clId="{B5FEE8A9-5BCB-405A-ADC5-3F91B4F9B970}" dt="2022-09-01T14:33:57.271" v="639"/>
          <ac:spMkLst>
            <pc:docMk/>
            <pc:sldMk cId="2365955630" sldId="407"/>
            <ac:spMk id="3" creationId="{948F8BF9-2720-4A92-9EA6-FE7C5C99841A}"/>
          </ac:spMkLst>
        </pc:spChg>
        <pc:spChg chg="mod replST delST">
          <ac:chgData name="Audrey C. Laroche" userId="a9390768289bb6f7" providerId="LiveId" clId="{B5FEE8A9-5BCB-405A-ADC5-3F91B4F9B970}" dt="2022-09-01T14:33:57.273" v="640"/>
          <ac:spMkLst>
            <pc:docMk/>
            <pc:sldMk cId="2365955630" sldId="407"/>
            <ac:spMk id="4" creationId="{72A04E73-B020-430F-B7D1-BD2587DC071A}"/>
          </ac:spMkLst>
        </pc:spChg>
        <pc:spChg chg="replST delST">
          <ac:chgData name="Audrey C. Laroche" userId="a9390768289bb6f7" providerId="LiveId" clId="{B5FEE8A9-5BCB-405A-ADC5-3F91B4F9B970}" dt="2022-09-01T14:33:57.274" v="641"/>
          <ac:spMkLst>
            <pc:docMk/>
            <pc:sldMk cId="2365955630" sldId="407"/>
            <ac:spMk id="5" creationId="{8E4B4D27-4F4B-47A5-8E2A-141B14E9DA46}"/>
          </ac:spMkLst>
        </pc:spChg>
        <pc:spChg chg="replST delST">
          <ac:chgData name="Audrey C. Laroche" userId="a9390768289bb6f7" providerId="LiveId" clId="{B5FEE8A9-5BCB-405A-ADC5-3F91B4F9B970}" dt="2022-09-01T14:33:57.276" v="642"/>
          <ac:spMkLst>
            <pc:docMk/>
            <pc:sldMk cId="2365955630" sldId="407"/>
            <ac:spMk id="6" creationId="{ECBE23CC-DF90-48A7-819F-B77A17F3AF3C}"/>
          </ac:spMkLst>
        </pc:spChg>
        <pc:spChg chg="replST delST">
          <ac:chgData name="Audrey C. Laroche" userId="a9390768289bb6f7" providerId="LiveId" clId="{B5FEE8A9-5BCB-405A-ADC5-3F91B4F9B970}" dt="2022-09-01T14:33:57.278" v="643"/>
          <ac:spMkLst>
            <pc:docMk/>
            <pc:sldMk cId="2365955630" sldId="407"/>
            <ac:spMk id="7" creationId="{6855D7E2-5A44-47EE-B1AE-CA349032244E}"/>
          </ac:spMkLst>
        </pc:spChg>
        <pc:spChg chg="replST delST">
          <ac:chgData name="Audrey C. Laroche" userId="a9390768289bb6f7" providerId="LiveId" clId="{B5FEE8A9-5BCB-405A-ADC5-3F91B4F9B970}" dt="2022-09-01T14:33:57.279" v="644"/>
          <ac:spMkLst>
            <pc:docMk/>
            <pc:sldMk cId="2365955630" sldId="407"/>
            <ac:spMk id="15" creationId="{D9D0D4E4-8BAF-4ADD-A82C-8516B9F513FA}"/>
          </ac:spMkLst>
        </pc:spChg>
        <pc:spChg chg="replST delST">
          <ac:chgData name="Audrey C. Laroche" userId="a9390768289bb6f7" providerId="LiveId" clId="{B5FEE8A9-5BCB-405A-ADC5-3F91B4F9B970}" dt="2022-09-01T14:33:57.280" v="645"/>
          <ac:spMkLst>
            <pc:docMk/>
            <pc:sldMk cId="2365955630" sldId="407"/>
            <ac:spMk id="16" creationId="{A63D0142-81CE-4BC9-97A8-EB824438C0AD}"/>
          </ac:spMkLst>
        </pc:spChg>
        <pc:spChg chg="mod replST delST">
          <ac:chgData name="Audrey C. Laroche" userId="a9390768289bb6f7" providerId="LiveId" clId="{B5FEE8A9-5BCB-405A-ADC5-3F91B4F9B970}" dt="2022-09-01T20:12:50.909" v="732" actId="6549"/>
          <ac:spMkLst>
            <pc:docMk/>
            <pc:sldMk cId="2365955630" sldId="407"/>
            <ac:spMk id="17" creationId="{53ED85B3-003B-4404-9E77-3C307EB6E8C6}"/>
          </ac:spMkLst>
        </pc:spChg>
        <pc:spChg chg="replST delST">
          <ac:chgData name="Audrey C. Laroche" userId="a9390768289bb6f7" providerId="LiveId" clId="{B5FEE8A9-5BCB-405A-ADC5-3F91B4F9B970}" dt="2022-09-01T14:33:57.283" v="647"/>
          <ac:spMkLst>
            <pc:docMk/>
            <pc:sldMk cId="2365955630" sldId="407"/>
            <ac:spMk id="18" creationId="{326A33C0-666F-475C-8209-42DEA3322146}"/>
          </ac:spMkLst>
        </pc:spChg>
        <pc:spChg chg="replST delST">
          <ac:chgData name="Audrey C. Laroche" userId="a9390768289bb6f7" providerId="LiveId" clId="{B5FEE8A9-5BCB-405A-ADC5-3F91B4F9B970}" dt="2022-09-01T14:33:57.285" v="648"/>
          <ac:spMkLst>
            <pc:docMk/>
            <pc:sldMk cId="2365955630" sldId="407"/>
            <ac:spMk id="19" creationId="{A6AB9BC4-8F56-4540-8351-30B51A4EF9F6}"/>
          </ac:spMkLst>
        </pc:spChg>
        <pc:spChg chg="replST delST">
          <ac:chgData name="Audrey C. Laroche" userId="a9390768289bb6f7" providerId="LiveId" clId="{B5FEE8A9-5BCB-405A-ADC5-3F91B4F9B970}" dt="2022-09-01T14:33:57.286" v="649"/>
          <ac:spMkLst>
            <pc:docMk/>
            <pc:sldMk cId="2365955630" sldId="407"/>
            <ac:spMk id="20" creationId="{2322AF5B-DA29-408B-9154-12278CA944A8}"/>
          </ac:spMkLst>
        </pc:spChg>
        <pc:spChg chg="replST delST">
          <ac:chgData name="Audrey C. Laroche" userId="a9390768289bb6f7" providerId="LiveId" clId="{B5FEE8A9-5BCB-405A-ADC5-3F91B4F9B970}" dt="2022-09-01T14:33:57.288" v="650"/>
          <ac:spMkLst>
            <pc:docMk/>
            <pc:sldMk cId="2365955630" sldId="407"/>
            <ac:spMk id="34" creationId="{17BC07B6-7726-4827-8D5B-3AE18349D20F}"/>
          </ac:spMkLst>
        </pc:spChg>
        <pc:spChg chg="replST delST">
          <ac:chgData name="Audrey C. Laroche" userId="a9390768289bb6f7" providerId="LiveId" clId="{B5FEE8A9-5BCB-405A-ADC5-3F91B4F9B970}" dt="2022-09-01T14:33:57.289" v="651"/>
          <ac:spMkLst>
            <pc:docMk/>
            <pc:sldMk cId="2365955630" sldId="407"/>
            <ac:spMk id="35" creationId="{FC48BFA9-22FE-4CB2-8C0E-3EE2BF8588F7}"/>
          </ac:spMkLst>
        </pc:spChg>
        <pc:spChg chg="mod replST delST">
          <ac:chgData name="Audrey C. Laroche" userId="a9390768289bb6f7" providerId="LiveId" clId="{B5FEE8A9-5BCB-405A-ADC5-3F91B4F9B970}" dt="2022-09-01T20:12:58.216" v="759" actId="6549"/>
          <ac:spMkLst>
            <pc:docMk/>
            <pc:sldMk cId="2365955630" sldId="407"/>
            <ac:spMk id="42" creationId="{76E80E93-0EA0-418E-8A9A-1B08E33760A8}"/>
          </ac:spMkLst>
        </pc:spChg>
        <pc:cxnChg chg="mod replST delST">
          <ac:chgData name="Audrey C. Laroche" userId="a9390768289bb6f7" providerId="LiveId" clId="{B5FEE8A9-5BCB-405A-ADC5-3F91B4F9B970}" dt="2022-09-01T14:33:57.261" v="632"/>
          <ac:cxnSpMkLst>
            <pc:docMk/>
            <pc:sldMk cId="2365955630" sldId="407"/>
            <ac:cxnSpMk id="24" creationId="{F39BF62F-1BEC-4CD1-BE74-2B3E5F62DA2C}"/>
          </ac:cxnSpMkLst>
        </pc:cxnChg>
        <pc:cxnChg chg="replST delST">
          <ac:chgData name="Audrey C. Laroche" userId="a9390768289bb6f7" providerId="LiveId" clId="{B5FEE8A9-5BCB-405A-ADC5-3F91B4F9B970}" dt="2022-09-01T14:33:57.263" v="633"/>
          <ac:cxnSpMkLst>
            <pc:docMk/>
            <pc:sldMk cId="2365955630" sldId="407"/>
            <ac:cxnSpMk id="27" creationId="{EF92779D-A6E3-450E-842E-68612714A06A}"/>
          </ac:cxnSpMkLst>
        </pc:cxnChg>
        <pc:cxnChg chg="replST delST">
          <ac:chgData name="Audrey C. Laroche" userId="a9390768289bb6f7" providerId="LiveId" clId="{B5FEE8A9-5BCB-405A-ADC5-3F91B4F9B970}" dt="2022-09-01T14:33:57.264" v="634"/>
          <ac:cxnSpMkLst>
            <pc:docMk/>
            <pc:sldMk cId="2365955630" sldId="407"/>
            <ac:cxnSpMk id="29" creationId="{0180E3D2-52E0-474B-936A-4EF42C619E54}"/>
          </ac:cxnSpMkLst>
        </pc:cxnChg>
        <pc:cxnChg chg="replST delST">
          <ac:chgData name="Audrey C. Laroche" userId="a9390768289bb6f7" providerId="LiveId" clId="{B5FEE8A9-5BCB-405A-ADC5-3F91B4F9B970}" dt="2022-09-01T14:33:57.265" v="635"/>
          <ac:cxnSpMkLst>
            <pc:docMk/>
            <pc:sldMk cId="2365955630" sldId="407"/>
            <ac:cxnSpMk id="30" creationId="{746CFE04-69E8-4500-BB85-1D3FD275EEE1}"/>
          </ac:cxnSpMkLst>
        </pc:cxnChg>
        <pc:cxnChg chg="mod replST delST">
          <ac:chgData name="Audrey C. Laroche" userId="a9390768289bb6f7" providerId="LiveId" clId="{B5FEE8A9-5BCB-405A-ADC5-3F91B4F9B970}" dt="2022-09-01T14:33:57.267" v="636"/>
          <ac:cxnSpMkLst>
            <pc:docMk/>
            <pc:sldMk cId="2365955630" sldId="407"/>
            <ac:cxnSpMk id="32" creationId="{915CBA8D-BC6B-4EA2-9D89-59B3ED6F2FDA}"/>
          </ac:cxnSpMkLst>
        </pc:cxnChg>
        <pc:cxnChg chg="replST delST">
          <ac:chgData name="Audrey C. Laroche" userId="a9390768289bb6f7" providerId="LiveId" clId="{B5FEE8A9-5BCB-405A-ADC5-3F91B4F9B970}" dt="2022-09-01T14:33:57.268" v="637"/>
          <ac:cxnSpMkLst>
            <pc:docMk/>
            <pc:sldMk cId="2365955630" sldId="407"/>
            <ac:cxnSpMk id="37" creationId="{1C5F7BC6-7622-4292-8771-8274BBE590BF}"/>
          </ac:cxnSpMkLst>
        </pc:cxnChg>
        <pc:cxnChg chg="replST delST">
          <ac:chgData name="Audrey C. Laroche" userId="a9390768289bb6f7" providerId="LiveId" clId="{B5FEE8A9-5BCB-405A-ADC5-3F91B4F9B970}" dt="2022-09-01T14:33:57.291" v="652"/>
          <ac:cxnSpMkLst>
            <pc:docMk/>
            <pc:sldMk cId="2365955630" sldId="407"/>
            <ac:cxnSpMk id="40" creationId="{ED36516F-A2AA-4645-AE7B-A7AE314B81D0}"/>
          </ac:cxnSpMkLst>
        </pc:cxnChg>
        <pc:cxnChg chg="mod replST delST">
          <ac:chgData name="Audrey C. Laroche" userId="a9390768289bb6f7" providerId="LiveId" clId="{B5FEE8A9-5BCB-405A-ADC5-3F91B4F9B970}" dt="2022-09-01T14:33:57.294" v="654"/>
          <ac:cxnSpMkLst>
            <pc:docMk/>
            <pc:sldMk cId="2365955630" sldId="407"/>
            <ac:cxnSpMk id="44" creationId="{D548AE6E-0BE1-4A29-8CA2-32009CA60602}"/>
          </ac:cxnSpMkLst>
        </pc:cxnChg>
        <pc:cxnChg chg="mod replST delST">
          <ac:chgData name="Audrey C. Laroche" userId="a9390768289bb6f7" providerId="LiveId" clId="{B5FEE8A9-5BCB-405A-ADC5-3F91B4F9B970}" dt="2022-09-01T14:33:57.295" v="655"/>
          <ac:cxnSpMkLst>
            <pc:docMk/>
            <pc:sldMk cId="2365955630" sldId="407"/>
            <ac:cxnSpMk id="46" creationId="{E451E7E2-1BFA-4D8D-9CC2-9377164DA726}"/>
          </ac:cxnSpMkLst>
        </pc:cxnChg>
      </pc:sldChg>
      <pc:sldChg chg="modSp mod">
        <pc:chgData name="Audrey C. Laroche" userId="a9390768289bb6f7" providerId="LiveId" clId="{B5FEE8A9-5BCB-405A-ADC5-3F91B4F9B970}" dt="2022-09-01T14:33:57.305" v="661"/>
        <pc:sldMkLst>
          <pc:docMk/>
          <pc:sldMk cId="1265818547" sldId="408"/>
        </pc:sldMkLst>
        <pc:spChg chg="replST delST">
          <ac:chgData name="Audrey C. Laroche" userId="a9390768289bb6f7" providerId="LiveId" clId="{B5FEE8A9-5BCB-405A-ADC5-3F91B4F9B970}" dt="2022-09-01T14:33:57.297" v="656"/>
          <ac:spMkLst>
            <pc:docMk/>
            <pc:sldMk cId="1265818547" sldId="408"/>
            <ac:spMk id="2" creationId="{7FA0AFF2-4F4F-47AF-B9C8-571D0131DD7F}"/>
          </ac:spMkLst>
        </pc:spChg>
        <pc:spChg chg="mod">
          <ac:chgData name="Audrey C. Laroche" userId="a9390768289bb6f7" providerId="LiveId" clId="{B5FEE8A9-5BCB-405A-ADC5-3F91B4F9B970}" dt="2022-09-01T14:15:21.991" v="263" actId="1035"/>
          <ac:spMkLst>
            <pc:docMk/>
            <pc:sldMk cId="1265818547" sldId="408"/>
            <ac:spMk id="13" creationId="{E5559D41-58C0-473C-A7E3-A8AFCDBB7C5B}"/>
          </ac:spMkLst>
        </pc:spChg>
        <pc:spChg chg="mod">
          <ac:chgData name="Audrey C. Laroche" userId="a9390768289bb6f7" providerId="LiveId" clId="{B5FEE8A9-5BCB-405A-ADC5-3F91B4F9B970}" dt="2022-09-01T14:15:28.693" v="271" actId="1035"/>
          <ac:spMkLst>
            <pc:docMk/>
            <pc:sldMk cId="1265818547" sldId="408"/>
            <ac:spMk id="14" creationId="{796A8748-64CB-4B14-BA23-358D21513E8D}"/>
          </ac:spMkLst>
        </pc:spChg>
        <pc:spChg chg="mod">
          <ac:chgData name="Audrey C. Laroche" userId="a9390768289bb6f7" providerId="LiveId" clId="{B5FEE8A9-5BCB-405A-ADC5-3F91B4F9B970}" dt="2022-09-01T14:15:35.635" v="274" actId="1038"/>
          <ac:spMkLst>
            <pc:docMk/>
            <pc:sldMk cId="1265818547" sldId="408"/>
            <ac:spMk id="16" creationId="{B0D7991E-D4E3-453B-94DD-45806DAB45F6}"/>
          </ac:spMkLst>
        </pc:spChg>
        <pc:spChg chg="mod replST delST">
          <ac:chgData name="Audrey C. Laroche" userId="a9390768289bb6f7" providerId="LiveId" clId="{B5FEE8A9-5BCB-405A-ADC5-3F91B4F9B970}" dt="2022-09-01T14:33:57.300" v="658"/>
          <ac:spMkLst>
            <pc:docMk/>
            <pc:sldMk cId="1265818547" sldId="408"/>
            <ac:spMk id="22" creationId="{2097B146-6041-47F1-9B2D-CED56DDF9C91}"/>
          </ac:spMkLst>
        </pc:spChg>
        <pc:spChg chg="mod replST delST">
          <ac:chgData name="Audrey C. Laroche" userId="a9390768289bb6f7" providerId="LiveId" clId="{B5FEE8A9-5BCB-405A-ADC5-3F91B4F9B970}" dt="2022-09-01T14:33:57.302" v="659"/>
          <ac:spMkLst>
            <pc:docMk/>
            <pc:sldMk cId="1265818547" sldId="408"/>
            <ac:spMk id="23" creationId="{B765B734-877B-416A-B06B-163E3A21938C}"/>
          </ac:spMkLst>
        </pc:spChg>
        <pc:spChg chg="mod replST delST">
          <ac:chgData name="Audrey C. Laroche" userId="a9390768289bb6f7" providerId="LiveId" clId="{B5FEE8A9-5BCB-405A-ADC5-3F91B4F9B970}" dt="2022-09-01T14:33:57.303" v="660"/>
          <ac:spMkLst>
            <pc:docMk/>
            <pc:sldMk cId="1265818547" sldId="408"/>
            <ac:spMk id="24" creationId="{B8B441B2-94C6-4469-BDC1-A020C5BA1297}"/>
          </ac:spMkLst>
        </pc:spChg>
        <pc:spChg chg="mod replST delST">
          <ac:chgData name="Audrey C. Laroche" userId="a9390768289bb6f7" providerId="LiveId" clId="{B5FEE8A9-5BCB-405A-ADC5-3F91B4F9B970}" dt="2022-09-01T14:33:57.305" v="661"/>
          <ac:spMkLst>
            <pc:docMk/>
            <pc:sldMk cId="1265818547" sldId="408"/>
            <ac:spMk id="26" creationId="{B72D1A00-9DFB-419C-AB72-F326DA3B5CFD}"/>
          </ac:spMkLst>
        </pc:spChg>
        <pc:grpChg chg="replST delST">
          <ac:chgData name="Audrey C. Laroche" userId="a9390768289bb6f7" providerId="LiveId" clId="{B5FEE8A9-5BCB-405A-ADC5-3F91B4F9B970}" dt="2022-09-01T14:33:57.299" v="657"/>
          <ac:grpSpMkLst>
            <pc:docMk/>
            <pc:sldMk cId="1265818547" sldId="408"/>
            <ac:grpSpMk id="21" creationId="{FE23C5E2-A220-4C68-9885-282C3750BE94}"/>
          </ac:grpSpMkLst>
        </pc:grpChg>
      </pc:sldChg>
      <pc:sldChg chg="modSp mod">
        <pc:chgData name="Audrey C. Laroche" userId="a9390768289bb6f7" providerId="LiveId" clId="{B5FEE8A9-5BCB-405A-ADC5-3F91B4F9B970}" dt="2022-09-01T20:14:32.602" v="792" actId="14100"/>
        <pc:sldMkLst>
          <pc:docMk/>
          <pc:sldMk cId="1733879296" sldId="409"/>
        </pc:sldMkLst>
        <pc:spChg chg="replST delST">
          <ac:chgData name="Audrey C. Laroche" userId="a9390768289bb6f7" providerId="LiveId" clId="{B5FEE8A9-5BCB-405A-ADC5-3F91B4F9B970}" dt="2022-09-01T14:33:57.326" v="674"/>
          <ac:spMkLst>
            <pc:docMk/>
            <pc:sldMk cId="1733879296" sldId="409"/>
            <ac:spMk id="2" creationId="{7FA0AFF2-4F4F-47AF-B9C8-571D0131DD7F}"/>
          </ac:spMkLst>
        </pc:spChg>
        <pc:spChg chg="mod replST delST">
          <ac:chgData name="Audrey C. Laroche" userId="a9390768289bb6f7" providerId="LiveId" clId="{B5FEE8A9-5BCB-405A-ADC5-3F91B4F9B970}" dt="2022-09-01T20:14:25.755" v="791" actId="6549"/>
          <ac:spMkLst>
            <pc:docMk/>
            <pc:sldMk cId="1733879296" sldId="409"/>
            <ac:spMk id="3" creationId="{21CE4D1A-6336-46D6-A339-4856C55259CB}"/>
          </ac:spMkLst>
        </pc:spChg>
        <pc:spChg chg="mod replST delST">
          <ac:chgData name="Audrey C. Laroche" userId="a9390768289bb6f7" providerId="LiveId" clId="{B5FEE8A9-5BCB-405A-ADC5-3F91B4F9B970}" dt="2022-09-01T20:14:32.602" v="792" actId="14100"/>
          <ac:spMkLst>
            <pc:docMk/>
            <pc:sldMk cId="1733879296" sldId="409"/>
            <ac:spMk id="5" creationId="{E1D3059A-8F98-496C-A0C5-6B0C764DB18F}"/>
          </ac:spMkLst>
        </pc:spChg>
      </pc:sldChg>
      <pc:sldChg chg="modSp mod">
        <pc:chgData name="Audrey C. Laroche" userId="a9390768289bb6f7" providerId="LiveId" clId="{B5FEE8A9-5BCB-405A-ADC5-3F91B4F9B970}" dt="2022-09-01T14:33:57.324" v="673"/>
        <pc:sldMkLst>
          <pc:docMk/>
          <pc:sldMk cId="2503847739" sldId="410"/>
        </pc:sldMkLst>
        <pc:spChg chg="replST delST">
          <ac:chgData name="Audrey C. Laroche" userId="a9390768289bb6f7" providerId="LiveId" clId="{B5FEE8A9-5BCB-405A-ADC5-3F91B4F9B970}" dt="2022-09-01T14:33:57.307" v="662"/>
          <ac:spMkLst>
            <pc:docMk/>
            <pc:sldMk cId="2503847739" sldId="410"/>
            <ac:spMk id="2" creationId="{7FA0AFF2-4F4F-47AF-B9C8-571D0131DD7F}"/>
          </ac:spMkLst>
        </pc:spChg>
        <pc:spChg chg="mod replST delST">
          <ac:chgData name="Audrey C. Laroche" userId="a9390768289bb6f7" providerId="LiveId" clId="{B5FEE8A9-5BCB-405A-ADC5-3F91B4F9B970}" dt="2022-09-01T14:33:57.308" v="663"/>
          <ac:spMkLst>
            <pc:docMk/>
            <pc:sldMk cId="2503847739" sldId="410"/>
            <ac:spMk id="13" creationId="{C19188B3-66AB-44B1-A463-35E99C7D04A6}"/>
          </ac:spMkLst>
        </pc:spChg>
        <pc:spChg chg="mod replST delST">
          <ac:chgData name="Audrey C. Laroche" userId="a9390768289bb6f7" providerId="LiveId" clId="{B5FEE8A9-5BCB-405A-ADC5-3F91B4F9B970}" dt="2022-09-01T14:33:57.310" v="664"/>
          <ac:spMkLst>
            <pc:docMk/>
            <pc:sldMk cId="2503847739" sldId="410"/>
            <ac:spMk id="14" creationId="{8A89915E-0B52-4852-AF4A-10E4EE446F53}"/>
          </ac:spMkLst>
        </pc:spChg>
        <pc:spChg chg="mod replST delST">
          <ac:chgData name="Audrey C. Laroche" userId="a9390768289bb6f7" providerId="LiveId" clId="{B5FEE8A9-5BCB-405A-ADC5-3F91B4F9B970}" dt="2022-09-01T14:33:57.313" v="666"/>
          <ac:spMkLst>
            <pc:docMk/>
            <pc:sldMk cId="2503847739" sldId="410"/>
            <ac:spMk id="25" creationId="{1C0BC8DE-0D67-4D94-938B-520DE382C7DB}"/>
          </ac:spMkLst>
        </pc:spChg>
        <pc:spChg chg="replST delST">
          <ac:chgData name="Audrey C. Laroche" userId="a9390768289bb6f7" providerId="LiveId" clId="{B5FEE8A9-5BCB-405A-ADC5-3F91B4F9B970}" dt="2022-09-01T14:33:57.314" v="667"/>
          <ac:spMkLst>
            <pc:docMk/>
            <pc:sldMk cId="2503847739" sldId="410"/>
            <ac:spMk id="26" creationId="{90B6A075-7B82-4D03-BAEE-80A8FDA4815B}"/>
          </ac:spMkLst>
        </pc:spChg>
        <pc:spChg chg="mod replST delST">
          <ac:chgData name="Audrey C. Laroche" userId="a9390768289bb6f7" providerId="LiveId" clId="{B5FEE8A9-5BCB-405A-ADC5-3F91B4F9B970}" dt="2022-09-01T14:33:57.316" v="668"/>
          <ac:spMkLst>
            <pc:docMk/>
            <pc:sldMk cId="2503847739" sldId="410"/>
            <ac:spMk id="27" creationId="{9852F495-B492-4D3D-BFB7-7057DC268596}"/>
          </ac:spMkLst>
        </pc:spChg>
        <pc:spChg chg="mod replST delST">
          <ac:chgData name="Audrey C. Laroche" userId="a9390768289bb6f7" providerId="LiveId" clId="{B5FEE8A9-5BCB-405A-ADC5-3F91B4F9B970}" dt="2022-09-01T14:33:57.317" v="669"/>
          <ac:spMkLst>
            <pc:docMk/>
            <pc:sldMk cId="2503847739" sldId="410"/>
            <ac:spMk id="28" creationId="{D8203188-81C5-406A-8F98-E30A453C156F}"/>
          </ac:spMkLst>
        </pc:spChg>
        <pc:spChg chg="mod replST delST">
          <ac:chgData name="Audrey C. Laroche" userId="a9390768289bb6f7" providerId="LiveId" clId="{B5FEE8A9-5BCB-405A-ADC5-3F91B4F9B970}" dt="2022-09-01T14:33:57.319" v="670"/>
          <ac:spMkLst>
            <pc:docMk/>
            <pc:sldMk cId="2503847739" sldId="410"/>
            <ac:spMk id="29" creationId="{D3FF89AE-2E67-4345-8288-4FB279A75BE3}"/>
          </ac:spMkLst>
        </pc:spChg>
        <pc:spChg chg="replST delST">
          <ac:chgData name="Audrey C. Laroche" userId="a9390768289bb6f7" providerId="LiveId" clId="{B5FEE8A9-5BCB-405A-ADC5-3F91B4F9B970}" dt="2022-09-01T14:33:57.321" v="671"/>
          <ac:spMkLst>
            <pc:docMk/>
            <pc:sldMk cId="2503847739" sldId="410"/>
            <ac:spMk id="31" creationId="{6B186CCD-F917-4604-B875-F9710FCB0D48}"/>
          </ac:spMkLst>
        </pc:spChg>
        <pc:spChg chg="replST delST">
          <ac:chgData name="Audrey C. Laroche" userId="a9390768289bb6f7" providerId="LiveId" clId="{B5FEE8A9-5BCB-405A-ADC5-3F91B4F9B970}" dt="2022-09-01T14:33:57.323" v="672"/>
          <ac:spMkLst>
            <pc:docMk/>
            <pc:sldMk cId="2503847739" sldId="410"/>
            <ac:spMk id="32" creationId="{5C4209D7-DBF4-42DB-8CD8-234FBE915F70}"/>
          </ac:spMkLst>
        </pc:spChg>
        <pc:spChg chg="replST delST">
          <ac:chgData name="Audrey C. Laroche" userId="a9390768289bb6f7" providerId="LiveId" clId="{B5FEE8A9-5BCB-405A-ADC5-3F91B4F9B970}" dt="2022-09-01T14:33:57.324" v="673"/>
          <ac:spMkLst>
            <pc:docMk/>
            <pc:sldMk cId="2503847739" sldId="410"/>
            <ac:spMk id="33" creationId="{BFDD7611-740D-47E9-A1B4-91DBC4733477}"/>
          </ac:spMkLst>
        </pc:spChg>
        <pc:grpChg chg="replST delST">
          <ac:chgData name="Audrey C. Laroche" userId="a9390768289bb6f7" providerId="LiveId" clId="{B5FEE8A9-5BCB-405A-ADC5-3F91B4F9B970}" dt="2022-09-01T14:33:57.311" v="665"/>
          <ac:grpSpMkLst>
            <pc:docMk/>
            <pc:sldMk cId="2503847739" sldId="410"/>
            <ac:grpSpMk id="5" creationId="{9D103B9B-6487-4075-9714-42755DE1A34A}"/>
          </ac:grpSpMkLst>
        </pc:grpChg>
      </pc:sldChg>
      <pc:sldChg chg="new del">
        <pc:chgData name="Audrey C. Laroche" userId="a9390768289bb6f7" providerId="LiveId" clId="{B5FEE8A9-5BCB-405A-ADC5-3F91B4F9B970}" dt="2022-09-01T14:19:33.777" v="441" actId="680"/>
        <pc:sldMkLst>
          <pc:docMk/>
          <pc:sldMk cId="2214936969" sldId="41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p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5" name="think-cell Slide" r:id="rId4" imgW="473" imgH="473" progId="TCLayout.ActiveDocument.1">
                  <p:embed/>
                </p:oleObj>
              </mc:Choice>
              <mc:Fallback>
                <p:oleObj name="think-cell Slide" r:id="rId4" imgW="473" imgH="47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9" name="think-cell Slide" r:id="rId4" imgW="473" imgH="473" progId="TCLayout.ActiveDocument.1">
                  <p:embed/>
                </p:oleObj>
              </mc:Choice>
              <mc:Fallback>
                <p:oleObj name="think-cell Slide" r:id="rId4" imgW="473" imgH="47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7"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1"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 name="think-cell Slide" r:id="rId27" imgW="473" imgH="473" progId="TCLayout.ActiveDocument.1">
                  <p:embed/>
                </p:oleObj>
              </mc:Choice>
              <mc:Fallback>
                <p:oleObj name="think-cell Slide" r:id="rId27" imgW="473" imgH="473" progId="TCLayout.ActiveDocument.1">
                  <p:embed/>
                  <p:pic>
                    <p:nvPicPr>
                      <p:cNvPr id="4" name="Object 3"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10179685" y="206942"/>
            <a:ext cx="1753667" cy="3439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1.xml"/><Relationship Id="rId1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1.xml"/><Relationship Id="rId17" Type="http://schemas.openxmlformats.org/officeDocument/2006/relationships/image" Target="../media/image6.png"/><Relationship Id="rId2" Type="http://schemas.openxmlformats.org/officeDocument/2006/relationships/tags" Target="../tags/tag8.xml"/><Relationship Id="rId16" Type="http://schemas.openxmlformats.org/officeDocument/2006/relationships/image" Target="../media/image1.emf"/><Relationship Id="rId20" Type="http://schemas.openxmlformats.org/officeDocument/2006/relationships/image" Target="../media/image3.jpeg"/><Relationship Id="rId1" Type="http://schemas.openxmlformats.org/officeDocument/2006/relationships/vmlDrawing" Target="../drawings/vmlDrawing7.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oleObject" Target="../embeddings/oleObject7.bin"/><Relationship Id="rId10" Type="http://schemas.openxmlformats.org/officeDocument/2006/relationships/tags" Target="../tags/tag16.xml"/><Relationship Id="rId19" Type="http://schemas.openxmlformats.org/officeDocument/2006/relationships/image" Target="../media/image2.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2.xml"/><Relationship Id="rId7" Type="http://schemas.openxmlformats.org/officeDocument/2006/relationships/slide" Target="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hyperlink" Target="https://wiki.gccollab.ca/images/f/fa/WTP_-_Establishing_a_Change_Agent_Network_EN.pptx" TargetMode="Externa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14.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35.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slideLayout" Target="../slideLayouts/slideLayout14.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slideLayout" Target="../slideLayouts/slideLayout14.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slideLayout" Target="../slideLayouts/slideLayou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8.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slideLayout" Target="../slideLayouts/slideLayout14.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3" name="think-cell Slide" r:id="rId15" imgW="473" imgH="473" progId="TCLayout.ActiveDocument.1">
                  <p:embed/>
                </p:oleObj>
              </mc:Choice>
              <mc:Fallback>
                <p:oleObj name="think-cell Slide" r:id="rId15" imgW="473" imgH="473" progId="TCLayout.ActiveDocument.1">
                  <p:embed/>
                  <p:pic>
                    <p:nvPicPr>
                      <p:cNvPr id="4" name="Object 3"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ectangle 7"/>
          <p:cNvSpPr/>
          <p:nvPr>
            <p:custDataLst>
              <p:tags r:id="rId4"/>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sp>
        <p:nvSpPr>
          <p:cNvPr id="2" name="Title 1"/>
          <p:cNvSpPr>
            <a:spLocks noGrp="1"/>
          </p:cNvSpPr>
          <p:nvPr>
            <p:ph type="ctrTitle"/>
            <p:custDataLst>
              <p:tags r:id="rId5"/>
            </p:custDataLst>
          </p:nvPr>
        </p:nvSpPr>
        <p:spPr>
          <a:xfrm>
            <a:off x="511883" y="2087217"/>
            <a:ext cx="5100023" cy="1587701"/>
          </a:xfrm>
        </p:spPr>
        <p:txBody>
          <a:bodyPr>
            <a:noAutofit/>
          </a:bodyPr>
          <a:lstStyle/>
          <a:p>
            <a:pPr algn="l" rtl="0"/>
            <a:r>
              <a:rPr lang="fr-ca" sz="3200" b="1" i="0" u="none" baseline="0" dirty="0">
                <a:solidFill>
                  <a:schemeClr val="bg1"/>
                </a:solidFill>
              </a:rPr>
              <a:t>Établir un réseau d’agents de changement</a:t>
            </a:r>
            <a:endParaRPr lang="fr-ca" sz="3200" dirty="0"/>
          </a:p>
        </p:txBody>
      </p:sp>
      <p:sp>
        <p:nvSpPr>
          <p:cNvPr id="3" name="Subtitle 2"/>
          <p:cNvSpPr>
            <a:spLocks noGrp="1"/>
          </p:cNvSpPr>
          <p:nvPr>
            <p:ph type="subTitle" idx="1"/>
            <p:custDataLst>
              <p:tags r:id="rId6"/>
            </p:custDataLst>
          </p:nvPr>
        </p:nvSpPr>
        <p:spPr>
          <a:xfrm>
            <a:off x="545307" y="3657327"/>
            <a:ext cx="3150393" cy="678352"/>
          </a:xfrm>
        </p:spPr>
        <p:txBody>
          <a:bodyPr>
            <a:normAutofit/>
          </a:bodyPr>
          <a:lstStyle/>
          <a:p>
            <a:pPr algn="l" rtl="0"/>
            <a:r>
              <a:rPr lang="fr-ca" b="1" i="0" u="none" baseline="0" dirty="0">
                <a:solidFill>
                  <a:schemeClr val="accent2"/>
                </a:solidFill>
              </a:rPr>
              <a:t>Un cadre pour les gestionnaires et les agents de changement</a:t>
            </a:r>
          </a:p>
        </p:txBody>
      </p:sp>
      <p:sp>
        <p:nvSpPr>
          <p:cNvPr id="9" name="Rectangle 8"/>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pic>
        <p:nvPicPr>
          <p:cNvPr id="13" name="Picture 12"/>
          <p:cNvPicPr>
            <a:picLocks noChangeAspect="1"/>
          </p:cNvPicPr>
          <p:nvPr>
            <p:custDataLst>
              <p:tags r:id="rId8"/>
            </p:custDataLst>
          </p:nvPr>
        </p:nvPicPr>
        <p:blipFill>
          <a:blip r:embed="rId17">
            <a:extLst>
              <a:ext uri="{28A0092B-C50C-407E-A947-70E740481C1C}">
                <a14:useLocalDpi xmlns:a14="http://schemas.microsoft.com/office/drawing/2010/main" val="0"/>
              </a:ext>
            </a:extLst>
          </a:blip>
          <a:srcRect/>
          <a:stretch/>
        </p:blipFill>
        <p:spPr>
          <a:xfrm>
            <a:off x="563399" y="409628"/>
            <a:ext cx="2709757" cy="514612"/>
          </a:xfrm>
          <a:prstGeom prst="rect">
            <a:avLst/>
          </a:prstGeom>
        </p:spPr>
      </p:pic>
      <p:pic>
        <p:nvPicPr>
          <p:cNvPr id="14" name="Picture 13" descr="Image result for canada wordmark">
            <a:hlinkClick r:id="rId1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custDataLst>
              <p:tags r:id="rId11"/>
            </p:custDataLst>
          </p:nvPr>
        </p:nvSpPr>
        <p:spPr>
          <a:xfrm>
            <a:off x="563399" y="5498656"/>
            <a:ext cx="3494087" cy="526957"/>
          </a:xfrm>
        </p:spPr>
        <p:txBody>
          <a:bodyPr/>
          <a:lstStyle/>
          <a:p>
            <a:pPr algn="l" rtl="0"/>
            <a:r>
              <a:rPr lang="fr-ca" dirty="0">
                <a:solidFill>
                  <a:schemeClr val="bg1"/>
                </a:solidFill>
              </a:rPr>
              <a:t>Septembre </a:t>
            </a:r>
            <a:r>
              <a:rPr lang="fr-ca" b="0" i="0" u="none" baseline="0" dirty="0">
                <a:solidFill>
                  <a:schemeClr val="bg1"/>
                </a:solidFill>
              </a:rPr>
              <a:t>2022</a:t>
            </a: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title"/>
            <p:custDataLst>
              <p:tags r:id="rId1"/>
            </p:custDataLst>
          </p:nvPr>
        </p:nvSpPr>
        <p:spPr/>
        <p:txBody>
          <a:bodyPr/>
          <a:lstStyle/>
          <a:p>
            <a:pPr algn="l" rtl="0"/>
            <a:r>
              <a:rPr lang="fr-ca" b="1" i="0" u="none" baseline="0" dirty="0"/>
              <a:t>À propos du guide</a:t>
            </a:r>
            <a:endParaRPr lang="fr-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508759" y="1385888"/>
            <a:ext cx="11530841" cy="4832092"/>
          </a:xfrm>
          <a:prstGeom prst="rect">
            <a:avLst/>
          </a:prstGeom>
          <a:noFill/>
        </p:spPr>
        <p:txBody>
          <a:bodyPr wrap="square" rtlCol="0">
            <a:spAutoFit/>
          </a:bodyPr>
          <a:lstStyle/>
          <a:p>
            <a:pPr algn="l" rtl="0">
              <a:spcAft>
                <a:spcPts val="1200"/>
              </a:spcAft>
            </a:pP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 guide s’adresse aux gestionnaires de changement qui soutiennent les programmes de modernisation ou de transformation du lieu de travail. Il vise à fournir un cadre pour nommer et soutenir les agents de changement. </a:t>
            </a:r>
          </a:p>
          <a:p>
            <a:pPr algn="l" rtl="0"/>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Voici les renseignements contenus dans le présent guide : </a:t>
            </a: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ction="ppaction://hlinksldjump">
                  <a:extLst>
                    <a:ext uri="{A12FA001-AC4F-418D-AE19-62706E023703}">
                      <ahyp:hlinkClr xmlns:ahyp="http://schemas.microsoft.com/office/drawing/2018/hyperlinkcolor" val="tx"/>
                    </a:ext>
                  </a:extLst>
                </a:hlinkClick>
              </a:rPr>
              <a:t>Qu’est-ce qu’un agent de changement et un réseau des agents de changement? </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Quelles sont les responsabilités des agents de changement? </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Comment nommer et sélectionner les agents de changement? </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Qui soutient les agents de changement? </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Chronologie des agents de changement</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Pratiques exemplaires pour les agents de changement</a:t>
            </a:r>
            <a:endParaRPr lang="fr-ca" dirty="0">
              <a:solidFill>
                <a:schemeClr val="accent2"/>
              </a:solidFill>
              <a:latin typeface="Calibri" panose="020F0502020204030204" pitchFamily="34" charset="0"/>
              <a:cs typeface="Calibri" panose="020F05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 action="ppaction://noaction">
                  <a:extLst>
                    <a:ext uri="{A12FA001-AC4F-418D-AE19-62706E023703}">
                      <ahyp:hlinkClr xmlns:ahyp="http://schemas.microsoft.com/office/drawing/2018/hyperlinkcolor" val="tx"/>
                    </a:ext>
                  </a:extLst>
                </a:hlinkClick>
              </a:rPr>
              <a:t>Outils et ressources</a:t>
            </a:r>
            <a:endParaRPr lang="fr-ca" dirty="0">
              <a:solidFill>
                <a:schemeClr val="accent2"/>
              </a:solidFill>
              <a:latin typeface="Calibri" panose="020F0502020204030204" pitchFamily="34" charset="0"/>
              <a:cs typeface="Calibri" panose="020F0502020204030204" pitchFamily="34" charset="0"/>
            </a:endParaRPr>
          </a:p>
          <a:p>
            <a:pPr marL="1257300" lvl="2" indent="-342900" algn="l" rtl="0">
              <a:buFont typeface="Arial" panose="020B0604020202020204" pitchFamily="34" charset="0"/>
              <a:buChar char="•"/>
            </a:pP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Communications pour les agents de changement</a:t>
            </a:r>
          </a:p>
          <a:p>
            <a:pPr marL="1257300" lvl="2" indent="-342900" algn="l" rtl="0">
              <a:spcAft>
                <a:spcPts val="1200"/>
              </a:spcAft>
              <a:buFont typeface="Arial" panose="020B0604020202020204" pitchFamily="34" charset="0"/>
              <a:buChar char="•"/>
            </a:pP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Ressources sur la gestion du changement*</a:t>
            </a:r>
          </a:p>
          <a:p>
            <a:pPr algn="l" rtl="0">
              <a:spcAft>
                <a:spcPts val="1200"/>
              </a:spcAft>
            </a:pP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Les gestionnaires de changement devraient joindre l’hyperlien du document </a:t>
            </a:r>
            <a:r>
              <a:rPr lang="fr-ca" b="0" i="1"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Réseau d’agents de changement : un guide pour les agents de changement</a:t>
            </a: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qui se trouve à la fin du présent guide, à l’invitation envoyée aux agents de changement pour la réunion initiale (également jointe à la fin du présent guide). Les gestionnaires de changement peuvent présenter le contenu du guide aux agents de changement pendant la réunion initiale.  </a:t>
            </a:r>
          </a:p>
        </p:txBody>
      </p:sp>
      <p:sp>
        <p:nvSpPr>
          <p:cNvPr id="2" name="TextBox 1">
            <a:extLst>
              <a:ext uri="{FF2B5EF4-FFF2-40B4-BE49-F238E27FC236}">
                <a16:creationId xmlns:a16="http://schemas.microsoft.com/office/drawing/2014/main" id="{2B70A235-0F72-4303-BCE7-CB341A0F8EEC}"/>
              </a:ext>
            </a:extLst>
          </p:cNvPr>
          <p:cNvSpPr txBox="1"/>
          <p:nvPr/>
        </p:nvSpPr>
        <p:spPr>
          <a:xfrm>
            <a:off x="6582323" y="968374"/>
            <a:ext cx="5100918" cy="307777"/>
          </a:xfrm>
          <a:prstGeom prst="rect">
            <a:avLst/>
          </a:prstGeom>
          <a:noFill/>
        </p:spPr>
        <p:txBody>
          <a:bodyPr wrap="square" rtlCol="0">
            <a:spAutoFit/>
          </a:bodyPr>
          <a:lstStyle/>
          <a:p>
            <a:r>
              <a:rPr lang="fr-CA" sz="1400" dirty="0">
                <a:latin typeface="Calibri" panose="020F0502020204030204" pitchFamily="34" charset="0"/>
                <a:cs typeface="Calibri" panose="020F0502020204030204" pitchFamily="34" charset="0"/>
              </a:rPr>
              <a:t>La version anglaise de de document est disponible ici : </a:t>
            </a:r>
            <a:r>
              <a:rPr lang="fr-CA" sz="1400" dirty="0">
                <a:latin typeface="Calibri" panose="020F0502020204030204" pitchFamily="34" charset="0"/>
                <a:cs typeface="Calibri" panose="020F0502020204030204" pitchFamily="34" charset="0"/>
                <a:hlinkClick r:id="rId10"/>
              </a:rPr>
              <a:t>Version ANG </a:t>
            </a:r>
            <a:endParaRPr lang="en-CA"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title"/>
            <p:custDataLst>
              <p:tags r:id="rId1"/>
            </p:custDataLst>
          </p:nvPr>
        </p:nvSpPr>
        <p:spPr/>
        <p:txBody>
          <a:bodyPr/>
          <a:lstStyle/>
          <a:p>
            <a:pPr algn="l" rtl="0"/>
            <a:r>
              <a:rPr lang="fr-ca" b="1" i="0" u="none" baseline="0"/>
              <a:t>Réseau d’agents de changement</a:t>
            </a:r>
            <a:endParaRPr lang="fr-ca" dirty="0"/>
          </a:p>
        </p:txBody>
      </p:sp>
      <p:sp>
        <p:nvSpPr>
          <p:cNvPr id="3" name="TextBox 2">
            <a:extLst>
              <a:ext uri="{FF2B5EF4-FFF2-40B4-BE49-F238E27FC236}">
                <a16:creationId xmlns:a16="http://schemas.microsoft.com/office/drawing/2014/main" id="{DF2F17A9-C32D-442C-9222-06F096611834}"/>
              </a:ext>
            </a:extLst>
          </p:cNvPr>
          <p:cNvSpPr txBox="1"/>
          <p:nvPr>
            <p:custDataLst>
              <p:tags r:id="rId2"/>
            </p:custDataLst>
          </p:nvPr>
        </p:nvSpPr>
        <p:spPr>
          <a:xfrm>
            <a:off x="3396344" y="2065929"/>
            <a:ext cx="8383280" cy="3447098"/>
          </a:xfrm>
          <a:prstGeom prst="rect">
            <a:avLst/>
          </a:prstGeom>
          <a:noFill/>
        </p:spPr>
        <p:txBody>
          <a:bodyPr wrap="square" rtlCol="0">
            <a:spAutoFit/>
          </a:bodyPr>
          <a:lstStyle/>
          <a:p>
            <a:pPr algn="l" rtl="0">
              <a:spcAft>
                <a:spcPts val="1200"/>
              </a:spcAft>
            </a:pPr>
            <a:r>
              <a:rPr lang="fr-ca" b="0" i="0" u="none" baseline="0" dirty="0"/>
              <a:t>Pour qu’une initiative de changement soit </a:t>
            </a:r>
            <a:r>
              <a:rPr lang="fr-CA" b="0" i="0" u="none" baseline="0" dirty="0"/>
              <a:t>réussie</a:t>
            </a:r>
            <a:r>
              <a:rPr lang="fr-ca" b="0" i="0" u="none" baseline="0" dirty="0"/>
              <a:t>, il faut que le changement soit parrainé au niveau local. </a:t>
            </a:r>
          </a:p>
          <a:p>
            <a:pPr algn="l" rtl="0">
              <a:spcAft>
                <a:spcPts val="1200"/>
              </a:spcAft>
            </a:pPr>
            <a:r>
              <a:rPr lang="fr-ca" b="0" i="0" u="none" baseline="0" dirty="0"/>
              <a:t>Il est recommandé aux ministères clients de mettre en place un réseau d’agents de changement composé de cadres supérieurs, de gestionnaires et de représentants désignés au sein de l’organisation qui ont la capacité de participer activement à l’accompagnement des employés dans le changement.  </a:t>
            </a:r>
          </a:p>
          <a:p>
            <a:pPr algn="l" rtl="0"/>
            <a:r>
              <a:rPr lang="fr-ca" b="0" i="0" u="none" baseline="0" dirty="0"/>
              <a:t>Les agents de changement sont des adeptes précoces du changement, c’est-à-dire des personnes enthousiastes et optimistes face aux changements à venir. </a:t>
            </a:r>
            <a:r>
              <a:rPr lang="fr-FR" b="0" i="0" u="none" baseline="0" dirty="0"/>
              <a:t>. Ils comprennent et représentent les intérêts de leurs collègues qui transitionnent, et travailleront avec les gestionnaires du changement et/ou les gestionnaires de projet pour faciliter une transition réussie</a:t>
            </a:r>
            <a:r>
              <a:rPr lang="fr-ca" b="0" i="0" u="none" baseline="0" dirty="0"/>
              <a:t>. </a:t>
            </a:r>
          </a:p>
        </p:txBody>
      </p:sp>
      <p:pic>
        <p:nvPicPr>
          <p:cNvPr id="5" name="Graphic 4" descr="Connections">
            <a:extLst>
              <a:ext uri="{FF2B5EF4-FFF2-40B4-BE49-F238E27FC236}">
                <a16:creationId xmlns:a16="http://schemas.microsoft.com/office/drawing/2014/main" id="{28B8017F-C9BC-492E-BA60-3D7EC4B1849B}"/>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 r="34960" b="-8"/>
          <a:stretch/>
        </p:blipFill>
        <p:spPr>
          <a:xfrm flipH="1">
            <a:off x="-1" y="1071513"/>
            <a:ext cx="3535680" cy="5435931"/>
          </a:xfrm>
          <a:prstGeom prst="rect">
            <a:avLst/>
          </a:prstGeom>
        </p:spPr>
      </p:pic>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custDataLst>
              <p:tags r:id="rId1"/>
            </p:custDataLst>
          </p:nvPr>
        </p:nvSpPr>
        <p:spPr/>
        <p:txBody>
          <a:bodyPr/>
          <a:lstStyle/>
          <a:p>
            <a:pPr algn="l" rtl="0"/>
            <a:r>
              <a:rPr lang="fr-ca" b="1" i="0" u="none" baseline="0"/>
              <a:t>Une approche collaborative pour le changement</a:t>
            </a:r>
            <a:endParaRPr lang="fr-ca" dirty="0"/>
          </a:p>
        </p:txBody>
      </p:sp>
      <p:sp>
        <p:nvSpPr>
          <p:cNvPr id="5" name="Hexagon 4">
            <a:extLst>
              <a:ext uri="{FF2B5EF4-FFF2-40B4-BE49-F238E27FC236}">
                <a16:creationId xmlns:a16="http://schemas.microsoft.com/office/drawing/2014/main" id="{D7B0417A-C6F6-4FC0-8EE1-300C04469C06}"/>
              </a:ext>
            </a:extLst>
          </p:cNvPr>
          <p:cNvSpPr/>
          <p:nvPr>
            <p:custDataLst>
              <p:tags r:id="rId2"/>
            </p:custDataLst>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Échanger des informations au sujet du changement</a:t>
            </a:r>
            <a:endParaRPr lang="fr-ca" sz="1200" dirty="0">
              <a:solidFill>
                <a:schemeClr val="tx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DA4DDA2C-E07B-46CC-8F2C-0900256FE3B3}"/>
              </a:ext>
            </a:extLst>
          </p:cNvPr>
          <p:cNvSpPr/>
          <p:nvPr>
            <p:custDataLst>
              <p:tags r:id="rId3"/>
            </p:custDataLst>
          </p:nvPr>
        </p:nvSpPr>
        <p:spPr>
          <a:xfrm>
            <a:off x="1845524" y="2348753"/>
            <a:ext cx="1727266" cy="147640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Créer un environnement positif</a:t>
            </a:r>
            <a:endParaRPr lang="fr-ca" sz="1200" dirty="0">
              <a:solidFill>
                <a:schemeClr val="bg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451D65C9-B12E-4E5F-9F68-78EEBE64E6FE}"/>
              </a:ext>
            </a:extLst>
          </p:cNvPr>
          <p:cNvSpPr/>
          <p:nvPr>
            <p:custDataLst>
              <p:tags r:id="rId4"/>
            </p:custDataLst>
          </p:nvPr>
        </p:nvSpPr>
        <p:spPr>
          <a:xfrm>
            <a:off x="3298831"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Fournir à l’équipe de projet des informations sur les opérations</a:t>
            </a:r>
            <a:endParaRPr lang="fr-ca" sz="1200"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E8D12326-69DC-4195-95F5-5B3428EC671E}"/>
              </a:ext>
            </a:extLst>
          </p:cNvPr>
          <p:cNvSpPr/>
          <p:nvPr>
            <p:custDataLst>
              <p:tags r:id="rId5"/>
            </p:custDataLst>
          </p:nvPr>
        </p:nvSpPr>
        <p:spPr>
          <a:xfrm>
            <a:off x="3298834"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Soulever les enjeux non résolus lors de la mise en œuvre</a:t>
            </a:r>
            <a:endParaRPr lang="fr-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4FCB405-4FB3-45F2-9AAA-1F6A1E43C396}"/>
              </a:ext>
            </a:extLst>
          </p:cNvPr>
          <p:cNvSpPr/>
          <p:nvPr>
            <p:custDataLst>
              <p:tags r:id="rId6"/>
            </p:custDataLst>
          </p:nvPr>
        </p:nvSpPr>
        <p:spPr>
          <a:xfrm>
            <a:off x="1845524" y="3905499"/>
            <a:ext cx="1727266"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Renforcer les normes et l’étiquette du lieu de travail</a:t>
            </a:r>
            <a:endParaRPr lang="fr-ca" sz="1200"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custDataLst>
              <p:tags r:id="rId7"/>
            </p:custDataLst>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Cultiver de nouvelles habitudes et attitudes de travail</a:t>
            </a:r>
            <a:endParaRPr lang="fr-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custDataLst>
              <p:tags r:id="rId8"/>
            </p:custDataLst>
          </p:nvPr>
        </p:nvSpPr>
        <p:spPr>
          <a:xfrm>
            <a:off x="3298834"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Réfuter les rumeurs à l’aide de faits</a:t>
            </a:r>
            <a:endParaRPr lang="fr-ca"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custDataLst>
              <p:tags r:id="rId9"/>
            </p:custDataLst>
          </p:nvPr>
        </p:nvSpPr>
        <p:spPr>
          <a:xfrm>
            <a:off x="5000304" y="1364744"/>
            <a:ext cx="7093084" cy="5816977"/>
          </a:xfrm>
          <a:prstGeom prst="rect">
            <a:avLst/>
          </a:prstGeom>
          <a:noFill/>
        </p:spPr>
        <p:txBody>
          <a:bodyPr wrap="square" rtlCol="0">
            <a:spAutoFit/>
          </a:bodyPr>
          <a:lstStyle/>
          <a:p>
            <a:pPr algn="l" rtl="0">
              <a:spcAft>
                <a:spcPts val="1200"/>
              </a:spcAft>
            </a:pPr>
            <a:r>
              <a:rPr lang="fr-ca" b="1" i="0" u="none" baseline="0" dirty="0"/>
              <a:t>Les agents de changement sont des experts de l’initiative de changement et sont donc des membres actifs de l’équipe de projet intégrée.</a:t>
            </a:r>
            <a:r>
              <a:rPr lang="fr-ca" b="0" i="0" u="none" baseline="0" dirty="0"/>
              <a:t> </a:t>
            </a:r>
          </a:p>
          <a:p>
            <a:pPr algn="l" rtl="0">
              <a:spcAft>
                <a:spcPts val="1200"/>
              </a:spcAft>
            </a:pPr>
            <a:r>
              <a:rPr lang="fr-ca" b="0" i="0" u="none" baseline="0" dirty="0"/>
              <a:t>Ils doivent rencontrer régulièrement le ou la gestionnaire de changement et se mobiliser auprès de lui ou d’elle afin d’échanger des renseignements sur la manière dont le changement est perçu par les employés, de fournir des rétroactions sur les renseignements opérationnels et de solliciter des commentaires auprès de leurs collègues. </a:t>
            </a:r>
          </a:p>
          <a:p>
            <a:pPr algn="l" rtl="0">
              <a:spcAft>
                <a:spcPts val="1200"/>
              </a:spcAft>
            </a:pPr>
            <a:r>
              <a:rPr lang="fr-ca" b="0" i="0" u="none" baseline="0" dirty="0"/>
              <a:t>Les agents de changement peuvent également être chargés de présenter le changement aux employés et de soutenir l’apprentissage au niveau local (par exemple, montrer comment utiliser certains points de travail, les outils de collaboration virtuelle, etc.). </a:t>
            </a:r>
          </a:p>
          <a:p>
            <a:pPr algn="l" rtl="0"/>
            <a:r>
              <a:rPr lang="fr-ca" b="0" i="0" u="none" baseline="0" dirty="0"/>
              <a:t>Les fonctions particulières aux projets des agents de changement pourraient inclure le soutien pendant la collecte de renseignements et les phases de déplacement du cycle de vie du projet. En tant que gestionnaire de changement, il est important de se demander si ces fonctions vont se chevaucher. </a:t>
            </a:r>
          </a:p>
          <a:p>
            <a:endParaRPr lang="fr-ca" dirty="0"/>
          </a:p>
          <a:p>
            <a:endParaRPr lang="fr-ca" dirty="0"/>
          </a:p>
          <a:p>
            <a:endParaRPr lang="fr-ca" dirty="0"/>
          </a:p>
        </p:txBody>
      </p:sp>
      <p:sp>
        <p:nvSpPr>
          <p:cNvPr id="13" name="Hexagon 12">
            <a:extLst>
              <a:ext uri="{FF2B5EF4-FFF2-40B4-BE49-F238E27FC236}">
                <a16:creationId xmlns:a16="http://schemas.microsoft.com/office/drawing/2014/main" id="{357BE104-9E90-4082-930D-8E3A3FBE0590}"/>
              </a:ext>
            </a:extLst>
          </p:cNvPr>
          <p:cNvSpPr/>
          <p:nvPr>
            <p:custDataLst>
              <p:tags r:id="rId10"/>
            </p:custDataLst>
          </p:nvPr>
        </p:nvSpPr>
        <p:spPr>
          <a:xfrm>
            <a:off x="418011" y="3169623"/>
            <a:ext cx="1727266" cy="138060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l’intégration et l’apprentissage</a:t>
            </a:r>
            <a:endParaRPr lang="fr-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custDataLst>
              <p:tags r:id="rId1"/>
            </p:custDataLst>
          </p:nvPr>
        </p:nvSpPr>
        <p:spPr/>
        <p:txBody>
          <a:bodyPr/>
          <a:lstStyle/>
          <a:p>
            <a:pPr algn="l" rtl="0"/>
            <a:r>
              <a:rPr lang="fr-ca" b="1" i="0" u="none" baseline="0"/>
              <a:t>Nomination des agents de changement</a:t>
            </a:r>
            <a:endParaRPr lang="fr-ca" dirty="0"/>
          </a:p>
        </p:txBody>
      </p:sp>
      <p:sp>
        <p:nvSpPr>
          <p:cNvPr id="3" name="TextBox 2">
            <a:extLst>
              <a:ext uri="{FF2B5EF4-FFF2-40B4-BE49-F238E27FC236}">
                <a16:creationId xmlns:a16="http://schemas.microsoft.com/office/drawing/2014/main" id="{0F6AF9F7-617C-4DFE-B8DC-F96018E7C569}"/>
              </a:ext>
            </a:extLst>
          </p:cNvPr>
          <p:cNvSpPr txBox="1"/>
          <p:nvPr>
            <p:custDataLst>
              <p:tags r:id="rId2"/>
            </p:custDataLst>
          </p:nvPr>
        </p:nvSpPr>
        <p:spPr>
          <a:xfrm>
            <a:off x="548596" y="1391193"/>
            <a:ext cx="11365498" cy="2462213"/>
          </a:xfrm>
          <a:prstGeom prst="rect">
            <a:avLst/>
          </a:prstGeom>
          <a:noFill/>
        </p:spPr>
        <p:txBody>
          <a:bodyPr wrap="square" rtlCol="0">
            <a:spAutoFit/>
          </a:bodyPr>
          <a:lstStyle/>
          <a:p>
            <a:pPr algn="l" rtl="0">
              <a:spcAft>
                <a:spcPts val="1200"/>
              </a:spcAft>
            </a:pPr>
            <a:r>
              <a:rPr lang="fr-ca" b="0" i="0" u="none" baseline="0" dirty="0"/>
              <a:t>Les cadres supérieurs et les gestionnaires peuvent sembler être les meilleurs candidats pour les agents de changement, car ils exercent une grande influence sur leur équipe. Toutefois, ces personnes n’ont pas toujours le temps de s’investir à titre de membre actif et visible du changement. Dans de tels cas, les cadres supérieurs devraient choisir des représentants de groupe qui connaissent les exigences de l’équipe, qui ont un bon réseau et de l’influence, en plus d’être optimiste face au changement. </a:t>
            </a:r>
          </a:p>
          <a:p>
            <a:pPr algn="l" rtl="0"/>
            <a:r>
              <a:rPr lang="fr-ca" b="0" i="0" u="none" baseline="0" dirty="0"/>
              <a:t>Dans certains projets, les responsables des groupes de travail ou les capitaines du déménagement au sein de l’équipe de projet intégrée peuvent naturellement passer à la fonction d’agent de changement. Lors de la sélection des intervenants pour ces rôles, il est important de penser à comment ces fonctions peuvent évoluer pendant le cycle de vie du projet. </a:t>
            </a:r>
            <a:endParaRPr lang="fr-ca" dirty="0"/>
          </a:p>
        </p:txBody>
      </p:sp>
      <p:grpSp>
        <p:nvGrpSpPr>
          <p:cNvPr id="45" name="Group 44">
            <a:extLst>
              <a:ext uri="{FF2B5EF4-FFF2-40B4-BE49-F238E27FC236}">
                <a16:creationId xmlns:a16="http://schemas.microsoft.com/office/drawing/2014/main" id="{A5B9F7D6-8BD7-4379-8842-2ED5E0C76E9B}"/>
              </a:ext>
            </a:extLst>
          </p:cNvPr>
          <p:cNvGrpSpPr/>
          <p:nvPr>
            <p:custDataLst>
              <p:tags r:id="rId3"/>
            </p:custDataLst>
          </p:nvPr>
        </p:nvGrpSpPr>
        <p:grpSpPr>
          <a:xfrm>
            <a:off x="62753" y="3853406"/>
            <a:ext cx="11985270" cy="2379215"/>
            <a:chOff x="373337" y="3992451"/>
            <a:chExt cx="11145508" cy="2379215"/>
          </a:xfrm>
        </p:grpSpPr>
        <p:grpSp>
          <p:nvGrpSpPr>
            <p:cNvPr id="11" name="Group 10">
              <a:extLst>
                <a:ext uri="{FF2B5EF4-FFF2-40B4-BE49-F238E27FC236}">
                  <a16:creationId xmlns:a16="http://schemas.microsoft.com/office/drawing/2014/main" id="{2B6DD15F-8EB7-4B38-8F01-092FA864F27B}"/>
                </a:ext>
              </a:extLst>
            </p:cNvPr>
            <p:cNvGrpSpPr/>
            <p:nvPr/>
          </p:nvGrpSpPr>
          <p:grpSpPr>
            <a:xfrm>
              <a:off x="373337" y="3992451"/>
              <a:ext cx="10780217" cy="2379215"/>
              <a:chOff x="373337" y="3992451"/>
              <a:chExt cx="10780217" cy="2379215"/>
            </a:xfrm>
          </p:grpSpPr>
          <p:sp>
            <p:nvSpPr>
              <p:cNvPr id="9" name="Rectangle 8">
                <a:extLst>
                  <a:ext uri="{FF2B5EF4-FFF2-40B4-BE49-F238E27FC236}">
                    <a16:creationId xmlns:a16="http://schemas.microsoft.com/office/drawing/2014/main" id="{9EDB9447-8403-4B20-BCCE-7845EC0CD309}"/>
                  </a:ext>
                </a:extLst>
              </p:cNvPr>
              <p:cNvSpPr/>
              <p:nvPr/>
            </p:nvSpPr>
            <p:spPr>
              <a:xfrm>
                <a:off x="920919" y="4077951"/>
                <a:ext cx="10232635"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7" name="Isosceles Triangle 6">
                <a:extLst>
                  <a:ext uri="{FF2B5EF4-FFF2-40B4-BE49-F238E27FC236}">
                    <a16:creationId xmlns:a16="http://schemas.microsoft.com/office/drawing/2014/main" id="{DA77D6D6-E984-413D-851C-53751B777CC8}"/>
                  </a:ext>
                </a:extLst>
              </p:cNvPr>
              <p:cNvSpPr/>
              <p:nvPr/>
            </p:nvSpPr>
            <p:spPr>
              <a:xfrm rot="16200000">
                <a:off x="-453486" y="4904770"/>
                <a:ext cx="2208223" cy="554578"/>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10" name="TextBox 9">
                <a:extLst>
                  <a:ext uri="{FF2B5EF4-FFF2-40B4-BE49-F238E27FC236}">
                    <a16:creationId xmlns:a16="http://schemas.microsoft.com/office/drawing/2014/main" id="{5B7F22D1-47F0-408C-9DA4-0963E3401975}"/>
                  </a:ext>
                </a:extLst>
              </p:cNvPr>
              <p:cNvSpPr txBox="1"/>
              <p:nvPr/>
            </p:nvSpPr>
            <p:spPr>
              <a:xfrm rot="16200000">
                <a:off x="-31462" y="4920449"/>
                <a:ext cx="2379215" cy="523220"/>
              </a:xfrm>
              <a:prstGeom prst="rect">
                <a:avLst/>
              </a:prstGeom>
              <a:noFill/>
            </p:spPr>
            <p:txBody>
              <a:bodyPr wrap="square" rtlCol="0">
                <a:spAutoFit/>
              </a:bodyPr>
              <a:lstStyle/>
              <a:p>
                <a:pPr algn="ctr" rtl="0"/>
                <a:r>
                  <a:rPr lang="fr-ca" sz="1400" b="1" i="0" u="none" baseline="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Caractéristiques des agents de changement</a:t>
                </a:r>
                <a:endParaRPr lang="fr-ca" sz="1400" b="1"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2CF4139-DB92-4E5D-A7D6-DA601195FD9C}"/>
                </a:ext>
              </a:extLst>
            </p:cNvPr>
            <p:cNvGrpSpPr/>
            <p:nvPr/>
          </p:nvGrpSpPr>
          <p:grpSpPr>
            <a:xfrm>
              <a:off x="1520009" y="5216191"/>
              <a:ext cx="5087888"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grpSp>
          <p:nvGrpSpPr>
            <p:cNvPr id="6" name="Group 5">
              <a:extLst>
                <a:ext uri="{FF2B5EF4-FFF2-40B4-BE49-F238E27FC236}">
                  <a16:creationId xmlns:a16="http://schemas.microsoft.com/office/drawing/2014/main" id="{E3D0FB74-F67D-4402-A111-8E85FB57EBE7}"/>
                </a:ext>
              </a:extLst>
            </p:cNvPr>
            <p:cNvGrpSpPr/>
            <p:nvPr/>
          </p:nvGrpSpPr>
          <p:grpSpPr>
            <a:xfrm>
              <a:off x="1517929" y="4077952"/>
              <a:ext cx="5087888"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596463" y="4135887"/>
              <a:ext cx="3657600" cy="830997"/>
            </a:xfrm>
            <a:prstGeom prst="rect">
              <a:avLst/>
            </a:prstGeom>
            <a:noFill/>
          </p:spPr>
          <p:txBody>
            <a:bodyPr wrap="square" rtlCol="0">
              <a:spAutoFit/>
            </a:bodyPr>
            <a:lstStyle/>
            <a:p>
              <a:pPr algn="l" rtl="0"/>
              <a:r>
                <a:rPr lang="fr-ca" sz="1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Plaider en faveur de l’innovation</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disposé à travailler dans l’incertitude</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le changement et le voir comme une occasion, non pas comme une menace.</a:t>
              </a:r>
              <a:endParaRPr lang="fr-ca" sz="12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B6FDD52-6DC1-41CC-BD21-05DB473AB347}"/>
                </a:ext>
              </a:extLst>
            </p:cNvPr>
            <p:cNvGrpSpPr/>
            <p:nvPr/>
          </p:nvGrpSpPr>
          <p:grpSpPr>
            <a:xfrm>
              <a:off x="5931074" y="4077951"/>
              <a:ext cx="5222480" cy="1069984"/>
              <a:chOff x="481637" y="4077952"/>
              <a:chExt cx="5222480"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4" name="Oval 33">
                <a:extLst>
                  <a:ext uri="{FF2B5EF4-FFF2-40B4-BE49-F238E27FC236}">
                    <a16:creationId xmlns:a16="http://schemas.microsoft.com/office/drawing/2014/main" id="{D632A674-43C3-4740-8B20-463A39F1EA3F}"/>
                  </a:ext>
                </a:extLst>
              </p:cNvPr>
              <p:cNvSpPr/>
              <p:nvPr/>
            </p:nvSpPr>
            <p:spPr>
              <a:xfrm>
                <a:off x="481637"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grpSp>
          <p:nvGrpSpPr>
            <p:cNvPr id="35" name="Group 34">
              <a:extLst>
                <a:ext uri="{FF2B5EF4-FFF2-40B4-BE49-F238E27FC236}">
                  <a16:creationId xmlns:a16="http://schemas.microsoft.com/office/drawing/2014/main" id="{BA464FA0-E34E-4586-A34A-FABD491F593E}"/>
                </a:ext>
              </a:extLst>
            </p:cNvPr>
            <p:cNvGrpSpPr/>
            <p:nvPr/>
          </p:nvGrpSpPr>
          <p:grpSpPr>
            <a:xfrm>
              <a:off x="5965622" y="5216191"/>
              <a:ext cx="5187932" cy="1069984"/>
              <a:chOff x="516185" y="4077952"/>
              <a:chExt cx="5187932"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37" name="Oval 36">
                <a:extLst>
                  <a:ext uri="{FF2B5EF4-FFF2-40B4-BE49-F238E27FC236}">
                    <a16:creationId xmlns:a16="http://schemas.microsoft.com/office/drawing/2014/main" id="{39E05D76-85C2-4FB0-823F-9224981A53F8}"/>
                  </a:ext>
                </a:extLst>
              </p:cNvPr>
              <p:cNvSpPr/>
              <p:nvPr/>
            </p:nvSpPr>
            <p:spPr>
              <a:xfrm>
                <a:off x="516185"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grpSp>
        <p:sp>
          <p:nvSpPr>
            <p:cNvPr id="27" name="TextBox 26">
              <a:extLst>
                <a:ext uri="{FF2B5EF4-FFF2-40B4-BE49-F238E27FC236}">
                  <a16:creationId xmlns:a16="http://schemas.microsoft.com/office/drawing/2014/main" id="{A4026DAC-97BB-499A-8438-784026DC5B89}"/>
                </a:ext>
              </a:extLst>
            </p:cNvPr>
            <p:cNvSpPr txBox="1"/>
            <p:nvPr/>
          </p:nvSpPr>
          <p:spPr>
            <a:xfrm>
              <a:off x="2596463" y="5246814"/>
              <a:ext cx="3798178" cy="1015663"/>
            </a:xfrm>
            <a:prstGeom prst="rect">
              <a:avLst/>
            </a:prstGeom>
            <a:noFill/>
          </p:spPr>
          <p:txBody>
            <a:bodyPr wrap="square" rtlCol="0">
              <a:spAutoFit/>
            </a:bodyPr>
            <a:lstStyle/>
            <a:p>
              <a:pPr algn="l" rtl="0"/>
              <a:r>
                <a:rPr lang="fr-ca" sz="1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crédible et donner l’exemple</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Poser des questions et clarifier les faits</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Avoir de l’influence et de la crédibilité</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Montrer l’exemple en adoptant les nouveaux comportements</a:t>
              </a:r>
              <a:endParaRPr lang="fr-ca" sz="12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029251" y="5309569"/>
              <a:ext cx="4011691" cy="1015663"/>
            </a:xfrm>
            <a:prstGeom prst="rect">
              <a:avLst/>
            </a:prstGeom>
            <a:noFill/>
          </p:spPr>
          <p:txBody>
            <a:bodyPr wrap="square" rtlCol="0">
              <a:spAutoFit/>
            </a:bodyPr>
            <a:lstStyle/>
            <a:p>
              <a:pPr algn="l" rtl="0"/>
              <a:r>
                <a:rPr lang="fr-ca" sz="1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Savoir communiquer de manière efficace</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Communiquer clairement de manière positive et entretenir de bonnes relations avec les autres</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considéré comme une personne à qui s’adresser et un leader d’opinion</a:t>
              </a:r>
              <a:endParaRPr lang="fr-ca"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4C8EDC-4DF8-45A6-8DB1-6B43D2082B32}"/>
                </a:ext>
              </a:extLst>
            </p:cNvPr>
            <p:cNvSpPr txBox="1"/>
            <p:nvPr/>
          </p:nvSpPr>
          <p:spPr>
            <a:xfrm>
              <a:off x="6971542" y="4037272"/>
              <a:ext cx="4547303" cy="1200329"/>
            </a:xfrm>
            <a:prstGeom prst="rect">
              <a:avLst/>
            </a:prstGeom>
            <a:noFill/>
          </p:spPr>
          <p:txBody>
            <a:bodyPr wrap="square" rtlCol="0">
              <a:spAutoFit/>
            </a:bodyPr>
            <a:lstStyle/>
            <a:p>
              <a:pPr algn="l" rtl="0"/>
              <a:r>
                <a:rPr lang="fr-ca" sz="1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orienté vers les résultats et la résolution de problèmes</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persistant, même face à la résistance fréquente</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Posséder une connaissance approfondie des affaires et des opérations</a:t>
              </a:r>
            </a:p>
            <a:p>
              <a:pPr marL="285750" indent="-285750" algn="l" rtl="0">
                <a:buFont typeface="Arial" panose="020B0604020202020204" pitchFamily="34" charset="0"/>
                <a:buChar char="•"/>
              </a:pPr>
              <a:r>
                <a:rPr lang="fr-ca"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Posséder une démarche concrète pour la résolution de problèmes</a:t>
              </a:r>
              <a:endParaRPr lang="fr-ca" sz="1200" dirty="0">
                <a:latin typeface="Arial" panose="020B0604020202020204" pitchFamily="34" charset="0"/>
                <a:cs typeface="Arial" panose="020B0604020202020204" pitchFamily="34" charset="0"/>
              </a:endParaRPr>
            </a:p>
          </p:txBody>
        </p:sp>
        <p:pic>
          <p:nvPicPr>
            <p:cNvPr id="38" name="Graphic 37" descr="Megaphone">
              <a:extLst>
                <a:ext uri="{FF2B5EF4-FFF2-40B4-BE49-F238E27FC236}">
                  <a16:creationId xmlns:a16="http://schemas.microsoft.com/office/drawing/2014/main" id="{EEA83DE7-ED32-4EF9-8B0E-EA2D246023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838" y="4140325"/>
              <a:ext cx="914400" cy="914400"/>
            </a:xfrm>
            <a:prstGeom prst="rect">
              <a:avLst/>
            </a:prstGeom>
          </p:spPr>
        </p:pic>
        <p:pic>
          <p:nvPicPr>
            <p:cNvPr id="40" name="Graphic 39" descr="Shoe footprints">
              <a:extLst>
                <a:ext uri="{FF2B5EF4-FFF2-40B4-BE49-F238E27FC236}">
                  <a16:creationId xmlns:a16="http://schemas.microsoft.com/office/drawing/2014/main" id="{A3333157-58AB-4584-A3CA-D11C3C98D4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9772" y="5311790"/>
              <a:ext cx="852731" cy="852731"/>
            </a:xfrm>
            <a:prstGeom prst="rect">
              <a:avLst/>
            </a:prstGeom>
          </p:spPr>
        </p:pic>
        <p:pic>
          <p:nvPicPr>
            <p:cNvPr id="42" name="Graphic 41" descr="Head with gears">
              <a:extLst>
                <a:ext uri="{FF2B5EF4-FFF2-40B4-BE49-F238E27FC236}">
                  <a16:creationId xmlns:a16="http://schemas.microsoft.com/office/drawing/2014/main" id="{BE045079-DFE8-447D-A7B6-E7B4C9D924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33143" y="4155740"/>
              <a:ext cx="914400" cy="914400"/>
            </a:xfrm>
            <a:prstGeom prst="rect">
              <a:avLst/>
            </a:prstGeom>
          </p:spPr>
        </p:pic>
        <p:pic>
          <p:nvPicPr>
            <p:cNvPr id="44" name="Graphic 43" descr="User network">
              <a:extLst>
                <a:ext uri="{FF2B5EF4-FFF2-40B4-BE49-F238E27FC236}">
                  <a16:creationId xmlns:a16="http://schemas.microsoft.com/office/drawing/2014/main" id="{E14633DA-DA48-4824-B342-C296D327DA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40237" y="5266667"/>
              <a:ext cx="914400" cy="914400"/>
            </a:xfrm>
            <a:prstGeom prst="rect">
              <a:avLst/>
            </a:prstGeom>
          </p:spPr>
        </p:pic>
      </p:grpSp>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or: Elbow 23">
            <a:extLst>
              <a:ext uri="{FF2B5EF4-FFF2-40B4-BE49-F238E27FC236}">
                <a16:creationId xmlns:a16="http://schemas.microsoft.com/office/drawing/2014/main" id="{F39BF62F-1BEC-4CD1-BE74-2B3E5F62DA2C}"/>
              </a:ext>
            </a:extLst>
          </p:cNvPr>
          <p:cNvCxnSpPr>
            <a:cxnSpLocks/>
            <a:stCxn id="3" idx="1"/>
            <a:endCxn id="4" idx="0"/>
          </p:cNvCxnSpPr>
          <p:nvPr>
            <p:custDataLst>
              <p:tags r:id="rId1"/>
            </p:custDataLst>
          </p:nvPr>
        </p:nvCxnSpPr>
        <p:spPr>
          <a:xfrm rot="10800000" flipV="1">
            <a:off x="3462341" y="1881187"/>
            <a:ext cx="966785"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custDataLst>
              <p:tags r:id="rId2"/>
            </p:custDataLst>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custDataLst>
              <p:tags r:id="rId3"/>
            </p:custDataLst>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custDataLst>
              <p:tags r:id="rId4"/>
            </p:custDataLst>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cxnSpLocks/>
            <a:stCxn id="4" idx="1"/>
            <a:endCxn id="16" idx="0"/>
          </p:cNvCxnSpPr>
          <p:nvPr>
            <p:custDataLst>
              <p:tags r:id="rId5"/>
            </p:custDataLst>
          </p:nvPr>
        </p:nvCxnSpPr>
        <p:spPr>
          <a:xfrm rot="10800000" flipV="1">
            <a:off x="1624013" y="2602704"/>
            <a:ext cx="93821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custDataLst>
              <p:tags r:id="rId6"/>
            </p:custDataLst>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A0AFF2-4F4F-47AF-B9C8-571D0131DD7F}"/>
              </a:ext>
            </a:extLst>
          </p:cNvPr>
          <p:cNvSpPr>
            <a:spLocks noGrp="1"/>
          </p:cNvSpPr>
          <p:nvPr>
            <p:ph type="title"/>
            <p:custDataLst>
              <p:tags r:id="rId7"/>
            </p:custDataLst>
          </p:nvPr>
        </p:nvSpPr>
        <p:spPr/>
        <p:txBody>
          <a:bodyPr/>
          <a:lstStyle/>
          <a:p>
            <a:pPr algn="l" rtl="0"/>
            <a:r>
              <a:rPr lang="fr-ca" b="1" i="0" u="none" baseline="0"/>
              <a:t>L’équipe de projet intégrée</a:t>
            </a:r>
            <a:endParaRPr lang="fr-ca" dirty="0"/>
          </a:p>
        </p:txBody>
      </p:sp>
      <p:sp>
        <p:nvSpPr>
          <p:cNvPr id="3" name="Rectangle 2">
            <a:extLst>
              <a:ext uri="{FF2B5EF4-FFF2-40B4-BE49-F238E27FC236}">
                <a16:creationId xmlns:a16="http://schemas.microsoft.com/office/drawing/2014/main" id="{948F8BF9-2720-4A92-9EA6-FE7C5C99841A}"/>
              </a:ext>
            </a:extLst>
          </p:cNvPr>
          <p:cNvSpPr/>
          <p:nvPr>
            <p:custDataLst>
              <p:tags r:id="rId8"/>
            </p:custDataLst>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Cadre supérieur</a:t>
            </a:r>
            <a:endParaRPr lang="fr-ca"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custDataLst>
              <p:tags r:id="rId9"/>
            </p:custDataLst>
          </p:nvPr>
        </p:nvSpPr>
        <p:spPr>
          <a:xfrm>
            <a:off x="2562229" y="2302667"/>
            <a:ext cx="1800222"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Gestionnaire de projet ou intégrateur</a:t>
            </a:r>
            <a:endParaRPr lang="fr-ca"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custDataLst>
              <p:tags r:id="rId10"/>
            </p:custDataLst>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Gestionnaire de changement</a:t>
            </a:r>
            <a:endParaRPr lang="fr-ca" sz="1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custDataLst>
              <p:tags r:id="rId11"/>
            </p:custDataLst>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Réseau d’agents de changement</a:t>
            </a:r>
            <a:endParaRPr lang="fr-ca"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custDataLst>
              <p:tags r:id="rId12"/>
            </p:custDataLst>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Agent de changement 1 (Direction générale 1)</a:t>
            </a:r>
            <a:endParaRPr lang="fr-ca"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custDataLst>
              <p:tags r:id="rId13"/>
            </p:custDataLst>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Aménagement intérieur</a:t>
            </a:r>
            <a:endParaRPr lang="fr-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custDataLst>
              <p:tags r:id="rId14"/>
            </p:custDataLst>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Déclassement et relocalisation</a:t>
            </a:r>
            <a:endParaRPr lang="fr-ca" sz="14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custDataLst>
              <p:tags r:id="rId15"/>
            </p:custDataLst>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Capitaines du déménagement**</a:t>
            </a:r>
            <a:endParaRPr lang="fr-ca"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custDataLst>
              <p:tags r:id="rId16"/>
            </p:custDataLst>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Responsables des groupes de travail**</a:t>
            </a:r>
            <a:endParaRPr lang="fr-ca" sz="14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custDataLst>
              <p:tags r:id="rId17"/>
            </p:custDataLst>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Agent de changement 2 (Direction générale 2)</a:t>
            </a:r>
            <a:endParaRPr lang="fr-ca" sz="14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custDataLst>
              <p:tags r:id="rId18"/>
            </p:custDataLst>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Agent de changement 3* (Direction générale 3)</a:t>
            </a:r>
            <a:endParaRPr lang="fr-ca"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custDataLst>
              <p:tags r:id="rId19"/>
            </p:custDataLst>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35" name="Rectangle 34">
            <a:extLst>
              <a:ext uri="{FF2B5EF4-FFF2-40B4-BE49-F238E27FC236}">
                <a16:creationId xmlns:a16="http://schemas.microsoft.com/office/drawing/2014/main" id="{FC48BFA9-22FE-4CB2-8C0E-3EE2BF8588F7}"/>
              </a:ext>
            </a:extLst>
          </p:cNvPr>
          <p:cNvSpPr/>
          <p:nvPr>
            <p:custDataLst>
              <p:tags r:id="rId20"/>
            </p:custDataLst>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cxnSp>
        <p:nvCxnSpPr>
          <p:cNvPr id="44" name="Straight Connector 43">
            <a:extLst>
              <a:ext uri="{FF2B5EF4-FFF2-40B4-BE49-F238E27FC236}">
                <a16:creationId xmlns:a16="http://schemas.microsoft.com/office/drawing/2014/main" id="{D548AE6E-0BE1-4A29-8CA2-32009CA60602}"/>
              </a:ext>
            </a:extLst>
          </p:cNvPr>
          <p:cNvCxnSpPr>
            <a:cxnSpLocks/>
            <a:stCxn id="4" idx="3"/>
            <a:endCxn id="5" idx="1"/>
          </p:cNvCxnSpPr>
          <p:nvPr>
            <p:custDataLst>
              <p:tags r:id="rId21"/>
            </p:custDataLst>
          </p:nvPr>
        </p:nvCxnSpPr>
        <p:spPr>
          <a:xfrm>
            <a:off x="4362451" y="2602705"/>
            <a:ext cx="188594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custDataLst>
              <p:tags r:id="rId22"/>
            </p:custDataLst>
          </p:nvPr>
        </p:nvCxnSpPr>
        <p:spPr>
          <a:xfrm>
            <a:off x="2562229" y="2602705"/>
            <a:ext cx="4761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5BDE04-ED56-4F30-A6EB-3DE8BEA1D88A}"/>
              </a:ext>
            </a:extLst>
          </p:cNvPr>
          <p:cNvCxnSpPr>
            <a:cxnSpLocks/>
          </p:cNvCxnSpPr>
          <p:nvPr>
            <p:custDataLst>
              <p:tags r:id="rId23"/>
            </p:custDataLst>
          </p:nvPr>
        </p:nvCxnSpPr>
        <p:spPr>
          <a:xfrm>
            <a:off x="216626" y="5245923"/>
            <a:ext cx="5064034"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8ADC667-B6EF-4B6B-A7E0-B48A38EC760F}"/>
              </a:ext>
            </a:extLst>
          </p:cNvPr>
          <p:cNvSpPr txBox="1"/>
          <p:nvPr>
            <p:custDataLst>
              <p:tags r:id="rId24"/>
            </p:custDataLst>
          </p:nvPr>
        </p:nvSpPr>
        <p:spPr>
          <a:xfrm>
            <a:off x="167640" y="5237205"/>
            <a:ext cx="5918834" cy="1107996"/>
          </a:xfrm>
          <a:prstGeom prst="rect">
            <a:avLst/>
          </a:prstGeom>
          <a:noFill/>
        </p:spPr>
        <p:txBody>
          <a:bodyPr wrap="square" rtlCol="0">
            <a:spAutoFit/>
          </a:bodyPr>
          <a:lstStyle/>
          <a:p>
            <a:pPr algn="just" rtl="0"/>
            <a:r>
              <a:rPr lang="fr-ca" sz="1050" b="0" i="0" u="none" baseline="0" dirty="0"/>
              <a:t>*</a:t>
            </a:r>
            <a:r>
              <a:rPr lang="fr-ca" sz="1100" b="0" i="0" u="none" baseline="0" dirty="0"/>
              <a:t> </a:t>
            </a:r>
            <a:r>
              <a:rPr lang="fr-ca" sz="1050" b="0" i="0" u="none" baseline="0" dirty="0"/>
              <a:t>Idéalement, chaque direction générale ou division aura un représentant ou une représentante qui tiendra le rôle d’agent ou d’agente de changement, mais ce n’est pas obligatoire. Certaines directions générales ou divisions peuvent avoir besoin de plusieurs agents de changement.</a:t>
            </a:r>
          </a:p>
          <a:p>
            <a:pPr algn="just" rtl="0"/>
            <a:r>
              <a:rPr lang="fr-ca" sz="1050" b="0" i="0" u="none" baseline="0" dirty="0"/>
              <a:t>** Comme mentionné précédemment, certains rôles peuvent se chevaucher. Les responsables des groupes de travail ou les capitaines du déménagement pourraient devenir des agents de changement, car ils ont normalement une bonne compréhension de l’initiative de changement. </a:t>
            </a:r>
            <a:endParaRPr lang="fr-ca" sz="1050" dirty="0"/>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custDataLst>
              <p:tags r:id="rId1"/>
            </p:custDataLst>
          </p:nvPr>
        </p:nvSpPr>
        <p:spPr/>
        <p:txBody>
          <a:bodyPr/>
          <a:lstStyle/>
          <a:p>
            <a:pPr algn="l" rtl="0"/>
            <a:r>
              <a:rPr lang="fr-ca" b="1" i="0" u="none" baseline="0" dirty="0"/>
              <a:t>Quand faire appel à des agents de changement</a:t>
            </a:r>
            <a:endParaRPr lang="fr-ca" dirty="0"/>
          </a:p>
        </p:txBody>
      </p:sp>
      <p:grpSp>
        <p:nvGrpSpPr>
          <p:cNvPr id="21" name="Group 20">
            <a:extLst>
              <a:ext uri="{FF2B5EF4-FFF2-40B4-BE49-F238E27FC236}">
                <a16:creationId xmlns:a16="http://schemas.microsoft.com/office/drawing/2014/main" id="{FE23C5E2-A220-4C68-9885-282C3750BE94}"/>
              </a:ext>
            </a:extLst>
          </p:cNvPr>
          <p:cNvGrpSpPr/>
          <p:nvPr>
            <p:custDataLst>
              <p:tags r:id="rId2"/>
            </p:custDataLst>
          </p:nvPr>
        </p:nvGrpSpPr>
        <p:grpSpPr>
          <a:xfrm>
            <a:off x="0" y="1569945"/>
            <a:ext cx="12192000" cy="1446550"/>
            <a:chOff x="0" y="3193005"/>
            <a:chExt cx="12192000" cy="1446550"/>
          </a:xfrm>
        </p:grpSpPr>
        <p:sp>
          <p:nvSpPr>
            <p:cNvPr id="12" name="Rectangle 11">
              <a:extLst>
                <a:ext uri="{FF2B5EF4-FFF2-40B4-BE49-F238E27FC236}">
                  <a16:creationId xmlns:a16="http://schemas.microsoft.com/office/drawing/2014/main" id="{7B24B1CF-9BC0-4640-8EE6-95B9B08DB743}"/>
                </a:ext>
              </a:extLst>
            </p:cNvPr>
            <p:cNvSpPr/>
            <p:nvPr/>
          </p:nvSpPr>
          <p:spPr>
            <a:xfrm>
              <a:off x="0" y="342900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13" name="TextBox 12">
              <a:extLst>
                <a:ext uri="{FF2B5EF4-FFF2-40B4-BE49-F238E27FC236}">
                  <a16:creationId xmlns:a16="http://schemas.microsoft.com/office/drawing/2014/main" id="{E5559D41-58C0-473C-A7E3-A8AFCDBB7C5B}"/>
                </a:ext>
              </a:extLst>
            </p:cNvPr>
            <p:cNvSpPr txBox="1"/>
            <p:nvPr/>
          </p:nvSpPr>
          <p:spPr>
            <a:xfrm>
              <a:off x="344249" y="3554125"/>
              <a:ext cx="2552700" cy="584775"/>
            </a:xfrm>
            <a:prstGeom prst="rect">
              <a:avLst/>
            </a:prstGeom>
            <a:noFill/>
          </p:spPr>
          <p:txBody>
            <a:bodyPr wrap="square" rtlCol="0">
              <a:spAutoFit/>
            </a:bodyPr>
            <a:lstStyle/>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Approbation préalable</a:t>
              </a:r>
            </a:p>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1 à 2 mois</a:t>
              </a:r>
              <a:endParaRPr lang="fr-ca" sz="1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3491370"/>
              <a:ext cx="2552700" cy="830997"/>
            </a:xfrm>
            <a:prstGeom prst="rect">
              <a:avLst/>
            </a:prstGeom>
            <a:noFill/>
          </p:spPr>
          <p:txBody>
            <a:bodyPr wrap="square" rtlCol="0">
              <a:spAutoFit/>
            </a:bodyPr>
            <a:lstStyle/>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Planification préliminaire et planification</a:t>
              </a:r>
            </a:p>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 1 à 2 mois</a:t>
              </a:r>
              <a:endParaRPr lang="fr-ca"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3554125"/>
              <a:ext cx="2552700" cy="584775"/>
            </a:xfrm>
            <a:prstGeom prst="rect">
              <a:avLst/>
            </a:prstGeom>
            <a:noFill/>
          </p:spPr>
          <p:txBody>
            <a:bodyPr wrap="square" rtlCol="0">
              <a:spAutoFit/>
            </a:bodyPr>
            <a:lstStyle/>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Mise en œuvre</a:t>
              </a:r>
            </a:p>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4 à 12 mois</a:t>
              </a:r>
              <a:endParaRPr lang="fr-ca"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83315" y="3554125"/>
              <a:ext cx="2552700" cy="584775"/>
            </a:xfrm>
            <a:prstGeom prst="rect">
              <a:avLst/>
            </a:prstGeom>
            <a:noFill/>
          </p:spPr>
          <p:txBody>
            <a:bodyPr wrap="square" rtlCol="0">
              <a:spAutoFit/>
            </a:bodyPr>
            <a:lstStyle/>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Après l’emménagement</a:t>
              </a:r>
            </a:p>
            <a:p>
              <a:pPr algn="ctr" rtl="0"/>
              <a:r>
                <a:rPr lang="fr-ca" sz="16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3 à 12 mois</a:t>
              </a: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3193005"/>
              <a:ext cx="701040" cy="1446550"/>
            </a:xfrm>
            <a:prstGeom prst="rect">
              <a:avLst/>
            </a:prstGeom>
            <a:noFill/>
          </p:spPr>
          <p:txBody>
            <a:bodyPr wrap="square" rtlCol="0">
              <a:spAutoFit/>
            </a:bodyPr>
            <a:lstStyle/>
            <a:p>
              <a:pPr algn="l" rtl="0"/>
              <a:r>
                <a:rPr lang="fr-ca" sz="8800" b="0" i="0" u="none" baseline="0">
                  <a:solidFill>
                    <a:schemeClr val="bg1"/>
                  </a:solidFill>
                </a:rPr>
                <a:t>1</a:t>
              </a:r>
              <a:endParaRPr lang="fr-ca" sz="8800" dirty="0">
                <a:solidFill>
                  <a:schemeClr val="bg1"/>
                </a:solidFill>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3193005"/>
              <a:ext cx="701040" cy="1446550"/>
            </a:xfrm>
            <a:prstGeom prst="rect">
              <a:avLst/>
            </a:prstGeom>
            <a:noFill/>
          </p:spPr>
          <p:txBody>
            <a:bodyPr wrap="square" rtlCol="0">
              <a:spAutoFit/>
            </a:bodyPr>
            <a:lstStyle/>
            <a:p>
              <a:pPr algn="l" rtl="0"/>
              <a:r>
                <a:rPr lang="fr-ca" sz="8800" b="0" i="0" u="none" baseline="0">
                  <a:solidFill>
                    <a:schemeClr val="bg1"/>
                  </a:solidFill>
                </a:rPr>
                <a:t>2</a:t>
              </a:r>
              <a:endParaRPr lang="fr-ca" sz="8800" dirty="0">
                <a:solidFill>
                  <a:schemeClr val="bg1"/>
                </a:solidFill>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3193005"/>
              <a:ext cx="701040" cy="1446550"/>
            </a:xfrm>
            <a:prstGeom prst="rect">
              <a:avLst/>
            </a:prstGeom>
            <a:noFill/>
          </p:spPr>
          <p:txBody>
            <a:bodyPr wrap="square" rtlCol="0">
              <a:spAutoFit/>
            </a:bodyPr>
            <a:lstStyle/>
            <a:p>
              <a:pPr algn="l" rtl="0"/>
              <a:r>
                <a:rPr lang="fr-ca" sz="8800" b="0" i="0" u="none" baseline="0">
                  <a:solidFill>
                    <a:schemeClr val="bg1"/>
                  </a:solidFill>
                </a:rPr>
                <a:t>3</a:t>
              </a:r>
              <a:endParaRPr lang="fr-ca" sz="8800" dirty="0">
                <a:solidFill>
                  <a:schemeClr val="bg1"/>
                </a:solidFill>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3193005"/>
              <a:ext cx="701040" cy="1446550"/>
            </a:xfrm>
            <a:prstGeom prst="rect">
              <a:avLst/>
            </a:prstGeom>
            <a:noFill/>
          </p:spPr>
          <p:txBody>
            <a:bodyPr wrap="square" rtlCol="0">
              <a:spAutoFit/>
            </a:bodyPr>
            <a:lstStyle/>
            <a:p>
              <a:pPr algn="l" rtl="0"/>
              <a:r>
                <a:rPr lang="fr-ca" sz="8800" b="0" i="0" u="none" baseline="0">
                  <a:solidFill>
                    <a:schemeClr val="bg1"/>
                  </a:solidFill>
                </a:rPr>
                <a:t>4</a:t>
              </a:r>
              <a:endParaRPr lang="fr-ca" sz="8800" dirty="0">
                <a:solidFill>
                  <a:schemeClr val="bg1"/>
                </a:solidFill>
              </a:endParaRPr>
            </a:p>
          </p:txBody>
        </p:sp>
      </p:grpSp>
      <p:sp>
        <p:nvSpPr>
          <p:cNvPr id="22" name="TextBox 21">
            <a:extLst>
              <a:ext uri="{FF2B5EF4-FFF2-40B4-BE49-F238E27FC236}">
                <a16:creationId xmlns:a16="http://schemas.microsoft.com/office/drawing/2014/main" id="{2097B146-6041-47F1-9B2D-CED56DDF9C91}"/>
              </a:ext>
            </a:extLst>
          </p:cNvPr>
          <p:cNvSpPr txBox="1"/>
          <p:nvPr>
            <p:custDataLst>
              <p:tags r:id="rId3"/>
            </p:custDataLst>
          </p:nvPr>
        </p:nvSpPr>
        <p:spPr>
          <a:xfrm>
            <a:off x="3025305" y="2699307"/>
            <a:ext cx="2805941" cy="3754874"/>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Les agents de changement peuvent agir à titre de responsable du groupe de travail ou de gestionnaire pour soutenir la collecte de renseignements et le développement de la conception.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Nommer et sélectionner les agents de changement  –Créer votre réseau d’agents de changement.</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Réunion initiale des agents de changement avec le gestionnaire de changement</a:t>
            </a:r>
            <a:endParaRPr lang="fr-ca"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custDataLst>
              <p:tags r:id="rId4"/>
            </p:custDataLst>
          </p:nvPr>
        </p:nvSpPr>
        <p:spPr>
          <a:xfrm>
            <a:off x="6206572" y="2669022"/>
            <a:ext cx="2805941" cy="3323987"/>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Les agents de changement peuvent soutenir les efforts d’emménagement et de relocalisation avant la construction ou l’installation du mobilier. Toutefois, cela dépend du projet.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Les agents de changement ont la présente trousse et des ressources supplémentaires comme outils.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Une approche est établie pour les rétroactions et peut inclure des tables rondes hebdomadaires avec le gestionnaire de changement.</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B441B2-94C6-4469-BDC1-A020C5BA1297}"/>
              </a:ext>
            </a:extLst>
          </p:cNvPr>
          <p:cNvSpPr txBox="1"/>
          <p:nvPr>
            <p:custDataLst>
              <p:tags r:id="rId5"/>
            </p:custDataLst>
          </p:nvPr>
        </p:nvSpPr>
        <p:spPr>
          <a:xfrm>
            <a:off x="9166695" y="2665698"/>
            <a:ext cx="3002280" cy="397031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Les agents de changement soutiennent les activités de mise en service, y compris l’intégration des employés et la formation sur l’initiative de changement.</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Donner l’exemple dans le cadre du changement et renforcer l’application des nouvelles normes et de l’étiquette de l’équipe.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les activités ad hoc de mobilisation après l’emménagement ainsi que la collecte des renseignements.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custDataLst>
              <p:tags r:id="rId6"/>
            </p:custDataLst>
          </p:nvPr>
        </p:nvSpPr>
        <p:spPr>
          <a:xfrm>
            <a:off x="225929" y="2699307"/>
            <a:ext cx="2805941" cy="523220"/>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Les agents de changement ne sont pas impliqués dans cette phase. </a:t>
            </a:r>
            <a:endParaRPr lang="fr-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custDataLst>
              <p:tags r:id="rId1"/>
            </p:custDataLst>
          </p:nvPr>
        </p:nvSpPr>
        <p:spPr/>
        <p:txBody>
          <a:bodyPr/>
          <a:lstStyle/>
          <a:p>
            <a:pPr algn="l" rtl="0"/>
            <a:r>
              <a:rPr lang="fr-ca" b="1" i="0" u="none" baseline="0"/>
              <a:t>Pratiques exemplaires pour les agents de changement</a:t>
            </a:r>
            <a:endParaRPr lang="fr-ca" dirty="0"/>
          </a:p>
        </p:txBody>
      </p:sp>
      <p:sp>
        <p:nvSpPr>
          <p:cNvPr id="13" name="Rectangle 12">
            <a:extLst>
              <a:ext uri="{FF2B5EF4-FFF2-40B4-BE49-F238E27FC236}">
                <a16:creationId xmlns:a16="http://schemas.microsoft.com/office/drawing/2014/main" id="{C19188B3-66AB-44B1-A463-35E99C7D04A6}"/>
              </a:ext>
            </a:extLst>
          </p:cNvPr>
          <p:cNvSpPr/>
          <p:nvPr>
            <p:custDataLst>
              <p:tags r:id="rId2"/>
            </p:custDataLst>
          </p:nvPr>
        </p:nvSpPr>
        <p:spPr>
          <a:xfrm>
            <a:off x="4421505" y="1323185"/>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Défendre</a:t>
            </a:r>
            <a:endParaRPr lang="fr-ca"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custDataLst>
              <p:tags r:id="rId3"/>
            </p:custDataLst>
          </p:nvPr>
        </p:nvSpPr>
        <p:spPr>
          <a:xfrm>
            <a:off x="4421505" y="481438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Participer</a:t>
            </a:r>
            <a:endParaRPr lang="fr-ca" sz="1600" dirty="0">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9D103B9B-6487-4075-9714-42755DE1A34A}"/>
              </a:ext>
            </a:extLst>
          </p:cNvPr>
          <p:cNvGrpSpPr>
            <a:grpSpLocks/>
          </p:cNvGrpSpPr>
          <p:nvPr>
            <p:custDataLst>
              <p:tags r:id="rId4"/>
            </p:custDataLst>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Arial"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Arial"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Arial" charset="0"/>
              </a:endParaRPr>
            </a:p>
          </p:txBody>
        </p:sp>
      </p:grpSp>
      <p:sp>
        <p:nvSpPr>
          <p:cNvPr id="25" name="Rectangle 24">
            <a:extLst>
              <a:ext uri="{FF2B5EF4-FFF2-40B4-BE49-F238E27FC236}">
                <a16:creationId xmlns:a16="http://schemas.microsoft.com/office/drawing/2014/main" id="{1C0BC8DE-0D67-4D94-938B-520DE382C7DB}"/>
              </a:ext>
            </a:extLst>
          </p:cNvPr>
          <p:cNvSpPr/>
          <p:nvPr>
            <p:custDataLst>
              <p:tags r:id="rId5"/>
            </p:custDataLst>
          </p:nvPr>
        </p:nvSpPr>
        <p:spPr>
          <a:xfrm>
            <a:off x="4421505" y="298166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Communiquer</a:t>
            </a:r>
            <a:endParaRPr lang="fr-ca"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6A075-7B82-4D03-BAEE-80A8FDA4815B}"/>
              </a:ext>
            </a:extLst>
          </p:cNvPr>
          <p:cNvSpPr txBox="1"/>
          <p:nvPr>
            <p:custDataLst>
              <p:tags r:id="rId6"/>
            </p:custDataLst>
          </p:nvPr>
        </p:nvSpPr>
        <p:spPr>
          <a:xfrm>
            <a:off x="1543890" y="3346460"/>
            <a:ext cx="1376435" cy="523220"/>
          </a:xfrm>
          <a:prstGeom prst="rect">
            <a:avLst/>
          </a:prstGeom>
          <a:noFill/>
        </p:spPr>
        <p:txBody>
          <a:bodyPr wrap="square" rtlCol="0">
            <a:spAutoFit/>
          </a:bodyPr>
          <a:lstStyle/>
          <a:p>
            <a:pPr algn="ctr" rtl="0"/>
            <a:r>
              <a:rPr lang="fr-ca"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 agent de changement efficace</a:t>
            </a:r>
            <a:endParaRPr lang="fr-ca"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custDataLst>
              <p:tags r:id="rId7"/>
            </p:custDataLst>
          </p:nvPr>
        </p:nvSpPr>
        <p:spPr>
          <a:xfrm>
            <a:off x="4409669" y="3258017"/>
            <a:ext cx="7557542"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Expliquer la raison opérationnelle du changement et la manière dont il se produira.</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clair et honnête concernant ce qui change et pourquoi.</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Fournir une voie de communication pour les commentaires et les questions (comme des réunions, etc.).</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Expliquer aux employés comment ils seront touchés. </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Face à de la résistance, écouter, faire preuve d’empathie, découvrir les besoins et les préoccupations, répondre aux questions et valider la compréhension. </a:t>
            </a:r>
            <a:endParaRPr lang="fr-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custDataLst>
              <p:tags r:id="rId8"/>
            </p:custDataLst>
          </p:nvPr>
        </p:nvSpPr>
        <p:spPr>
          <a:xfrm>
            <a:off x="4378357" y="1640125"/>
            <a:ext cx="7588854"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Être ouvert aux possibilités et à l’apprentissage que le changement offre (l’occasion).</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Reconnaître que nous ne pouvons pas contrôler le changement, mais que nous pouvons contrôler nos attitudes et la façon dont nous réagissons au changement.</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Concevoir le changement comme un pas vers l’avenir plutôt que comme une refonte du passé.</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Comprendre que chaque personne vit le changement différemment (les obstacles). </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custDataLst>
              <p:tags r:id="rId9"/>
            </p:custDataLst>
          </p:nvPr>
        </p:nvSpPr>
        <p:spPr>
          <a:xfrm>
            <a:off x="4378357" y="5076142"/>
            <a:ext cx="7588854" cy="1815882"/>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Demander aux employés ce dont ils ont besoin (plus de renseignements, de l’aide, du soutien, etc.).</a:t>
            </a: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Détecter quand les gens font des suppositions et répandent des rumeurs sans le savoir.</a:t>
            </a:r>
            <a:endParaRPr lang="fr-ca"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Examiner les raisons de la résistance (c’est-à-dire le manque de compréhension, les effets sur le travail/le mandat, les expériences passées en matière de changement, le manque d’engagement des dirigeants, la peur d’une perte et le manque de capacités ou de connaissances pour le changement).</a:t>
            </a:r>
          </a:p>
          <a:p>
            <a:pPr marL="285750" indent="-285750" algn="l" rtl="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B186CCD-F917-4604-B875-F9710FCB0D48}"/>
              </a:ext>
            </a:extLst>
          </p:cNvPr>
          <p:cNvSpPr txBox="1"/>
          <p:nvPr>
            <p:custDataLst>
              <p:tags r:id="rId10"/>
            </p:custDataLst>
          </p:nvPr>
        </p:nvSpPr>
        <p:spPr>
          <a:xfrm>
            <a:off x="605675" y="2186568"/>
            <a:ext cx="701040" cy="1446550"/>
          </a:xfrm>
          <a:prstGeom prst="rect">
            <a:avLst/>
          </a:prstGeom>
          <a:noFill/>
        </p:spPr>
        <p:txBody>
          <a:bodyPr wrap="square" rtlCol="0">
            <a:spAutoFit/>
          </a:bodyPr>
          <a:lstStyle/>
          <a:p>
            <a:pPr algn="l" rtl="0"/>
            <a:r>
              <a:rPr lang="fr-ca" sz="8800" b="0" i="0" u="none" baseline="0">
                <a:solidFill>
                  <a:schemeClr val="bg1"/>
                </a:solidFill>
              </a:rPr>
              <a:t>1</a:t>
            </a:r>
            <a:endParaRPr lang="fr-ca" sz="8800" dirty="0">
              <a:solidFill>
                <a:schemeClr val="bg1"/>
              </a:solidFill>
            </a:endParaRPr>
          </a:p>
        </p:txBody>
      </p:sp>
      <p:sp>
        <p:nvSpPr>
          <p:cNvPr id="32" name="TextBox 31">
            <a:extLst>
              <a:ext uri="{FF2B5EF4-FFF2-40B4-BE49-F238E27FC236}">
                <a16:creationId xmlns:a16="http://schemas.microsoft.com/office/drawing/2014/main" id="{5C4209D7-DBF4-42DB-8CD8-234FBE915F70}"/>
              </a:ext>
            </a:extLst>
          </p:cNvPr>
          <p:cNvSpPr txBox="1"/>
          <p:nvPr>
            <p:custDataLst>
              <p:tags r:id="rId11"/>
            </p:custDataLst>
          </p:nvPr>
        </p:nvSpPr>
        <p:spPr>
          <a:xfrm>
            <a:off x="3025762" y="2186568"/>
            <a:ext cx="701040" cy="1446550"/>
          </a:xfrm>
          <a:prstGeom prst="rect">
            <a:avLst/>
          </a:prstGeom>
          <a:noFill/>
        </p:spPr>
        <p:txBody>
          <a:bodyPr wrap="square" rtlCol="0">
            <a:spAutoFit/>
          </a:bodyPr>
          <a:lstStyle/>
          <a:p>
            <a:pPr algn="l" rtl="0"/>
            <a:r>
              <a:rPr lang="fr-ca" sz="8800" b="0" i="0" u="none" baseline="0">
                <a:solidFill>
                  <a:schemeClr val="bg1"/>
                </a:solidFill>
              </a:rPr>
              <a:t>2</a:t>
            </a:r>
            <a:endParaRPr lang="fr-ca" sz="8800" dirty="0">
              <a:solidFill>
                <a:schemeClr val="bg1"/>
              </a:solidFill>
            </a:endParaRPr>
          </a:p>
        </p:txBody>
      </p:sp>
      <p:sp>
        <p:nvSpPr>
          <p:cNvPr id="33" name="TextBox 32">
            <a:extLst>
              <a:ext uri="{FF2B5EF4-FFF2-40B4-BE49-F238E27FC236}">
                <a16:creationId xmlns:a16="http://schemas.microsoft.com/office/drawing/2014/main" id="{BFDD7611-740D-47E9-A1B4-91DBC4733477}"/>
              </a:ext>
            </a:extLst>
          </p:cNvPr>
          <p:cNvSpPr txBox="1"/>
          <p:nvPr>
            <p:custDataLst>
              <p:tags r:id="rId12"/>
            </p:custDataLst>
          </p:nvPr>
        </p:nvSpPr>
        <p:spPr>
          <a:xfrm>
            <a:off x="1838121" y="4244079"/>
            <a:ext cx="701040" cy="1446550"/>
          </a:xfrm>
          <a:prstGeom prst="rect">
            <a:avLst/>
          </a:prstGeom>
          <a:noFill/>
        </p:spPr>
        <p:txBody>
          <a:bodyPr wrap="square" rtlCol="0">
            <a:spAutoFit/>
          </a:bodyPr>
          <a:lstStyle/>
          <a:p>
            <a:pPr algn="l" rtl="0"/>
            <a:r>
              <a:rPr lang="fr-ca" sz="8800" b="0" i="0" u="none" baseline="0">
                <a:solidFill>
                  <a:schemeClr val="bg1"/>
                </a:solidFill>
              </a:rPr>
              <a:t>3</a:t>
            </a:r>
            <a:endParaRPr lang="fr-ca" sz="8800" dirty="0">
              <a:solidFill>
                <a:schemeClr val="bg1"/>
              </a:solidFill>
            </a:endParaRPr>
          </a:p>
        </p:txBody>
      </p:sp>
    </p:spTree>
    <p:extLst>
      <p:ext uri="{BB962C8B-B14F-4D97-AF65-F5344CB8AC3E}">
        <p14:creationId xmlns:p14="http://schemas.microsoft.com/office/powerpoint/2010/main" val="250384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3"/>
</p:tagLst>
</file>

<file path=ppt/tags/tag57.xml><?xml version="1.0" encoding="utf-8"?>
<p:tagLst xmlns:a="http://schemas.openxmlformats.org/drawingml/2006/main" xmlns:r="http://schemas.openxmlformats.org/officeDocument/2006/relationships" xmlns:p="http://schemas.openxmlformats.org/presentationml/2006/main">
  <p:tag name="NUM" val="24"/>
</p:tagLst>
</file>

<file path=ppt/tags/tag58.xml><?xml version="1.0" encoding="utf-8"?>
<p:tagLst xmlns:a="http://schemas.openxmlformats.org/drawingml/2006/main" xmlns:r="http://schemas.openxmlformats.org/officeDocument/2006/relationships" xmlns:p="http://schemas.openxmlformats.org/presentationml/2006/main">
  <p:tag name="NUM" val="21"/>
</p:tagLst>
</file>

<file path=ppt/tags/tag59.xml><?xml version="1.0" encoding="utf-8"?>
<p:tagLst xmlns:a="http://schemas.openxmlformats.org/drawingml/2006/main" xmlns:r="http://schemas.openxmlformats.org/officeDocument/2006/relationships" xmlns:p="http://schemas.openxmlformats.org/presentationml/2006/main">
  <p:tag name="NUM" val="2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14216</TotalTime>
  <Words>1484</Words>
  <Application>Microsoft Office PowerPoint</Application>
  <PresentationFormat>Widescreen</PresentationFormat>
  <Paragraphs>117</Paragraphs>
  <Slides>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Georgia</vt:lpstr>
      <vt:lpstr>1_Office Theme</vt:lpstr>
      <vt:lpstr>think-cell Slide</vt:lpstr>
      <vt:lpstr>Établir un réseau d’agents de changement</vt:lpstr>
      <vt:lpstr>À propos du guide</vt:lpstr>
      <vt:lpstr>Réseau d’agents de changement</vt:lpstr>
      <vt:lpstr>Une approche collaborative pour le changement</vt:lpstr>
      <vt:lpstr>Nomination des agents de changement</vt:lpstr>
      <vt:lpstr>L’équipe de projet intégrée</vt:lpstr>
      <vt:lpstr>Quand faire appel à des agents de changement</vt:lpstr>
      <vt:lpstr>Pratiques exemplaires pour les agents de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Sophie Genereux</cp:lastModifiedBy>
  <cp:revision>424</cp:revision>
  <dcterms:created xsi:type="dcterms:W3CDTF">2018-01-23T15:59:12Z</dcterms:created>
  <dcterms:modified xsi:type="dcterms:W3CDTF">2022-09-09T01:24:40Z</dcterms:modified>
</cp:coreProperties>
</file>