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5"/>
  </p:sldMasterIdLst>
  <p:sldIdLst>
    <p:sldId id="262" r:id="rId6"/>
  </p:sldIdLst>
  <p:sldSz cx="12192000" cy="6858000"/>
  <p:notesSz cx="6858000" cy="9144000"/>
  <p:custDataLst>
    <p:tags r:id="rId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26" y="3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tags" Target="tags/tag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10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CFF49A26-5DD7-0549-8C0E-C3A4275B315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68696" y="-100800"/>
            <a:ext cx="12545393" cy="7056784"/>
          </a:xfrm>
          <a:prstGeom prst="rect">
            <a:avLst/>
          </a:prstGeom>
        </p:spPr>
      </p:pic>
      <p:sp>
        <p:nvSpPr>
          <p:cNvPr id="3" name="Slide Number Placeholder 2" descr="Une zone de texte pour un numéro de page est incluse dans le coin inférieur droit de la diapositive.">
            <a:extLst>
              <a:ext uri="{FF2B5EF4-FFF2-40B4-BE49-F238E27FC236}">
                <a16:creationId xmlns:a16="http://schemas.microsoft.com/office/drawing/2014/main" id="{C62C68BD-85FE-4A45-A299-8E257DA3F39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8040216" y="6381328"/>
            <a:ext cx="2089448" cy="365125"/>
          </a:xfrm>
        </p:spPr>
        <p:txBody>
          <a:bodyPr/>
          <a:lstStyle>
            <a:lvl1pPr>
              <a:defRPr b="1" i="0">
                <a:solidFill>
                  <a:schemeClr val="tx1"/>
                </a:solidFill>
                <a:latin typeface="Barlow" pitchFamily="2" charset="77"/>
              </a:defRPr>
            </a:lvl1pPr>
          </a:lstStyle>
          <a:p>
            <a:fld id="{C42F5A24-FAD5-448B-90C7-C38AA06B112A}" type="slidenum">
              <a:rPr lang="fr-CA" smtClean="0"/>
              <a:pPr/>
              <a:t>‹#›</a:t>
            </a:fld>
            <a:endParaRPr lang="fr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F742BD6-6073-403A-9407-24E079BF8E6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511824" y="912206"/>
            <a:ext cx="5904656" cy="868171"/>
          </a:xfrm>
          <a:prstGeom prst="rect">
            <a:avLst/>
          </a:prstGeom>
        </p:spPr>
        <p:txBody>
          <a:bodyPr anchor="b" anchorCtr="0"/>
          <a:lstStyle>
            <a:lvl1pPr marL="0" indent="0" algn="l">
              <a:buNone/>
              <a:defRPr b="1" i="0">
                <a:solidFill>
                  <a:schemeClr val="tx1"/>
                </a:solidFill>
                <a:latin typeface="Barlow" pitchFamily="2" charset="77"/>
              </a:defRPr>
            </a:lvl1pPr>
          </a:lstStyle>
          <a:p>
            <a:pPr lvl="0"/>
            <a:r>
              <a:rPr lang="fr-CA" noProof="0" err="1"/>
              <a:t>Title</a:t>
            </a:r>
            <a:endParaRPr lang="en-CA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485FB78C-AE03-4FC9-93FB-9891F589BC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511824" y="1988840"/>
            <a:ext cx="5904656" cy="3312368"/>
          </a:xfrm>
          <a:prstGeom prst="rect">
            <a:avLst/>
          </a:prstGeom>
          <a:solidFill>
            <a:schemeClr val="accent2"/>
          </a:solidFill>
        </p:spPr>
        <p:txBody>
          <a:bodyPr/>
          <a:lstStyle>
            <a:lvl1pPr marL="0" indent="0">
              <a:buNone/>
              <a:defRPr sz="2000" b="0" i="0">
                <a:solidFill>
                  <a:schemeClr val="tx1"/>
                </a:solidFill>
                <a:latin typeface="Arno Pro" panose="02020502040506020403" pitchFamily="18" charset="0"/>
              </a:defRPr>
            </a:lvl1pPr>
            <a:lvl2pPr marL="363537" indent="0">
              <a:buNone/>
              <a:defRPr b="0" i="0">
                <a:latin typeface="ITC Lubalin Graph Std Book" panose="02060502020205020404" pitchFamily="18" charset="77"/>
              </a:defRPr>
            </a:lvl2pPr>
            <a:lvl5pPr>
              <a:defRPr b="0" i="0">
                <a:latin typeface="ITC Lubalin Graph Std Book" panose="02060502020205020404" pitchFamily="18" charset="77"/>
              </a:defRPr>
            </a:lvl5pPr>
          </a:lstStyle>
          <a:p>
            <a:pPr lvl="0"/>
            <a:r>
              <a:rPr lang="en-US"/>
              <a:t>Subtitle</a:t>
            </a:r>
          </a:p>
          <a:p>
            <a:pPr lvl="4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905504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 : Séparateur de section 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67F452DE-DA7D-D649-88EB-7DFE4C92BAD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202794" cy="6864072"/>
          </a:xfrm>
          <a:prstGeom prst="rect">
            <a:avLst/>
          </a:prstGeom>
        </p:spPr>
      </p:pic>
      <p:sp>
        <p:nvSpPr>
          <p:cNvPr id="3" name="Slide number placeholder">
            <a:extLst>
              <a:ext uri="{FF2B5EF4-FFF2-40B4-BE49-F238E27FC236}">
                <a16:creationId xmlns:a16="http://schemas.microsoft.com/office/drawing/2014/main" id="{B1746E9B-7D57-4E19-B6A6-41F09EB1A5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0200456" y="6380615"/>
            <a:ext cx="1572782" cy="365125"/>
          </a:xfrm>
        </p:spPr>
        <p:txBody>
          <a:bodyPr wrap="square">
            <a:noAutofit/>
          </a:bodyPr>
          <a:lstStyle>
            <a:lvl1pPr>
              <a:defRPr b="1" i="0">
                <a:solidFill>
                  <a:srgbClr val="000000"/>
                </a:solidFill>
                <a:latin typeface="Barlow" pitchFamily="2" charset="77"/>
              </a:defRPr>
            </a:lvl1pPr>
          </a:lstStyle>
          <a:p>
            <a:fld id="{C42F5A24-FAD5-448B-90C7-C38AA06B112A}" type="slidenum">
              <a:rPr lang="fr-CA" smtClean="0"/>
              <a:pPr/>
              <a:t>‹#›</a:t>
            </a:fld>
            <a:endParaRPr lang="fr-CA"/>
          </a:p>
        </p:txBody>
      </p:sp>
      <p:sp>
        <p:nvSpPr>
          <p:cNvPr id="7" name="Section title placeholder" descr="Une zone de texte pour le titre de la présentation est incluse au milieu de la diapositive.">
            <a:extLst>
              <a:ext uri="{FF2B5EF4-FFF2-40B4-BE49-F238E27FC236}">
                <a16:creationId xmlns:a16="http://schemas.microsoft.com/office/drawing/2014/main" id="{041A59C5-B764-0A4C-B7FC-5469F40424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75520" y="1196752"/>
            <a:ext cx="8208912" cy="3888432"/>
          </a:xfrm>
          <a:prstGeom prst="rect">
            <a:avLst/>
          </a:prstGeom>
        </p:spPr>
        <p:txBody>
          <a:bodyPr wrap="square" anchor="ctr" anchorCtr="0">
            <a:noAutofit/>
          </a:bodyPr>
          <a:lstStyle>
            <a:lvl1pPr algn="ctr">
              <a:defRPr sz="6600" b="1" i="0" cap="none" baseline="0">
                <a:solidFill>
                  <a:schemeClr val="tx1"/>
                </a:solidFill>
                <a:latin typeface="Barlow" pitchFamily="2" charset="77"/>
              </a:defRPr>
            </a:lvl1pPr>
          </a:lstStyle>
          <a:p>
            <a:r>
              <a:rPr lang="en-US"/>
              <a:t>Click to edit Master title style</a:t>
            </a:r>
            <a:endParaRPr lang="fr-CA" noProof="0"/>
          </a:p>
        </p:txBody>
      </p:sp>
    </p:spTree>
    <p:extLst>
      <p:ext uri="{BB962C8B-B14F-4D97-AF65-F5344CB8AC3E}">
        <p14:creationId xmlns:p14="http://schemas.microsoft.com/office/powerpoint/2010/main" val="25545029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 : Graphique avec description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5B24F744-63CF-A146-BD91-580A844DA50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6688" y="6223475"/>
            <a:ext cx="12360696" cy="733917"/>
          </a:xfrm>
          <a:prstGeom prst="rect">
            <a:avLst/>
          </a:prstGeom>
        </p:spPr>
      </p:pic>
      <p:sp>
        <p:nvSpPr>
          <p:cNvPr id="2" name="Slide title placeholder" descr="Une zone de texte pour le titre de la diapositive est incluse au haut de la diapositive."/>
          <p:cNvSpPr>
            <a:spLocks noGrp="1"/>
          </p:cNvSpPr>
          <p:nvPr>
            <p:ph type="title" hasCustomPrompt="1"/>
          </p:nvPr>
        </p:nvSpPr>
        <p:spPr>
          <a:xfrm>
            <a:off x="480000" y="224744"/>
            <a:ext cx="11376156" cy="900000"/>
          </a:xfrm>
          <a:prstGeom prst="rect">
            <a:avLst/>
          </a:prstGeom>
        </p:spPr>
        <p:txBody>
          <a:bodyPr wrap="square" lIns="0" tIns="0" rIns="0" bIns="0" anchor="ctr" anchorCtr="0">
            <a:noAutofit/>
          </a:bodyPr>
          <a:lstStyle>
            <a:lvl1pPr marL="0" marR="0" indent="0" algn="l" fontAlgn="auto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en-CA" sz="2800" b="1" i="0" baseline="0">
                <a:solidFill>
                  <a:schemeClr val="tx1"/>
                </a:solidFill>
                <a:latin typeface="Barlow" pitchFamily="2" charset="77"/>
                <a:ea typeface="+mn-ea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Header text</a:t>
            </a:r>
            <a:endParaRPr lang="en-CA"/>
          </a:p>
        </p:txBody>
      </p:sp>
      <p:sp>
        <p:nvSpPr>
          <p:cNvPr id="3" name="Slide number placeholder">
            <a:extLst>
              <a:ext uri="{FF2B5EF4-FFF2-40B4-BE49-F238E27FC236}">
                <a16:creationId xmlns:a16="http://schemas.microsoft.com/office/drawing/2014/main" id="{B1746E9B-7D57-4E19-B6A6-41F09EB1A5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0344472" y="6344988"/>
            <a:ext cx="1129341" cy="513012"/>
          </a:xfrm>
        </p:spPr>
        <p:txBody>
          <a:bodyPr wrap="square">
            <a:noAutofit/>
          </a:bodyPr>
          <a:lstStyle>
            <a:lvl1pPr>
              <a:defRPr b="1" i="0">
                <a:solidFill>
                  <a:srgbClr val="000000"/>
                </a:solidFill>
                <a:latin typeface="Barlow" pitchFamily="2" charset="77"/>
              </a:defRPr>
            </a:lvl1pPr>
          </a:lstStyle>
          <a:p>
            <a:fld id="{C42F5A24-FAD5-448B-90C7-C38AA06B112A}" type="slidenum">
              <a:rPr lang="fr-CA" smtClean="0"/>
              <a:pPr/>
              <a:t>‹#›</a:t>
            </a:fld>
            <a:endParaRPr lang="fr-CA"/>
          </a:p>
        </p:txBody>
      </p:sp>
      <p:sp>
        <p:nvSpPr>
          <p:cNvPr id="6" name="Text Placeholder 5" descr="Une grande zone de texte est incluse sous le titre.">
            <a:extLst>
              <a:ext uri="{FF2B5EF4-FFF2-40B4-BE49-F238E27FC236}">
                <a16:creationId xmlns:a16="http://schemas.microsoft.com/office/drawing/2014/main" id="{C677769A-0720-4117-BD38-C414E58348FF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80485" y="1358329"/>
            <a:ext cx="11376156" cy="4753074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Arno Pro" panose="02020502040506020403" pitchFamily="18" charset="0"/>
              </a:defRPr>
            </a:lvl1pPr>
            <a:lvl2pPr marL="717550" indent="-354013">
              <a:buFont typeface="Wingdings" pitchFamily="2" charset="2"/>
              <a:buChar char="v"/>
              <a:defRPr b="0" i="0">
                <a:latin typeface="Arno Pro" panose="02020502040506020403" pitchFamily="18" charset="0"/>
              </a:defRPr>
            </a:lvl2pPr>
            <a:lvl3pPr marL="987425" indent="-269875">
              <a:buFont typeface="Courier New" panose="02070309020205020404" pitchFamily="49" charset="0"/>
              <a:buChar char="o"/>
              <a:defRPr b="0" i="0">
                <a:latin typeface="Arno Pro" panose="02020502040506020403" pitchFamily="18" charset="0"/>
              </a:defRPr>
            </a:lvl3pPr>
            <a:lvl4pPr>
              <a:defRPr b="0" i="0">
                <a:latin typeface="Arno Pro" panose="02020502040506020403" pitchFamily="18" charset="0"/>
              </a:defRPr>
            </a:lvl4pPr>
            <a:lvl5pPr>
              <a:defRPr b="0" i="0">
                <a:latin typeface="Arno Pro" panose="02020502040506020403" pitchFamily="18" charset="0"/>
              </a:defRPr>
            </a:lvl5pPr>
          </a:lstStyle>
          <a:p>
            <a:pPr lvl="0"/>
            <a:r>
              <a:rPr lang="en-CA" altLang="ko-KR"/>
              <a:t>Click to add text</a:t>
            </a:r>
          </a:p>
          <a:p>
            <a:pPr lvl="1"/>
            <a:r>
              <a:rPr lang="fr-CA" noProof="0"/>
              <a:t>Second </a:t>
            </a:r>
            <a:r>
              <a:rPr lang="fr-CA" noProof="0" err="1"/>
              <a:t>level</a:t>
            </a:r>
            <a:endParaRPr lang="fr-CA" noProof="0"/>
          </a:p>
          <a:p>
            <a:pPr lvl="2"/>
            <a:r>
              <a:rPr lang="fr-CA" err="1"/>
              <a:t>Third</a:t>
            </a:r>
            <a:r>
              <a:rPr lang="fr-CA"/>
              <a:t> niveau</a:t>
            </a:r>
          </a:p>
          <a:p>
            <a:pPr lvl="3"/>
            <a:r>
              <a:rPr lang="fr-CA" err="1"/>
              <a:t>Fourth</a:t>
            </a:r>
            <a:r>
              <a:rPr lang="fr-CA"/>
              <a:t> </a:t>
            </a:r>
            <a:r>
              <a:rPr lang="fr-CA" err="1"/>
              <a:t>level</a:t>
            </a:r>
            <a:endParaRPr lang="fr-CA"/>
          </a:p>
          <a:p>
            <a:pPr lvl="4"/>
            <a:r>
              <a:rPr lang="fr-CA" err="1"/>
              <a:t>Fith</a:t>
            </a:r>
            <a:r>
              <a:rPr lang="fr-CA"/>
              <a:t> </a:t>
            </a:r>
            <a:r>
              <a:rPr lang="fr-CA" err="1"/>
              <a:t>level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3020208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F : Graphique avec légen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67F452DE-DA7D-D649-88EB-7DFE4C92BAD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202794" cy="6864072"/>
          </a:xfrm>
          <a:prstGeom prst="rect">
            <a:avLst/>
          </a:prstGeom>
        </p:spPr>
      </p:pic>
      <p:sp>
        <p:nvSpPr>
          <p:cNvPr id="2" name="Slide title placeholder"/>
          <p:cNvSpPr>
            <a:spLocks noGrp="1"/>
          </p:cNvSpPr>
          <p:nvPr>
            <p:ph type="title" hasCustomPrompt="1"/>
          </p:nvPr>
        </p:nvSpPr>
        <p:spPr>
          <a:xfrm>
            <a:off x="2135561" y="908719"/>
            <a:ext cx="7632848" cy="648073"/>
          </a:xfrm>
          <a:prstGeom prst="rect">
            <a:avLst/>
          </a:prstGeom>
          <a:noFill/>
        </p:spPr>
        <p:txBody>
          <a:bodyPr wrap="square" lIns="0" tIns="0" rIns="0" bIns="0" anchor="ctr" anchorCtr="0">
            <a:noAutofit/>
          </a:bodyPr>
          <a:lstStyle>
            <a:lvl1pPr marL="0" marR="0" indent="0" algn="ctr" fontAlgn="auto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en-CA" sz="2800" b="1" i="0" baseline="0">
                <a:solidFill>
                  <a:schemeClr val="tx1"/>
                </a:solidFill>
                <a:latin typeface="Barlow" pitchFamily="2" charset="77"/>
                <a:ea typeface="+mn-ea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Header text</a:t>
            </a:r>
            <a:endParaRPr lang="en-CA"/>
          </a:p>
        </p:txBody>
      </p:sp>
      <p:sp>
        <p:nvSpPr>
          <p:cNvPr id="3" name="Slide number placeholder">
            <a:extLst>
              <a:ext uri="{FF2B5EF4-FFF2-40B4-BE49-F238E27FC236}">
                <a16:creationId xmlns:a16="http://schemas.microsoft.com/office/drawing/2014/main" id="{B1746E9B-7D57-4E19-B6A6-41F09EB1A5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0200456" y="6380615"/>
            <a:ext cx="1572782" cy="365125"/>
          </a:xfrm>
        </p:spPr>
        <p:txBody>
          <a:bodyPr wrap="square">
            <a:noAutofit/>
          </a:bodyPr>
          <a:lstStyle>
            <a:lvl1pPr>
              <a:defRPr b="1" i="0">
                <a:solidFill>
                  <a:srgbClr val="000000"/>
                </a:solidFill>
                <a:latin typeface="Barlow" pitchFamily="2" charset="77"/>
              </a:defRPr>
            </a:lvl1pPr>
          </a:lstStyle>
          <a:p>
            <a:fld id="{C42F5A24-FAD5-448B-90C7-C38AA06B112A}" type="slidenum">
              <a:rPr lang="fr-CA" smtClean="0"/>
              <a:pPr/>
              <a:t>‹#›</a:t>
            </a:fld>
            <a:endParaRPr lang="fr-CA"/>
          </a:p>
        </p:txBody>
      </p:sp>
      <p:sp>
        <p:nvSpPr>
          <p:cNvPr id="10" name="Text Placeholder 5" descr="Une grande zone de texte est incluse sous le titre.">
            <a:extLst>
              <a:ext uri="{FF2B5EF4-FFF2-40B4-BE49-F238E27FC236}">
                <a16:creationId xmlns:a16="http://schemas.microsoft.com/office/drawing/2014/main" id="{127AB415-4C6F-4B4F-A373-6016749EEB6E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271463" y="1772816"/>
            <a:ext cx="9361041" cy="3368822"/>
          </a:xfrm>
          <a:prstGeom prst="rect">
            <a:avLst/>
          </a:prstGeom>
          <a:noFill/>
        </p:spPr>
        <p:txBody>
          <a:bodyPr/>
          <a:lstStyle>
            <a:lvl1pPr>
              <a:defRPr b="0" i="0">
                <a:latin typeface="Arno Pro" panose="02020502040506020403" pitchFamily="18" charset="0"/>
              </a:defRPr>
            </a:lvl1pPr>
            <a:lvl2pPr marL="717550" indent="-354013">
              <a:buFont typeface="Wingdings" pitchFamily="2" charset="2"/>
              <a:buChar char="v"/>
              <a:defRPr b="0" i="0">
                <a:latin typeface="Arno Pro" panose="02020502040506020403" pitchFamily="18" charset="0"/>
              </a:defRPr>
            </a:lvl2pPr>
            <a:lvl3pPr marL="987425" indent="-269875">
              <a:buFont typeface="Courier New" panose="02070309020205020404" pitchFamily="49" charset="0"/>
              <a:buChar char="o"/>
              <a:defRPr b="0" i="0">
                <a:latin typeface="Arno Pro" panose="02020502040506020403" pitchFamily="18" charset="0"/>
              </a:defRPr>
            </a:lvl3pPr>
            <a:lvl4pPr>
              <a:defRPr b="0" i="0">
                <a:latin typeface="Arno Pro" panose="02020502040506020403" pitchFamily="18" charset="0"/>
              </a:defRPr>
            </a:lvl4pPr>
            <a:lvl5pPr>
              <a:defRPr b="0" i="0">
                <a:latin typeface="Arno Pro" panose="02020502040506020403" pitchFamily="18" charset="0"/>
              </a:defRPr>
            </a:lvl5pPr>
          </a:lstStyle>
          <a:p>
            <a:pPr lvl="0"/>
            <a:r>
              <a:rPr lang="en-CA" altLang="ko-KR"/>
              <a:t>Click to add text</a:t>
            </a:r>
          </a:p>
          <a:p>
            <a:pPr lvl="1"/>
            <a:r>
              <a:rPr lang="fr-CA" noProof="0"/>
              <a:t>Second </a:t>
            </a:r>
            <a:r>
              <a:rPr lang="fr-CA" noProof="0" err="1"/>
              <a:t>level</a:t>
            </a:r>
            <a:endParaRPr lang="fr-CA" noProof="0"/>
          </a:p>
          <a:p>
            <a:pPr lvl="2"/>
            <a:r>
              <a:rPr lang="fr-CA" err="1"/>
              <a:t>Third</a:t>
            </a:r>
            <a:r>
              <a:rPr lang="fr-CA"/>
              <a:t> niveau</a:t>
            </a:r>
          </a:p>
          <a:p>
            <a:pPr lvl="3"/>
            <a:r>
              <a:rPr lang="fr-CA" err="1"/>
              <a:t>Fourth</a:t>
            </a:r>
            <a:r>
              <a:rPr lang="fr-CA"/>
              <a:t> </a:t>
            </a:r>
            <a:r>
              <a:rPr lang="fr-CA" err="1"/>
              <a:t>level</a:t>
            </a:r>
            <a:endParaRPr lang="fr-CA"/>
          </a:p>
          <a:p>
            <a:pPr lvl="4"/>
            <a:r>
              <a:rPr lang="fr-CA" err="1"/>
              <a:t>Fith</a:t>
            </a:r>
            <a:r>
              <a:rPr lang="fr-CA"/>
              <a:t> </a:t>
            </a:r>
            <a:r>
              <a:rPr lang="fr-CA" err="1"/>
              <a:t>level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2930274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F : Graphique avec légen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67F452DE-DA7D-D649-88EB-7DFE4C92BAD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202794" cy="6864072"/>
          </a:xfrm>
          <a:prstGeom prst="rect">
            <a:avLst/>
          </a:prstGeom>
        </p:spPr>
      </p:pic>
      <p:sp>
        <p:nvSpPr>
          <p:cNvPr id="2" name="Slide title placeholder"/>
          <p:cNvSpPr>
            <a:spLocks noGrp="1"/>
          </p:cNvSpPr>
          <p:nvPr>
            <p:ph type="title" hasCustomPrompt="1"/>
          </p:nvPr>
        </p:nvSpPr>
        <p:spPr>
          <a:xfrm>
            <a:off x="2135560" y="908719"/>
            <a:ext cx="7776865" cy="807645"/>
          </a:xfrm>
          <a:prstGeom prst="rect">
            <a:avLst/>
          </a:prstGeom>
          <a:noFill/>
        </p:spPr>
        <p:txBody>
          <a:bodyPr wrap="square" lIns="0" tIns="0" rIns="0" bIns="0" anchor="ctr" anchorCtr="0">
            <a:noAutofit/>
          </a:bodyPr>
          <a:lstStyle>
            <a:lvl1pPr marL="0" marR="0" indent="0" algn="ctr" fontAlgn="auto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en-CA" sz="2800" b="1" i="0" baseline="0">
                <a:solidFill>
                  <a:schemeClr val="tx1"/>
                </a:solidFill>
                <a:latin typeface="Barlow" pitchFamily="2" charset="77"/>
                <a:ea typeface="+mn-ea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Header text</a:t>
            </a:r>
            <a:endParaRPr lang="en-CA"/>
          </a:p>
        </p:txBody>
      </p:sp>
      <p:sp>
        <p:nvSpPr>
          <p:cNvPr id="14" name="Slide text placeholder" descr="Une zone de texte dans laquelle vous pouvez ajouter une légende de photo est incluse sous l’encadré où sera placée la photo.">
            <a:extLst>
              <a:ext uri="{FF2B5EF4-FFF2-40B4-BE49-F238E27FC236}">
                <a16:creationId xmlns:a16="http://schemas.microsoft.com/office/drawing/2014/main" id="{74A09AE4-4528-4E57-9872-4924558F1062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415480" y="4910054"/>
            <a:ext cx="8856984" cy="444465"/>
          </a:xfrm>
          <a:prstGeom prst="rect">
            <a:avLst/>
          </a:prstGeom>
          <a:noFill/>
        </p:spPr>
        <p:txBody>
          <a:bodyPr wrap="square">
            <a:noAutofit/>
          </a:bodyPr>
          <a:lstStyle>
            <a:lvl1pPr marL="0" indent="0">
              <a:buNone/>
              <a:defRPr b="0" i="0">
                <a:solidFill>
                  <a:schemeClr val="tx2"/>
                </a:solidFill>
                <a:latin typeface="Arno Pro" panose="02020502040506020403" pitchFamily="18" charset="0"/>
              </a:defRPr>
            </a:lvl1pPr>
          </a:lstStyle>
          <a:p>
            <a:pPr lvl="0"/>
            <a:r>
              <a:rPr lang="en-US"/>
              <a:t>Photo Caption</a:t>
            </a:r>
            <a:endParaRPr lang="fr-CA" noProof="0"/>
          </a:p>
        </p:txBody>
      </p:sp>
      <p:sp>
        <p:nvSpPr>
          <p:cNvPr id="16" name="Picture placeholder" descr="Une grande zone pour une image est située au milieu de la diapositive.">
            <a:extLst>
              <a:ext uri="{FF2B5EF4-FFF2-40B4-BE49-F238E27FC236}">
                <a16:creationId xmlns:a16="http://schemas.microsoft.com/office/drawing/2014/main" id="{965D6A6D-B655-4DA1-A26F-D7EA34ADFE3D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1271464" y="1844824"/>
            <a:ext cx="9361040" cy="2952328"/>
          </a:xfrm>
          <a:prstGeom prst="rect">
            <a:avLst/>
          </a:prstGeom>
        </p:spPr>
        <p:txBody>
          <a:bodyPr wrap="square">
            <a:noAutofit/>
          </a:bodyPr>
          <a:lstStyle>
            <a:lvl1pPr>
              <a:defRPr b="0" i="0">
                <a:latin typeface="Arno Pro" panose="02020502040506020403" pitchFamily="18" charset="0"/>
              </a:defRPr>
            </a:lvl1pPr>
          </a:lstStyle>
          <a:p>
            <a:r>
              <a:rPr lang="en-CA"/>
              <a:t>Click to insert a picture</a:t>
            </a:r>
          </a:p>
        </p:txBody>
      </p:sp>
      <p:sp>
        <p:nvSpPr>
          <p:cNvPr id="3" name="Slide number placeholder">
            <a:extLst>
              <a:ext uri="{FF2B5EF4-FFF2-40B4-BE49-F238E27FC236}">
                <a16:creationId xmlns:a16="http://schemas.microsoft.com/office/drawing/2014/main" id="{B1746E9B-7D57-4E19-B6A6-41F09EB1A5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0200456" y="6380615"/>
            <a:ext cx="1572782" cy="365125"/>
          </a:xfrm>
        </p:spPr>
        <p:txBody>
          <a:bodyPr wrap="square">
            <a:noAutofit/>
          </a:bodyPr>
          <a:lstStyle>
            <a:lvl1pPr>
              <a:defRPr b="1" i="0">
                <a:solidFill>
                  <a:srgbClr val="000000"/>
                </a:solidFill>
                <a:latin typeface="Barlow" pitchFamily="2" charset="77"/>
              </a:defRPr>
            </a:lvl1pPr>
          </a:lstStyle>
          <a:p>
            <a:fld id="{C42F5A24-FAD5-448B-90C7-C38AA06B112A}" type="slidenum">
              <a:rPr lang="fr-CA" smtClean="0"/>
              <a:pPr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5778102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ster title placeholder"/>
          <p:cNvSpPr>
            <a:spLocks noGrp="1"/>
          </p:cNvSpPr>
          <p:nvPr>
            <p:ph type="title"/>
          </p:nvPr>
        </p:nvSpPr>
        <p:spPr>
          <a:xfrm>
            <a:off x="623392" y="72000"/>
            <a:ext cx="10945216" cy="900000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fr-CA" noProof="0"/>
          </a:p>
        </p:txBody>
      </p:sp>
      <p:sp>
        <p:nvSpPr>
          <p:cNvPr id="5" name="Master slide number placeholder">
            <a:extLst>
              <a:ext uri="{FF2B5EF4-FFF2-40B4-BE49-F238E27FC236}">
                <a16:creationId xmlns:a16="http://schemas.microsoft.com/office/drawing/2014/main" id="{7BA77F87-0C66-4005-8680-A219D888919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408368" y="6309320"/>
            <a:ext cx="2281469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 b="1" i="0">
                <a:solidFill>
                  <a:srgbClr val="000000"/>
                </a:solidFill>
                <a:latin typeface="Barlow" pitchFamily="2" charset="77"/>
                <a:cs typeface="Arial" panose="020B0604020202020204" pitchFamily="34" charset="0"/>
              </a:defRPr>
            </a:lvl1pPr>
          </a:lstStyle>
          <a:p>
            <a:fld id="{C42F5A24-FAD5-448B-90C7-C38AA06B112A}" type="slidenum">
              <a:rPr lang="fr-CA" smtClean="0"/>
              <a:pPr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0137588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2800" b="1" i="0" kern="1200" baseline="0">
          <a:solidFill>
            <a:schemeClr val="tx1"/>
          </a:solidFill>
          <a:latin typeface="Barlow" pitchFamily="2" charset="77"/>
          <a:ea typeface="+mj-ea"/>
          <a:cs typeface="Arial" panose="020B0604020202020204" pitchFamily="34" charset="0"/>
        </a:defRPr>
      </a:lvl1pPr>
    </p:titleStyle>
    <p:bodyStyle>
      <a:lvl1pPr marL="363538" indent="-363538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17550" indent="-354013" algn="l" defTabSz="914400" rtl="0" eaLnBrk="1" latinLnBrk="0" hangingPunct="1">
        <a:spcBef>
          <a:spcPct val="20000"/>
        </a:spcBef>
        <a:buSzPct val="70000"/>
        <a:buFont typeface="Wingdings" panose="05000000000000000000" pitchFamily="2" charset="2"/>
        <a:buChar char="Ø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987425" indent="-269875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257300" indent="-269875" algn="l" defTabSz="914400" rtl="0" eaLnBrk="1" latinLnBrk="0" hangingPunct="1">
        <a:spcBef>
          <a:spcPct val="20000"/>
        </a:spcBef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527175" indent="-269875" algn="l" defTabSz="914400" rtl="0" eaLnBrk="1" latinLnBrk="0" hangingPunct="1">
        <a:spcBef>
          <a:spcPct val="20000"/>
        </a:spcBef>
        <a:buFont typeface="Arial" panose="020B0604020202020204" pitchFamily="34" charset="0"/>
        <a:buChar char="‒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Box 24">
            <a:extLst>
              <a:ext uri="{FF2B5EF4-FFF2-40B4-BE49-F238E27FC236}">
                <a16:creationId xmlns:a16="http://schemas.microsoft.com/office/drawing/2014/main" id="{B82536AB-56C8-7A3C-C63B-2E8445D1C7D1}"/>
              </a:ext>
            </a:extLst>
          </p:cNvPr>
          <p:cNvSpPr txBox="1"/>
          <p:nvPr/>
        </p:nvSpPr>
        <p:spPr>
          <a:xfrm>
            <a:off x="810704" y="326617"/>
            <a:ext cx="855011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2000" b="1" dirty="0">
                <a:solidFill>
                  <a:schemeClr val="tx2"/>
                </a:solidFill>
              </a:rPr>
              <a:t>Résultats du Sondage auprès des fonctionnaires fédéraux de 2022</a:t>
            </a:r>
          </a:p>
          <a:p>
            <a:r>
              <a:rPr lang="fr-CA" sz="2000" b="1" dirty="0">
                <a:solidFill>
                  <a:schemeClr val="accent1"/>
                </a:solidFill>
                <a:effectLst/>
              </a:rPr>
              <a:t>Questions relatives à l’utilisation des langues officielles</a:t>
            </a:r>
            <a:endParaRPr lang="en-US" sz="1800" b="1" dirty="0">
              <a:solidFill>
                <a:schemeClr val="accent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C66D0B6D-5C55-9315-F833-D74556351B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6887884"/>
              </p:ext>
            </p:extLst>
          </p:nvPr>
        </p:nvGraphicFramePr>
        <p:xfrm>
          <a:off x="895546" y="1131216"/>
          <a:ext cx="10246936" cy="473669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26471">
                  <a:extLst>
                    <a:ext uri="{9D8B030D-6E8A-4147-A177-3AD203B41FA5}">
                      <a16:colId xmlns:a16="http://schemas.microsoft.com/office/drawing/2014/main" val="3895127994"/>
                    </a:ext>
                  </a:extLst>
                </a:gridCol>
                <a:gridCol w="1801091">
                  <a:extLst>
                    <a:ext uri="{9D8B030D-6E8A-4147-A177-3AD203B41FA5}">
                      <a16:colId xmlns:a16="http://schemas.microsoft.com/office/drawing/2014/main" val="2589643456"/>
                    </a:ext>
                  </a:extLst>
                </a:gridCol>
                <a:gridCol w="2024220">
                  <a:extLst>
                    <a:ext uri="{9D8B030D-6E8A-4147-A177-3AD203B41FA5}">
                      <a16:colId xmlns:a16="http://schemas.microsoft.com/office/drawing/2014/main" val="998082409"/>
                    </a:ext>
                  </a:extLst>
                </a:gridCol>
                <a:gridCol w="1647577">
                  <a:extLst>
                    <a:ext uri="{9D8B030D-6E8A-4147-A177-3AD203B41FA5}">
                      <a16:colId xmlns:a16="http://schemas.microsoft.com/office/drawing/2014/main" val="3046626043"/>
                    </a:ext>
                  </a:extLst>
                </a:gridCol>
                <a:gridCol w="1647577">
                  <a:extLst>
                    <a:ext uri="{9D8B030D-6E8A-4147-A177-3AD203B41FA5}">
                      <a16:colId xmlns:a16="http://schemas.microsoft.com/office/drawing/2014/main" val="1322415943"/>
                    </a:ext>
                  </a:extLst>
                </a:gridCol>
              </a:tblGrid>
              <a:tr h="578274">
                <a:tc rowSpan="2"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6881" marR="66881" marT="0" marB="0" anchor="ctr"/>
                </a:tc>
                <a:tc rowSpan="2"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CA" sz="1200" dirty="0">
                          <a:effectLst/>
                        </a:rPr>
                        <a:t>Réponses positives à l’échelle de la fonction publique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6881" marR="66881" marT="0" marB="0" anchor="ctr"/>
                </a:tc>
                <a:tc rowSpan="2"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CA" sz="1200" dirty="0">
                          <a:effectLst/>
                        </a:rPr>
                        <a:t>Réponses positives dans les régions désignées bilingues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6881" marR="66881" marT="0" marB="0" anchor="ctr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CA" sz="1200" dirty="0">
                          <a:effectLst/>
                        </a:rPr>
                        <a:t>Réponses négatives dans les régions désignées bilingues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6881" marR="66881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6126589"/>
                  </a:ext>
                </a:extLst>
              </a:tr>
              <a:tr h="39208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200" b="1" dirty="0">
                          <a:effectLst/>
                        </a:rPr>
                        <a:t>Anglophones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6881" marR="6688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200" b="1" dirty="0">
                          <a:effectLst/>
                        </a:rPr>
                        <a:t>Francophones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6881" marR="66881" marT="0" marB="0" anchor="ctr"/>
                </a:tc>
                <a:extLst>
                  <a:ext uri="{0D108BD9-81ED-4DB2-BD59-A6C34878D82A}">
                    <a16:rowId xmlns:a16="http://schemas.microsoft.com/office/drawing/2014/main" val="2834429734"/>
                  </a:ext>
                </a:extLst>
              </a:tr>
              <a:tr h="142404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CA" sz="1200" dirty="0">
                          <a:effectLst/>
                        </a:rPr>
                        <a:t>Le matériel et les outils mis à ma disposition dans le cadre de mon travail, y compris les logiciels et les autres outils informatisés, sont disponibles dans la langue officielle de mon choix. [Q2]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6881" marR="6688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200" b="1">
                          <a:effectLst/>
                        </a:rPr>
                        <a:t>94 %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6881" marR="6688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200" b="1">
                          <a:effectLst/>
                        </a:rPr>
                        <a:t>93 %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6881" marR="6688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200" b="1">
                          <a:effectLst/>
                        </a:rPr>
                        <a:t>2 %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6881" marR="6688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200" b="1">
                          <a:effectLst/>
                        </a:rPr>
                        <a:t>6 %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6881" marR="66881" marT="0" marB="0" anchor="ctr"/>
                </a:tc>
                <a:extLst>
                  <a:ext uri="{0D108BD9-81ED-4DB2-BD59-A6C34878D82A}">
                    <a16:rowId xmlns:a16="http://schemas.microsoft.com/office/drawing/2014/main" val="653459586"/>
                  </a:ext>
                </a:extLst>
              </a:tr>
              <a:tr h="117587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CA" sz="1200" dirty="0">
                          <a:effectLst/>
                        </a:rPr>
                        <a:t>Lorsque je communique avec mon (ma) superviseur(e) immédiat(e), je me sens libre de le faire dans la langue officielle de mon choix. [Q31]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6881" marR="6688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200" b="1">
                          <a:effectLst/>
                        </a:rPr>
                        <a:t>94 %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6881" marR="6688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200" b="1">
                          <a:effectLst/>
                        </a:rPr>
                        <a:t>94 %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6881" marR="6688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200" b="1">
                          <a:effectLst/>
                        </a:rPr>
                        <a:t>1 %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6881" marR="6688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200" b="1">
                          <a:effectLst/>
                        </a:rPr>
                        <a:t>6 %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6881" marR="66881" marT="0" marB="0" anchor="ctr"/>
                </a:tc>
                <a:extLst>
                  <a:ext uri="{0D108BD9-81ED-4DB2-BD59-A6C34878D82A}">
                    <a16:rowId xmlns:a16="http://schemas.microsoft.com/office/drawing/2014/main" val="252494748"/>
                  </a:ext>
                </a:extLst>
              </a:tr>
              <a:tr h="116640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CA" sz="1200" dirty="0">
                          <a:effectLst/>
                        </a:rPr>
                        <a:t>Les cadres supérieurs de mon ministère ou organisme utilisent les deux langues officielles dans leurs interactions avec les employé(e)s. [Q36]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6881" marR="6688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CA" sz="1200" b="1">
                          <a:effectLst/>
                        </a:rPr>
                        <a:t>76 %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6881" marR="6688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CA" sz="1200" b="1">
                          <a:effectLst/>
                        </a:rPr>
                        <a:t>79 %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6881" marR="6688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CA" sz="1200" b="1">
                          <a:effectLst/>
                        </a:rPr>
                        <a:t>4 %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6881" marR="6688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CA" sz="1200" b="1" dirty="0">
                          <a:effectLst/>
                        </a:rPr>
                        <a:t>9 %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6881" marR="66881" marT="0" marB="0" anchor="ctr"/>
                </a:tc>
                <a:extLst>
                  <a:ext uri="{0D108BD9-81ED-4DB2-BD59-A6C34878D82A}">
                    <a16:rowId xmlns:a16="http://schemas.microsoft.com/office/drawing/2014/main" val="34576228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8547930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" val="{&quot;SavedSwatch&quot;:&quot;-16756366|-13593164|-13155766|-3334100|-3351552|Treasury Board&quot;,&quot;Id&quot;:&quot;65400c42363131106c974120&quot;,&quot;SmartGridHorizontal&quot;:0,&quot;LinkedExcelSources&quot;:{},&quot;LinkedProjectSources&quot;:{},&quot;FlowConfig&quot;:{&quot;Canvas&quot;:{&quot;Slide&quot;:-1,&quot;Width&quot;:0,&quot;Height&quot;:0},&quot;Timeline&quot;:{&quot;Actions&quot;:[]}},&quot;LinkedSlideMergeSources&quot;:{},&quot;LinkedSharePointSlideMergeSources&quot;:{}}"/>
</p:tagLst>
</file>

<file path=ppt/theme/theme1.xml><?xml version="1.0" encoding="utf-8"?>
<a:theme xmlns:a="http://schemas.openxmlformats.org/drawingml/2006/main" name="Norme">
  <a:themeElements>
    <a:clrScheme name="OLCE">
      <a:dk1>
        <a:srgbClr val="381F34"/>
      </a:dk1>
      <a:lt1>
        <a:srgbClr val="FFFFFF"/>
      </a:lt1>
      <a:dk2>
        <a:srgbClr val="000000"/>
      </a:dk2>
      <a:lt2>
        <a:srgbClr val="FFFFFF"/>
      </a:lt2>
      <a:accent1>
        <a:srgbClr val="3C616C"/>
      </a:accent1>
      <a:accent2>
        <a:srgbClr val="70C1AE"/>
      </a:accent2>
      <a:accent3>
        <a:srgbClr val="F9AB69"/>
      </a:accent3>
      <a:accent4>
        <a:srgbClr val="F5EAD3"/>
      </a:accent4>
      <a:accent5>
        <a:srgbClr val="71C1AE"/>
      </a:accent5>
      <a:accent6>
        <a:srgbClr val="3B616C"/>
      </a:accent6>
      <a:hlink>
        <a:srgbClr val="1F3338"/>
      </a:hlink>
      <a:folHlink>
        <a:srgbClr val="3C616C"/>
      </a:folHlink>
    </a:clrScheme>
    <a:fontScheme name="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ccessible presentation template - revised_colour_FR.potx (1)" id="{5DABAE4B-BD16-4E9D-A2E8-F46B2D80A25C}" vid="{07551946-B20E-48D5-8A08-C83E58E6603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B2EE0DB5371CA4A85C3290B7E17C0D3" ma:contentTypeVersion="32" ma:contentTypeDescription="Create a new document." ma:contentTypeScope="" ma:versionID="994f2febb2f0aae9a6c417b41f738509">
  <xsd:schema xmlns:xsd="http://www.w3.org/2001/XMLSchema" xmlns:xs="http://www.w3.org/2001/XMLSchema" xmlns:p="http://schemas.microsoft.com/office/2006/metadata/properties" xmlns:ns2="ee5a1490-a780-4a4e-b617-2a7b7d300ac2" xmlns:ns3="eca75663-3d7c-4072-8b9a-c9c44c961132" targetNamespace="http://schemas.microsoft.com/office/2006/metadata/properties" ma:root="true" ma:fieldsID="e39b7be7aa193435d036ecc84520d935" ns2:_="" ns3:_="">
    <xsd:import namespace="ee5a1490-a780-4a4e-b617-2a7b7d300ac2"/>
    <xsd:import namespace="eca75663-3d7c-4072-8b9a-c9c44c961132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MediaServiceMetadata" minOccurs="0"/>
                <xsd:element ref="ns3:MediaServiceFastMetadata" minOccurs="0"/>
                <xsd:element ref="ns3:MediaLengthInSeconds" minOccurs="0"/>
                <xsd:element ref="ns3:MediaServiceDateTaken" minOccurs="0"/>
                <xsd:element ref="ns3:lcf76f155ced4ddcb4097134ff3c332f" minOccurs="0"/>
                <xsd:element ref="ns2:TaxCatchAll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2:SharedWithUsers" minOccurs="0"/>
                <xsd:element ref="ns2:SharedWithDetails" minOccurs="0"/>
                <xsd:element ref="ns3:GCdocsFolderNames" minOccurs="0"/>
                <xsd:element ref="ns3:Status_x002f_Statut" minOccurs="0"/>
                <xsd:element ref="ns3:GCdocsListofFiles" minOccurs="0"/>
                <xsd:element ref="ns3:EXPMP2021_x002d_2022" minOccurs="0"/>
                <xsd:element ref="ns3:Purpose" minOccurs="0"/>
                <xsd:element ref="ns3:OG_x002f_GP" minOccurs="0"/>
                <xsd:element ref="ns3:DocType" minOccurs="0"/>
                <xsd:element ref="ns3:MeetingDate_x0028_ifapplicable_x0029_" minOccurs="0"/>
                <xsd:element ref="ns3:Community" minOccurs="0"/>
                <xsd:element ref="ns3:MediaServiceObjectDetectorVersions" minOccurs="0"/>
                <xsd:element ref="ns3:Year" minOccurs="0"/>
                <xsd:element ref="ns3:Month" minOccurs="0"/>
                <xsd:element ref="ns3:Audienc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e5a1490-a780-4a4e-b617-2a7b7d300ac2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dexed="true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TaxCatchAll" ma:index="17" nillable="true" ma:displayName="Taxonomy Catch All Column" ma:hidden="true" ma:list="{ec03bd97-9e13-4cb2-9ce1-c5da618efc7d}" ma:internalName="TaxCatchAll" ma:showField="CatchAllData" ma:web="ee5a1490-a780-4a4e-b617-2a7b7d300ac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ca75663-3d7c-4072-8b9a-c9c44c96113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LengthInSeconds" ma:index="13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4" nillable="true" ma:displayName="MediaServiceDateTaken" ma:internalName="MediaServiceDateTaken" ma:readOnly="true">
      <xsd:simpleType>
        <xsd:restriction base="dms:Text"/>
      </xsd:simpleType>
    </xsd:element>
    <xsd:element name="lcf76f155ced4ddcb4097134ff3c332f" ma:index="16" nillable="true" ma:taxonomy="true" ma:internalName="lcf76f155ced4ddcb4097134ff3c332f" ma:taxonomyFieldName="MediaServiceImageTags" ma:displayName="Image Tags" ma:readOnly="false" ma:fieldId="{5cf76f15-5ced-4ddc-b409-7134ff3c332f}" ma:taxonomyMulti="true" ma:sspId="6bf3204f-aabd-4e28-9088-5d29a8bcebf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21" nillable="true" ma:displayName="Location" ma:description="" ma:indexed="true" ma:internalName="MediaServiceLocation" ma:readOnly="true">
      <xsd:simpleType>
        <xsd:restriction base="dms:Text"/>
      </xsd:simpleType>
    </xsd:element>
    <xsd:element name="GCdocsFolderNames" ma:index="24" nillable="true" ma:displayName="GCdocs Folder Names" ma:format="Dropdown" ma:internalName="GCdocsFolderNames">
      <xsd:simpleType>
        <xsd:restriction base="dms:Choice">
          <xsd:enumeration value="Governance"/>
          <xsd:enumeration value="-CT- Job Evaluation Reports"/>
          <xsd:enumeration value="-PA- Job Evaluation Reports"/>
          <xsd:enumeration value="Onboarding for New Team Members"/>
          <xsd:enumeration value="PA-CT Automation Research"/>
          <xsd:enumeration value="PA-CT Conversion Phase 1 - Planning Workshops"/>
          <xsd:enumeration value="Change Control"/>
          <xsd:enumeration value="CT Conversion"/>
          <xsd:enumeration value="Executive Presentations"/>
          <xsd:enumeration value="Gartner Review"/>
          <xsd:enumeration value="PA-CT Engagement Group Activity Tracking"/>
          <xsd:enumeration value="Choice 12"/>
          <xsd:enumeration value="Steering Committee"/>
          <xsd:enumeration value="Project Charter"/>
          <xsd:enumeration value="Project Office Processes"/>
          <xsd:enumeration value="Risk and Issue Management"/>
          <xsd:enumeration value="PSAC-ACFO Dues Transfer"/>
        </xsd:restriction>
      </xsd:simpleType>
    </xsd:element>
    <xsd:element name="Status_x002f_Statut" ma:index="25" nillable="true" ma:displayName="Status/Statut" ma:default="Draft/Ébauche" ma:format="Dropdown" ma:internalName="Status_x002f_Statut">
      <xsd:simpleType>
        <xsd:restriction base="dms:Choice">
          <xsd:enumeration value="Draft/Ébauche"/>
          <xsd:enumeration value="Final"/>
          <xsd:enumeration value="Obsolete/Désuet"/>
          <xsd:enumeration value="Copy"/>
        </xsd:restriction>
      </xsd:simpleType>
    </xsd:element>
    <xsd:element name="GCdocsListofFiles" ma:index="26" nillable="true" ma:displayName="GCdocs List of Files" ma:format="Dropdown" ma:internalName="GCdocsListofFiles">
      <xsd:simpleType>
        <xsd:restriction base="dms:Choice">
          <xsd:enumeration value="PA-CT Automation Research"/>
          <xsd:enumeration value="Change Control"/>
          <xsd:enumeration value="CT Conversion"/>
        </xsd:restriction>
      </xsd:simpleType>
    </xsd:element>
    <xsd:element name="EXPMP2021_x002d_2022" ma:index="27" nillable="true" ma:displayName="Cycle" ma:description="EXPMP results for 2021-2022 &amp; publication." ma:format="Dropdown" ma:internalName="EXPMP2021_x002d_2022">
      <xsd:simpleType>
        <xsd:restriction base="dms:Text">
          <xsd:maxLength value="255"/>
        </xsd:restriction>
      </xsd:simpleType>
    </xsd:element>
    <xsd:element name="Purpose" ma:index="28" nillable="true" ma:displayName="Purpose" ma:description="use instead of addgin additional directory" ma:format="Dropdown" ma:internalName="Purpose">
      <xsd:simpleType>
        <xsd:restriction base="dms:Choice">
          <xsd:enumeration value="Advisory Committee"/>
          <xsd:enumeration value="EXPMP"/>
          <xsd:enumeration value="Compensation"/>
          <xsd:enumeration value="Market Comparison"/>
          <xsd:enumeration value="Coms/QPCards/OGGO"/>
          <xsd:enumeration value="Briefing"/>
        </xsd:restriction>
      </xsd:simpleType>
    </xsd:element>
    <xsd:element name="OG_x002f_GP" ma:index="29" nillable="true" ma:displayName="OG / GP" ma:description="occupational group / groupe professionnel" ma:format="Dropdown" ma:internalName="OG_x002f_GP">
      <xsd:simpleType>
        <xsd:restriction base="dms:Choice">
          <xsd:enumeration value="AI"/>
          <xsd:enumeration value="AO"/>
          <xsd:enumeration value="AV"/>
          <xsd:enumeration value="CX"/>
          <xsd:enumeration value="EB"/>
          <xsd:enumeration value="EC"/>
          <xsd:enumeration value="EL"/>
          <xsd:enumeration value="EX"/>
          <xsd:enumeration value="FB"/>
          <xsd:enumeration value="FI"/>
          <xsd:enumeration value="FS"/>
          <xsd:enumeration value="HM"/>
          <xsd:enumeration value="IT"/>
          <xsd:enumeration value="LC"/>
          <xsd:enumeration value="LP"/>
          <xsd:enumeration value="NR"/>
          <xsd:enumeration value="PA"/>
          <xsd:enumeration value="PO"/>
          <xsd:enumeration value="PR"/>
          <xsd:enumeration value="RE"/>
          <xsd:enumeration value="RO"/>
          <xsd:enumeration value="SH"/>
          <xsd:enumeration value="SP"/>
          <xsd:enumeration value="SRC"/>
          <xsd:enumeration value="SRE"/>
          <xsd:enumeration value="SRW"/>
          <xsd:enumeration value="SV"/>
          <xsd:enumeration value="TC"/>
          <xsd:enumeration value="TR"/>
          <xsd:enumeration value="UT"/>
        </xsd:restriction>
      </xsd:simpleType>
    </xsd:element>
    <xsd:element name="DocType" ma:index="30" nillable="true" ma:displayName="Doc Type" ma:format="Dropdown" ma:indexed="true" ma:internalName="DocType">
      <xsd:simpleType>
        <xsd:restriction base="dms:Choice">
          <xsd:enumeration value="analysis/analyse"/>
          <xsd:enumeration value="background/contexte"/>
          <xsd:enumeration value="briefing/breffage"/>
          <xsd:enumeration value="business case/bilan de rentabilite"/>
          <xsd:enumeration value="correspondence"/>
          <xsd:enumeration value="dataset/ensemble de donnees"/>
          <xsd:enumeration value="deck/présentation"/>
          <xsd:enumeration value="JD/DE"/>
          <xsd:enumeration value="JES/NEE"/>
          <xsd:enumeration value="log"/>
          <xsd:enumeration value="policy/politique"/>
          <xsd:enumeration value="report/rapport"/>
          <xsd:enumeration value="speaking points/notes d'allocution"/>
        </xsd:restriction>
      </xsd:simpleType>
    </xsd:element>
    <xsd:element name="MeetingDate_x0028_ifapplicable_x0029_" ma:index="31" nillable="true" ma:displayName="Meeting Date (if applicable)" ma:format="DateOnly" ma:internalName="MeetingDate_x0028_ifapplicable_x0029_">
      <xsd:simpleType>
        <xsd:restriction base="dms:DateTime"/>
      </xsd:simpleType>
    </xsd:element>
    <xsd:element name="Community" ma:index="32" nillable="true" ma:displayName="Community" ma:format="Dropdown" ma:internalName="Community">
      <xsd:simpleType>
        <xsd:restriction base="dms:Text">
          <xsd:maxLength value="255"/>
        </xsd:restriction>
      </xsd:simpleType>
    </xsd:element>
    <xsd:element name="MediaServiceObjectDetectorVersions" ma:index="33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Year" ma:index="34" nillable="true" ma:displayName="Year" ma:description="Applicable year for salary increase / updated T&amp;Cs" ma:format="Dropdown" ma:internalName="Year">
      <xsd:simpleType>
        <xsd:restriction base="dms:Text">
          <xsd:maxLength value="255"/>
        </xsd:restriction>
      </xsd:simpleType>
    </xsd:element>
    <xsd:element name="Month" ma:index="35" nillable="true" ma:displayName="Month" ma:description="If applicable" ma:format="Dropdown" ma:internalName="Month">
      <xsd:simpleType>
        <xsd:restriction base="dms:Text">
          <xsd:maxLength value="255"/>
        </xsd:restriction>
      </xsd:simpleType>
    </xsd:element>
    <xsd:element name="Audience" ma:index="36" nillable="true" ma:displayName="Audience" ma:format="Dropdown" ma:internalName="Audience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onth xmlns="eca75663-3d7c-4072-8b9a-c9c44c961132" xsi:nil="true"/>
    <OG_x002f_GP xmlns="eca75663-3d7c-4072-8b9a-c9c44c961132" xsi:nil="true"/>
    <TaxCatchAll xmlns="ee5a1490-a780-4a4e-b617-2a7b7d300ac2" xsi:nil="true"/>
    <Purpose xmlns="eca75663-3d7c-4072-8b9a-c9c44c961132" xsi:nil="true"/>
    <GCdocsFolderNames xmlns="eca75663-3d7c-4072-8b9a-c9c44c961132" xsi:nil="true"/>
    <DocType xmlns="eca75663-3d7c-4072-8b9a-c9c44c961132" xsi:nil="true"/>
    <Community xmlns="eca75663-3d7c-4072-8b9a-c9c44c961132" xsi:nil="true"/>
    <Audience xmlns="eca75663-3d7c-4072-8b9a-c9c44c961132" xsi:nil="true"/>
    <Status_x002f_Statut xmlns="eca75663-3d7c-4072-8b9a-c9c44c961132">Draft/Ébauche</Status_x002f_Statut>
    <GCdocsListofFiles xmlns="eca75663-3d7c-4072-8b9a-c9c44c961132" xsi:nil="true"/>
    <EXPMP2021_x002d_2022 xmlns="eca75663-3d7c-4072-8b9a-c9c44c961132" xsi:nil="true"/>
    <MeetingDate_x0028_ifapplicable_x0029_ xmlns="eca75663-3d7c-4072-8b9a-c9c44c961132" xsi:nil="true"/>
    <Year xmlns="eca75663-3d7c-4072-8b9a-c9c44c961132" xsi:nil="true"/>
    <lcf76f155ced4ddcb4097134ff3c332f xmlns="eca75663-3d7c-4072-8b9a-c9c44c961132">
      <Terms xmlns="http://schemas.microsoft.com/office/infopath/2007/PartnerControls"/>
    </lcf76f155ced4ddcb4097134ff3c332f>
    <_dlc_DocId xmlns="ee5a1490-a780-4a4e-b617-2a7b7d300ac2">HXSNVVFFSQX6-1073597720-478739</_dlc_DocId>
    <_dlc_DocIdUrl xmlns="ee5a1490-a780-4a4e-b617-2a7b7d300ac2">
      <Url>https://056gc.sharepoint.com/sites/Pol-PMP_Pol-PGP/_layouts/15/DocIdRedir.aspx?ID=HXSNVVFFSQX6-1073597720-478739</Url>
      <Description>HXSNVVFFSQX6-1073597720-478739</Description>
    </_dlc_DocIdUrl>
  </documentManagement>
</p:properties>
</file>

<file path=customXml/itemProps1.xml><?xml version="1.0" encoding="utf-8"?>
<ds:datastoreItem xmlns:ds="http://schemas.openxmlformats.org/officeDocument/2006/customXml" ds:itemID="{6592C329-08AD-4DBC-85E1-67CD0D5F058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e5a1490-a780-4a4e-b617-2a7b7d300ac2"/>
    <ds:schemaRef ds:uri="eca75663-3d7c-4072-8b9a-c9c44c96113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31BB4D3-737F-4FF6-A899-4670545BE912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03516DC1-E3B6-4498-8F0C-2F9E61B32D51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FC98CF67-F3FF-4CBA-9D75-0246D63F30D7}">
  <ds:schemaRefs>
    <ds:schemaRef ds:uri="http://schemas.microsoft.com/office/infopath/2007/PartnerControls"/>
    <ds:schemaRef ds:uri="http://purl.org/dc/elements/1.1/"/>
    <ds:schemaRef ds:uri="http://purl.org/dc/dcmitype/"/>
    <ds:schemaRef ds:uri="http://schemas.openxmlformats.org/package/2006/metadata/core-properties"/>
    <ds:schemaRef ds:uri="http://schemas.microsoft.com/office/2006/documentManagement/types"/>
    <ds:schemaRef ds:uri="http://www.w3.org/XML/1998/namespace"/>
    <ds:schemaRef ds:uri="http://schemas.microsoft.com/office/2006/metadata/properties"/>
    <ds:schemaRef ds:uri="http://purl.org/dc/terms/"/>
    <ds:schemaRef ds:uri="eca75663-3d7c-4072-8b9a-c9c44c961132"/>
    <ds:schemaRef ds:uri="ee5a1490-a780-4a4e-b617-2a7b7d300ac2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164</Words>
  <Application>Microsoft Office PowerPoint</Application>
  <PresentationFormat>Widescreen</PresentationFormat>
  <Paragraphs>22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Arno Pro</vt:lpstr>
      <vt:lpstr>Barlow</vt:lpstr>
      <vt:lpstr>Calibri</vt:lpstr>
      <vt:lpstr>Courier New</vt:lpstr>
      <vt:lpstr>ITC Lubalin Graph Std Book</vt:lpstr>
      <vt:lpstr>Wingdings</vt:lpstr>
      <vt:lpstr>Norme</vt:lpstr>
      <vt:lpstr>PowerPoint Presentation</vt:lpstr>
    </vt:vector>
  </TitlesOfParts>
  <Company>TBS-SCT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Ladouceur, Mélanie</dc:creator>
  <cp:lastModifiedBy>Ladouceur, Mélanie</cp:lastModifiedBy>
  <cp:revision>1</cp:revision>
  <dcterms:created xsi:type="dcterms:W3CDTF">2023-10-30T19:07:56Z</dcterms:created>
  <dcterms:modified xsi:type="dcterms:W3CDTF">2023-10-30T20:04:22Z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0x010100DB2EE0DB5371CA4A85C3290B7E17C0D3</vt:lpwstr>
  </property>
  <property fmtid="{D5CDD505-2E9C-101B-9397-08002B2CF9AE}" pid="3" name="MSIP_Label_3515d617-256d-4284-aedb-1064be1c4b48_Enabled">
    <vt:lpwstr>true</vt:lpwstr>
  </property>
  <property fmtid="{D5CDD505-2E9C-101B-9397-08002B2CF9AE}" pid="4" name="MSIP_Label_3515d617-256d-4284-aedb-1064be1c4b48_SetDate">
    <vt:lpwstr>2023-10-30T20:04:22Z</vt:lpwstr>
  </property>
  <property fmtid="{D5CDD505-2E9C-101B-9397-08002B2CF9AE}" pid="5" name="MSIP_Label_3515d617-256d-4284-aedb-1064be1c4b48_Method">
    <vt:lpwstr>Privileged</vt:lpwstr>
  </property>
  <property fmtid="{D5CDD505-2E9C-101B-9397-08002B2CF9AE}" pid="6" name="MSIP_Label_3515d617-256d-4284-aedb-1064be1c4b48_Name">
    <vt:lpwstr>3515d617-256d-4284-aedb-1064be1c4b48</vt:lpwstr>
  </property>
  <property fmtid="{D5CDD505-2E9C-101B-9397-08002B2CF9AE}" pid="7" name="MSIP_Label_3515d617-256d-4284-aedb-1064be1c4b48_SiteId">
    <vt:lpwstr>6397df10-4595-4047-9c4f-03311282152b</vt:lpwstr>
  </property>
  <property fmtid="{D5CDD505-2E9C-101B-9397-08002B2CF9AE}" pid="8" name="MSIP_Label_3515d617-256d-4284-aedb-1064be1c4b48_ActionId">
    <vt:lpwstr>ffbf5879-38ed-4e41-ba70-1cf9764f52fc</vt:lpwstr>
  </property>
  <property fmtid="{D5CDD505-2E9C-101B-9397-08002B2CF9AE}" pid="9" name="MSIP_Label_3515d617-256d-4284-aedb-1064be1c4b48_ContentBits">
    <vt:lpwstr>0</vt:lpwstr>
  </property>
  <property fmtid="{D5CDD505-2E9C-101B-9397-08002B2CF9AE}" pid="10" name="_dlc_DocIdItemGuid">
    <vt:lpwstr>aa8c3ec7-3f51-4002-b01e-2245ccebfff5</vt:lpwstr>
  </property>
</Properties>
</file>