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3"/>
  </p:notesMasterIdLst>
  <p:handoutMasterIdLst>
    <p:handoutMasterId r:id="rId4"/>
  </p:handoutMasterIdLst>
  <p:sldIdLst>
    <p:sldId id="384" r:id="rId2"/>
  </p:sldIdLst>
  <p:sldSz cx="12192000" cy="6858000"/>
  <p:notesSz cx="6858000" cy="91440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0B58E1D-D7CD-526B-D5DF-113E5B04D636}" name="Bemeur, Chantal (SPAC/PSPC)" initials="BC(" userId="S::Chantal.Bemeur@tpsgc-pwgsc.gc.ca::97d9d3ea-19b5-4147-b2f7-c6eb9c5930c3" providerId="AD"/>
  <p188:author id="{617F8A1F-6738-84AE-A7AD-BF406039386C}" name="Rickey Haley-Colpitts" initials="RH" userId="S::Rickey.Haley-Colpitts@bgis.com::d450c491-4712-4c27-9f1d-d9034ee29bdf" providerId="AD"/>
  <p188:author id="{B82E8466-83BB-6317-73B9-A51F2FE0BC10}" name="Pare, Carine (SPAC/PSPC)" initials="PC(" userId="S::Carine.Pare@tpsgc-pwgsc.gc.ca::71f88b2f-db4c-4269-9577-1025f7fc6543" providerId="AD"/>
  <p188:author id="{685D0F8D-5798-DA56-B0ED-0D6E00F4CB73}" name="Dion3, Alain (SPAC/PSPC)" initials="DA(" userId="S::alain.dion3@tpsgc-pwgsc.gc.ca::b5972ad0-fee1-4393-9fd4-8bc589782ac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4" clrIdx="0"/>
  <p:cmAuthor id="2" name="Jeremy N Gooden" initials="JNG" lastIdx="1" clrIdx="1"/>
  <p:cmAuthor id="3" name="Rickey Haley-Colpitts" initials="RH" lastIdx="1" clrIdx="2">
    <p:extLst>
      <p:ext uri="{19B8F6BF-5375-455C-9EA6-DF929625EA0E}">
        <p15:presenceInfo xmlns:p15="http://schemas.microsoft.com/office/powerpoint/2012/main" userId="S::Rickey.Haley-Colpitts@bgis.com::d450c491-4712-4c27-9f1d-d9034ee29bdf" providerId="AD"/>
      </p:ext>
    </p:extLst>
  </p:cmAuthor>
  <p:cmAuthor id="4" name="Carine Pare" initials="CP" lastIdx="3" clrIdx="3">
    <p:extLst>
      <p:ext uri="{19B8F6BF-5375-455C-9EA6-DF929625EA0E}">
        <p15:presenceInfo xmlns:p15="http://schemas.microsoft.com/office/powerpoint/2012/main" userId="S::Carine.Pare@tpsgc-pwgsc.gc.ca::71f88b2f-db4c-4269-9577-1025f7fc65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6E71"/>
    <a:srgbClr val="FCEED2"/>
    <a:srgbClr val="000000"/>
    <a:srgbClr val="8B8B8B"/>
    <a:srgbClr val="888888"/>
    <a:srgbClr val="898989"/>
    <a:srgbClr val="A8CF76"/>
    <a:srgbClr val="DCDD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82562" autoAdjust="0"/>
  </p:normalViewPr>
  <p:slideViewPr>
    <p:cSldViewPr snapToGrid="0" snapToObjects="1">
      <p:cViewPr varScale="1">
        <p:scale>
          <a:sx n="93" d="100"/>
          <a:sy n="93" d="100"/>
        </p:scale>
        <p:origin x="12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 snapToObjects="1">
      <p:cViewPr varScale="1">
        <p:scale>
          <a:sx n="42" d="100"/>
          <a:sy n="42" d="100"/>
        </p:scale>
        <p:origin x="2314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8/10/relationships/authors" Target="authors.xml"/><Relationship Id="rId5" Type="http://schemas.openxmlformats.org/officeDocument/2006/relationships/tags" Target="tags/tag1.xml"/><Relationship Id="rId10" Type="http://schemas.openxmlformats.org/officeDocument/2006/relationships/tableStyles" Target="tableStyles.xml"/><Relationship Id="rId4" Type="http://schemas.openxmlformats.org/officeDocument/2006/relationships/handoutMaster" Target="handoutMasters/handout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BA0B1-8B5E-6C42-BD6E-E01ECCB0DC63}" type="datetimeFigureOut">
              <a:rPr lang="en-US" smtClean="0"/>
              <a:t>5/8/2023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F169B-D4BC-2D47-B1AD-909F43E50B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47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66F0F-F449-CC4B-B881-E7F614156AC6}" type="datetimeFigureOut">
              <a:rPr lang="en-US" smtClean="0"/>
              <a:t>5/8/2023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9BAFD-0AFE-FC47-B839-C833EEBF7E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559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9BAFD-0AFE-FC47-B839-C833EEBF7EC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16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5DBF2B2-6E29-804D-BBC2-9BEE50153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306" y="2379518"/>
            <a:ext cx="11101387" cy="12954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033543-1E3F-E44E-9B20-569E29D9DE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5307" y="3816351"/>
            <a:ext cx="3502586" cy="67835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ECE7A44-3E45-CD44-B3AE-5AEBA351C8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4513" y="4335679"/>
            <a:ext cx="3494087" cy="52695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900"/>
            </a:lvl2pPr>
            <a:lvl3pPr marL="914400" indent="0">
              <a:buNone/>
              <a:defRPr sz="8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8120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Four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4" y="1606538"/>
            <a:ext cx="2571751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AB5CA4C7-9DA8-9349-A7AE-66A5D6A6F64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371849" y="1606538"/>
            <a:ext cx="2571751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0BDB9676-2139-3E4A-8902-B788AA4A143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43636" y="1606538"/>
            <a:ext cx="2571751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3AAEAB4E-EA57-5D45-ADBA-C01E02C6716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086849" y="1606538"/>
            <a:ext cx="2438028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DDF9A85-81B8-594C-8E42-376FC3678A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2878599"/>
            <a:ext cx="2588620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07625D3-4631-D144-A38F-D00BCF2C212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3194688"/>
            <a:ext cx="2576514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A595DD1-B636-EA46-A519-6AA9C65FD62C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3373211" y="2878599"/>
            <a:ext cx="2588620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995848D-37D6-C04D-BDF8-0D8718112883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3368447" y="3194688"/>
            <a:ext cx="2576514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FC0A166-67A0-2340-971A-FD7BAF6FB8CF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225268" y="2878599"/>
            <a:ext cx="2588620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0E95A27-B41C-7F48-9F77-4204B73512BE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6220504" y="3194688"/>
            <a:ext cx="2576514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7D1A0976-12BB-6843-AA08-4891F82E3E1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9077325" y="2878599"/>
            <a:ext cx="2437779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0CE6D17D-6FF8-034C-B243-541C6CC0C0A7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9072561" y="3194688"/>
            <a:ext cx="2442543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781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wo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5" y="1606538"/>
            <a:ext cx="5430838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0AB767C-C8CE-A646-995D-CEACD85456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3638" y="1606538"/>
            <a:ext cx="5271466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BD7B9AD-945C-F149-B2DA-39EC98B68E9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4307350"/>
            <a:ext cx="5430838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47D4007-27E8-6B41-B124-3799DE9D341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4601668"/>
            <a:ext cx="5405440" cy="1528678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E58BC4C-2568-1D44-AC5F-BB2715C9AD23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247039" y="4307350"/>
            <a:ext cx="5268065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961F923-F71F-6342-AF54-96059A45165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242275" y="4601668"/>
            <a:ext cx="5246813" cy="1528678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632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hree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5" y="1606538"/>
            <a:ext cx="3495675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F5A1D93D-18EA-B646-9C69-64B68DA7465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343400" y="1606538"/>
            <a:ext cx="3495675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B818FFBC-FCFC-9842-8A48-4D05E54A6C5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129589" y="1606538"/>
            <a:ext cx="3385516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12EB366-A3C6-464A-BD08-014B0A3C9D0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4307350"/>
            <a:ext cx="3516886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F62171F-0172-564D-A50B-45829D68B82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4601668"/>
            <a:ext cx="3500439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99FE3A4-484C-7240-9A03-C0D58B29988D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4342039" y="4307350"/>
            <a:ext cx="3516886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30028FF-B82F-EC4C-999B-C024355F8F2F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4337275" y="4601668"/>
            <a:ext cx="3500439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0311FA8-9690-B047-B085-60DB7E39A20E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141153" y="4307350"/>
            <a:ext cx="3373951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19F1970-3114-824F-93E4-D6E3FA50D6C5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8136389" y="4601668"/>
            <a:ext cx="3378715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245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Four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6" y="1606538"/>
            <a:ext cx="2571750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F954EBDC-0C0D-8C42-BD84-62A045BA7F6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400426" y="1606538"/>
            <a:ext cx="2571750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0D95A988-ADA4-2846-979A-FD44F1A4FBE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43639" y="1606538"/>
            <a:ext cx="2571750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6839EE6C-2C09-9949-AA2C-88119F23458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058276" y="1606538"/>
            <a:ext cx="2459757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079E8AD-12D3-6546-968E-72EB672317A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4307350"/>
            <a:ext cx="2588621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296A8EA-86DB-FC4D-BC77-160A57D989A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4601668"/>
            <a:ext cx="2576515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2705B1A4-0935-A54C-982E-3DA340F87D4A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3405868" y="4307350"/>
            <a:ext cx="2588621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AB80D97-AAE2-2D40-9CC8-0D12B6BEFD34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3401104" y="4601668"/>
            <a:ext cx="2576515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46255BB-B53E-F143-8DCC-368B651E8333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6236154" y="4307350"/>
            <a:ext cx="2588621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4610589-EA76-8540-99A0-FCF68932BE3C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31390" y="4601668"/>
            <a:ext cx="2576515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195337D1-2A14-AC46-9E61-C0B6DF09A78E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9055554" y="4307350"/>
            <a:ext cx="2475893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4F7C987D-CA92-364A-A879-5D136287E479}"/>
              </a:ext>
            </a:extLst>
          </p:cNvPr>
          <p:cNvSpPr>
            <a:spLocks noGrp="1"/>
          </p:cNvSpPr>
          <p:nvPr>
            <p:ph idx="32"/>
          </p:nvPr>
        </p:nvSpPr>
        <p:spPr>
          <a:xfrm>
            <a:off x="9050791" y="4601668"/>
            <a:ext cx="2464314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219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310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0" y="655981"/>
            <a:ext cx="12192000" cy="477670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C8741D6-FD00-644A-9F60-65C96E7E86A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51364" y="5592101"/>
            <a:ext cx="5079103" cy="687513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015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on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324E0B-F39F-1D43-9422-07A82894B0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039" y="1973260"/>
            <a:ext cx="3484562" cy="4141790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C8741D6-FD00-644A-9F60-65C96E7E86A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42925" y="1657350"/>
            <a:ext cx="3495675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3EA26D9-6642-A64C-BE94-B9F7CC25EA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99857" y="1657350"/>
            <a:ext cx="7215247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858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ontent with caption on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67E1D94-0DDA-C347-B8A1-E074FA2B092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00426" y="1657350"/>
            <a:ext cx="8114678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FC81611-5E2D-F944-B5DC-77F0EC084D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039" y="1995032"/>
            <a:ext cx="2646361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5697742-5BFD-E94D-9B39-3F15B43192A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42925" y="1657350"/>
            <a:ext cx="2654801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3602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content with wide caption on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7D81E4E-2C89-5449-A7CA-1170F511CF0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72324" y="1657350"/>
            <a:ext cx="4342780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222704C-5B0D-8243-A65D-0547A2F09055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553625" y="1995032"/>
            <a:ext cx="4437061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2F83407-BFB3-F64E-B383-6B15D587BC0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2511" y="1657350"/>
            <a:ext cx="4451212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814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on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C1560E6-0616-1E46-BCD0-77413CEC3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64514" y="1995032"/>
            <a:ext cx="3350590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099CEF0-FDAD-0348-826B-EDF0A6A44E9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153401" y="1657350"/>
            <a:ext cx="3361276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75CC65B-0B09-0840-85B2-DC45DA3AEBB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450" y="1657350"/>
            <a:ext cx="7344455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202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581EE-8D51-5440-A998-B231FB90F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3622894"/>
            <a:ext cx="11115674" cy="939581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18DE4-0234-E248-AACA-E37DB1A774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8639" y="4573459"/>
            <a:ext cx="5573988" cy="102737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2DCF5F-B937-2640-A4A5-1D021401E3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8638" y="2085280"/>
            <a:ext cx="11115674" cy="1621662"/>
          </a:xfrm>
        </p:spPr>
        <p:txBody>
          <a:bodyPr anchor="b">
            <a:normAutofit/>
          </a:bodyPr>
          <a:lstStyle>
            <a:lvl1pPr marL="0" indent="0">
              <a:buNone/>
              <a:defRPr sz="6600"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09339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ontent with caption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4FDB926-2E3C-2141-85F9-142126F4F4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161" y="1657350"/>
            <a:ext cx="8243886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3708FE2-7BD9-6741-AC35-E6D6340664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00625" y="1995032"/>
            <a:ext cx="2514479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689E29B-5E72-1B47-AC15-183EF5464EE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989512" y="1657350"/>
            <a:ext cx="2522498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088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content with wide caption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42D8366-3A72-774E-9DAF-409CBEB5B74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450" y="1657350"/>
            <a:ext cx="4471988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F0A41A3-ADCC-F94C-98D5-4A734296F14B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7172325" y="1995032"/>
            <a:ext cx="4342779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AF3FA9F-C428-6549-9B6A-202E0FD7937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167219" y="1657350"/>
            <a:ext cx="4356629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229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C6896E-0613-DC41-9582-A7BB6D35DF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54513" y="1714499"/>
            <a:ext cx="7160592" cy="44005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D880A99-4201-3847-86F3-D77C5C2DB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039" y="1995032"/>
            <a:ext cx="3484562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0879568-7B89-6144-98EF-9A5090B5958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42925" y="1657350"/>
            <a:ext cx="3495675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191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C6896E-0613-DC41-9582-A7BB6D35DF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" y="1714499"/>
            <a:ext cx="7289799" cy="44158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3D605E1-0CFB-CE42-AD97-57E1B5B41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59750" y="1995032"/>
            <a:ext cx="3355354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44D688F-F5DF-2843-BB18-D4261CED213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148636" y="1657350"/>
            <a:ext cx="3366055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451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and contact us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44581EE-8D51-5440-A998-B231FB90F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1822564"/>
            <a:ext cx="11115674" cy="1247775"/>
          </a:xfrm>
          <a:noFill/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18DE4-0234-E248-AACA-E37DB1A774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8638" y="361247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2F2F56F-96CA-6140-8BC2-E01E70245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502" y="3900492"/>
            <a:ext cx="2584173" cy="22298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12EB146-5F86-304E-A51A-295F8092DC0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386138" y="361247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10E9C34-4047-CA46-B1B0-8BF910AA189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3388002" y="3900492"/>
            <a:ext cx="2586037" cy="22298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E53DD7D-0825-6B41-A63F-025B0695B6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43638" y="361247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A9BBC99-B117-F448-8745-97F0D1F9A1C1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245502" y="3900492"/>
            <a:ext cx="2586037" cy="22298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793902F-F09B-D24F-B7B3-22565938FF7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058276" y="361247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0469521-F16C-7645-BF80-9C30AEA8ECDD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9056412" y="3900492"/>
            <a:ext cx="2587900" cy="22298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269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and contact us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1C0A461C-0294-B44F-97D5-FC39D0DC404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0" y="0"/>
            <a:ext cx="5257800" cy="685799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4581EE-8D51-5440-A998-B231FB90F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3821" y="1000076"/>
            <a:ext cx="5443537" cy="1491404"/>
          </a:xfrm>
          <a:noFill/>
        </p:spPr>
        <p:txBody>
          <a:bodyPr anchor="t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18DE4-0234-E248-AACA-E37DB1A774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43638" y="219145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2F2F56F-96CA-6140-8BC2-E01E70245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43638" y="2491480"/>
            <a:ext cx="2586037" cy="15931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12EB146-5F86-304E-A51A-295F8092DC0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101139" y="2191451"/>
            <a:ext cx="2543174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10E9C34-4047-CA46-B1B0-8BF910AA189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9101139" y="2491480"/>
            <a:ext cx="2543174" cy="15931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E53DD7D-0825-6B41-A63F-025B0695B6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43638" y="4426163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A9BBC99-B117-F448-8745-97F0D1F9A1C1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243638" y="4726192"/>
            <a:ext cx="2586037" cy="14041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793902F-F09B-D24F-B7B3-22565938FF7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058276" y="4426163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0469521-F16C-7645-BF80-9C30AEA8ECDD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9058276" y="4726192"/>
            <a:ext cx="2586037" cy="14041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4055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and testimonial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18DE4-0234-E248-AACA-E37DB1A774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8638" y="5412692"/>
            <a:ext cx="3543300" cy="659495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3994FF5-75CA-D542-AE8A-FF290128AD7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357688" y="5412692"/>
            <a:ext cx="3543300" cy="659495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08E50E4-226F-9847-9392-FE95E91D60DC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129588" y="5412692"/>
            <a:ext cx="3543300" cy="659495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07A35C6-3861-BC41-830C-3E0AA84056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57688" y="1209675"/>
            <a:ext cx="3543300" cy="3976688"/>
          </a:xfrm>
        </p:spPr>
        <p:txBody>
          <a:bodyPr anchor="b">
            <a:normAutofit/>
          </a:bodyPr>
          <a:lstStyle>
            <a:lvl1pPr marL="0" indent="0">
              <a:lnSpc>
                <a:spcPts val="45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94ECD9F0-E726-484A-BAE6-AEAA3F1F97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8638" y="1209675"/>
            <a:ext cx="3543300" cy="3976688"/>
          </a:xfrm>
        </p:spPr>
        <p:txBody>
          <a:bodyPr anchor="b">
            <a:normAutofit/>
          </a:bodyPr>
          <a:lstStyle>
            <a:lvl1pPr marL="0" indent="0">
              <a:lnSpc>
                <a:spcPts val="45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5E63B64F-6E94-6A41-B8DD-27F9FD1875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15300" y="1209675"/>
            <a:ext cx="3543300" cy="3976688"/>
          </a:xfrm>
        </p:spPr>
        <p:txBody>
          <a:bodyPr anchor="b">
            <a:normAutofit/>
          </a:bodyPr>
          <a:lstStyle>
            <a:lvl1pPr marL="0" indent="0">
              <a:lnSpc>
                <a:spcPts val="45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A143651-3799-F24B-AEFE-AAAD1187C7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161" y="1657350"/>
            <a:ext cx="5405440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0C7668-8CC7-CF4A-8570-FDE604593FB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26267" y="1657350"/>
            <a:ext cx="5288837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60" y="550861"/>
            <a:ext cx="11006344" cy="83502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>
            <a:off x="616226" y="1282149"/>
            <a:ext cx="1089887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467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A9B164-9C2C-4D48-8696-9484E8FF762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1681171"/>
            <a:ext cx="5400676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45142E-614C-1941-A4E8-E24EA5A0D50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26267" y="1681171"/>
            <a:ext cx="5285752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76002A2-2BEE-E84D-91F0-54ED39ABA3C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8161" y="1986374"/>
            <a:ext cx="5405440" cy="4143971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3047B5C-8C66-DD49-8353-D9A1331573E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26267" y="1986374"/>
            <a:ext cx="5288837" cy="4143971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442013"/>
            <a:ext cx="5434841" cy="730804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7039"/>
            <a:ext cx="5327375" cy="51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206997" y="1277039"/>
            <a:ext cx="5327375" cy="51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6227003" y="442015"/>
            <a:ext cx="5327650" cy="73080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2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wo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5" y="1606538"/>
            <a:ext cx="5400676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0AB767C-C8CE-A646-995D-CEACD85456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3638" y="1606538"/>
            <a:ext cx="5271466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BBDF55F-90F0-1C41-908C-56A922379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2878599"/>
            <a:ext cx="5430838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2EA49D96-8068-0E46-8E04-581AD2DEEBF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29352" y="2878599"/>
            <a:ext cx="5285752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7DEAE7C-B91C-3A45-9797-1CA40EEE86F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3194688"/>
            <a:ext cx="5405440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CBF5F4D-C8DF-6B40-9757-7862B3F3D01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226267" y="3194688"/>
            <a:ext cx="5288837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228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hree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4" y="1606538"/>
            <a:ext cx="3495675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0AB767C-C8CE-A646-995D-CEACD85456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29113" y="1606538"/>
            <a:ext cx="3529012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30BC5AE0-0A2C-0A47-AED3-72F396E00B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15301" y="1606538"/>
            <a:ext cx="3430302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9B8C281-38F9-7B4F-9053-E5183E02C72C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329113" y="2878599"/>
            <a:ext cx="3516885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18917B6-ED6E-5247-A016-E8EB5828083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324349" y="3194688"/>
            <a:ext cx="3500438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23316C5-42E3-A546-BFAD-685CA83063A4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529998" y="2878599"/>
            <a:ext cx="3516885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736DC52-B567-4A40-86E6-A926C985A3C3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525234" y="3194688"/>
            <a:ext cx="3500438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E92BD2B-6F22-EA49-83E7-283C14BE4AA6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117341" y="2878599"/>
            <a:ext cx="3397763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47E32C1-C9CF-044C-AA5E-2ED6C83D1E1F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8112577" y="3194688"/>
            <a:ext cx="3402527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498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hyperlink" Target="https://www.google.ca/imgres?imgurl=https://s3.ca-central-1.amazonaws.com/vectorinstitute.ai/images/logos/Canada_Wordmark_EN.png&amp;imgrefurl=http://vectorinstitute.ai/&amp;docid=yhgK_zErh6d3aM&amp;tbnid=IIIM82B5TUYATM:&amp;vet=10ahUKEwjuq8nnosTZAhVQQq0KHQN_B-QQMwhPKAkwCQ..i&amp;w=1165&amp;h=303&amp;bih=479&amp;biw=1188&amp;q=canada%20wordmark&amp;ved=0ahUKEwjuq8nnosTZAhVQQq0KHQN_B-QQMwhPKAkwCQ&amp;iact=mrc&amp;uact=8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Relationship Id="rId30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5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6" imgW="473" imgH="473" progId="TCLayout.ActiveDocument.1">
                  <p:embed/>
                </p:oleObj>
              </mc:Choice>
              <mc:Fallback>
                <p:oleObj name="think-cell Slide" r:id="rId26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CD8F89-9FB8-7B4E-9786-63C07B8CC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550861"/>
            <a:ext cx="11091862" cy="8350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1D4ACC-A397-1E47-B656-2FC4113DC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2449" y="1657350"/>
            <a:ext cx="11091863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Image result for canada wordmark">
            <a:hlinkClick r:id="rId28" invalidUrl="https://www.google.ca/imgres?imgurl=https://s3.ca-central-1.amazonaws.com/vectorinstitute.ai/images/logos/Canada_Wordmark_EN.png&amp;imgrefurl=http://vectorinstitute.ai/&amp;docid=yhgK_zErh6d3aM&amp;tbnid=IIIM82B5TUYATM:&amp;vet=10ahUKEwjuq8nnosTZAhVQQq0KHQN_B-QQMwhPKAkwCQ..i&amp;w=1165&amp;h=303&amp;bih=479&amp;biw=1188&amp;q=canada wordmark&amp;ved=0ahUKEwjuq8nnosTZAhVQQq0KHQN_B-QQMwhPKAkwCQ&amp;iact=mrc&amp;uact=8"/>
          </p:cNvPr>
          <p:cNvPicPr/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920" y="6396193"/>
            <a:ext cx="885392" cy="229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CA9733-78EF-5F49-81C1-064DE89D5260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6374859"/>
            <a:ext cx="2036645" cy="2506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854" y="136042"/>
            <a:ext cx="1392143" cy="41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885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ts val="24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7.png"/><Relationship Id="rId5" Type="http://schemas.openxmlformats.org/officeDocument/2006/relationships/image" Target="../media/image6.jpg"/><Relationship Id="rId10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hyperlink" Target="https://www.google.ca/imgres?imgurl=https://s3.ca-central-1.amazonaws.com/vectorinstitute.ai/images/logos/Canada_Wordmark_EN.png&amp;imgrefurl=http://vectorinstitute.ai/&amp;docid=yhgK_zErh6d3aM&amp;tbnid=IIIM82B5TUYATM:&amp;vet=10ahUKEwjuq8nnosTZAhVQQq0KHQN_B-QQMwhPKAkwCQ..i&amp;w=1165&amp;h=303&amp;bih=479&amp;biw=1188&amp;q=canada%20wordmark&amp;ved=0ahUKEwjuq8nnosTZAhVQQq0KHQN_B-QQMwhPKAkwCQ&amp;iact=mrc&amp;uact=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99" y="306123"/>
            <a:ext cx="2316367" cy="646913"/>
          </a:xfrm>
          <a:prstGeom prst="rect">
            <a:avLst/>
          </a:prstGeom>
        </p:spPr>
      </p:pic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" y="0"/>
            <a:ext cx="12189212" cy="6867848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8980315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33" y="0"/>
            <a:ext cx="5852163" cy="6867848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5000"/>
                </a:schemeClr>
              </a:gs>
              <a:gs pos="24000">
                <a:schemeClr val="tx1">
                  <a:alpha val="59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1883" y="2087217"/>
            <a:ext cx="5180000" cy="1587701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Community norms for the new workplace – COMING SOON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11883" y="4580331"/>
            <a:ext cx="3494087" cy="526957"/>
          </a:xfrm>
        </p:spPr>
        <p:txBody>
          <a:bodyPr/>
          <a:lstStyle/>
          <a:p>
            <a:r>
              <a:rPr lang="en-US" sz="1100" dirty="0">
                <a:solidFill>
                  <a:schemeClr val="bg1"/>
                </a:solidFill>
              </a:rPr>
              <a:t>Date : May 2023</a:t>
            </a:r>
            <a:endParaRPr lang="en-CA" sz="110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" y="6130345"/>
            <a:ext cx="12192002" cy="737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9CA9733-78EF-5F49-81C1-064DE89D5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81" y="6374997"/>
            <a:ext cx="2036645" cy="250665"/>
          </a:xfrm>
          <a:prstGeom prst="rect">
            <a:avLst/>
          </a:prstGeom>
        </p:spPr>
      </p:pic>
      <p:pic>
        <p:nvPicPr>
          <p:cNvPr id="14" name="Picture 13">
            <a:hlinkClick r:id="rId9" invalidUrl="https://www.google.ca/imgres?imgurl=https://s3.ca-central-1.amazonaws.com/vectorinstitute.ai/images/logos/Canada_Wordmark_EN.png&amp;imgrefurl=http://vectorinstitute.ai/&amp;docid=yhgK_zErh6d3aM&amp;tbnid=IIIM82B5TUYATM:&amp;vet=10ahUKEwjuq8nnosTZAhVQQq0KHQN_B-QQMwhPKAkwCQ..i&amp;w=1165&amp;h=303&amp;bih=479&amp;biw=1188&amp;q=canada wordmark&amp;ved=0ahUKEwjuq8nnosTZAhVQQq0KHQN_B-QQMwhPKAkwCQ&amp;iact=mrc&amp;uact=8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888" y="6396331"/>
            <a:ext cx="885392" cy="229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4851D0C-FB2D-405F-8356-3B01DC301E9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85" y="484212"/>
            <a:ext cx="2267436" cy="77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6062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ENGAGE" val="{&quot;SavedSwatch&quot;:&quot;-11579311|-10846711|-14797230|-8244963|-11249614|PSPC&quot;,&quot;Id&quot;:&quot;5d3782854232362d9cdb8410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 Theme">
  <a:themeElements>
    <a:clrScheme name="GCworkplace-Color Palette">
      <a:dk1>
        <a:srgbClr val="000000"/>
      </a:dk1>
      <a:lt1>
        <a:srgbClr val="FFFFFF"/>
      </a:lt1>
      <a:dk2>
        <a:srgbClr val="77797C"/>
      </a:dk2>
      <a:lt2>
        <a:srgbClr val="E7E6E6"/>
      </a:lt2>
      <a:accent1>
        <a:srgbClr val="A8CE75"/>
      </a:accent1>
      <a:accent2>
        <a:srgbClr val="4CB6A0"/>
      </a:accent2>
      <a:accent3>
        <a:srgbClr val="18853F"/>
      </a:accent3>
      <a:accent4>
        <a:srgbClr val="F2A920"/>
      </a:accent4>
      <a:accent5>
        <a:srgbClr val="17455C"/>
      </a:accent5>
      <a:accent6>
        <a:srgbClr val="BBBCBF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23496</TotalTime>
  <Words>14</Words>
  <Application>Microsoft Office PowerPoint</Application>
  <PresentationFormat>Widescreen</PresentationFormat>
  <Paragraphs>3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Rounded MT Bold</vt:lpstr>
      <vt:lpstr>Calibri</vt:lpstr>
      <vt:lpstr>Georgia</vt:lpstr>
      <vt:lpstr>1_Office Theme</vt:lpstr>
      <vt:lpstr>think-cell Slide</vt:lpstr>
      <vt:lpstr>Community norms for the new workplace – COMING SOON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Tu</dc:creator>
  <cp:lastModifiedBy>Genereux, Sophie (SPAC/PSPC) (elle-la / she-her)</cp:lastModifiedBy>
  <cp:revision>542</cp:revision>
  <dcterms:created xsi:type="dcterms:W3CDTF">2018-01-23T15:59:12Z</dcterms:created>
  <dcterms:modified xsi:type="dcterms:W3CDTF">2023-05-08T11:50:59Z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2016153304</vt:i4>
  </property>
  <property fmtid="{D5CDD505-2E9C-101B-9397-08002B2CF9AE}" pid="3" name="_NewReviewCycle">
    <vt:lpwstr/>
  </property>
  <property fmtid="{D5CDD505-2E9C-101B-9397-08002B2CF9AE}" pid="4" name="_EmailSubject">
    <vt:lpwstr>People Manager toolkit</vt:lpwstr>
  </property>
  <property fmtid="{D5CDD505-2E9C-101B-9397-08002B2CF9AE}" pid="5" name="_AuthorEmail">
    <vt:lpwstr>Chantal.Bemeur@tpsgc-pwgsc.gc.ca</vt:lpwstr>
  </property>
  <property fmtid="{D5CDD505-2E9C-101B-9397-08002B2CF9AE}" pid="6" name="_AuthorEmailDisplayName">
    <vt:lpwstr>Bemeur, Chantal (SPAC/PSPC)</vt:lpwstr>
  </property>
</Properties>
</file>