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6.xml" ContentType="application/vnd.openxmlformats-officedocument.presentationml.tags+xml"/>
  <Override PartName="/ppt/notesSlides/notesSlide1.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9" r:id="rId2"/>
    <p:sldId id="281" r:id="rId3"/>
    <p:sldId id="326" r:id="rId4"/>
    <p:sldId id="327" r:id="rId5"/>
    <p:sldId id="286" r:id="rId6"/>
    <p:sldId id="328" r:id="rId7"/>
    <p:sldId id="308" r:id="rId8"/>
    <p:sldId id="301" r:id="rId9"/>
    <p:sldId id="320" r:id="rId10"/>
    <p:sldId id="321" r:id="rId11"/>
    <p:sldId id="319" r:id="rId12"/>
    <p:sldId id="322" r:id="rId13"/>
    <p:sldId id="324" r:id="rId14"/>
    <p:sldId id="325" r:id="rId15"/>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5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therland.Johanne" initials="S" lastIdx="9" clrIdx="0">
    <p:extLst>
      <p:ext uri="{19B8F6BF-5375-455C-9EA6-DF929625EA0E}">
        <p15:presenceInfo xmlns:p15="http://schemas.microsoft.com/office/powerpoint/2012/main" userId="Sutherland.Johan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F6FD"/>
    <a:srgbClr val="138372"/>
    <a:srgbClr val="AAECFC"/>
    <a:srgbClr val="CFF4FD"/>
    <a:srgbClr val="0A737D"/>
    <a:srgbClr val="099DC1"/>
    <a:srgbClr val="52B983"/>
    <a:srgbClr val="C5E4EB"/>
    <a:srgbClr val="E1E1E1"/>
    <a:srgbClr val="6FB9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6" autoAdjust="0"/>
    <p:restoredTop sz="65579" autoAdjust="0"/>
  </p:normalViewPr>
  <p:slideViewPr>
    <p:cSldViewPr snapToGrid="0">
      <p:cViewPr varScale="1">
        <p:scale>
          <a:sx n="58" d="100"/>
          <a:sy n="58" d="100"/>
        </p:scale>
        <p:origin x="90" y="432"/>
      </p:cViewPr>
      <p:guideLst>
        <p:guide orient="horz" pos="2184"/>
        <p:guide pos="528"/>
      </p:guideLst>
    </p:cSldViewPr>
  </p:slideViewPr>
  <p:outlineViewPr>
    <p:cViewPr>
      <p:scale>
        <a:sx n="33" d="100"/>
        <a:sy n="33" d="100"/>
      </p:scale>
      <p:origin x="0" y="0"/>
    </p:cViewPr>
  </p:outlineViewPr>
  <p:notesTextViewPr>
    <p:cViewPr>
      <p:scale>
        <a:sx n="3" d="2"/>
        <a:sy n="3" d="2"/>
      </p:scale>
      <p:origin x="0" y="0"/>
    </p:cViewPr>
  </p:notesTextViewPr>
  <p:sorterViewPr>
    <p:cViewPr>
      <p:scale>
        <a:sx n="125" d="100"/>
        <a:sy n="125" d="100"/>
      </p:scale>
      <p:origin x="0" y="0"/>
    </p:cViewPr>
  </p:sorterViewPr>
  <p:notesViewPr>
    <p:cSldViewPr snapToGrid="0" showGuides="1">
      <p:cViewPr varScale="1">
        <p:scale>
          <a:sx n="121" d="100"/>
          <a:sy n="121" d="100"/>
        </p:scale>
        <p:origin x="672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4A2D1F-4B12-4F37-AA80-A2343D99C830}" type="datetimeFigureOut">
              <a:rPr lang="en-CA" smtClean="0"/>
              <a:t>2024-05-29</a:t>
            </a:fld>
            <a:endParaRPr lang="en-C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DCE5B2-C950-46E2-812C-154E7E5BFB57}" type="slidenum">
              <a:rPr lang="en-CA" smtClean="0"/>
              <a:t>‹#›</a:t>
            </a:fld>
            <a:endParaRPr lang="en-CA"/>
          </a:p>
        </p:txBody>
      </p:sp>
    </p:spTree>
    <p:extLst>
      <p:ext uri="{BB962C8B-B14F-4D97-AF65-F5344CB8AC3E}">
        <p14:creationId xmlns:p14="http://schemas.microsoft.com/office/powerpoint/2010/main" val="278787477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0"/>
    </inkml:context>
    <inkml:brush xml:id="br0">
      <inkml:brushProperty name="width" value="0.1" units="cm"/>
      <inkml:brushProperty name="height" value="0.1" units="cm"/>
      <inkml:brushProperty name="color" value="#AE198D"/>
      <inkml:brushProperty name="inkEffects" value="galaxy"/>
      <inkml:brushProperty name="anchorX" value="-52205.40234"/>
      <inkml:brushProperty name="anchorY" value="-65822.00781"/>
      <inkml:brushProperty name="scaleFactor" value="0.5"/>
    </inkml:brush>
  </inkml:definitions>
  <inkml:trace contextRef="#ctx0" brushRef="#br0">952 0 6504 0 0,'0'0'4128'0'0,"-3"2"-3746"0"0,-1 2-26 0 0,-1-1-58 0 0,1 0-24 0 0,-1 0 0 0 0,0 1-142 0 0,-1 1 12 0 0,-2 1-22 0 0,2-2 0 0 0,0-1 16 0 0,-1 2 173 0 0,-1 0-216 0 0,0 0 129 0 0,-1 1-40 0 0,0 0 17 0 0,-1 0-2 0 0,1 1-65 0 0,-4 0 150 0 0,0 1-196 0 0,1 1 80 0 0,0-1-26 0 0,0-1 2 0 0,-1 0 0 0 0,1 0 37 0 0,-1 1-1 0 0,0-1 3 0 0,0 0 1 0 0,1-1-28 0 0,-2 1 8 0 0,1 0-4 0 0,0 0-1 0 0,0 0 39 0 0,1-1-12 0 0,1 1 6 0 0,-1 0 0 0 0,2 0-37 0 0,0 1 10 0 0,0 1-5 0 0,1-1 0 0 0,1 1-56 0 0,0 0-2 0 0,-1-1-4 0 0,0 3-2 0 0,0-1-37 0 0,-1 1-64 0 0,0 0 118 0 0,-1-1-142 0 0,0 2 183 0 0,-1-1-91 0 0,0 1 21 0 0,1 0-3 0 0,-1-1 18 0 0,-1 1 4 0 0,-1 1-1 0 0,-2 3 96 0 0,-1 2-158 0 0,0-1 50 0 0,1-1 94 0 0,1 0-106 0 0,1-1 36 0 0,-3 1 102 0 0,-1 1-153 0 0,2 1 50 0 0,0-1-17 0 0,2 0 0 0 0,0 0-9 0 0,3 0 2 0 0,1 0-1 0 0,1 0-28 0 0,0 1 8 0 0,0-1-4 0 0,1-1 0 0 0,-1 0-74 0 0,0 1 114 0 0,0-1-131 0 0,1 1 134 0 0,-1 0-134 0 0,1 0 152 0 0,0 0-157 0 0,0 1 160 0 0,0 0-85 0 0,0 1 26 0 0,0-1-5 0 0,0-1 0 0 0,1 1 38 0 0,-1-1-12 0 0,2-1 6 0 0,0 1 0 0 0,0-1-9 0 0,0 0 2 0 0,1 1-1 0 0,-1-1 0 0 0,2 2 28 0 0,-1-1 2 0 0,2 2 0 0 0,0-1 2 0 0,1 0 10 0 0,0 0 6 0 0,2 1-2 0 0,0 1 2 0 0,1 0-28 0 0,1 1-1 0 0,0 1-2 0 0,1 1-1 0 0,-1 0-46 0 0,0-1-62 0 0,-1-1 117 0 0,1 1-142 0 0,0 0 127 0 0,0 0-122 0 0,-1 0 36 0 0,-1 0 72 0 0,1 2-108 0 0,-1 0 36 0 0,0 1-12 0 0,0 1-7448 0 0,0 0 579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4"/>
    </inkml:context>
    <inkml:brush xml:id="br0">
      <inkml:brushProperty name="width" value="0.1" units="cm"/>
      <inkml:brushProperty name="height" value="0.1" units="cm"/>
      <inkml:brushProperty name="color" value="#AE198D"/>
      <inkml:brushProperty name="inkEffects" value="galaxy"/>
      <inkml:brushProperty name="anchorX" value="-40132.3125"/>
      <inkml:brushProperty name="anchorY" value="-68533.90625"/>
      <inkml:brushProperty name="scaleFactor" value="0.5"/>
    </inkml:brush>
  </inkml:definitions>
  <inkml:trace contextRef="#ctx0" brushRef="#br0">375 31 6912 0 0,'0'0'0'0'0,"0"-3"608"0"0,13-25 11469 0 0,-10 29-11427 0 0,1 1-347 0 0,0 2 33 0 0,1 3-40 0 0,0 5 329 0 0,0 3-414 0 0,-2 1 138 0 0,-1 4-45 0 0,0 0-46 0 0,-2 2 3 0 0,1 1-4 0 0,-3 1-1 0 0,0 1-74 0 0,0 2 11 0 0,0 0-17 0 0,-1 7 104 0 0,0 0-264 0 0,2 0 81 0 0,-1-1-33 0 0,1-1 38 0 0,1-1-12 0 0,0 1 6 0 0,0-1 0 0 0,0-1-28 0 0,-1 1 8 0 0,-1-1-4 0 0,0-1 0 0 0,-1-1-84 0 0,-1-2 99 0 0,-2 1-108 0 0,0-1 106 0 0,-2 1-106 0 0,-3 5 115 0 0,-1 1-118 0 0,-2 1 36 0 0,-1-1-12 0 0,-1-4 0 0 0,-1-1 75 0 0,-1-2-96 0 0,0-2 134 0 0,-1-1-142 0 0,-2-4 155 0 0,-1-1-55 0 0,-2-1 18 0 0,-1-2-1 0 0,-7 0-849 0 0,-6 0-1120 0 0,0-4-8767 0 0,6-2-2913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5"/>
    </inkml:context>
    <inkml:brush xml:id="br0">
      <inkml:brushProperty name="width" value="0.1" units="cm"/>
      <inkml:brushProperty name="height" value="0.1" units="cm"/>
      <inkml:brushProperty name="color" value="#AE198D"/>
      <inkml:brushProperty name="inkEffects" value="galaxy"/>
      <inkml:brushProperty name="anchorX" value="-41889.29297"/>
      <inkml:brushProperty name="anchorY" value="-70716.875"/>
      <inkml:brushProperty name="scaleFactor" value="0.5"/>
    </inkml:brush>
  </inkml:definitions>
  <inkml:trace contextRef="#ctx0" brushRef="#br0">11 5 3224 0 0,'-10'-4'22487'0'0,"15"6"-21945"0"0,1 0-385 0 0,-1 0 79 0 0,3 1-51 0 0,3 2 121 0 0,4 2 375 0 0,1 2-473 0 0,-1 1-208 0 0,1 2 53 0 0,-1-1-137 0 0,-1 2 108 0 0,2 2 132 0 0,-1 2-111 0 0,-4-3 46 0 0,3 0 82 0 0,1 0-119 0 0,-1 0 39 0 0,-3-2-13 0 0,1-2 0 0 0,1 1 0 0 0,0 0-19 0 0,1 1 6 0 0,-3-1-3 0 0,4 3 75 0 0,2 2-171 0 0,-1 0 165 0 0,0 0-90 0 0,-1 1-49 0 0,3-1 129 0 0,-1-2-155 0 0,6 4 160 0 0,1-2-67 0 0,1 0-71 0 0,0-2 116 0 0,-2 0 17 0 0,-2-3-3 0 0,0-2 17 0 0,-1-2-2 0 0,-2-2-270 0 0,-1 0 87 0 0,-1-2-32 0 0,0 0 92 0 0,-3-1-146 0 0,-3-1 94 0 0,-1 0-834 0 0,-2-1-873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6"/>
    </inkml:context>
    <inkml:brush xml:id="br0">
      <inkml:brushProperty name="width" value="0.1" units="cm"/>
      <inkml:brushProperty name="height" value="0.1" units="cm"/>
      <inkml:brushProperty name="color" value="#AE198D"/>
      <inkml:brushProperty name="inkEffects" value="galaxy"/>
      <inkml:brushProperty name="anchorX" value="-43208.84375"/>
      <inkml:brushProperty name="anchorY" value="-71813.28125"/>
      <inkml:brushProperty name="scaleFactor" value="0.5"/>
    </inkml:brush>
  </inkml:definitions>
  <inkml:trace contextRef="#ctx0" brushRef="#br0">27 1 8752 0 0,'0'0'12022'0'0,"-3"3"-11274"0"0,0 2-3 0 0,0 3-5 0 0,-1 4 463 0 0,-1 2-1076 0 0,2 1 326 0 0,2 2 176 0 0,0 2-462 0 0,0-1 150 0 0,-1 0-53 0 0,2-1-37 0 0,0 0 1 0 0,0 0-3 0 0,-1 0-1 0 0,2 0-112 0 0,1 1 14 0 0,1-1-21 0 0,0 1 0 0 0,1 0-38 0 0,1 1 1 0 0,2 0-3 0 0,3 2-1 0 0,-1-1 0 0 0,8 6 75 0 0,4 1-97 0 0,3 0 33 0 0,1-2-86 0 0,5-1 134 0 0,2-3-80 0 0,3-2 26 0 0,2-2-5 0 0,2-2 0 0 0,1-2 0 0 0,3-3-75 0 0,1-3 22 0 0,0-2-11 0 0,-1-3 0 0 0,0-1-93 0 0,0-1-11 0 0,0-2-12 0 0,5-3-1421 0 0,8-3-1426 0 0,-2-2 1972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7"/>
    </inkml:context>
    <inkml:brush xml:id="br0">
      <inkml:brushProperty name="width" value="0.1" units="cm"/>
      <inkml:brushProperty name="height" value="0.1" units="cm"/>
      <inkml:brushProperty name="color" value="#AE198D"/>
      <inkml:brushProperty name="inkEffects" value="galaxy"/>
      <inkml:brushProperty name="anchorX" value="-44665.78516"/>
      <inkml:brushProperty name="anchorY" value="-73017.54688"/>
      <inkml:brushProperty name="scaleFactor" value="0.5"/>
    </inkml:brush>
  </inkml:definitions>
  <inkml:trace contextRef="#ctx0" brushRef="#br0">0 32 3680 0 0,'17'-31'22837'0'0,"-16"34"-22645"0"0,2 2-22 0 0,0 3-19 0 0,0 3-26 0 0,1 2-2 0 0,-1 1-2 0 0,1 1-1 0 0,-1 2-28 0 0,-1 0 8 0 0,0 1-4 0 0,0 1 0 0 0,0 1 0 0 0,0-2-9 0 0,0 2 2 0 0,0 4 102 0 0,-1 1-133 0 0,-1 1 45 0 0,0 0-15 0 0,0-1 9 0 0,0-1 7 0 0,0 0-1 0 0,0-2 1 0 0,-1 1-47 0 0,-1 4 14 0 0,0-1 30 0 0,0 0-122 0 0,0 0 112 0 0,-1-1-113 0 0,1 0 33 0 0,2-1 82 0 0,0-1-119 0 0,3 1 132 0 0,1 0-132 0 0,0-1 151 0 0,2 0-82 0 0,0 0-49 0 0,0 0 129 0 0,0 0-155 0 0,2 0 151 0 0,-1 1-149 0 0,0-1 138 0 0,0 1-22 0 0,-1-2 7 0 0,1 0 3 0 0,1 5-933 0 0,1 4-2440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8"/>
    </inkml:context>
    <inkml:brush xml:id="br0">
      <inkml:brushProperty name="width" value="0.1" units="cm"/>
      <inkml:brushProperty name="height" value="0.1" units="cm"/>
      <inkml:brushProperty name="color" value="#AE198D"/>
      <inkml:brushProperty name="inkEffects" value="galaxy"/>
      <inkml:brushProperty name="anchorX" value="-53387.52734"/>
      <inkml:brushProperty name="anchorY" value="-65085.52344"/>
      <inkml:brushProperty name="scaleFactor" value="0.5"/>
    </inkml:brush>
  </inkml:definitions>
  <inkml:trace contextRef="#ctx0" brushRef="#br0">672 0 920 0 0,'0'0'18957'0'0,"0"2"-18811"0"0,0 1-58 0 0,-2 1 119 0 0,-1 2-150 0 0,-2 3 103 0 0,0 0-13 0 0,0 1 2 0 0,-1 1 3 0 0,0-1 19 0 0,0 1 209 0 0,0 1-264 0 0,2-1 89 0 0,-1 1-29 0 0,1 0 0 0 0,-1-1 0 0 0,1 0-28 0 0,0 1-1 0 0,0 0-2 0 0,1 0-1 0 0,-1 0-168 0 0,1-1 142 0 0,0 1-145 0 0,-1 0 115 0 0,1 1 152 0 0,0 2 284 0 0,-1 3-356 0 0,-1 0-57 0 0,0 0-17 0 0,0 1-27 0 0,-3 5 110 0 0,0 2-107 0 0,-1 1 36 0 0,1 0-10 0 0,-1 2 0 0 0,-1 2 0 0 0,0 0 0 0 0,-2 0 0 0 0,1 0-112 0 0,-3 9 32 0 0,-4 7 96 0 0,1 1-22 0 0,-2-1 12 0 0,-3 2 2 0 0,-2 3-37 0 0,-2-4 1 0 0,0-3-77 0 0,1-7 19 0 0,1-4 74 0 0,-1-4-108 0 0,-1-2 36 0 0,-2-3 72 0 0,-1-1-108 0 0,-6-1-794 0 0,-6 1-1120 0 0,2-3-8535 0 0,6-4-2875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9"/>
    </inkml:context>
    <inkml:brush xml:id="br0">
      <inkml:brushProperty name="width" value="0.1" units="cm"/>
      <inkml:brushProperty name="height" value="0.1" units="cm"/>
      <inkml:brushProperty name="color" value="#AE198D"/>
      <inkml:brushProperty name="inkEffects" value="galaxy"/>
      <inkml:brushProperty name="anchorX" value="-52080.625"/>
      <inkml:brushProperty name="anchorY" value="-65674.78125"/>
      <inkml:brushProperty name="scaleFactor" value="0.5"/>
    </inkml:brush>
  </inkml:definitions>
  <inkml:trace contextRef="#ctx0" brushRef="#br0">868 4 5064 0 0,'0'0'9134'0'0,"-2"-1"-8718"0"0,0 0 28 0 0,-1 0-41 0 0,1 1 0 0 0,-4 1-106 0 0,-2 2 1 0 0,-1 0-6 0 0,-2 3-4 0 0,-1 0 28 0 0,-1 4-8 0 0,-1 0 4 0 0,-2 0 0 0 0,-2 2-65 0 0,0 1 0 0 0,-1 0-5 0 0,-6 4 288 0 0,-6 5-74 0 0,-5 4-64 0 0,-1 2-268 0 0,1-1 61 0 0,2-1-40 0 0,1-1-19 0 0,-3 7 135 0 0,-7 6-21 0 0,2 3-117 0 0,3-1 39 0 0,5-1-18 0 0,6 0 56 0 0,4-2 3 0 0,3 2 2 0 0,1 1 3 0 0,2 3-102 0 0,-5 13 112 0 0,-4 14-150 0 0,1 5-68 0 0,1 1 16 0 0,2-1-16 0 0,4-2 0 0 0,3-2 0 0 0,2-1 0 0 0,3 11 0 0 0,4 2 103 0 0,1-4-58 0 0,5-35-7444 0 0,1 0-1149 0 0,0 27 1885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0"/>
    </inkml:context>
    <inkml:brush xml:id="br0">
      <inkml:brushProperty name="width" value="0.1" units="cm"/>
      <inkml:brushProperty name="height" value="0.1" units="cm"/>
      <inkml:brushProperty name="color" value="#AE198D"/>
      <inkml:brushProperty name="inkEffects" value="galaxy"/>
      <inkml:brushProperty name="anchorX" value="-53894.96875"/>
      <inkml:brushProperty name="anchorY" value="-69228.85938"/>
      <inkml:brushProperty name="scaleFactor" value="0.5"/>
    </inkml:brush>
  </inkml:definitions>
  <inkml:trace contextRef="#ctx0" brushRef="#br0">1 87 1376 0 0,'6'-5'4722'0'0,"-3"1"-4224"0"0,2 0 456 0 0,-1 0-160 0 0,0 0-105 0 0,-2 2 2 0 0,6-7 2971 0 0,-4 6-3178 0 0,1-1 235 0 0,0 0-103 0 0,-1 1-23 0 0,1 0 1 0 0,2 0-208 0 0,0 1 442 0 0,-2 0-577 0 0,0 1 11 0 0,1-1-42 0 0,-2 0-25 0 0,1 1-2 0 0,-3 0-113 0 0,4-1-5 0 0,1 1-6 0 0,4-1 182 0 0,2 0-100 0 0,4 0 39 0 0,0 1-6 0 0,1 0-46 0 0,5 0 162 0 0,-1 2-208 0 0,1 1 104 0 0,2 0 181 0 0,-1 0-261 0 0,1-1 43 0 0,4-1 123 0 0,1 0-195 0 0,-1 0 34 0 0,2-1-22 0 0,0 0-2 0 0,2-1-1 0 0,1-1-28 0 0,8 1 74 0 0,14-1 42 0 0,2 1-75 0 0,0 0 28 0 0,-1 0-9 0 0,-4 0 0 0 0,7 2 150 0 0,-2 2-193 0 0,-4-1 83 0 0,-3 1-17 0 0,-4 0-1 0 0,-3 1 2 0 0,-4 0-74 0 0,-2 0 2 0 0,-4 1-6 0 0,4 0-2 0 0,-1 0-84 0 0,-3-1 24 0 0,-3 1 63 0 0,1 0-1926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1"/>
    </inkml:context>
    <inkml:brush xml:id="br0">
      <inkml:brushProperty name="width" value="0.1" units="cm"/>
      <inkml:brushProperty name="height" value="0.1" units="cm"/>
      <inkml:brushProperty name="color" value="#AE198D"/>
      <inkml:brushProperty name="inkEffects" value="galaxy"/>
      <inkml:brushProperty name="anchorX" value="-56020.16016"/>
      <inkml:brushProperty name="anchorY" value="-69819.5625"/>
      <inkml:brushProperty name="scaleFactor" value="0.5"/>
    </inkml:brush>
  </inkml:definitions>
  <inkml:trace contextRef="#ctx0" brushRef="#br0">303 0 5064 0 0,'0'0'8644'0'0,"0"3"-7484"0"0,0 3-980 0 0,-1 2 289 0 0,0 7 166 0 0,0 5-522 0 0,-1 2 156 0 0,0 3-60 0 0,1 2-47 0 0,0 1 3 0 0,-1 1-4 0 0,1 0-1 0 0,-2 2 10 0 0,1 10 192 0 0,-2 4-250 0 0,-2 0 56 0 0,-3 9 130 0 0,-5 7-206 0 0,-1 0 1 0 0,0-3-97 0 0,1-5 92 0 0,0-3-109 0 0,0-5 106 0 0,-2-3-106 0 0,0-3 106 0 0,1-1-106 0 0,-2 4 106 0 0,0-2-32 0 0,0-4-63 0 0,1-3 132 0 0,-1-3-154 0 0,-2-3 160 0 0,-12 4-3454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2"/>
    </inkml:context>
    <inkml:brush xml:id="br0">
      <inkml:brushProperty name="width" value="0.1" units="cm"/>
      <inkml:brushProperty name="height" value="0.1" units="cm"/>
      <inkml:brushProperty name="color" value="#AE198D"/>
      <inkml:brushProperty name="inkEffects" value="galaxy"/>
      <inkml:brushProperty name="anchorX" value="-55054.09375"/>
      <inkml:brushProperty name="anchorY" value="-70323.66406"/>
      <inkml:brushProperty name="scaleFactor" value="0.5"/>
    </inkml:brush>
  </inkml:definitions>
  <inkml:trace contextRef="#ctx0" brushRef="#br0">0 0 3224 0 0,'0'0'10290'0'0,"3"0"-9882"0"0,4 0-18 0 0,2 0-16 0 0,-1 0-71 0 0,2 0 346 0 0,4 1-262 0 0,0 1-282 0 0,3 1 75 0 0,-1 1-51 0 0,0 0-29 0 0,2 2 111 0 0,3 4-62 0 0,2 3-23 0 0,0 3-66 0 0,-1 0-60 0 0,3 5 85 0 0,-1 2-32 0 0,-1-1-63 0 0,-1-1 20 0 0,-1 0-10 0 0,0 1 0 0 0,-1 0 0 0 0,1 1 0 0 0,1 1 0 0 0,-1 1 0 0 0,1 1 0 0 0,-1 1 75 0 0,0 1-96 0 0,-1 0 106 0 0,-1 0-106 0 0,-1-1 31 0 0,-3 0-10 0 0,-2 0 0 0 0,-4 1 0 0 0,-3-1 0 0 0,-3-1 0 0 0,-5 5 0 0 0,-2 0 75 0 0,-3-1-96 0 0,-5 4-11868 0 0,2-6 6870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3"/>
    </inkml:context>
    <inkml:brush xml:id="br0">
      <inkml:brushProperty name="width" value="0.1" units="cm"/>
      <inkml:brushProperty name="height" value="0.1" units="cm"/>
      <inkml:brushProperty name="color" value="#AE198D"/>
      <inkml:brushProperty name="inkEffects" value="galaxy"/>
      <inkml:brushProperty name="anchorX" value="-56261.90234"/>
      <inkml:brushProperty name="anchorY" value="-71710.125"/>
      <inkml:brushProperty name="scaleFactor" value="0.5"/>
    </inkml:brush>
  </inkml:definitions>
  <inkml:trace contextRef="#ctx0" brushRef="#br0">0 32 5064 0 0,'0'0'224'0'0,"1"-1"56"0"0,3 0-334 0 0,2-1 100 0 0,3-1 1624 0 0,2-2-206 0 0,-1 0 208 0 0,-1 0 44 0 0,0 2-1072 0 0,-1 1 86 0 0,-1 0-128 0 0,1 2-20 0 0,1-1-212 0 0,1 1 22 0 0,2-1-28 0 0,0 0-2 0 0,1 1 25 0 0,0 1-7 0 0,1-1 4 0 0,0 1 0 0 0,1 0-65 0 0,0 2 9 0 0,1 0-7 0 0,0 1-1 0 0,1 0-56 0 0,-1 2-2 0 0,1 1-4 0 0,0 1-2 0 0,0 2-298 0 0,0 2-28 0 0,1 1-10 0 0,0 0-16 0 0,1 3 112 0 0,2 1-32 0 0,2 1 16 0 0,2 1 0 0 0,1 2 0 0 0,2 0 0 0 0,1 0 0 0 0,2 1 0 0 0,0 1 0 0 0,0 1 0 0 0,0 2 0 0 0,-3 1 0 0 0,0 2 0 0 0,-4 0 0 0 0,-3 2 0 0 0,0 5 0 0 0,-4 0 0 0 0,-4 0 0 0 0,-5 1-840 0 0,-3-1 7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1"/>
    </inkml:context>
    <inkml:brush xml:id="br0">
      <inkml:brushProperty name="width" value="0.1" units="cm"/>
      <inkml:brushProperty name="height" value="0.1" units="cm"/>
      <inkml:brushProperty name="color" value="#AE198D"/>
      <inkml:brushProperty name="inkEffects" value="galaxy"/>
      <inkml:brushProperty name="anchorX" value="-57051.33984"/>
      <inkml:brushProperty name="anchorY" value="-72854.85938"/>
      <inkml:brushProperty name="scaleFactor" value="0.5"/>
    </inkml:brush>
  </inkml:definitions>
  <inkml:trace contextRef="#ctx0" brushRef="#br0">70 0 456 0 0,'0'0'17435'0'0,"3"1"-16727"0"0,2 1-50 0 0,-1 0-6 0 0,0 0-2 0 0,1 1-2 0 0,2 1-233 0 0,0 0 10 0 0,1 1-26 0 0,1 2-6 0 0,0-1-262 0 0,0 2 28 0 0,-2 0-43 0 0,1 3 204 0 0,0 0-174 0 0,1 1 62 0 0,2 3 78 0 0,0-1-270 0 0,0 1 8 0 0,0-1 98 0 0,-2-1-154 0 0,1-2 48 0 0,-1 0 59 0 0,0 0-96 0 0,0-1 181 0 0,1 0-44 0 0,-2-2 18 0 0,-1 0 2 0 0,0 1-37 0 0,2 3 113 0 0,0 1-147 0 0,1-1 85 0 0,1 3 122 0 0,-1 1-187 0 0,0-1 64 0 0,-1 0-21 0 0,0 0 0 0 0,-1 0 0 0 0,-1-1-18 0 0,-1 0 4 0 0,0-1-2 0 0,2 4 75 0 0,0 0-152 0 0,0 1-27 0 0,-1-2 114 0 0,0-1-154 0 0,-1-1 151 0 0,-1-1-148 0 0,-1 1 137 0 0,1-2-135 0 0,-2 1 115 0 0,0 1-109 0 0,-1 0 106 0 0,-1 0-32 0 0,-1 1 11 0 0,1 0 0 0 0,-2-1 0 0 0,1 1-75 0 0,0 1 22 0 0,0 0-11 0 0,-1 0 0 0 0,-1 0 149 0 0,1 0-23 0 0,-1 0 15 0 0,0 0 3 0 0,0 1-168 0 0,1 0 48 0 0,0-1-24 0 0,0 1 0 0 0,1-1 0 0 0,-1 4 0 0 0,-1 1 0 0 0,0 1 0 0 0,-1-1 0 0 0,-1 0 0 0 0,0-1 0 0 0,-2-2 0 0 0,0 1 0 0 0,-1-2 0 0 0,-1 1 0 0 0,0-1 0 0 0,-3 3 0 0 0,0 0 0 0 0,0 1 0 0 0,1-1 0 0 0,0-1 0 0 0,0 1 0 0 0,0-2 75 0 0,0 1-97 0 0,-1 1 33 0 0,1-2-11 0 0,-1 0 93 0 0,-1 1-119 0 0,2 0 114 0 0,-3-1-110 0 0,2 1 136 0 0,0-1-69 0 0,0-1-52 0 0,0 1 130 0 0,-1 0-155 0 0,-1 0 48 0 0,-2 0-16 0 0,0 1 0 0 0,-3 0 0 0 0,-5 4 75 0 0,-7 4-610 0 0,-9 1-614 0 0,-2-1-11272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4"/>
    </inkml:context>
    <inkml:brush xml:id="br0">
      <inkml:brushProperty name="width" value="0.1" units="cm"/>
      <inkml:brushProperty name="height" value="0.1" units="cm"/>
      <inkml:brushProperty name="color" value="#AE198D"/>
      <inkml:brushProperty name="inkEffects" value="galaxy"/>
      <inkml:brushProperty name="anchorX" value="-57736.64063"/>
      <inkml:brushProperty name="anchorY" value="-72951.85938"/>
      <inkml:brushProperty name="scaleFactor" value="0.5"/>
    </inkml:brush>
  </inkml:definitions>
  <inkml:trace contextRef="#ctx0" brushRef="#br0">490 11 3224 0 0,'0'0'12656'0'0,"2"-1"-12042"0"0,0-1 21 0 0,2 0-21 0 0,1 0-15 0 0,-2 1-138 0 0,3-1 1495 0 0,-5 4-1876 0 0,1 3 206 0 0,0 0-13 0 0,0 1 26 0 0,0 3 3 0 0,-1 1-212 0 0,0 1 14 0 0,-2 1-27 0 0,0 0-4 0 0,-1-2 121 0 0,1 1-17 0 0,0 0 22 0 0,1 2-1 0 0,-1 0-82 0 0,1 1 15 0 0,1 1-19 0 0,1 1 1 0 0,-1 0-57 0 0,0-1-58 0 0,0 2 115 0 0,-1-1-142 0 0,2 0 174 0 0,-1 0-89 0 0,1 0 20 0 0,-1-1-3 0 0,-1 0-1 0 0,1 0 0 0 0,-2 1 0 0 0,1 3 94 0 0,0 0-112 0 0,-1 0 38 0 0,0-2-12 0 0,0 0 10 0 0,0-1-4 0 0,0 0 2 0 0,0 0 0 0 0,-1 0-102 0 0,1 0 122 0 0,0-1-42 0 0,-1 0-79 0 0,0 1 26 0 0,-1-1-13 0 0,1 0 75 0 0,-1 0-96 0 0,1-1 31 0 0,-1 0 74 0 0,0-1-108 0 0,1 1 36 0 0,-1 0-12 0 0,0 0 0 0 0,1-1 75 0 0,0 0-96 0 0,-1 0 31 0 0,0-1-10 0 0,1 1 0 0 0,-2-1 75 0 0,2 0-96 0 0,-2 1 125 0 0,0-2-131 0 0,0 0 115 0 0,-1-1-109 0 0,0 1 31 0 0,0-1-10 0 0,-1 1 94 0 0,0-1-121 0 0,-1 2 134 0 0,1 0-134 0 0,1-1 40 0 0,-2 2-13 0 0,1-1 0 0 0,0 1 0 0 0,0 1 0 0 0,-2 3 75 0 0,0 3 72 0 0,0 1-101 0 0,0 0 38 0 0,1-2-12 0 0,1-1-84 0 0,-2 0-78 0 0,2-2 44 0 0,-3-1-22 0 0,1 0 79 0 0,-1-1-22 0 0,1-1 86 0 0,1 0-96 0 0,-1-1 31 0 0,1 1-10 0 0,0 0 0 0 0,-2 1 0 0 0,0-1 0 0 0,-1 0 0 0 0,2-1 75 0 0,0 0-96 0 0,1-2 31 0 0,-1 0-10 0 0,1 1 0 0 0,0-1 0 0 0,1 0 75 0 0,-1-1-96 0 0,0 1 31 0 0,-1 0-10 0 0,-2 0 0 0 0,-1 1 75 0 0,0-1-96 0 0,0 0 31 0 0,1-2-10 0 0,2-2 0 0 0,-1 1 0 0 0,2-2 75 0 0,-1 2-96 0 0,-1 0 31 0 0,1 1-10 0 0,2-1 0 0 0,-1 0 0 0 0,3-1 0 0 0,-1 2 0 0 0,0-1 0 0 0,0 0 0 0 0,0 1 0 0 0,0 0 0 0 0,-2 2 0 0 0,0 0-765 0 0,-1 4-1088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5"/>
    </inkml:context>
    <inkml:brush xml:id="br0">
      <inkml:brushProperty name="width" value="0.1" units="cm"/>
      <inkml:brushProperty name="height" value="0.1" units="cm"/>
      <inkml:brushProperty name="color" value="#AE198D"/>
      <inkml:brushProperty name="inkEffects" value="galaxy"/>
      <inkml:brushProperty name="anchorX" value="-56598.17578"/>
      <inkml:brushProperty name="anchorY" value="-73871.92969"/>
      <inkml:brushProperty name="scaleFactor" value="0.5"/>
    </inkml:brush>
  </inkml:definitions>
  <inkml:trace contextRef="#ctx0" brushRef="#br0">461 1 6912 0 0,'0'0'10895'0'0,"0"3"-10581"0"0,0 2-4 0 0,-1 2 2 0 0,-1 2 0 0 0,1 3-196 0 0,-2 2 140 0 0,-1 1-182 0 0,-1 0 2 0 0,-1 0-6 0 0,0-1-80 0 0,0 0 132 0 0,0-2-42 0 0,-1 1 16 0 0,-2-1 0 0 0,2 1 0 0 0,-2 0-112 0 0,0 0 135 0 0,-1-1-148 0 0,-2 2 230 0 0,0 0-161 0 0,0-1 53 0 0,-2 0-13 0 0,1-1 10 0 0,1-2-4 0 0,-1 0 2 0 0,2-1 0 0 0,-2-1 28 0 0,0-1 2 0 0,0-1 0 0 0,0 0 2 0 0,-1-1-28 0 0,-3 1 120 0 0,-1 0-148 0 0,0-2 11 0 0,0-1-6 0 0,0-2-79 0 0,1-2 132 0 0,-2-1-154 0 0,-2-3 132 0 0,-5-5-684 0 0,-7-6-849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6"/>
    </inkml:context>
    <inkml:brush xml:id="br0">
      <inkml:brushProperty name="width" value="0.1" units="cm"/>
      <inkml:brushProperty name="height" value="0.1" units="cm"/>
      <inkml:brushProperty name="color" value="#AE198D"/>
      <inkml:brushProperty name="inkEffects" value="galaxy"/>
      <inkml:brushProperty name="anchorX" value="-50640.54297"/>
      <inkml:brushProperty name="anchorY" value="-66784.20313"/>
      <inkml:brushProperty name="scaleFactor" value="0.5"/>
    </inkml:brush>
  </inkml:definitions>
  <inkml:trace contextRef="#ctx0" brushRef="#br0">0 11 8840 0 0,'2'-1'7206'0'0,"2"-1"-6405"0"0,-1 0-281 0 0,5 0 603 0 0,1 0-787 0 0,-1 2 115 0 0,-1-1-86 0 0,-2 1-8 0 0,0 0-5 0 0,3 0-242 0 0,0 3 12 0 0,0-1-18 0 0,1 2-17 0 0,0 0 12 0 0,5 3 107 0 0,0 2-142 0 0,3-1 86 0 0,0 0-28 0 0,0-1 16 0 0,3 3 192 0 0,1 0-203 0 0,-1-1 70 0 0,1 1-21 0 0,0-1 0 0 0,5 2 206 0 0,7 4-69 0 0,2 0-173 0 0,0 1 57 0 0,0 0-29 0 0,1 0-28 0 0,-1-1-1 0 0,0-1-2 0 0,1 0-1 0 0,1-1-18 0 0,2-1-5 0 0,-2-1 0 0 0,-2-1-1 0 0,-2 0-130 0 0,1 1 36 0 0,-2 1-18 0 0,4 4 0 0 0,5 4 75 0 0,0 6-96 0 0,-5-1 31 0 0,-4-1-10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7"/>
    </inkml:context>
    <inkml:brush xml:id="br0">
      <inkml:brushProperty name="width" value="0.1" units="cm"/>
      <inkml:brushProperty name="height" value="0.1" units="cm"/>
      <inkml:brushProperty name="color" value="#AE198D"/>
      <inkml:brushProperty name="inkEffects" value="galaxy"/>
      <inkml:brushProperty name="anchorX" value="-52340.58594"/>
      <inkml:brushProperty name="anchorY" value="-67877.71875"/>
      <inkml:brushProperty name="scaleFactor" value="0.5"/>
    </inkml:brush>
  </inkml:definitions>
  <inkml:trace contextRef="#ctx0" brushRef="#br0">1 18 4144 0 0,'11'-10'11900'0'0,"-9"9"-11243"0"0,1 0-395 0 0,-1 0 126 0 0,3 1 278 0 0,2-2-482 0 0,0 1 158 0 0,4 0 198 0 0,1 1-436 0 0,-2-1 140 0 0,4 2 79 0 0,1 2-280 0 0,2 1 78 0 0,-1-1-32 0 0,1 0-103 0 0,0 1 28 0 0,0-2 70 0 0,5 1-108 0 0,5 0 111 0 0,6 2-108 0 0,1 0 106 0 0,0 1-106 0 0,0-1 31 0 0,-4 1-10 0 0,6 0 84 0 0,1 0-108 0 0,-3 2 148 0 0,-2 0-156 0 0,-1 0 160 0 0,0 1-160 0 0,0 1 123 0 0,-1-1-112 0 0,1 2 31 0 0,0-1-10 0 0,0 1 0 0 0,-1 1 0 0 0,-2 3 75 0 0,-3 2-96 0 0,1 2 31 0 0,-3 3-10 0 0,-4 1 75 0 0,-3 2-96 0 0,-4 1 31 0 0,-1 1-10 0 0,-3 1 0 0 0,-3 1 0 0 0,-3 2 0 0 0,-3 0 75 0 0,-1 2-96 0 0,-1 0 31 0 0,-3 2 102 0 0,0 9 6 0 0,0 1-145 0 0,-1 4-2145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8"/>
    </inkml:context>
    <inkml:brush xml:id="br0">
      <inkml:brushProperty name="width" value="0.1" units="cm"/>
      <inkml:brushProperty name="height" value="0.1" units="cm"/>
      <inkml:brushProperty name="color" value="#AE198D"/>
      <inkml:brushProperty name="inkEffects" value="galaxy"/>
      <inkml:brushProperty name="anchorX" value="-39122.14063"/>
      <inkml:brushProperty name="anchorY" value="-69008.5625"/>
      <inkml:brushProperty name="scaleFactor" value="0.5"/>
    </inkml:brush>
  </inkml:definitions>
  <inkml:trace contextRef="#ctx0" brushRef="#br0">0 47 3680 0 0,'0'0'8174'0'0,"2"-1"-7298"0"0,1 0-6 0 0,0 0-324 0 0,4-2 633 0 0,0 1-826 0 0,-1-1 322 0 0,1 1-109 0 0,-1-3 20 0 0,0 2-4 0 0,-2-1-54 0 0,1 1-2 0 0,2-1-4 0 0,0 0 502 0 0,4 1-769 0 0,0 0 241 0 0,2 0-87 0 0,1 2-94 0 0,1 0 17 0 0,1 3-20 0 0,1-1 1 0 0,1 3-66 0 0,1 0 0 0 0,3 1-5 0 0,2 0-2 0 0,2 2-74 0 0,1 0 2 0 0,3 1-6 0 0,1 2-2 0 0,0 1-84 0 0,1 1-4 0 0,0 0-4 0 0,1 0-4 0 0,-1 2-74 0 0,-2 0 132 0 0,-2 0-154 0 0,-2 1 160 0 0,0 0-160 0 0,0 0 48 0 0,-5 1-128 0 0,-1 2-901 0 0,-4-2-1112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9"/>
    </inkml:context>
    <inkml:brush xml:id="br0">
      <inkml:brushProperty name="width" value="0.1" units="cm"/>
      <inkml:brushProperty name="height" value="0.1" units="cm"/>
      <inkml:brushProperty name="color" value="#AE198D"/>
      <inkml:brushProperty name="inkEffects" value="galaxy"/>
      <inkml:brushProperty name="anchorX" value="-40486.46875"/>
      <inkml:brushProperty name="anchorY" value="-69847.84375"/>
      <inkml:brushProperty name="scaleFactor" value="0.5"/>
    </inkml:brush>
  </inkml:definitions>
  <inkml:trace contextRef="#ctx0" brushRef="#br0">0 0 7832 0 0,'4'1'7442'0'0,"-1"0"-6728"0"0,4 2 101 0 0,2 0-137 0 0,2 2 432 0 0,1 1-946 0 0,2 3 278 0 0,3 1 234 0 0,-1 1-494 0 0,1 1 162 0 0,0 0-56 0 0,-1 0 28 0 0,0 0-8 0 0,0 0 4 0 0,0 1 0 0 0,-1 0-74 0 0,5 2 272 0 0,1 2-352 0 0,1 0 178 0 0,4 1 316 0 0,7 3-228 0 0,0-2-302 0 0,2-3 94 0 0,-2-3-56 0 0,-3-4-112 0 0,8-3 32 0 0,1-4-90 0 0,-1-3 20 0 0,-3-3-10 0 0,0-2 0 0 0,0-3 0 0 0,13-8-3724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0"/>
    </inkml:context>
    <inkml:brush xml:id="br0">
      <inkml:brushProperty name="width" value="0.1" units="cm"/>
      <inkml:brushProperty name="height" value="0.1" units="cm"/>
      <inkml:brushProperty name="color" value="#AE198D"/>
      <inkml:brushProperty name="inkEffects" value="galaxy"/>
      <inkml:brushProperty name="anchorX" value="-53668.97266"/>
      <inkml:brushProperty name="anchorY" value="-79562.375"/>
      <inkml:brushProperty name="scaleFactor" value="0.5"/>
    </inkml:brush>
  </inkml:definitions>
  <inkml:trace contextRef="#ctx0" brushRef="#br0">1 1 3224 0 0,'0'0'14302'0'0,"2"5"-13125"0"0,0 1-917 0 0,1 4 287 0 0,2 1 165 0 0,0 1-639 0 0,1 3 199 0 0,1 1-89 0 0,0 0-82 0 0,-1 3 117 0 0,1 1-152 0 0,0-1 46 0 0,0 1-25 0 0,0-1 2 0 0,-1 0-1 0 0,2-1 10 0 0,3 5 108 0 0,3 0-142 0 0,1 1-64 0 0,2 0 110 0 0,1-1-137 0 0,1 0 134 0 0,-1-2-134 0 0,4 4-240 0 0,0-1-9844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1"/>
    </inkml:context>
    <inkml:brush xml:id="br0">
      <inkml:brushProperty name="width" value="0.1" units="cm"/>
      <inkml:brushProperty name="height" value="0.1" units="cm"/>
      <inkml:brushProperty name="color" value="#AE198D"/>
      <inkml:brushProperty name="inkEffects" value="galaxy"/>
      <inkml:brushProperty name="anchorX" value="-54562.17578"/>
      <inkml:brushProperty name="anchorY" value="-80653.10156"/>
      <inkml:brushProperty name="scaleFactor" value="0.5"/>
    </inkml:brush>
  </inkml:definitions>
  <inkml:trace contextRef="#ctx0" brushRef="#br0">1 1 1376 0 0,'0'0'128'0'0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2"/>
    </inkml:context>
    <inkml:brush xml:id="br0">
      <inkml:brushProperty name="width" value="0.1" units="cm"/>
      <inkml:brushProperty name="height" value="0.1" units="cm"/>
      <inkml:brushProperty name="color" value="#AE198D"/>
      <inkml:brushProperty name="inkEffects" value="galaxy"/>
      <inkml:brushProperty name="anchorX" value="-55197.17578"/>
      <inkml:brushProperty name="anchorY" value="-81288.10156"/>
      <inkml:brushProperty name="scaleFactor" value="0.5"/>
    </inkml:brush>
  </inkml:definitions>
  <inkml:trace contextRef="#ctx0" brushRef="#br0">15 6 9416 0 0,'-6'-6'10813'0'0,"5"9"-10747"0"0,0 0 82 0 0,0 2-5 0 0,0 2 6 0 0,-1 2 3 0 0,0-1 131 0 0,1 3 336 0 0,2 0-425 0 0,-1 1-64 0 0,2 4 40 0 0,2 0-122 0 0,0-3 178 0 0,0 2 243 0 0,1 2-101 0 0,1-1-217 0 0,-1-1 71 0 0,3 2 149 0 0,0-1-278 0 0,0 0 91 0 0,-1-2-32 0 0,0-2-56 0 0,0 2 119 0 0,3 3-75 0 0,-1 1-87 0 0,0-2-47 0 0,0 3 116 0 0,-1-1-154 0 0,0-1 48 0 0,1-2-16 0 0,-3 0 0 0 0,0-2 0 0 0,1 0 84 0 0,-1-1-108 0 0,0 0 176 0 0,1 0-80 0 0,0 1 28 0 0,1-1-4 0 0,1 0 38 0 0,4 3 138 0 0,-1 0-187 0 0,2 2 8 0 0,-1-1-14 0 0,-1-1-6 0 0,-1-1-1 0 0,0-1 0 0 0,0 2 84 0 0,0 0-108 0 0,1 0-48 0 0,-1 0 87 0 0,-2-1-108 0 0,1 2 106 0 0,1 1-106 0 0,-2-1 115 0 0,3 1-118 0 0,1-2 36 0 0,-2-1-12 0 0,0-1 75 0 0,-1-1-22 0 0,2 2 86 0 0,0 2-96 0 0,1-2-43 0 0,0 4 10 0 0,3 0 65 0 0,-1 0-96 0 0,-2 0 31 0 0,1 1-10 0 0,-1-1 103 0 0,0-1-39 0 0,0 2 17 0 0,-1-3-94 0 0,-1 1 26 0 0,0-3-13 0 0,0 0 168 0 0,-1-2-29 0 0,0 0 18 0 0,2 3 3 0 0,3 3-187 0 0,2 0 54 0 0,0-1-27 0 0,0 0-131 0 0,-1-1 57 0 0,-2 0-16 0 0,1-2 104 0 0,0 0 102 0 0,-1-1-51 0 0,0-1 18 0 0,1 0-95 0 0,4 2 25 0 0,0 0-13 0 0,-1 1 0 0 0,2 2 0 0 0,-2 2 93 0 0,2 1-7 0 0,-2-1-105 0 0,0-1 35 0 0,2-1-16 0 0,1 0 0 0 0,0-2 0 0 0,3 1 0 0 0,-2 0 93 0 0,0-1-119 0 0,-1-1 39 0 0,0-1 71 0 0,-3-1-108 0 0,-1 0 111 0 0,-2 0-109 0 0,0-2 108 0 0,-1 0-108 0 0,-1 0 108 0 0,1 2-33 0 0,0-1-64 0 0,0 0 22 0 0,-1-1 73 0 0,-1 2-108 0 0,0-3 36 0 0,-1 1 72 0 0,-1-1-108 0 0,-1 0 36 0 0,1-2 72 0 0,0 1-108 0 0,1 1 36 0 0,1 1-12 0 0,0 0 0 0 0,1-1 0 0 0,-2 1 0 0 0,-1-1 0 0 0,1 0 84 0 0,-1 0-108 0 0,1 1 129 0 0,2 2-47 0 0,1-1-69 0 0,2 1 98 0 0,-1-2-109 0 0,-1 0 108 0 0,1 0-108 0 0,-1 0 108 0 0,2 2-108 0 0,1-1 108 0 0,1 1-108 0 0,3 1 33 0 0,0 1-11 0 0,-1-2 75 0 0,2 3-97 0 0,1 1 33 0 0,0 0-11 0 0,-1-1 0 0 0,0-1 0 0 0,-2-2 0 0 0,-1-1 75 0 0,0-1-97 0 0,2 2 117 0 0,1 0-119 0 0,0-1 36 0 0,-1 0 63 0 0,0 0-97 0 0,-2 0 33 0 0,-1-2-11 0 0,0 0 0 0 0,0 1 0 0 0,0-1 75 0 0,0-1-97 0 0,-1 0 33 0 0,0 1-11 0 0,0-1 0 0 0,0 0 0 0 0,-1 2 75 0 0,-1-1-97 0 0,1 0 33 0 0,-1-1-11 0 0,1 0 75 0 0,0 0-97 0 0,2 1 33 0 0,0-1-11 0 0,0 1 84 0 0,1-1-108 0 0,0 0 36 0 0,0-1 72 0 0,1 1-108 0 0,1 0 36 0 0,5 0 72 0 0,0 1-33 0 0,1-1-61 0 0,-1 0 96 0 0,-3 0-108 0 0,4 2 33 0 0,0-1-11 0 0,-2 0 0 0 0,1 0 0 0 0,-2 0 0 0 0,1-2 0 0 0,-2 1 0 0 0,-1-1 0 0 0,0 1 0 0 0,2-1 0 0 0,1 0 75 0 0,-2 0-97 0 0,-1 0 33 0 0,1-1-11 0 0,-1 0 75 0 0,0 0-97 0 0,-2 1 33 0 0,-1 0-11 0 0,-1-1 0 0 0,0 0 75 0 0,0 0-97 0 0,-1 0 33 0 0,2 1-11 0 0,2 0 0 0 0,-1 1 0 0 0,-2 0 0 0 0,2-1 75 0 0,-1 0-97 0 0,1-2 33 0 0,0 1-11 0 0,-1-1 0 0 0,1 0 0 0 0,1 0 0 0 0,1 0 0 0 0,-1 0 75 0 0,-1-1-97 0 0,2-1 33 0 0,0 1-11 0 0,0 0 0 0 0,-2 1 0 0 0,-1-1 0 0 0,-1 1 0 0 0,1 0 0 0 0,-3 0 0 0 0,-2-1 0 0 0,2 0 75 0 0,1 0-97 0 0,0-1 33 0 0,0 0-11 0 0,1 0 0 0 0,2-2 0 0 0,0 2 0 0 0,0-1 0 0 0,0 0 0 0 0,0 0 0 0 0,0-1 0 0 0,-1 1 0 0 0,-1 1 0 0 0,4-1 0 0 0,-1 1 0 0 0,0-2 75 0 0,-2 0-97 0 0,-3 0 33 0 0,0 1-11 0 0,-1 0 0 0 0,1 0 0 0 0,-4-1 0 0 0,1 2 0 0 0,0 0 0 0 0,0 0 0 0 0,0 0 0 0 0,1-1 0 0 0,0 0 0 0 0,1-1 0 0 0,0 0 0 0 0,-1 2 0 0 0,4-1 0 0 0,0 0 0 0 0,-2-1 0 0 0,1 1 0 0 0,0-1 0 0 0,1 0 0 0 0,-2 0 0 0 0,0 0 0 0 0,1-1 0 0 0,-1 0 0 0 0,0 1 0 0 0,0-1 0 0 0,-3 1 0 0 0,-1 0 0 0 0,2 1 0 0 0,0-1 0 0 0,0 1 0 0 0,0-1 0 0 0,2 1 0 0 0,1-1 0 0 0,0 0 0 0 0,-1 0 0 0 0,-1-1 0 0 0,2-1 0 0 0,0 1 0 0 0,2-3 0 0 0,0 1 75 0 0,1 0-97 0 0,1-1 33 0 0,2-1-11 0 0,-1 0 0 0 0,-2-2 0 0 0,1 0 0 0 0,-1 0 0 0 0,-2 0 75 0 0,-1 0-97 0 0,0-1 33 0 0,2-1-11 0 0,-1 0 0 0 0,-1 0 0 0 0,-2 1 0 0 0,0 1-84 0 0,1-1-1124 0 0,-1 0 129 0 0,-1-4-147 0 0,-3-4-26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3"/>
    </inkml:context>
    <inkml:brush xml:id="br0">
      <inkml:brushProperty name="width" value="0.1" units="cm"/>
      <inkml:brushProperty name="height" value="0.1" units="cm"/>
      <inkml:brushProperty name="color" value="#AE198D"/>
      <inkml:brushProperty name="inkEffects" value="galaxy"/>
      <inkml:brushProperty name="anchorX" value="-60573.0625"/>
      <inkml:brushProperty name="anchorY" value="-84482.23438"/>
      <inkml:brushProperty name="scaleFactor" value="0.5"/>
    </inkml:brush>
  </inkml:definitions>
  <inkml:trace contextRef="#ctx0" brushRef="#br0">1 21 920 0 0,'0'0'6826'0'0,"3"-1"-6188"0"0,3 0-141 0 0,-1 0-28 0 0,0-1 183 0 0,-1 2-17 0 0,1-2 25 0 0,2 0 3 0 0,0 0-37 0 0,2 0 2 0 0,0 0-2 0 0,2 1-2 0 0,1-1 18 0 0,-1 1 742 0 0,-1 0-957 0 0,1 1 179 0 0,-1-1-84 0 0,-1 1-25 0 0,0 0 0 0 0,1 0-253 0 0,-2 1 16 0 0,-2-1-29 0 0,0 0 144 0 0,1 0-343 0 0,2 1 106 0 0,-1-1-42 0 0,1 1 66 0 0,-2 0-10 0 0,1 1 6 0 0,1 2 2 0 0,2 0 84 0 0,0 1 4 0 0,2-1 4 0 0,0 1 4 0 0,0 0-93 0 0,1 0 8 0 0,0 2-9 0 0,0-1-2 0 0,1 1-56 0 0,0-1-2 0 0,1 0-4 0 0,2 0-2 0 0,-1 1 0 0 0,2 0 0 0 0,0 1 0 0 0,1-1 0 0 0,1 0 66 0 0,-1 1-10 0 0,3 0 6 0 0,-1-1 2 0 0,-1 0-65 0 0,0 0 9 0 0,2 0-7 0 0,2 0-1 0 0,-1 0-28 0 0,-2 1-1 0 0,3 0-2 0 0,0 0-1 0 0,0 0 38 0 0,1 0-12 0 0,-1 0 6 0 0,1 0 0 0 0,0 0-9 0 0,-1 0 2 0 0,-1 0-1 0 0,-2 1 0 0 0,-1 0-28 0 0,0-1-66 0 0,-1 2 128 0 0,-2 0-79 0 0,0 1 26 0 0,0-1-79 0 0,0 0 132 0 0,0 0-79 0 0,-2 1 54 0 0,1-1-13 0 0,0-1 4 0 0,1-1 0 0 0,-1 0-9 0 0,0 0 2 0 0,2 0-1 0 0,1 1 0 0 0,2 0-18 0 0,-1 1 4 0 0,-1-1-2 0 0,-1 0 0 0 0,1 0-74 0 0,0 0 20 0 0,-2 0 74 0 0,0 0-108 0 0,0 1 36 0 0,3 1-12 0 0,0 1 75 0 0,-2 0-96 0 0,0 0 115 0 0,-1-1-118 0 0,-2 0 130 0 0,-3-1-49 0 0,-2 0 16 0 0,1 1-1 0 0,0 0 0 0 0,-2 0 28 0 0,2 0 1 0 0,3 0 2 0 0,2 2 1 0 0,4-1-9 0 0,1 1 2 0 0,0 0-1 0 0,2 1 0 0 0,0-1 0 0 0,1 1-9 0 0,-1-2 2 0 0,5 3 74 0 0,-1 1-199 0 0,-2-1 173 0 0,-2 1-94 0 0,-2-1-49 0 0,-2-1 110 0 0,-3 1-130 0 0,-2-1 132 0 0,-2 0-132 0 0,0 1 114 0 0,-1-1-110 0 0,1 1 108 0 0,-1 0-108 0 0,2 2 33 0 0,1 0-11 0 0,-1 0 0 0 0,-2-2 0 0 0,-1 0 75 0 0,-1-1-97 0 0,0-1 33 0 0,-1 0-11 0 0,-3-4 0 0 0,4 4-523 0 0,-3 3-634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2"/>
    </inkml:context>
    <inkml:brush xml:id="br0">
      <inkml:brushProperty name="width" value="0.1" units="cm"/>
      <inkml:brushProperty name="height" value="0.1" units="cm"/>
      <inkml:brushProperty name="color" value="#AE198D"/>
      <inkml:brushProperty name="inkEffects" value="galaxy"/>
      <inkml:brushProperty name="anchorX" value="-45444.125"/>
      <inkml:brushProperty name="anchorY" value="-74627.65625"/>
      <inkml:brushProperty name="scaleFactor" value="0.5"/>
    </inkml:brush>
  </inkml:definitions>
  <inkml:trace contextRef="#ctx0" brushRef="#br0">0 0 4144 0 0,'0'0'15782'0'0,"2"2"-15165"0"0,0-1-66 0 0,1 0 0 0 0,-2 0-5 0 0,7 3 577 0 0,0-1-819 0 0,0 0 269 0 0,-2 0-93 0 0,2 1-205 0 0,0 2 310 0 0,-1 0-409 0 0,-2-2-6 0 0,0 2-36 0 0,-1-1-19 0 0,-1 1-2 0 0,0-1-38 0 0,0 3 1 0 0,0 1-3 0 0,0-1-1 0 0,-1 0 10 0 0,0-1-4 0 0,1 1 2 0 0,2 1 0 0 0,0-1 10 0 0,0 2-4 0 0,-1-2 2 0 0,3 0 0 0 0,4 1 0 0 0,2 1 0 0 0,0-1 0 0 0,2 4 121 0 0,-1 0-127 0 0,-3-2 43 0 0,2 3 99 0 0,1 1-163 0 0,-1 0 54 0 0,0 0-19 0 0,-1-2 0 0 0,0 0-9 0 0,1 0 2 0 0,0-1-1 0 0,-1 0-28 0 0,-1 0 8 0 0,3 1-4 0 0,1-1 0 0 0,0-1 0 0 0,1-1-75 0 0,2 0 134 0 0,-1-1-80 0 0,2 0-49 0 0,3 1 110 0 0,0 0-37 0 0,2-1-80 0 0,-1 1 101 0 0,-2-1-110 0 0,0-1 108 0 0,-1 1-108 0 0,0-1 145 0 0,1 0-155 0 0,0 1 160 0 0,-2 0-160 0 0,0 2 160 0 0,0-2-160 0 0,1 1 160 0 0,-1-1-160 0 0,-1 0 160 0 0,2-1-160 0 0,1 1 160 0 0,1-1-160 0 0,0 0 123 0 0,1 0-113 0 0,1 0 108 0 0,2 0-108 0 0,1 1 33 0 0,-1 0-11 0 0,6 1 0 0 0,1 0 0 0 0,-2-1 75 0 0,6 3-97 0 0,-3 0 33 0 0,-1-1-11 0 0,-4 0 0 0 0,-2-1 0 0 0,-4-2 75 0 0,-1 1-97 0 0,-1-1 33 0 0,-1-1 64 0 0,-1 0-97 0 0,2 1 33 0 0,0 0 64 0 0,-1-1-97 0 0,0 0 33 0 0,0-1 73 0 0,-1-1-108 0 0,1-1 36 0 0,0 1 63 0 0,-1-1-97 0 0,0 0 33 0 0,1 1-11 0 0,3 0 84 0 0,-1-1-108 0 0,0 0 36 0 0,1-1 81 0 0,-1 2-119 0 0,-1-2 114 0 0,-1 0-110 0 0,-1 1 108 0 0,0 0-108 0 0,0-2 108 0 0,-1 1-108 0 0,-4-2 108 0 0,1 2-108 0 0,0 0 108 0 0,4 0-108 0 0,-1-1 108 0 0,3 0-108 0 0,1 0 33 0 0,2-1 64 0 0,0 0-97 0 0,1-1 33 0 0,0 1-11 0 0,0-1 75 0 0,0 0-97 0 0,1-1 33 0 0,0 0-11 0 0,9-3-1195 0 0,-2-2 865 0 0,-1-2-13564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4"/>
    </inkml:context>
    <inkml:brush xml:id="br0">
      <inkml:brushProperty name="width" value="0.1" units="cm"/>
      <inkml:brushProperty name="height" value="0.1" units="cm"/>
      <inkml:brushProperty name="color" value="#AE198D"/>
      <inkml:brushProperty name="inkEffects" value="galaxy"/>
      <inkml:brushProperty name="anchorX" value="-63371.61719"/>
      <inkml:brushProperty name="anchorY" value="-86240.16406"/>
      <inkml:brushProperty name="scaleFactor" value="0.5"/>
    </inkml:brush>
  </inkml:definitions>
  <inkml:trace contextRef="#ctx0" brushRef="#br0">0 5 1152 0 0,'0'0'0'0'0,"4"0"96"0"0,38-5 17295 0 0,-36 10-16260 0 0,2 3-878 0 0,0 0 274 0 0,0 2 365 0 0,0 1-639 0 0,-1-2 211 0 0,-2-3-72 0 0,0 2-158 0 0,-2 0 7 0 0,0 2-21 0 0,-1 2-3 0 0,-1 1-1 0 0,2 0 0 0 0,0 1 0 0 0,3 0 0 0 0,-1 0-102 0 0,0 2 0 0 0,-1-1-6 0 0,2 1-4 0 0,2 1-9 0 0,-1 4 114 0 0,1 2-145 0 0,0-1-64 0 0,-1 0 100 0 0,0-1-124 0 0,-3-3 111 0 0,-2-1-34 0 0,0-1 11 0 0,0 0 0 0 0,0-1 0 0 0,-1-1 94 0 0,0 1-9 0 0,0 0 8 0 0,1-1 3 0 0,-2 1-93 0 0,0-1 8 0 0,1 1-9 0 0,2 3 110 0 0,1 0-106 0 0,1 0 36 0 0,1 0-10 0 0,1-1-112 0 0,0 1 126 0 0,0-2-137 0 0,0 0 134 0 0,1-1-134 0 0,1 1 40 0 0,0 0-13 0 0,-3-1 0 0 0,0-1 0 0 0,2 1 75 0 0,-3 0-96 0 0,-2 0 106 0 0,0 2-106 0 0,0 2 115 0 0,-3 1-118 0 0,-2-1 36 0 0,0-1-12 0 0,2-2 0 0 0,1-2 0 0 0,0-1 150 0 0,1-1-63 0 0,1 0 28 0 0,3 1-3 0 0,2 0-47 0 0,1 0 5 0 0,-3 0-5 0 0,0 0-1 0 0,0 0 9 0 0,1 1-2 0 0,-3 0 1 0 0,-2 0 0 0 0,2 1-9 0 0,0-2 2 0 0,-1 1-1 0 0,0 0 84 0 0,-2 0-99 0 0,2 0 34 0 0,-1 1-11 0 0,-1-1-84 0 0,0 0 99 0 0,2 0-109 0 0,0-1 108 0 0,-1 0-108 0 0,0-3 33 0 0,0 0-11 0 0,0 0 0 0 0,0 2 75 0 0,-1 1-97 0 0,1 0 33 0 0,1 0-11 0 0,-3-1 0 0 0,0 0 0 0 0,-1 0 0 0 0,0-1 0 0 0,0 0 0 0 0,-1-1 0 0 0,0 1 0 0 0,0 0 0 0 0,-1 0 0 0 0,1 1 0 0 0,-2 0-112 0 0,1-1-15 0 0,2 0-11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5"/>
    </inkml:context>
    <inkml:brush xml:id="br0">
      <inkml:brushProperty name="width" value="0.1" units="cm"/>
      <inkml:brushProperty name="height" value="0.1" units="cm"/>
      <inkml:brushProperty name="color" value="#AE198D"/>
      <inkml:brushProperty name="inkEffects" value="galaxy"/>
      <inkml:brushProperty name="anchorX" value="-64395.68359"/>
      <inkml:brushProperty name="anchorY" value="-88347.82813"/>
      <inkml:brushProperty name="scaleFactor" value="0.5"/>
    </inkml:brush>
  </inkml:definitions>
  <inkml:trace contextRef="#ctx0" brushRef="#br0">996 307 4144 0 0,'12'0'14558'0'0,"-10"0"-13701"0"0,3-1-178 0 0,0 0 13 0 0,-1 0-24 0 0,3 0 2004 0 0,-11 1-2535 0 0,-5 0-57 0 0,-4-1-2 0 0,-2-1-4 0 0,-2 0-2 0 0,-3 0-84 0 0,-2 1 24 0 0,-2 0-12 0 0,0 0 75 0 0,-1-1 44 0 0,-1 0 1 0 0,-1-1 6 0 0,-4-2 189 0 0,-2 0-203 0 0,0-1 79 0 0,-1-1-25 0 0,2 0 12 0 0,1 0-4 0 0,1-1 2 0 0,-1-2 0 0 0,0 0-18 0 0,0-2-5 0 0,-1-1 0 0 0,1-1-1 0 0,-3-1-177 0 0,-7-6 125 0 0,-3-1-121 0 0,-1 1 31 0 0,-1-1-10 0 0,7 2 0 0 0,-3 0-588 0 0,-1 2-681 0 0,-2 4-1232 0 0,0 6-1666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6"/>
    </inkml:context>
    <inkml:brush xml:id="br0">
      <inkml:brushProperty name="width" value="0.1" units="cm"/>
      <inkml:brushProperty name="height" value="0.1" units="cm"/>
      <inkml:brushProperty name="color" value="#AE198D"/>
      <inkml:brushProperty name="inkEffects" value="galaxy"/>
      <inkml:brushProperty name="anchorX" value="-62729.30078"/>
      <inkml:brushProperty name="anchorY" value="-87402.28125"/>
      <inkml:brushProperty name="scaleFactor" value="0.5"/>
    </inkml:brush>
  </inkml:definitions>
  <inkml:trace contextRef="#ctx0" brushRef="#br0">1 25 4144 0 0,'0'0'0'0'0,"4"-1"184"0"0,6-3 47 0 0,3 0-275 0 0,-1 0 81 0 0,1 1 2203 0 0,2 0 2496 0 0,-2 0-3218 0 0,-4 2 37 0 0,-2 0-287 0 0,0 0-144 0 0,-3 1-31 0 0,-1 0-414 0 0,-2 0 22 0 0,3 1-50 0 0,0 0-9 0 0,-1 0-244 0 0,0 0 12 0 0,-1-1-18 0 0,1 3-17 0 0,2 2-128 0 0,1 2 297 0 0,0 3-383 0 0,2 1-1 0 0,-1 3-25 0 0,-1 0-22 0 0,-1 1 0 0 0,-1 2-1 0 0,0-1 0 0 0,-1 0 0 0 0,-1 4 150 0 0,-2 0-174 0 0,1 0 58 0 0,1 0-18 0 0,-1-2-37 0 0,1 3 122 0 0,1 3 150 0 0,4 4 233 0 0,3-1-387 0 0,1-3-98 0 0,1 3 0 0 0,5 1-10 0 0,1 0-36 0 0,-2-2 2 0 0,1-1-2 0 0,-1-1-75 0 0,2-2 20 0 0,-2-1 74 0 0,-1-3-108 0 0,2-2 148 0 0,-1-1-53 0 0,2 0 9 0 0,-1 0 1 0 0,-1 0-1 0 0,-1 0 0 0 0,2-1 0 0 0,0-1 0 0 0,1 0 93 0 0,1-1 2 0 0,1 0 5 0 0,1 0 4 0 0,2-2-112 0 0,1-1 4 0 0,0 0-8 0 0,0-2-4 0 0,1 0-75 0 0,0-1 134 0 0,0-2-155 0 0,-1-1 160 0 0,2-1-160 0 0,4-1 160 0 0,0-1-48 0 0,-1 0-96 0 0,0-1 125 0 0,-2-1-135 0 0,0-3 132 0 0,-5-1-132 0 0,0-2 114 0 0,0-2-110 0 0,1 0 108 0 0,0-3-182 0 0,-1-1 16 0 0,0-1-20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7"/>
    </inkml:context>
    <inkml:brush xml:id="br0">
      <inkml:brushProperty name="width" value="0.1" units="cm"/>
      <inkml:brushProperty name="height" value="0.1" units="cm"/>
      <inkml:brushProperty name="color" value="#AE198D"/>
      <inkml:brushProperty name="inkEffects" value="galaxy"/>
      <inkml:brushProperty name="anchorX" value="-64541.75391"/>
      <inkml:brushProperty name="anchorY" value="-88688.32031"/>
      <inkml:brushProperty name="scaleFactor" value="0.5"/>
    </inkml:brush>
  </inkml:definitions>
  <inkml:trace contextRef="#ctx0" brushRef="#br0">1 1 9872 0 0,'0'0'2272'0'0,"2"0"-1639"0"0,4 2 23 0 0,4 1 419 0 0,2 2-35 0 0,-1 0 45 0 0,3 0 840 0 0,0 1-1626 0 0,-2-1 506 0 0,-1 2-205 0 0,-3 0-260 0 0,0 2 17 0 0,-1-2-30 0 0,-1 2-6 0 0,-2-2-47 0 0,-1 0 302 0 0,1 2-398 0 0,-1 0 140 0 0,1 2-48 0 0,-2 0 2 0 0,1 1 0 0 0,0 1-46 0 0,-2 1 3 0 0,0-1-4 0 0,1 1-1 0 0,1 0-130 0 0,0 1 8 0 0,-1-1-19 0 0,1 0-2 0 0,1 0 18 0 0,1 1-6 0 0,0 0 3 0 0,0 0 0 0 0,0 0 0 0 0,0 0 10 0 0,0 0-4 0 0,0 0 2 0 0,-1 0 38 0 0,1-1-2 0 0,-1 1 2 0 0,1 0 2 0 0,0 0-37 0 0,-1-1 1 0 0,0 0-3 0 0,0-1-1 0 0,1 0-37 0 0,-1-1 1 0 0,-1 0-3 0 0,1 2-1 0 0,1 0 19 0 0,-2 1-99 0 0,1 0 123 0 0,-1-2-134 0 0,1 1 40 0 0,0-2-13 0 0,-1 0 0 0 0,1-1 0 0 0,-1-1 0 0 0,-1 0 0 0 0,1 1 75 0 0,-1 0-96 0 0,1 2 31 0 0,0 1 65 0 0,0-2 109 0 0,0-1-8 0 0,2 0 22 0 0,0 0 1 0 0,1 0-232 0 0,1 0 66 0 0,-2-2-33 0 0,1 0 0 0 0,0-1 0 0 0,0 1 0 0 0,0 1 84 0 0,0 1-33 0 0,0-2-61 0 0,-2-2 124 0 0,0-1-144 0 0,-1 0 157 0 0,-1-2-159 0 0,2 2 48 0 0,0 2-16 0 0,2 0-103 0 0,-2 0 133 0 0,1 0-45 0 0,0 0 15 0 0,-1-1 0 0 0,0 0 0 0 0,1-1 0 0 0,2 1 0 0 0,1 0 0 0 0,1 1 0 0 0,2 1 0 0 0,-1 1 0 0 0,3-1 0 0 0,-1 0 75 0 0,-1-2-97 0 0,-2-1 33 0 0,1 0-11 0 0,2 2 0 0 0,3 3-784 0 0,0 0-672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8"/>
    </inkml:context>
    <inkml:brush xml:id="br0">
      <inkml:brushProperty name="width" value="0.1" units="cm"/>
      <inkml:brushProperty name="height" value="0.1" units="cm"/>
      <inkml:brushProperty name="color" value="#AE198D"/>
      <inkml:brushProperty name="inkEffects" value="galaxy"/>
      <inkml:brushProperty name="anchorX" value="-65763.44531"/>
      <inkml:brushProperty name="anchorY" value="-90378.05469"/>
      <inkml:brushProperty name="scaleFactor" value="0.5"/>
    </inkml:brush>
  </inkml:definitions>
  <inkml:trace contextRef="#ctx0" brushRef="#br0">0 1 11056 0 0,'0'0'1044'0'0,"2"1"-944"0"0,2 1 790 0 0,0 2-146 0 0,2 0 104 0 0,2 2 23 0 0,-1-1-140 0 0,1 0 12 0 0,1 0-20 0 0,0 1-2 0 0,1 0-206 0 0,2-1 12 0 0,0 2-26 0 0,3 1 360 0 0,2 1-730 0 0,-1 1 221 0 0,-1 0-87 0 0,0 0-10 0 0,-2 1-7 0 0,0-1 1 0 0,-1 0-1 0 0,1 1 84 0 0,-1 0 4 0 0,1 1 4 0 0,0-1 4 0 0,0 1-102 0 0,-1 0 0 0 0,1 0-6 0 0,0 1-4 0 0,0 0-112 0 0,1 0 14 0 0,0 0-21 0 0,0-1 0 0 0,-2 1-29 0 0,-1-1-1 0 0,0 1-2 0 0,0 1-1 0 0,-1 1 0 0 0,1-1 0 0 0,1 0 0 0 0,-1 1 0 0 0,2 0 56 0 0,-1-1-16 0 0,0 0 18 0 0,0-2-4 0 0,2-1 12 0 0,0 0-4 0 0,0 0 2 0 0,3 0 280 0 0,1-1-229 0 0,0-3 91 0 0,2-2-23 0 0,-1-1-456 0 0,-1-3 149 0 0,1-4-1191 0 0,2-5-1086 0 0,0-3 1540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9"/>
    </inkml:context>
    <inkml:brush xml:id="br0">
      <inkml:brushProperty name="width" value="0.1" units="cm"/>
      <inkml:brushProperty name="height" value="0.1" units="cm"/>
      <inkml:brushProperty name="color" value="#AE198D"/>
      <inkml:brushProperty name="inkEffects" value="galaxy"/>
      <inkml:brushProperty name="anchorX" value="-67130.67969"/>
      <inkml:brushProperty name="anchorY" value="-91495.28125"/>
      <inkml:brushProperty name="scaleFactor" value="0.5"/>
    </inkml:brush>
  </inkml:definitions>
  <inkml:trace contextRef="#ctx0" brushRef="#br0">0 26 1376 0 0,'0'0'8206'0'0,"3"-3"-7351"0"0,-1 0-147 0 0,10-16 7474 0 0,-8 19-7494 0 0,-1 0-177 0 0,2 1 592 0 0,3 2-769 0 0,0 0 41 0 0,2 1-63 0 0,1 3-19 0 0,0 3 201 0 0,-1 1-414 0 0,1 2 130 0 0,-2 0-50 0 0,0 1-28 0 0,-1 0-1 0 0,0 0-2 0 0,0 0-1 0 0,-1 1-37 0 0,1 1 10 0 0,0 0-14 0 0,2 3 114 0 0,2 4-5 0 0,1-1-113 0 0,1 0 66 0 0,-1-1-15 0 0,1-2 0 0 0,0 0 2 0 0,-2-2-37 0 0,2 1 1 0 0,1 0-3 0 0,0-1-1 0 0,-1 1 10 0 0,1 0-4 0 0,-1 0 2 0 0,4 4 75 0 0,0 1-143 0 0,1-1-29 0 0,2 5 199 0 0,-1-1-187 0 0,-2 0 62 0 0,-2-1-17 0 0,-2-2 0 0 0,-2-2 0 0 0,-1-1 0 0 0,0 5 0 0 0,0 2-74 0 0,-1 0 20 0 0,0-2-10 0 0,-1-1 75 0 0,-3-1-96 0 0,1-1 31 0 0,0-1 65 0 0,2 5-22 0 0,5 4-577 0 0,4 2-672 0 0,1-2-10633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0"/>
    </inkml:context>
    <inkml:brush xml:id="br0">
      <inkml:brushProperty name="width" value="0.1" units="cm"/>
      <inkml:brushProperty name="height" value="0.1" units="cm"/>
      <inkml:brushProperty name="color" value="#AE198D"/>
      <inkml:brushProperty name="inkEffects" value="galaxy"/>
      <inkml:brushProperty name="anchorX" value="-68430.57813"/>
      <inkml:brushProperty name="anchorY" value="-93113.05469"/>
      <inkml:brushProperty name="scaleFactor" value="0.5"/>
    </inkml:brush>
  </inkml:definitions>
  <inkml:trace contextRef="#ctx0" brushRef="#br0">852 428 6448 0 0,'-1'-2'5572'0'0,"-2"0"-4800"0"0,-1 0-4 0 0,1 0-150 0 0,1 1 6 0 0,-1-1-20 0 0,-2-1 623 0 0,1 1-899 0 0,0-1 294 0 0,-4-2 356 0 0,-2-1-766 0 0,0-2 237 0 0,0 1-88 0 0,0-1-94 0 0,-1-1-2 0 0,-1 0-5 0 0,1 1-4 0 0,0-1-168 0 0,0 0 11 0 0,-1 0-23 0 0,-2 0-3 0 0,-1-1 177 0 0,-6-3 275 0 0,-3 0-357 0 0,-2-4 83 0 0,-1 1-38 0 0,-2 0-4 0 0,-1 0-1 0 0,-1-1-93 0 0,-1 0-2 0 0,-2 0-5 0 0,-1-1-4 0 0,-1-1-121 0 0,-4 0 34 0 0,-2-1-17 0 0,-13-2-289 0 0,-17-2-254 0 0,-6 3-9828 0 0,12 4-2395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1"/>
    </inkml:context>
    <inkml:brush xml:id="br0">
      <inkml:brushProperty name="width" value="0.1" units="cm"/>
      <inkml:brushProperty name="height" value="0.1" units="cm"/>
      <inkml:brushProperty name="color" value="#AE198D"/>
      <inkml:brushProperty name="inkEffects" value="galaxy"/>
      <inkml:brushProperty name="anchorX" value="-66943.65625"/>
      <inkml:brushProperty name="anchorY" value="-92051.45313"/>
      <inkml:brushProperty name="scaleFactor" value="0.5"/>
    </inkml:brush>
  </inkml:definitions>
  <inkml:trace contextRef="#ctx0" brushRef="#br0">1 1 2304 0 0,'10'0'15007'0'0,"-8"2"-14471"0"0,0 0-233 0 0,1 3 20 0 0,0 0-30 0 0,0-1-4 0 0,0 2-141 0 0,1 2 12 0 0,0 1-21 0 0,-1 0-2 0 0,2-1 102 0 0,0-1-20 0 0,-2 1 21 0 0,0-1-2 0 0,-1-2 77 0 0,1 0-3 0 0,0 2 5 0 0,2 1 349 0 0,1 1-473 0 0,2 0 156 0 0,1-1-53 0 0,-1-2 66 0 0,0 0-20 0 0,-1-1 20 0 0,0-2-4 0 0,2 0-156 0 0,1 1 16 0 0,2-2-23 0 0,0-1-2 0 0,2-2-10 0 0,-1-1-7 0 0,1-2 1 0 0,0-2-1 0 0,1-2-93 0 0,3-3 110 0 0,0-2-139 0 0,0-1-53 0 0,-1-1 12 0 0,-2 0-13 0 0,-1-2-1017 0 0,-1-4-1287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2"/>
    </inkml:context>
    <inkml:brush xml:id="br0">
      <inkml:brushProperty name="width" value="0.1" units="cm"/>
      <inkml:brushProperty name="height" value="0.1" units="cm"/>
      <inkml:brushProperty name="color" value="#AE198D"/>
      <inkml:brushProperty name="inkEffects" value="galaxy"/>
      <inkml:brushProperty name="anchorX" value="-67942.84375"/>
      <inkml:brushProperty name="anchorY" value="-92680.79688"/>
      <inkml:brushProperty name="scaleFactor" value="0.5"/>
    </inkml:brush>
  </inkml:definitions>
  <inkml:trace contextRef="#ctx0" brushRef="#br0">340 2 2304 0 0,'0'0'12488'0'0,"-2"0"-12036"0"0,0 0 8 0 0,-3-1-4 0 0,1 0-1 0 0,-2 1-148 0 0,1 0 14 0 0,0 1-22 0 0,1-1-2 0 0,-2 0-47 0 0,-3 3 302 0 0,-2-1-388 0 0,2 0 108 0 0,0 2-38 0 0,-2 0-2 0 0,0 2 0 0 0,-1 0-28 0 0,0 1-1 0 0,-1-1-2 0 0,0-1-1 0 0,-1 2-9 0 0,0-1 2 0 0,-1 2-1 0 0,0 0 0 0 0,0 0-37 0 0,0 2 10 0 0,-1 2-14 0 0,1 0 2 0 0,1-2-85 0 0,2 1 6 0 0,-1-1-8 0 0,3 1-2 0 0,2-3-74 0 0,1 2 20 0 0,3 0-10 0 0,1 3 75 0 0,3 2-96 0 0,3 1 31 0 0,1 0-10 0 0,9 4-858 0 0,7 5-1025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3"/>
    </inkml:context>
    <inkml:brush xml:id="br0">
      <inkml:brushProperty name="width" value="0.1" units="cm"/>
      <inkml:brushProperty name="height" value="0.1" units="cm"/>
      <inkml:brushProperty name="color" value="#AE198D"/>
      <inkml:brushProperty name="inkEffects" value="galaxy"/>
      <inkml:brushProperty name="anchorX" value="-67029.20313"/>
      <inkml:brushProperty name="anchorY" value="-92357.875"/>
      <inkml:brushProperty name="scaleFactor" value="0.5"/>
    </inkml:brush>
  </inkml:definitions>
  <inkml:trace contextRef="#ctx0" brushRef="#br0">0 622 6848 0 0,'0'0'4749'0'0,"2"1"-4378"0"0,4 2-59 0 0,-1 0-3 0 0,0 0-2 0 0,-1-1-3 0 0,2 0 168 0 0,-1 0-11 0 0,0-1 23 0 0,-2 0 3 0 0,-1 0 1 0 0,3 2 569 0 0,0 0-732 0 0,0 0 207 0 0,-1-1-80 0 0,2 1-3 0 0,-1-1-1 0 0,-1 0-93 0 0,-1-1 8 0 0,2 2-18 0 0,3 1 0 0 0,2-1-113 0 0,2 2 4 0 0,-1-1-8 0 0,1-1-4 0 0,1 0-18 0 0,2-1-5 0 0,-2 0 0 0 0,0 0-1 0 0,3 0-74 0 0,1-1 11 0 0,-1 0-17 0 0,-1 0 1 0 0,1-1 55 0 0,-2 1 3 0 0,0-1 2 0 0,-3-1 3 0 0,-2 1 38 0 0,-1 0-2 0 0,1-1 2 0 0,1-1 2 0 0,-1 0-149 0 0,2-1 5 0 0,1-2-11 0 0,1 1-5 0 0,1 0-74 0 0,2-3 20 0 0,3 1-112 0 0,0-1 131 0 0,0 0 59 0 0,-3 2-43 0 0,-2-1 23 0 0,-1-1-4 0 0,-1-1 0 0 0,0-2 0 0 0,-1 0 0 0 0,0 0-74 0 0,1 0 20 0 0,-2 0 74 0 0,0 1-108 0 0,-2 2 139 0 0,-1 0-70 0 0,-1 0 23 0 0,0-1-4 0 0,-3 0-74 0 0,1-1 20 0 0,1-1-10 0 0,0-2 0 0 0,0 2 94 0 0,-2-1-121 0 0,1 0 134 0 0,1 2-134 0 0,0 0 40 0 0,-1 0-13 0 0,-1 0-102 0 0,2-1 131 0 0,-1-3 134 0 0,-1 1-139 0 0,0-1-20 0 0,-2 2 6 0 0,0 0 74 0 0,-1 1-108 0 0,-2 1 232 0 0,-1-1-68 0 0,0 2 28 0 0,0-1 0 0 0,0 0-196 0 0,-1 0-18 0 0,-1 0-8 0 0,1 0-10 0 0,0 0 168 0 0,-1 0-10 0 0,0 0 22 0 0,0 0 2 0 0,1 1-138 0 0,1-1 40 0 0,-1 0-20 0 0,-1 1 0 0 0,1 0 0 0 0,1 0 0 0 0,-1 0 0 0 0,-1-1 0 0 0,-1 1 0 0 0,-2 0 103 0 0,0 0-132 0 0,0-1 137 0 0,-1 1-135 0 0,0 0 40 0 0,1-1-13 0 0,-1 0-102 0 0,-1 1 131 0 0,-1 0-44 0 0,0 2 15 0 0,-1-2 84 0 0,-2-1 4 0 0,1 2-108 0 0,4 2 148 0 0,-5-2-10 0 0,1 0-145 0 0,2 0 142 0 0,0 1-142 0 0,-1 1 115 0 0,-2 0-109 0 0,-1 0 31 0 0,0 0 65 0 0,1 1-96 0 0,-5 2-426 0 0,-6 4-962 0 0,0 4 2297 0 0,4 3-704 0 0,1 7 292 0 0,2 3-642 0 0,3 3 158 0 0,1 7-1288 0 0,-1 8-1190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8"/>
    </inkml:context>
    <inkml:brush xml:id="br0">
      <inkml:brushProperty name="width" value="0.1" units="cm"/>
      <inkml:brushProperty name="height" value="0.1" units="cm"/>
      <inkml:brushProperty name="color" value="#AE198D"/>
      <inkml:brushProperty name="inkEffects" value="galaxy"/>
      <inkml:brushProperty name="anchorX" value="-45435.20313"/>
      <inkml:brushProperty name="anchorY" value="-68708.59375"/>
      <inkml:brushProperty name="scaleFactor" value="0.5"/>
    </inkml:brush>
  </inkml:definitions>
  <inkml:trace contextRef="#ctx0" brushRef="#br0">0 0 1808 0 0,'0'0'176'0'0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4"/>
    </inkml:context>
    <inkml:brush xml:id="br0">
      <inkml:brushProperty name="width" value="0.1" units="cm"/>
      <inkml:brushProperty name="height" value="0.1" units="cm"/>
      <inkml:brushProperty name="color" value="#AE198D"/>
      <inkml:brushProperty name="inkEffects" value="galaxy"/>
      <inkml:brushProperty name="anchorX" value="-67827.55469"/>
      <inkml:brushProperty name="anchorY" value="-92544.67969"/>
      <inkml:brushProperty name="scaleFactor" value="0.5"/>
    </inkml:brush>
  </inkml:definitions>
  <inkml:trace contextRef="#ctx0" brushRef="#br0">31 1 1376 0 0,'8'0'16623'0'0,"-4"0"-15995"0"0,0 1 14 0 0,0 0-24 0 0,-1 0-19 0 0,2 1-212 0 0,-2 1 442 0 0,1 2-578 0 0,-3 2 49 0 0,-1-1-63 0 0,1 2-8 0 0,-1 1-5 0 0,0 1-149 0 0,-1 1 14 0 0,0-2-22 0 0,0 0-2 0 0,-1 1-75 0 0,-2 0-82 0 0,-1 1 46 0 0,-1 5-1627 0 0,-4 0 238 0 0,-7 3-221 0 0,-4 0-34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5"/>
    </inkml:context>
    <inkml:brush xml:id="br0">
      <inkml:brushProperty name="width" value="0.1" units="cm"/>
      <inkml:brushProperty name="height" value="0.1" units="cm"/>
      <inkml:brushProperty name="color" value="#AE198D"/>
      <inkml:brushProperty name="inkEffects" value="galaxy"/>
      <inkml:brushProperty name="anchorX" value="-67143.20313"/>
      <inkml:brushProperty name="anchorY" value="-92109.01563"/>
      <inkml:brushProperty name="scaleFactor" value="0.5"/>
    </inkml:brush>
  </inkml:definitions>
  <inkml:trace contextRef="#ctx0" brushRef="#br0">378 4 2304 0 0,'0'0'0'0'0,"-5"0"96"0"0,-2 0 37 0 0,2 0-159 0 0,-16 0 8296 0 0,17 0-7515 0 0,0 0 129 0 0,0 0-180 0 0,1 0-43 0 0,-1 0-208 0 0,-2 0 19 0 0,1 0-18 0 0,1 0-16 0 0,1 0-202 0 0,1 0 20 0 0,-3 0-28 0 0,1 0-3 0 0,1 0 93 0 0,-3-1 364 0 0,1 0-471 0 0,0 1 134 0 0,2-1-45 0 0,-2 1-4 0 0,-3 1 0 0 0,-1 0-130 0 0,-2 2 8 0 0,1 0-19 0 0,1-1-2 0 0,-4 0-66 0 0,1 2 121 0 0,1-2-151 0 0,0 3 38 0 0,-1-1-14 0 0,1 2-1 0 0,2 0 0 0 0,1 0-93 0 0,1 1 101 0 0,-1 0-109 0 0,1 1 106 0 0,1-2 6 0 0,0 2-1 0 0,0 0 6 0 0,-2 1 0 0 0,2 0 38 0 0,0 2-12 0 0,-1 0 16 0 0,0 0-4 0 0,0 0 30 0 0,-1 0 198 0 0,1 1-252 0 0,-2-1 40 0 0,2 0-34 0 0,1 1-2 0 0,1-1-2 0 0,2 0-9 0 0,0 0 2 0 0,1-1-1 0 0,3 0 0 0 0,0 1 0 0 0,2-2 122 0 0,2 2-157 0 0,1 0 24 0 0,1 0-18 0 0,-1-1-2 0 0,0 1-1 0 0,0 0-84 0 0,1 0 136 0 0,1 0-156 0 0,1 2 160 0 0,1 0-66 0 0,1-1-73 0 0,-1 0 118 0 0,-1-3-134 0 0,-1 0 134 0 0,2-2-134 0 0,0 0 134 0 0,-1-1-59 0 0,-1 0-56 0 0,4 0 130 0 0,1-1-79 0 0,2 1-48 0 0,2-1 127 0 0,-1-1-154 0 0,2-2 160 0 0,2 0-85 0 0,0-2-48 0 0,-3 0 127 0 0,0-1-79 0 0,1-1 26 0 0,0-1-5 0 0,0 0 0 0 0,-1-1 0 0 0,-1-1-74 0 0,3 0 95 0 0,-1 0-32 0 0,-4 1-63 0 0,-2-2 20 0 0,2-1-10 0 0,-1 0 0 0 0,0-1 0 0 0,-2 0 75 0 0,1-3-96 0 0,-1 1 106 0 0,1-1-106 0 0,-1 0 106 0 0,0-1-106 0 0,-2 0 106 0 0,2 0-106 0 0,-1-1-71 0 0,-2 1 46 0 0,-1-6-22 0 0,-1 1 79 0 0,-3-2-22 0 0,-2-1 11 0 0,-4-5-1614 0 0,-11-30-21268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6"/>
    </inkml:context>
    <inkml:brush xml:id="br0">
      <inkml:brushProperty name="width" value="0.1" units="cm"/>
      <inkml:brushProperty name="height" value="0.1" units="cm"/>
      <inkml:brushProperty name="color" value="#AE198D"/>
      <inkml:brushProperty name="inkEffects" value="galaxy"/>
      <inkml:brushProperty name="anchorX" value="-68010.8125"/>
      <inkml:brushProperty name="anchorY" value="-92907.01563"/>
      <inkml:brushProperty name="scaleFactor" value="0.5"/>
    </inkml:brush>
  </inkml:definitions>
  <inkml:trace contextRef="#ctx0" brushRef="#br0">0 1 10192 0 0,'0'0'1104'0'0,"2"1"-1288"0"0,0 0 1002 0 0,3 1 504 0 0,-1 1-896 0 0,0 0 18 0 0,0 2-70 0 0,-1 1-49 0 0,0 3-2 0 0,0 1-218 0 0,2 2 15 0 0,-3 0-17 0 0,0 2-698 0 0,-1 2-64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7"/>
    </inkml:context>
    <inkml:brush xml:id="br0">
      <inkml:brushProperty name="width" value="0.1" units="cm"/>
      <inkml:brushProperty name="height" value="0.1" units="cm"/>
      <inkml:brushProperty name="color" value="#AE198D"/>
      <inkml:brushProperty name="inkEffects" value="galaxy"/>
      <inkml:brushProperty name="anchorX" value="-68685.95313"/>
      <inkml:brushProperty name="anchorY" value="-93648.95313"/>
      <inkml:brushProperty name="scaleFactor" value="0.5"/>
    </inkml:brush>
  </inkml:definitions>
  <inkml:trace contextRef="#ctx0" brushRef="#br0">244 104 2760 0 0,'0'0'0'0'0,"5"-1"272"0"0,3-1-317 0 0,-1 0 90 0 0,6-1 1094 0 0,-1-1 1242 0 0,-1 2-1611 0 0,0-2-600 0 0,0-1-182 0 0,-2 1-48 0 0,-3 2 74 0 0,1-3-32 0 0,0 0-76 0 0,-2 0 121 0 0,0-1 212 0 0,1-10 6657 0 0,-5 14-6658 0 0,-1-1 286 0 0,0 1-106 0 0,-1 0 44 0 0,0 0-3 0 0,0-1 3 0 0,-3 0 2 0 0,-2 0-196 0 0,0-1 19 0 0,0 1-27 0 0,-1 0-3 0 0,-3 0-113 0 0,-2 1 14 0 0,1 1-21 0 0,2 0 0 0 0,0 1-75 0 0,0 0 11 0 0,-2 0-82 0 0,2 3 131 0 0,-1-1-154 0 0,0 1 48 0 0,-2-1 59 0 0,1 0-96 0 0,3 0 190 0 0,-1 0-46 0 0,-1-1 19 0 0,0 2 2 0 0,1-1-56 0 0,1 1 16 0 0,1 0-17 0 0,1 0 2 0 0,-4 0-19 0 0,-1 1 4 0 0,1-1-2 0 0,-3 2 75 0 0,1 0-180 0 0,1 0 167 0 0,3 2-91 0 0,-1 0 45 0 0,2 2-11 0 0,0 0 3 0 0,3 2 0 0 0,0 0 28 0 0,1 2 2 0 0,-1-1 0 0 0,2 0 2 0 0,-1 1 10 0 0,2-1-4 0 0,-2-1 2 0 0,0 0 0 0 0,0-1-37 0 0,0 0 1 0 0,0 1-3 0 0,0 0-1 0 0,1-1 47 0 0,-1 2-4 0 0,2 0 3 0 0,0-1 2 0 0,0 0-149 0 0,0-2 42 0 0,3 1-21 0 0,0-3 0 0 0,-1-2 150 0 0,1 1-62 0 0,0 0 17 0 0,2 0 0 0 0,0 0-10 0 0,0-2 2 0 0,-2-1-1 0 0,3 0 0 0 0,4 0 10 0 0,2 1-4 0 0,-2 0 2 0 0,6 1 131 0 0,1-2-159 0 0,0 0 53 0 0,-2-2-17 0 0,-4 0-130 0 0,-1 0 36 0 0,3-2 57 0 0,0-1-96 0 0,-1-1 115 0 0,-3 1-43 0 0,0 0 14 0 0,1-2-1 0 0,-1 0-74 0 0,1-2 132 0 0,1-1-154 0 0,0 0 160 0 0,1-2-160 0 0,1 0 48 0 0,0-1-16 0 0,1-1 75 0 0,3-1-12 0 0,-2 0 7 0 0,-2 0 2 0 0,-3-1 0 0 0,0-1-84 0 0,-1-2 24 0 0,-3 0-12 0 0,-1-2 0 0 0,-3-7-821 0 0,-3-3-895 0 0,-2-2-1792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8"/>
    </inkml:context>
    <inkml:brush xml:id="br0">
      <inkml:brushProperty name="width" value="0.1" units="cm"/>
      <inkml:brushProperty name="height" value="0.1" units="cm"/>
      <inkml:brushProperty name="color" value="#AE198D"/>
      <inkml:brushProperty name="inkEffects" value="galaxy"/>
      <inkml:brushProperty name="anchorX" value="-69426.10938"/>
      <inkml:brushProperty name="anchorY" value="-94265.35938"/>
      <inkml:brushProperty name="scaleFactor" value="0.5"/>
    </inkml:brush>
  </inkml:definitions>
  <inkml:trace contextRef="#ctx0" brushRef="#br0">40 15 11056 0 0,'0'0'0'0'0,"3"-2"984"0"0,11-7 4842 0 0,-16 8-5489 0 0,0 0 98 0 0,0 1-144 0 0,0-1-30 0 0,-4 3-302 0 0,-1 3 83 0 0,-2 3-42 0 0,-5 8-2921 0 0,2 5 480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9"/>
    </inkml:context>
    <inkml:brush xml:id="br0">
      <inkml:brushProperty name="width" value="0.1" units="cm"/>
      <inkml:brushProperty name="height" value="0.1" units="cm"/>
      <inkml:brushProperty name="color" value="#AE198D"/>
      <inkml:brushProperty name="inkEffects" value="galaxy"/>
      <inkml:brushProperty name="anchorX" value="-68740.60156"/>
      <inkml:brushProperty name="anchorY" value="-93688.03125"/>
      <inkml:brushProperty name="scaleFactor" value="0.5"/>
    </inkml:brush>
  </inkml:definitions>
  <inkml:trace contextRef="#ctx0" brushRef="#br0">190 0 5728 0 0,'0'0'0'0'0,"4"2"624"0"0,15 7 6880 0 0,-21-9-7416 0 0,1 0 33 0 0,0 0-45 0 0,-2 1-1 0 0,-2-1-13 0 0,-2 1 4 0 0,0 0-2 0 0,1-1 0 0 0,-1 2 74 0 0,-2-1-20 0 0,1 0 19 0 0,3-1-2 0 0,0 1 29 0 0,3-1 1 0 0,-3 1 2 0 0,1 1 1 0 0,1-1-38 0 0,1 0 2 0 0,-3 2-2 0 0,-2 0-2 0 0,0 0-28 0 0,2 0-2 0 0,-1 0-1 0 0,-3 2 158 0 0,0 0-148 0 0,2-1 51 0 0,0 1-14 0 0,-2 1 0 0 0,2-1 168 0 0,0 2-216 0 0,-1 1 54 0 0,0 2 111 0 0,1 2-180 0 0,2 0 106 0 0,2 1-34 0 0,-2 0 17 0 0,2-2-4 0 0,0-4-35 0 0,2 1 1 0 0,0 0-3 0 0,0-2-1 0 0,1 2 38 0 0,1 3 175 0 0,0 1-234 0 0,1 1-107 0 0,0-1 26 0 0,-3-1 68 0 0,2 3 28 0 0,3-1-76 0 0,-1-3-46 0 0,0-2 10 0 0,0-3 74 0 0,1 0-108 0 0,3 0 148 0 0,-1-1-72 0 0,-1-1 24 0 0,1 1-4 0 0,1 0-84 0 0,0 0 108 0 0,1 0-8 0 0,2-1-24 0 0,-1 0 12 0 0,-2-2-4 0 0,-1 0 10 0 0,0 0-97 0 0,-1-1 122 0 0,-1 0-134 0 0,4-3 115 0 0,0 0-35 0 0,0 0-63 0 0,0-1 20 0 0,3-1 74 0 0,1-1-108 0 0,1 0 36 0 0,2-1-12 0 0,-4 2 0 0 0,3-4 187 0 0,0 0-54 0 0,-2 1 27 0 0,-3-2 0 0 0,-2 1-186 0 0,0-1-284 0 0,-4-4 266 0 0,-3-1 36 0 0,-2 0-12 0 0,0 1 20 0 0,-2-2-84 0 0,-3-4-246 0 0,-3-5-1896 0 0,-1 0 326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0"/>
    </inkml:context>
    <inkml:brush xml:id="br0">
      <inkml:brushProperty name="width" value="0.1" units="cm"/>
      <inkml:brushProperty name="height" value="0.1" units="cm"/>
      <inkml:brushProperty name="color" value="#AE198D"/>
      <inkml:brushProperty name="inkEffects" value="galaxy"/>
      <inkml:brushProperty name="anchorX" value="-69417.10938"/>
      <inkml:brushProperty name="anchorY" value="-94403.50781"/>
      <inkml:brushProperty name="scaleFactor" value="0.5"/>
    </inkml:brush>
  </inkml:definitions>
  <inkml:trace contextRef="#ctx0" brushRef="#br0">1 0 5528 0 0,'0'0'11597'0'0,"3"6"-12217"0"0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1"/>
    </inkml:context>
    <inkml:brush xml:id="br0">
      <inkml:brushProperty name="width" value="0.1" units="cm"/>
      <inkml:brushProperty name="height" value="0.1" units="cm"/>
      <inkml:brushProperty name="color" value="#AE198D"/>
      <inkml:brushProperty name="inkEffects" value="galaxy"/>
      <inkml:brushProperty name="anchorX" value="-70058.78125"/>
      <inkml:brushProperty name="anchorY" value="-95051.02344"/>
      <inkml:brushProperty name="scaleFactor" value="0.5"/>
    </inkml:brush>
  </inkml:definitions>
  <inkml:trace contextRef="#ctx0" brushRef="#br0">339 65 2760 0 0,'0'0'0'0'0,"-6"-1"272"0"0,-2 0-317 0 0,-8-3 6314 0 0,12-1-4900 0 0,-2 0-601 0 0,1 0-184 0 0,1 2-211 0 0,1-2-46 0 0,0-1 220 0 0,0 1-30 0 0,0 0 22 0 0,0 1 14 0 0,1 1-133 0 0,-1-1 487 0 0,0 1-633 0 0,0 1 73 0 0,-1 0 266 0 0,1 1-430 0 0,0 1-5 0 0,1-1-34 0 0,1 1-21 0 0,-3 1-2 0 0,-2 0-141 0 0,-2 1 124 0 0,1 0-53 0 0,-4 1-60 0 0,-3 3 19 0 0,0 3-10 0 0,-1-1 0 0 0,0 3 0 0 0,2 1 0 0 0,-1 3 0 0 0,1 1 0 0 0,3-1 0 0 0,1 0 0 0 0,1-1 0 0 0,1 0 0 0 0,1-2 0 0 0,0 0 0 0 0,0-1 0 0 0,0 0 75 0 0,-2 1-96 0 0,1-1 106 0 0,0-3-106 0 0,1 2 106 0 0,-1-1-106 0 0,0 1 31 0 0,2-1-10 0 0,2-1 75 0 0,-1 2-96 0 0,1 1 125 0 0,1 1-38 0 0,3 0-4 0 0,-1-2 4 0 0,1-3-2 0 0,2 3 75 0 0,0-2-171 0 0,1 0 165 0 0,1 1-90 0 0,1 0 64 0 0,-1-2-129 0 0,-1-1 150 0 0,0-2 18 0 0,1 0 6 0 0,1 0 16 0 0,0-1-2 0 0,2 2-194 0 0,1-1 56 0 0,3 2-28 0 0,0-1 131 0 0,1-1-66 0 0,0 0 18 0 0,3 0-20 0 0,0 0 41 0 0,-1-2-51 0 0,3 0-58 0 0,-1-1 109 0 0,0-1-38 0 0,0-1-4 0 0,1-2 42 0 0,-3 0-51 0 0,-3 0-58 0 0,0-2 15 0 0,-1-1-10 0 0,-3-1 0 0 0,-2 0 0 0 0,0 1 84 0 0,0-2-108 0 0,0-1 111 0 0,-2-4-34 0 0,0 0-63 0 0,1-1 95 0 0,-1 1-106 0 0,-3 0 125 0 0,-2-1-131 0 0,0-1 115 0 0,-1-2-109 0 0,-2-2 31 0 0,-5-3-159 0 0,-6-3-312 0 0,-7-1-1125 0 0,-2 2 322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2"/>
    </inkml:context>
    <inkml:brush xml:id="br0">
      <inkml:brushProperty name="width" value="0.1" units="cm"/>
      <inkml:brushProperty name="height" value="0.1" units="cm"/>
      <inkml:brushProperty name="color" value="#AE198D"/>
      <inkml:brushProperty name="inkEffects" value="galaxy"/>
      <inkml:brushProperty name="anchorX" value="-69340.50781"/>
      <inkml:brushProperty name="anchorY" value="-94488.40625"/>
      <inkml:brushProperty name="scaleFactor" value="0.5"/>
    </inkml:brush>
  </inkml:definitions>
  <inkml:trace contextRef="#ctx0" brushRef="#br0">63 1 10136 0 0,'0'0'0'0'0,"-2"0"1096"0"0,-4 1-1279 0 0,2 0 366 0 0,0 1 937 0 0,-1 0-115 0 0,-2 3 139 0 0,0 1 28 0 0,2 0-1080 0 0,0 2 96 0 0,0 0-168 0 0,0 2 65 0 0,1-2-106 0 0,1-2 106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3"/>
    </inkml:context>
    <inkml:brush xml:id="br0">
      <inkml:brushProperty name="width" value="0.1" units="cm"/>
      <inkml:brushProperty name="height" value="0.1" units="cm"/>
      <inkml:brushProperty name="color" value="#AE198D"/>
      <inkml:brushProperty name="inkEffects" value="galaxy"/>
      <inkml:brushProperty name="anchorX" value="-68641.08594"/>
      <inkml:brushProperty name="anchorY" value="-93927.625"/>
      <inkml:brushProperty name="scaleFactor" value="0.5"/>
    </inkml:brush>
  </inkml:definitions>
  <inkml:trace contextRef="#ctx0" brushRef="#br0">1 0 8720 0 0,'16'0'11319'0'0,"-13"0"-11433"0"0,1 0 15 0 0,-1 0-25 0 0,4 2-628 0 0,3-1-513 0 0,0 0 826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9"/>
    </inkml:context>
    <inkml:brush xml:id="br0">
      <inkml:brushProperty name="width" value="0.1" units="cm"/>
      <inkml:brushProperty name="height" value="0.1" units="cm"/>
      <inkml:brushProperty name="color" value="#AE198D"/>
      <inkml:brushProperty name="inkEffects" value="galaxy"/>
      <inkml:brushProperty name="anchorX" value="-46070.20313"/>
      <inkml:brushProperty name="anchorY" value="-69343.59375"/>
      <inkml:brushProperty name="scaleFactor" value="0.5"/>
    </inkml:brush>
  </inkml:definitions>
  <inkml:trace contextRef="#ctx0" brushRef="#br0">253 21 4144 0 0,'12'-20'18582'0'0,"-10"22"-18270"0"0,-1 1 1 0 0,0 0-1 0 0,1 2-46 0 0,1 2 311 0 0,1 1-400 0 0,-1-1-27 0 0,1 2-28 0 0,0 2-23 0 0,0-2-2 0 0,0 0 149 0 0,-1 1-25 0 0,-1 1 26 0 0,0 1-1 0 0,-1 1-287 0 0,-1 0 82 0 0,0-3-41 0 0,0 1 0 0 0,-1 0 75 0 0,-1 1-96 0 0,1 2 31 0 0,0-1 74 0 0,0 1 32 0 0,1-3 6 0 0,-1-2 4 0 0,1 2 161 0 0,0-1-186 0 0,0 2 63 0 0,1 1-20 0 0,1 0-19 0 0,0 1 6 0 0,0-2-3 0 0,1 1 0 0 0,0 1-47 0 0,2 0-5 0 0,-1-3-1 0 0,-1-1-3 0 0,-1-2-84 0 0,0 0 99 0 0,-1 1-109 0 0,-2 0 108 0 0,-1 1-108 0 0,0 2 145 0 0,-2 0-43 0 0,0 2-96 0 0,-1 0 32 0 0,1 1-16 0 0,-1-1 0 0 0,-1 0 0 0 0,0-1 0 0 0,1-3 0 0 0,0 0 75 0 0,1 0-97 0 0,0 0 108 0 0,1-1-108 0 0,-1 0 108 0 0,-1 0-108 0 0,1 1 108 0 0,0 1-108 0 0,0 0 108 0 0,-1 1-108 0 0,0 0 33 0 0,0 0-11 0 0,-1-1 75 0 0,1 1-97 0 0,1 0 33 0 0,-1-1-11 0 0,1-1 0 0 0,-1 0 75 0 0,0 1-97 0 0,-1 0 33 0 0,1 0-11 0 0,0 1 0 0 0,-2 0 0 0 0,-1 2 0 0 0,-1 3 75 0 0,0 0-97 0 0,0-1 33 0 0,0-1-11 0 0,1-1 0 0 0,-1-1 0 0 0,2-2 0 0 0,-1 2 75 0 0,0-1-97 0 0,0 0 33 0 0,3-1-11 0 0,-1 0 84 0 0,1 2-108 0 0,1-1 36 0 0,0 1-12 0 0,-1 0 0 0 0,0 0-75 0 0,-1-1-71 0 0,0 0-4 0 0,0 0-7 0 0,-3 3-2243 0 0,-13 7-5100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4"/>
    </inkml:context>
    <inkml:brush xml:id="br0">
      <inkml:brushProperty name="width" value="0.1" units="cm"/>
      <inkml:brushProperty name="height" value="0.1" units="cm"/>
      <inkml:brushProperty name="color" value="#AE198D"/>
      <inkml:brushProperty name="inkEffects" value="galaxy"/>
      <inkml:brushProperty name="anchorX" value="-69337.02344"/>
      <inkml:brushProperty name="anchorY" value="-94567.42969"/>
      <inkml:brushProperty name="scaleFactor" value="0.5"/>
    </inkml:brush>
  </inkml:definitions>
  <inkml:trace contextRef="#ctx0" brushRef="#br0">1 0 6448 0 0,'0'0'2722'0'0,"3"1"-1995"0"0,3 1-579 0 0,1 0 55 0 0,-1 0-70 0 0,-1 0-20 0 0,2 1 1 0 0,-1 0 128 0 0,-1-1-167 0 0,-2 0 224 0 0,-1-1-39 0 0,2 1 25 0 0,-2-1 2 0 0,0 0-233 0 0,0 0-35 0 0,1 1 89 0 0,0 0-135 0 0,-1 1 41 0 0,2 0-154 0 0,0 1 58 0 0,-1-1-24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5"/>
    </inkml:context>
    <inkml:brush xml:id="br0">
      <inkml:brushProperty name="width" value="0.1" units="cm"/>
      <inkml:brushProperty name="height" value="0.1" units="cm"/>
      <inkml:brushProperty name="color" value="#AE198D"/>
      <inkml:brushProperty name="inkEffects" value="galaxy"/>
      <inkml:brushProperty name="anchorX" value="-70054.09375"/>
      <inkml:brushProperty name="anchorY" value="-95245.72656"/>
      <inkml:brushProperty name="scaleFactor" value="0.5"/>
    </inkml:brush>
  </inkml:definitions>
  <inkml:trace contextRef="#ctx0" brushRef="#br0">0 0 7344 0 0,'0'0'3292'0'0,"2"1"-3162"0"0,0 0-18 0 0,1 0-129 0 0,-2 0 36 0 0,1-1-19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6"/>
    </inkml:context>
    <inkml:brush xml:id="br0">
      <inkml:brushProperty name="width" value="0.1" units="cm"/>
      <inkml:brushProperty name="height" value="0.1" units="cm"/>
      <inkml:brushProperty name="color" value="#AE198D"/>
      <inkml:brushProperty name="inkEffects" value="galaxy"/>
      <inkml:brushProperty name="anchorX" value="-70699.60156"/>
      <inkml:brushProperty name="anchorY" value="-95884.92188"/>
      <inkml:brushProperty name="scaleFactor" value="0.5"/>
    </inkml:brush>
  </inkml:definitions>
  <inkml:trace contextRef="#ctx0" brushRef="#br0">1 1 9328 0 0,'0'2'3485'0'0,"0"0"-2944"0"0,1 2 42 0 0,1 2-99 0 0,0 0-52 0 0,1 0-5 0 0,0 0-367 0 0,-1 0-27 0 0,0-1 70 0 0,0 0-127 0 0,1 2-86 0 0,1-1-51 0 0,1 1-15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7"/>
    </inkml:context>
    <inkml:brush xml:id="br0">
      <inkml:brushProperty name="width" value="0.1" units="cm"/>
      <inkml:brushProperty name="height" value="0.1" units="cm"/>
      <inkml:brushProperty name="color" value="#AE198D"/>
      <inkml:brushProperty name="inkEffects" value="galaxy"/>
      <inkml:brushProperty name="anchorX" value="-71377.25781"/>
      <inkml:brushProperty name="anchorY" value="-96600.75"/>
      <inkml:brushProperty name="scaleFactor" value="0.5"/>
    </inkml:brush>
  </inkml:definitions>
  <inkml:trace contextRef="#ctx0" brushRef="#br0">1 1 456 0 0,'0'0'9997'0'0,"1"3"-9872"0"0,0 0 606 0 0,2 2-492 0 0,-1 1-13 0 0,2 0 242 0 0,0 0-322 0 0,-1-1-146 0 0,-1 0 36 0 0,0-1-36 0 0,1 1-224 0 0,-1-1-20 0 0,1-1-36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8"/>
    </inkml:context>
    <inkml:brush xml:id="br0">
      <inkml:brushProperty name="width" value="0.1" units="cm"/>
      <inkml:brushProperty name="height" value="0.1" units="cm"/>
      <inkml:brushProperty name="color" value="#AE198D"/>
      <inkml:brushProperty name="inkEffects" value="galaxy"/>
      <inkml:brushProperty name="anchorX" value="-72052.16406"/>
      <inkml:brushProperty name="anchorY" value="-97301.125"/>
      <inkml:brushProperty name="scaleFactor" value="0.5"/>
    </inkml:brush>
  </inkml:definitions>
  <inkml:trace contextRef="#ctx0" brushRef="#br0">1 0 4144 0 0,'0'0'9166'0'0,"3"2"-8083"0"0,2 1-238 0 0,1 0-213 0 0,-1 0-49 0 0,1 0-481 0 0,2 1 116 0 0,0 1-166 0 0,0 0-48 0 0,-1-1 6 0 0,-1 1-10 0 0,0 1 0 0 0,2 1-158 0 0,-1-2 82 0 0,-1 2-323 0 0,1 5-182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9"/>
    </inkml:context>
    <inkml:brush xml:id="br0">
      <inkml:brushProperty name="width" value="0.1" units="cm"/>
      <inkml:brushProperty name="height" value="0.1" units="cm"/>
      <inkml:brushProperty name="color" value="#AE198D"/>
      <inkml:brushProperty name="inkEffects" value="galaxy"/>
      <inkml:brushProperty name="anchorX" value="-72795.97656"/>
      <inkml:brushProperty name="anchorY" value="-98031.99219"/>
      <inkml:brushProperty name="scaleFactor" value="0.5"/>
    </inkml:brush>
  </inkml:definitions>
  <inkml:trace contextRef="#ctx0" brushRef="#br0">1 1 13184 0 0,'0'0'2393'0'0,"1"2"-1889"0"0,0 0 16 0 0,1 3-39 0 0,0 0 3 0 0,-1 1-3 0 0,1-1-1 0 0,-1 0-429 0 0,1 0-8 0 0,-1 0-25 0 0,0 1 57 0 0,1 2-96 0 0,0-1 31 0 0,-1 1-654 0 0,1-1-646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0"/>
    </inkml:context>
    <inkml:brush xml:id="br0">
      <inkml:brushProperty name="width" value="0.1" units="cm"/>
      <inkml:brushProperty name="height" value="0.1" units="cm"/>
      <inkml:brushProperty name="color" value="#AE198D"/>
      <inkml:brushProperty name="inkEffects" value="galaxy"/>
      <inkml:brushProperty name="anchorX" value="-73455.50781"/>
      <inkml:brushProperty name="anchorY" value="-98754.82813"/>
      <inkml:brushProperty name="scaleFactor" value="0.5"/>
    </inkml:brush>
  </inkml:definitions>
  <inkml:trace contextRef="#ctx0" brushRef="#br0">1 0 3224 0 0,'0'0'13863'0'0,"0"5"-13452"0"0,3 3-110 0 0,-1 0-222 0 0,0 1-56 0 0,-1-1-13 0 0,1 0-10 0 0,1 1 0 0 0,2 0 0 0 0,0-1-140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1"/>
    </inkml:context>
    <inkml:brush xml:id="br0">
      <inkml:brushProperty name="width" value="0.1" units="cm"/>
      <inkml:brushProperty name="height" value="0.1" units="cm"/>
      <inkml:brushProperty name="color" value="#AE198D"/>
      <inkml:brushProperty name="inkEffects" value="galaxy"/>
      <inkml:brushProperty name="anchorX" value="-74122.97656"/>
      <inkml:brushProperty name="anchorY" value="-99475.14844"/>
      <inkml:brushProperty name="scaleFactor" value="0.5"/>
    </inkml:brush>
  </inkml:definitions>
  <inkml:trace contextRef="#ctx0" brushRef="#br0">0 1 12896 0 0,'0'0'4951'0'0,"0"3"-4164"0"0,0 0 2 0 0,2 6 330 0 0,2 1-1139 0 0,-1 0 327 0 0,1 1-154 0 0,0 0-177 0 0,2 0 49 0 0,0-2-25 0 0,0 3-420 0 0,2 1-496 0 0,1 2-164 0 0,-2-1-353 0 0,0 1 180 0 0,-2-2 121 0 0,2 0 267 0 0,0 0 370 0 0,3 0-32 0 0,-1-2 77 0 0,0-2 259 0 0,-2-4 42 0 0,-1 0 23 0 0,0-1 21 0 0,0-1 0 0 0,-1-1 281 0 0,0-1-15 0 0,0 0 22 0 0,1 0 18 0 0,1 1 184 0 0,0 0-14 0 0,0 0 25 0 0,0 0 3 0 0,-2 0 57 0 0,1 0 2 0 0,1 1 4 0 0,1 1 2 0 0,-2-1-131 0 0,1 1 0 0 0,-2 0-8 0 0,0 1-5 0 0,0 3-112 0 0,0 0-5 0 0,-1 2-6 0 0,0 1-5 0 0,-1 0-224 0 0,0 4-178 0 0,0 2-1587 0 0,-2-2 205 0 0,0 1-2390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2"/>
    </inkml:context>
    <inkml:brush xml:id="br0">
      <inkml:brushProperty name="width" value="0.1" units="cm"/>
      <inkml:brushProperty name="height" value="0.1" units="cm"/>
      <inkml:brushProperty name="color" value="#AE198D"/>
      <inkml:brushProperty name="inkEffects" value="galaxy"/>
      <inkml:brushProperty name="anchorX" value="-75022.07031"/>
      <inkml:brushProperty name="anchorY" value="-100509.4375"/>
      <inkml:brushProperty name="scaleFactor" value="0.5"/>
    </inkml:brush>
  </inkml:definitions>
  <inkml:trace contextRef="#ctx0" brushRef="#br0">1 0 12872 0 0,'1'3'1408'0'0,"0"2"-1643"0"0,0 2 470 0 0,0 2-385 0 0,0-1 81 0 0,0-2-23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3"/>
    </inkml:context>
    <inkml:brush xml:id="br0">
      <inkml:brushProperty name="width" value="0.1" units="cm"/>
      <inkml:brushProperty name="height" value="0.1" units="cm"/>
      <inkml:brushProperty name="color" value="#AE198D"/>
      <inkml:brushProperty name="inkEffects" value="galaxy"/>
      <inkml:brushProperty name="anchorX" value="-75663.375"/>
      <inkml:brushProperty name="anchorY" value="-101186.48438"/>
      <inkml:brushProperty name="scaleFactor" value="0.5"/>
    </inkml:brush>
  </inkml:definitions>
  <inkml:trace contextRef="#ctx0" brushRef="#br0">1 0 920 0 0,'0'0'16930'0'0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0"/>
    </inkml:context>
    <inkml:brush xml:id="br0">
      <inkml:brushProperty name="width" value="0.1" units="cm"/>
      <inkml:brushProperty name="height" value="0.1" units="cm"/>
      <inkml:brushProperty name="color" value="#AE198D"/>
      <inkml:brushProperty name="inkEffects" value="galaxy"/>
      <inkml:brushProperty name="anchorX" value="-45160.41797"/>
      <inkml:brushProperty name="anchorY" value="-69815.40625"/>
      <inkml:brushProperty name="scaleFactor" value="0.5"/>
    </inkml:brush>
  </inkml:definitions>
  <inkml:trace contextRef="#ctx0" brushRef="#br0">4421 2554 3680 0 0,'37'10'19687'0'0,"-36"-11"-19599"0"0,1 0 0 0 0,-1-1 0 0 0,0 0 140 0 0,0-3-133 0 0,-1 1 46 0 0,-1-2-13 0 0,0 1 38 0 0,0-4 212 0 0,-1-1-263 0 0,0-1 90 0 0,0 0-29 0 0,-1 1 0 0 0,1 0 0 0 0,0 0-18 0 0,-1-3 172 0 0,0 1-227 0 0,0 1 9 0 0,-1-2 68 0 0,0 1-124 0 0,0 0 28 0 0,-1-2 73 0 0,0 1-109 0 0,0 0 46 0 0,1-1 78 0 0,0-1-119 0 0,0 2 50 0 0,-1-1-17 0 0,1 1 2 0 0,0 1 0 0 0,0 0 0 0 0,0-1 0 0 0,-1 1 0 0 0,0 0 0 0 0,0 0-9 0 0,-1-3 95 0 0,-1 1-120 0 0,-1-1-54 0 0,1 1 13 0 0,-1 0-13 0 0,1 0 0 0 0,-1 1 0 0 0,-2-4 75 0 0,-3-3-97 0 0,0 0 33 0 0,-1 1-11 0 0,1 0 0 0 0,1 1 0 0 0,1 2 0 0 0,3 1 75 0 0,1 0-13 0 0,-1-1 93 0 0,-1-1-107 0 0,0 0-48 0 0,0 0 12 0 0,1 2-12 0 0,-4-1 168 0 0,2-1-123 0 0,-1 1 46 0 0,1 0-11 0 0,0 0-19 0 0,1 1 6 0 0,0 0-3 0 0,0 1 0 0 0,2 0-75 0 0,-1-1 22 0 0,1-1-11 0 0,-1 0 0 0 0,0 1 0 0 0,1 1 0 0 0,-2-1 0 0 0,-1-2 0 0 0,-2-1 0 0 0,1 0 0 0 0,0 1 0 0 0,-1 1 0 0 0,1 1 0 0 0,0 0 0 0 0,0 0 0 0 0,1 2 243 0 0,-1-2 238 0 0,0-1-324 0 0,1 1-83 0 0,1 0-56 0 0,0 0-7 0 0,-2-2-11 0 0,1-3 0 0 0,-4-4 0 0 0,1 1 0 0 0,2 1 0 0 0,-2-1 0 0 0,0 2-149 0 0,0 2 70 0 0,0 2-20 0 0,1 1 114 0 0,0 1-31 0 0,1 0 16 0 0,0 1 0 0 0,0 0 0 0 0,1 1 0 0 0,0 0 0 0 0,-2-1 0 0 0,-1 1 0 0 0,0 0 0 0 0,1-1 0 0 0,0 0 0 0 0,-3-1 0 0 0,-1-3 0 0 0,2 0 121 0 0,-1 0-53 0 0,2 2 14 0 0,0 1-94 0 0,0 0 25 0 0,0 1-125 0 0,1 1 144 0 0,0 1-48 0 0,-1 0 16 0 0,0 0 0 0 0,-1 0 0 0 0,-2 1 0 0 0,1 0 0 0 0,-2 1 0 0 0,-2-2 0 0 0,0 0 0 0 0,0-1 0 0 0,-3 0 0 0 0,-2-3 0 0 0,1 2 0 0 0,0 0 0 0 0,-1-1 0 0 0,-2 0 0 0 0,1-1 0 0 0,2 3 0 0 0,3 0 0 0 0,0 1 0 0 0,-2 1 0 0 0,-1-2 0 0 0,0 2 0 0 0,1-1 0 0 0,2 1 0 0 0,3 0 0 0 0,0-1 0 0 0,2 1 0 0 0,1 0 0 0 0,1 1 0 0 0,0 0 0 0 0,1 0 0 0 0,-1 0 0 0 0,-3-2 0 0 0,-1-1 0 0 0,0 0 0 0 0,-3-2 0 0 0,-4-2 75 0 0,-5-2-97 0 0,-1-3 33 0 0,1 3-11 0 0,2 3 0 0 0,1 2 0 0 0,3 2 0 0 0,-1 1 0 0 0,0 0 0 0 0,-1 2 0 0 0,-1 0 0 0 0,2 0 0 0 0,0 1 0 0 0,-2 0 0 0 0,0 0 0 0 0,2 2 0 0 0,1-1 0 0 0,0 2 0 0 0,2 0 0 0 0,2-1 0 0 0,0 0 0 0 0,0-1 0 0 0,0 0 0 0 0,0 0 0 0 0,-1 0 0 0 0,1 0 0 0 0,-1 0 0 0 0,2 0 0 0 0,-3 0 0 0 0,-3-2 0 0 0,0 0 0 0 0,3 1 0 0 0,0 1 0 0 0,3 0 0 0 0,0 2 0 0 0,1 1 0 0 0,-2-1 0 0 0,-1 1 0 0 0,1 0 0 0 0,-2-1 0 0 0,0-1 0 0 0,0 1 0 0 0,-1 0 0 0 0,1 2 0 0 0,1-1 0 0 0,-1 1 0 0 0,-5 0 0 0 0,-3-2 0 0 0,-5 0 0 0 0,2-1 0 0 0,4 1 0 0 0,1-2 75 0 0,1 1-97 0 0,3 1 145 0 0,3 1-80 0 0,2 0-49 0 0,1 1 17 0 0,1 0-104 0 0,0 1 119 0 0,-1-1-39 0 0,1 1 13 0 0,-1 2 75 0 0,-4 0-97 0 0,-3-1 33 0 0,-3 0-123 0 0,1 1 144 0 0,1-1-48 0 0,1 0 16 0 0,0 0 0 0 0,3 0 0 0 0,1 0 0 0 0,4 0 0 0 0,3 1 0 0 0,5 0 0 0 0,0 0 0 0 0,0 0 0 0 0,1 0 0 0 0,0 0 0 0 0,-4 0 0 0 0,-1 0 75 0 0,-5 0-97 0 0,1 0 33 0 0,2 0-11 0 0,-1 0 0 0 0,0-1 0 0 0,-1 0 0 0 0,1-1 0 0 0,1 0 0 0 0,1 0 0 0 0,-1 1 0 0 0,0 0 0 0 0,0 1 0 0 0,-3 0 0 0 0,2 0 0 0 0,0 0 0 0 0,-1-1 0 0 0,-3 0 0 0 0,0 0 0 0 0,1 1 0 0 0,3 0 0 0 0,0 0 0 0 0,-2 0 0 0 0,-4-2 0 0 0,-5 1 75 0 0,0-1-97 0 0,2 1 33 0 0,-4-1-11 0 0,-1 1 0 0 0,2 0 0 0 0,1 0 0 0 0,-4 1 0 0 0,2-1 0 0 0,0 1 0 0 0,1 0 0 0 0,1 0 0 0 0,-6 1 0 0 0,-1 0 0 0 0,0 0 0 0 0,-6 1-84 0 0,-1 0-32 0 0,-1 0-5 0 0,-7 2-1014 0 0,-11 2-973 0 0,25-2-6266 0 0,-3 0-1337 0 0,-25 2 1785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4"/>
    </inkml:context>
    <inkml:brush xml:id="br0">
      <inkml:brushProperty name="width" value="0.1" units="cm"/>
      <inkml:brushProperty name="height" value="0.1" units="cm"/>
      <inkml:brushProperty name="color" value="#AE198D"/>
      <inkml:brushProperty name="inkEffects" value="galaxy"/>
      <inkml:brushProperty name="anchorX" value="-76298.375"/>
      <inkml:brushProperty name="anchorY" value="-101821.48438"/>
      <inkml:brushProperty name="scaleFactor" value="0.5"/>
    </inkml:brush>
  </inkml:definitions>
  <inkml:trace contextRef="#ctx0" brushRef="#br0">29 17 7832 0 0,'-2'-3'3340'0'0,"-2"1"-1994"0"0,1 1 24 0 0,0-1-1030 0 0,0 1 90 0 0,-1-1-135 0 0,0 0-26 0 0,2 1-311 0 0,0 0 86 0 0,0 0-156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5"/>
    </inkml:context>
    <inkml:brush xml:id="br0">
      <inkml:brushProperty name="width" value="0.1" units="cm"/>
      <inkml:brushProperty name="height" value="0.1" units="cm"/>
      <inkml:brushProperty name="color" value="#AE198D"/>
      <inkml:brushProperty name="inkEffects" value="galaxy"/>
      <inkml:brushProperty name="anchorX" value="-75633.86719"/>
      <inkml:brushProperty name="anchorY" value="-101169.73438"/>
      <inkml:brushProperty name="scaleFactor" value="0.5"/>
    </inkml:brush>
  </inkml:definitions>
  <inkml:trace contextRef="#ctx0" brushRef="#br0">187 285 2760 0 0,'-4'-7'6681'0'0,"1"2"-4689"0"0,-1-3-1987 0 0,-1 0 498 0 0,1 1-732 0 0,-2 1-522 0 0,0 0-686 0 0,0 0-985 0 0,-2-2 693 0 0,-2-1 465 0 0,1 0 626 0 0,0 1 484 0 0,2 2 90 0 0,2 2 43 0 0,0 0 21 0 0,0 0 551 0 0,0-1-18 0 0,-1-1 67 0 0,0 0 21 0 0,1 1-8 0 0,-1-2 5 0 0,-1 0-2 0 0,2 0 0 0 0,1-1 28 0 0,1-1-8 0 0,0 0 4 0 0,1-1 625 0 0,-1-1-953 0 0,1 1 311 0 0,0 2-111 0 0,0-1-411 0 0,1 1 24 0 0,-1 1-50 0 0,0 0-8 0 0,1 0-78 0 0,-1 2 22 0 0,0 1-11 0 0,-1-2-150 0 0,-2 0-96 0 0,0 0-122 0 0,-2 0-195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6"/>
    </inkml:context>
    <inkml:brush xml:id="br0">
      <inkml:brushProperty name="width" value="0.1" units="cm"/>
      <inkml:brushProperty name="height" value="0.1" units="cm"/>
      <inkml:brushProperty name="color" value="#AE198D"/>
      <inkml:brushProperty name="inkEffects" value="galaxy"/>
      <inkml:brushProperty name="anchorX" value="-74797.97656"/>
      <inkml:brushProperty name="anchorY" value="-100239.51563"/>
      <inkml:brushProperty name="scaleFactor" value="0.5"/>
    </inkml:brush>
  </inkml:definitions>
  <inkml:trace contextRef="#ctx0" brushRef="#br0">82 31 3224 0 0,'0'0'0'0'0,"-1"0"312"0"0,-2-2-364 0 0,-4-1 2222 0 0,-2-1-274 0 0,1 0 268 0 0,-1 1 43 0 0,1 0-1747 0 0,1 0 157 0 0,2 2-226 0 0,2 0-47 0 0,-1-1-276 0 0,1 0 28 0 0,-2 1-100 0 0,1 0-237 0 0,1 0-593 0 0,0 1-240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7"/>
    </inkml:context>
    <inkml:brush xml:id="br0">
      <inkml:brushProperty name="width" value="0.1" units="cm"/>
      <inkml:brushProperty name="height" value="0.1" units="cm"/>
      <inkml:brushProperty name="color" value="#AE198D"/>
      <inkml:brushProperty name="inkEffects" value="galaxy"/>
      <inkml:brushProperty name="anchorX" value="-74080.77344"/>
      <inkml:brushProperty name="anchorY" value="-99567.51563"/>
      <inkml:brushProperty name="scaleFactor" value="0.5"/>
    </inkml:brush>
  </inkml:definitions>
  <inkml:trace contextRef="#ctx0" brushRef="#br0">195 183 3224 0 0,'-9'0'6326'0'0,"1"-1"-5000"0"0,-2-1-277 0 0,1 0-212 0 0,0 0-167 0 0,1 1-22 0 0,2 0-531 0 0,0 0 140 0 0,-2 0-454 0 0,2 0-415 0 0,2 0-391 0 0,-9-21-5846 0 0,11 12 6419 0 0,0-2 287 0 0,0 1 111 0 0,-1 1-91 0 0,0-1 153 0 0,-1 2 95 0 0,-1 1 59 0 0,1 2 5 0 0,0-1 19 0 0,0 2 428 0 0,-1-1-28 0 0,0 1 53 0 0,-1-1 9 0 0,2 1 151 0 0,0 0-14 0 0,-2 0 22 0 0,1 2 2 0 0,0-2-242 0 0,0 1 23 0 0,2 0-31 0 0,0 1-3 0 0,1 1-394 0 0,1 0 28 0 0,-2 1-42 0 0,0 0-18 0 0,1 0-250 0 0,0 0 14 0 0,0 1-30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8"/>
    </inkml:context>
    <inkml:brush xml:id="br0">
      <inkml:brushProperty name="width" value="0.1" units="cm"/>
      <inkml:brushProperty name="height" value="0.1" units="cm"/>
      <inkml:brushProperty name="color" value="#AE198D"/>
      <inkml:brushProperty name="inkEffects" value="galaxy"/>
      <inkml:brushProperty name="anchorX" value="-73245.75"/>
      <inkml:brushProperty name="anchorY" value="-98744.99219"/>
      <inkml:brushProperty name="scaleFactor" value="0.5"/>
    </inkml:brush>
  </inkml:definitions>
  <inkml:trace contextRef="#ctx0" brushRef="#br0">24 38 1840 0 0,'0'0'0'0'0,"-16"-22"8732"0"0,13 19-8354 0 0,1-1 526 0 0,1 1-384 0 0,0 0-454 0 0,1 1 70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9"/>
    </inkml:context>
    <inkml:brush xml:id="br0">
      <inkml:brushProperty name="width" value="0.1" units="cm"/>
      <inkml:brushProperty name="height" value="0.1" units="cm"/>
      <inkml:brushProperty name="color" value="#AE198D"/>
      <inkml:brushProperty name="inkEffects" value="galaxy"/>
      <inkml:brushProperty name="anchorX" value="-72587.50781"/>
      <inkml:brushProperty name="anchorY" value="-98070.53125"/>
      <inkml:brushProperty name="scaleFactor" value="0.5"/>
    </inkml:brush>
  </inkml:definitions>
  <inkml:trace contextRef="#ctx0" brushRef="#br0">71 34 3680 0 0,'-12'-8'5905'0'0,"6"4"-3929"0"0,-1-1-1412 0 0,0 1 127 0 0,1-1-179 0 0,1 2-43 0 0,-1 1-348 0 0,1 0 31 0 0,0 2-49 0 0,0-1-350 0 0,-1 1-575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0"/>
    </inkml:context>
    <inkml:brush xml:id="br0">
      <inkml:brushProperty name="width" value="0.1" units="cm"/>
      <inkml:brushProperty name="height" value="0.1" units="cm"/>
      <inkml:brushProperty name="color" value="#AE198D"/>
      <inkml:brushProperty name="inkEffects" value="galaxy"/>
      <inkml:brushProperty name="anchorX" value="-71872.98438"/>
      <inkml:brushProperty name="anchorY" value="-97402.11719"/>
      <inkml:brushProperty name="scaleFactor" value="0.5"/>
    </inkml:brush>
  </inkml:definitions>
  <inkml:trace contextRef="#ctx0" brushRef="#br0">152 41 7056 0 0,'0'0'312'0'0,"-2"-1"158"0"0,-3-1-567 0 0,0-1 172 0 0,-4-1 438 0 0,-2-1-62 0 0,0 1 58 0 0,0 1 19 0 0,-2 0-85 0 0,1 0 15 0 0,0 0-18 0 0,3-1 2 0 0,0 2-30 0 0,1 1-2 0 0,1 0 0 0 0,1 0-2 0 0,-1 1-262 0 0,1 0 20 0 0,2 0-32 0 0,1 0-182 0 0,1 0-426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1"/>
    </inkml:context>
    <inkml:brush xml:id="br0">
      <inkml:brushProperty name="width" value="0.1" units="cm"/>
      <inkml:brushProperty name="height" value="0.1" units="cm"/>
      <inkml:brushProperty name="color" value="#AE198D"/>
      <inkml:brushProperty name="inkEffects" value="galaxy"/>
      <inkml:brushProperty name="anchorX" value="-71084.80469"/>
      <inkml:brushProperty name="anchorY" value="-96727.90625"/>
      <inkml:brushProperty name="scaleFactor" value="0.5"/>
    </inkml:brush>
  </inkml:definitions>
  <inkml:trace contextRef="#ctx0" brushRef="#br0">44 30 9936 0 0,'0'0'1104'0'0,"-3"-1"-1242"0"0,1-1 244 0 0,-3-1 678 0 0,-1-1 858 0 0,0 1-1111 0 0,1 0 14 0 0,2 0 349 0 0,1 2-629 0 0,-2-2-262 0 0,1 0-51 0 0,0 1-51 0 0,1 1-608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2"/>
    </inkml:context>
    <inkml:brush xml:id="br0">
      <inkml:brushProperty name="width" value="0.1" units="cm"/>
      <inkml:brushProperty name="height" value="0.1" units="cm"/>
      <inkml:brushProperty name="color" value="#AE198D"/>
      <inkml:brushProperty name="inkEffects" value="galaxy"/>
      <inkml:brushProperty name="anchorX" value="-70401.47656"/>
      <inkml:brushProperty name="anchorY" value="-96054.125"/>
      <inkml:brushProperty name="scaleFactor" value="0.5"/>
    </inkml:brush>
  </inkml:definitions>
  <inkml:trace contextRef="#ctx0" brushRef="#br0">81 57 5064 0 0,'0'0'485'0'0,"0"-2"-442"0"0,-5-10 4257 0 0,-1 7-2295 0 0,-4-3-453 0 0,1 2-777 0 0,0-1-210 0 0,2 3-109 0 0,-1-1-48 0 0,3 2-5 0 0,-1 1-330 0 0,2 0 28 0 0,0 2-102 0 0,2-1 114 0 0,0 1-142 0 0,0 0-115 0 0,0 1 68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3"/>
    </inkml:context>
    <inkml:brush xml:id="br0">
      <inkml:brushProperty name="width" value="0.1" units="cm"/>
      <inkml:brushProperty name="height" value="0.1" units="cm"/>
      <inkml:brushProperty name="color" value="#AE198D"/>
      <inkml:brushProperty name="inkEffects" value="galaxy"/>
      <inkml:brushProperty name="anchorX" value="-69679.05469"/>
      <inkml:brushProperty name="anchorY" value="-95363.40625"/>
      <inkml:brushProperty name="scaleFactor" value="0.5"/>
    </inkml:brush>
  </inkml:definitions>
  <inkml:trace contextRef="#ctx0" brushRef="#br0">40 21 5528 0 0,'-13'-6'6305'0'0,"8"3"-5046"0"0,-1 1-322 0 0,2 0-196 0 0,0 0-167 0 0,1 0-22 0 0,0 0-447 0 0,2 1 42 0 0,0 1-49 0 0,1-1-18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1"/>
    </inkml:context>
    <inkml:brush xml:id="br0">
      <inkml:brushProperty name="width" value="0.1" units="cm"/>
      <inkml:brushProperty name="height" value="0.1" units="cm"/>
      <inkml:brushProperty name="color" value="#AE198D"/>
      <inkml:brushProperty name="inkEffects" value="galaxy"/>
      <inkml:brushProperty name="anchorX" value="-40104.89844"/>
      <inkml:brushProperty name="anchorY" value="-66659.76563"/>
      <inkml:brushProperty name="scaleFactor" value="0.5"/>
    </inkml:brush>
  </inkml:definitions>
  <inkml:trace contextRef="#ctx0" brushRef="#br0">1539 53 5408 0 0,'0'0'1384'0'0,"2"0"-591"0"0,0 0-358 0 0,0 0 155 0 0,3 0 808 0 0,11 0 4282 0 0,-18 2-5514 0 0,-2 3-4 0 0,-1 1-2 0 0,-3 2-187 0 0,-2 0 54 0 0,-3-1-27 0 0,-1 1-75 0 0,-2-2 96 0 0,1 1-31 0 0,-1-1 84 0 0,0-1-95 0 0,-2-2 209 0 0,-4 2 97 0 0,-3-1-1 0 0,-2 0-151 0 0,1 1 51 0 0,2-1-24 0 0,3 0 38 0 0,2 0-12 0 0,2 0 16 0 0,-1 1 174 0 0,-1 2-143 0 0,0-1-106 0 0,1-1 3 0 0,2 1 98 0 0,0-1-157 0 0,2 0 78 0 0,-3-1 143 0 0,2 0-202 0 0,0-1 31 0 0,1-1-21 0 0,1-1-3 0 0,0 1-1 0 0,1-1-18 0 0,-4 1 79 0 0,-1 0-108 0 0,1 0 73 0 0,-1 0-14 0 0,2 1 2 0 0,-1 0 2 0 0,1 0 56 0 0,0 0-16 0 0,0 0 18 0 0,1 0-4 0 0,0-1-16 0 0,-1 0-5 0 0,1-1 0 0 0,-1-1-1 0 0,0-2-18 0 0,-4 0 135 0 0,-2 0-180 0 0,-1-2 22 0 0,-1 1-19 0 0,0-1-3 0 0,0 0-1 0 0,1 0-9 0 0,-1-1 2 0 0,0-1-1 0 0,0-1 0 0 0,-2 0 28 0 0,-2-2 2 0 0,-2 0 0 0 0,-1-1 2 0 0,-3 0-18 0 0,-1 0-5 0 0,-2-1 0 0 0,0-1-1 0 0,-1 0 10 0 0,1-1-4 0 0,0 0 2 0 0,2-1 0 0 0,-1-1-102 0 0,2 1-84 0 0,-2 1 37 0 0,13 5-7599 0 0,0 0-1170 0 0,-15-5 1930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4"/>
    </inkml:context>
    <inkml:brush xml:id="br0">
      <inkml:brushProperty name="width" value="0.1" units="cm"/>
      <inkml:brushProperty name="height" value="0.1" units="cm"/>
      <inkml:brushProperty name="color" value="#AE198D"/>
      <inkml:brushProperty name="inkEffects" value="galaxy"/>
      <inkml:brushProperty name="anchorX" value="-68998.27344"/>
      <inkml:brushProperty name="anchorY" value="-94707.78906"/>
      <inkml:brushProperty name="scaleFactor" value="0.5"/>
    </inkml:brush>
  </inkml:definitions>
  <inkml:trace contextRef="#ctx0" brushRef="#br0">51 12 3680 0 0,'-11'-5'7896'0'0,"4"2"-7378"0"0,0 1 486 0 0,0 1-328 0 0,1 1-460 0 0,0 2 242 0 0,-1 2-332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5"/>
    </inkml:context>
    <inkml:brush xml:id="br0">
      <inkml:brushProperty name="width" value="0.1" units="cm"/>
      <inkml:brushProperty name="height" value="0.1" units="cm"/>
      <inkml:brushProperty name="color" value="#AE198D"/>
      <inkml:brushProperty name="inkEffects" value="galaxy"/>
      <inkml:brushProperty name="anchorX" value="-68305.92188"/>
      <inkml:brushProperty name="anchorY" value="-94072.375"/>
      <inkml:brushProperty name="scaleFactor" value="0.5"/>
    </inkml:brush>
  </inkml:definitions>
  <inkml:trace contextRef="#ctx0" brushRef="#br0">101 1 7168 0 0,'0'0'5678'0'0,"-1"2"-5030"0"0,0 0-6 0 0,-3 1-226 0 0,-1 0 26 0 0,-2 2-39 0 0,-1-1 364 0 0,0 2-602 0 0,-1 1 193 0 0,-1 4 164 0 0,2 1-422 0 0,-1 1 125 0 0,2 2 36 0 0,1 1-202 0 0,0 3-50 0 0,1-1 7 0 0,2-3-128 0 0,0-1-210 0 0,2-1-218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6"/>
    </inkml:context>
    <inkml:brush xml:id="br0">
      <inkml:brushProperty name="width" value="0.1" units="cm"/>
      <inkml:brushProperty name="height" value="0.1" units="cm"/>
      <inkml:brushProperty name="color" value="#AE198D"/>
      <inkml:brushProperty name="inkEffects" value="galaxy"/>
      <inkml:brushProperty name="anchorX" value="-67569"/>
      <inkml:brushProperty name="anchorY" value="-93633.17969"/>
      <inkml:brushProperty name="scaleFactor" value="0.5"/>
    </inkml:brush>
  </inkml:definitions>
  <inkml:trace contextRef="#ctx0" brushRef="#br0">170 1 13104 0 0,'0'0'2114'0'0,"-3"4"-1746"0"0,-2 1-208 0 0,-1 2 70 0 0,-2 2-38 0 0,1 1-224 0 0,-1 1 64 0 0,0 0-32 0 0,0 0 0 0 0,1-1 74 0 0,1 0-95 0 0,0-1 32 0 0,0 1 63 0 0,2-1-95 0 0,-1-1 106 0 0,0 0-106 0 0,-1 1 106 0 0,0 0-106 0 0,0 1 106 0 0,-1 1-106 0 0,-1 0 31 0 0,0 1-10 0 0,-1-1 0 0 0,0 1-1101 0 0,2-1 165 0 0,0-3-142 0 0,3-2-24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7"/>
    </inkml:context>
    <inkml:brush xml:id="br0">
      <inkml:brushProperty name="width" value="0.1" units="cm"/>
      <inkml:brushProperty name="height" value="0.1" units="cm"/>
      <inkml:brushProperty name="color" value="#AE198D"/>
      <inkml:brushProperty name="inkEffects" value="galaxy"/>
      <inkml:brushProperty name="anchorX" value="-66761.83594"/>
      <inkml:brushProperty name="anchorY" value="-93244.15625"/>
      <inkml:brushProperty name="scaleFactor" value="0.5"/>
    </inkml:brush>
  </inkml:definitions>
  <inkml:trace contextRef="#ctx0" brushRef="#br0">197 0 8752 0 0,'0'0'833'0'0,"-2"2"-496"0"0,-3 2-114 0 0,-1 1 17 0 0,-3 3-1 0 0,-1 1 141 0 0,-1 1-12 0 0,0 0 21 0 0,-1 0 2 0 0,1 1-233 0 0,1 1 30 0 0,-2 0-41 0 0,1 0 0 0 0,-1 0 99 0 0,1 0 0 0 0,1 0 6 0 0,0 0 4 0 0,1 1-140 0 0,-1 1 152 0 0,3-2-192 0 0,0-2-150 0 0,1-2-7 0 0,2-4-26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8"/>
    </inkml:context>
    <inkml:brush xml:id="br0">
      <inkml:brushProperty name="width" value="0.1" units="cm"/>
      <inkml:brushProperty name="height" value="0.1" units="cm"/>
      <inkml:brushProperty name="color" value="#AE198D"/>
      <inkml:brushProperty name="inkEffects" value="galaxy"/>
      <inkml:brushProperty name="anchorX" value="-65926.57031"/>
      <inkml:brushProperty name="anchorY" value="-92827.33594"/>
      <inkml:brushProperty name="scaleFactor" value="0.5"/>
    </inkml:brush>
  </inkml:definitions>
  <inkml:trace contextRef="#ctx0" brushRef="#br0">143 0 9072 0 0,'0'0'981'0'0,"-2"2"-689"0"0,-1 1-141 0 0,-5 3 533 0 0,-2 1-255 0 0,0 1 124 0 0,-3 2 223 0 0,-1 1-766 0 0,2 0 215 0 0,-2 2 55 0 0,0-1-204 0 0,1 1 67 0 0,2 0-23 0 0,1-1-140 0 0,1 1-156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9"/>
    </inkml:context>
    <inkml:brush xml:id="br0">
      <inkml:brushProperty name="width" value="0.1" units="cm"/>
      <inkml:brushProperty name="height" value="0.1" units="cm"/>
      <inkml:brushProperty name="color" value="#AE198D"/>
      <inkml:brushProperty name="inkEffects" value="galaxy"/>
      <inkml:brushProperty name="anchorX" value="-65133.33984"/>
      <inkml:brushProperty name="anchorY" value="-92351.96094"/>
      <inkml:brushProperty name="scaleFactor" value="0.5"/>
    </inkml:brush>
  </inkml:definitions>
  <inkml:trace contextRef="#ctx0" brushRef="#br0">181 1 8752 0 0,'0'0'0'0'0,"-2"0"952"0"0,-6 1-1111 0 0,-2 3 1139 0 0,-5 1 764 0 0,-4 4-764 0 0,0 1-797 0 0,0 1 222 0 0,0 2-14 0 0,3 0-342 0 0,2-1 96 0 0,1 0-39 0 0,3-3-124 0 0,1 2 36 0 0,1-2-392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0"/>
    </inkml:context>
    <inkml:brush xml:id="br0">
      <inkml:brushProperty name="width" value="0.1" units="cm"/>
      <inkml:brushProperty name="height" value="0.1" units="cm"/>
      <inkml:brushProperty name="color" value="#AE198D"/>
      <inkml:brushProperty name="inkEffects" value="galaxy"/>
      <inkml:brushProperty name="anchorX" value="-64309.41016"/>
      <inkml:brushProperty name="anchorY" value="-91847.86719"/>
      <inkml:brushProperty name="scaleFactor" value="0.5"/>
    </inkml:brush>
  </inkml:definitions>
  <inkml:trace contextRef="#ctx0" brushRef="#br0">129 0 15056 0 0,'-2'0'1655'0'0,"-3"2"-1931"0"0,-5 2 552 0 0,-2 1-378 0 0,1 0 131 0 0,0 1-118 0 0,0 1 110 0 0,-1 2-517 0 0,-2 2-336 0 0,-1 2-1022 0 0,2-1 512 0 0,0 0-2099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1"/>
    </inkml:context>
    <inkml:brush xml:id="br0">
      <inkml:brushProperty name="width" value="0.1" units="cm"/>
      <inkml:brushProperty name="height" value="0.1" units="cm"/>
      <inkml:brushProperty name="color" value="#AE198D"/>
      <inkml:brushProperty name="inkEffects" value="galaxy"/>
      <inkml:brushProperty name="anchorX" value="-63535.75391"/>
      <inkml:brushProperty name="anchorY" value="-91308.28125"/>
      <inkml:brushProperty name="scaleFactor" value="0.5"/>
    </inkml:brush>
  </inkml:definitions>
  <inkml:trace contextRef="#ctx0" brushRef="#br0">199 0 6912 0 0,'0'0'5333'0'0,"-2"1"-4708"0"0,-4 2-118 0 0,-2 1-114 0 0,-2 1-21 0 0,-2 1-30 0 0,-2 1-4 0 0,-2 0 0 0 0,0 1-2 0 0,0 1-392 0 0,-1 1 112 0 0,-1-2-56 0 0,-1 2-224 0 0,-5 2-7235 0 0,4-1-754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2"/>
    </inkml:context>
    <inkml:brush xml:id="br0">
      <inkml:brushProperty name="width" value="0.1" units="cm"/>
      <inkml:brushProperty name="height" value="0.1" units="cm"/>
      <inkml:brushProperty name="color" value="#AE198D"/>
      <inkml:brushProperty name="inkEffects" value="galaxy"/>
      <inkml:brushProperty name="anchorX" value="-62702.29688"/>
      <inkml:brushProperty name="anchorY" value="-90773.84375"/>
      <inkml:brushProperty name="scaleFactor" value="0.5"/>
    </inkml:brush>
  </inkml:definitions>
  <inkml:trace contextRef="#ctx0" brushRef="#br0">145 1 11520 0 0,'0'0'1248'0'0,"-4"0"-1456"0"0,-5 0 1181 0 0,-1 0-296 0 0,-2 1 91 0 0,0 0 23 0 0,-1 1-682 0 0,-3 1 141 0 0,-1 1-456 0 0,-3 3-376 0 0,4-2-553 0 0,1 1-754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3"/>
    </inkml:context>
    <inkml:brush xml:id="br0">
      <inkml:brushProperty name="width" value="0.1" units="cm"/>
      <inkml:brushProperty name="height" value="0.1" units="cm"/>
      <inkml:brushProperty name="color" value="#AE198D"/>
      <inkml:brushProperty name="inkEffects" value="galaxy"/>
      <inkml:brushProperty name="anchorX" value="-61912.10156"/>
      <inkml:brushProperty name="anchorY" value="-90172.39844"/>
      <inkml:brushProperty name="scaleFactor" value="0.5"/>
    </inkml:brush>
  </inkml:definitions>
  <inkml:trace contextRef="#ctx0" brushRef="#br0">163 1 12440 0 0,'0'0'1328'0'0,"-3"0"-1204"0"0,-3 0 372 0 0,-2 0-180 0 0,-2 1 4 0 0,-1 1 317 0 0,0 1-25 0 0,-1 2 45 0 0,-2 2 368 0 0,0-1-959 0 0,0 0 278 0 0,1-2-118 0 0,1 0-347 0 0,3-1 24 0 0,0 0-47 0 0,0 0-1004 0 0,2-1-893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2"/>
    </inkml:context>
    <inkml:brush xml:id="br0">
      <inkml:brushProperty name="width" value="0.1" units="cm"/>
      <inkml:brushProperty name="height" value="0.1" units="cm"/>
      <inkml:brushProperty name="color" value="#AE198D"/>
      <inkml:brushProperty name="inkEffects" value="galaxy"/>
      <inkml:brushProperty name="anchorX" value="-37931.79297"/>
      <inkml:brushProperty name="anchorY" value="-65972.52344"/>
      <inkml:brushProperty name="scaleFactor" value="0.5"/>
    </inkml:brush>
  </inkml:definitions>
  <inkml:trace contextRef="#ctx0" brushRef="#br0">1 0 4608 0 0,'8'0'8766'0'0,"-5"1"-7928"0"0,0 0-28 0 0,2 2-383 0 0,0 0 24 0 0,0 2-50 0 0,0 3 423 0 0,0 3-592 0 0,-1-1 194 0 0,-1 1-66 0 0,0 2-56 0 0,0-2-2 0 0,0 0-4 0 0,-1 2-2 0 0,0 1-9 0 0,1 0-7 0 0,0 1 1 0 0,0 1-1 0 0,1 0-28 0 0,1 0 8 0 0,1-1-4 0 0,1-1 0 0 0,0 0-9 0 0,1 1-7 0 0,0-1 1 0 0,2 3-1 0 0,1-1-28 0 0,2 2-1 0 0,1 0-2 0 0,3 1-1 0 0,0 0-65 0 0,2 0 0 0 0,2-2-5 0 0,0 0-2 0 0,2 0-9 0 0,1-2-7 0 0,3 1 1 0 0,2-1-1 0 0,2-1 0 0 0,2-1 0 0 0,2-1 0 0 0,-1-1 0 0 0,2-2-9 0 0,0-1 2 0 0,-1-2-1 0 0,0 0 0 0 0,0-2-130 0 0,-2-1 36 0 0,-2-1-18 0 0,3-4-1568 0 0,-1 0 112 0 0,3-8-2172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4"/>
    </inkml:context>
    <inkml:brush xml:id="br0">
      <inkml:brushProperty name="width" value="0.1" units="cm"/>
      <inkml:brushProperty name="height" value="0.1" units="cm"/>
      <inkml:brushProperty name="color" value="#AE198D"/>
      <inkml:brushProperty name="inkEffects" value="galaxy"/>
      <inkml:brushProperty name="anchorX" value="-61105.88281"/>
      <inkml:brushProperty name="anchorY" value="-89590.09375"/>
      <inkml:brushProperty name="scaleFactor" value="0.5"/>
    </inkml:brush>
  </inkml:definitions>
  <inkml:trace contextRef="#ctx0" brushRef="#br0">55 10 10592 0 0,'0'0'5404'0'0,"-2"-1"-4918"0"0,0 0-105 0 0,0 0-114 0 0,-1 0-23 0 0,-2 0-283 0 0,-2-1 79 0 0,-1 1-40 0 0,-1-1-550 0 0,0 3-749 0 0,2 0-846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5"/>
    </inkml:context>
    <inkml:brush xml:id="br0">
      <inkml:brushProperty name="width" value="0.1" units="cm"/>
      <inkml:brushProperty name="height" value="0.1" units="cm"/>
      <inkml:brushProperty name="color" value="#AE198D"/>
      <inkml:brushProperty name="inkEffects" value="galaxy"/>
      <inkml:brushProperty name="anchorX" value="-60397.85156"/>
      <inkml:brushProperty name="anchorY" value="-88950.96875"/>
      <inkml:brushProperty name="scaleFactor" value="0.5"/>
    </inkml:brush>
  </inkml:definitions>
  <inkml:trace contextRef="#ctx0" brushRef="#br0">165 0 15520 0 0,'0'0'0'0'0,"-8"2"1703"0"0,-8 1-1912 0 0,-1-1 546 0 0,-2 2-273 0 0,-3 0 140 0 0,2 1-105 0 0,2-1 38 0 0,1 0-9 0 0,2 0-2295 0 0,3-2-2332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6"/>
    </inkml:context>
    <inkml:brush xml:id="br0">
      <inkml:brushProperty name="width" value="0.1" units="cm"/>
      <inkml:brushProperty name="height" value="0.1" units="cm"/>
      <inkml:brushProperty name="color" value="#AE198D"/>
      <inkml:brushProperty name="inkEffects" value="galaxy"/>
      <inkml:brushProperty name="anchorX" value="-59585.01953"/>
      <inkml:brushProperty name="anchorY" value="-88351.40625"/>
      <inkml:brushProperty name="scaleFactor" value="0.5"/>
    </inkml:brush>
  </inkml:definitions>
  <inkml:trace contextRef="#ctx0" brushRef="#br0">86 46 17015 0 0,'-1'-1'1848'0'0,"-1"-1"-2156"0"0,0-3 616 0 0,-1-1-233 0 0,-2 0-96 0 0,-2 0 106 0 0,-1 1-106 0 0,-2 1 31 0 0,-1 0-10 0 0,0 1 0 0 0,-2 1-662 0 0,1 1-540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7"/>
    </inkml:context>
    <inkml:brush xml:id="br0">
      <inkml:brushProperty name="width" value="0.1" units="cm"/>
      <inkml:brushProperty name="height" value="0.1" units="cm"/>
      <inkml:brushProperty name="color" value="#AE198D"/>
      <inkml:brushProperty name="inkEffects" value="galaxy"/>
      <inkml:brushProperty name="anchorX" value="-58837.32813"/>
      <inkml:brushProperty name="anchorY" value="-87670.45313"/>
      <inkml:brushProperty name="scaleFactor" value="0.5"/>
    </inkml:brush>
  </inkml:definitions>
  <inkml:trace contextRef="#ctx0" brushRef="#br0">117 1 12896 0 0,'-2'0'1376'0'0,"-2"0"-536"0"0,1 0-128 0 0,-2 0 106 0 0,-1 0 21 0 0,-3 0-561 0 0,0 0 50 0 0,-2 0-66 0 0,0 0-21 0 0,0 1-65 0 0,-1 0-1 0 0,1 0-5 0 0,-1-1-375 0 0,2 1-706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8"/>
    </inkml:context>
    <inkml:brush xml:id="br0">
      <inkml:brushProperty name="width" value="0.1" units="cm"/>
      <inkml:brushProperty name="height" value="0.1" units="cm"/>
      <inkml:brushProperty name="color" value="#AE198D"/>
      <inkml:brushProperty name="inkEffects" value="galaxy"/>
      <inkml:brushProperty name="anchorX" value="-58072.60547"/>
      <inkml:brushProperty name="anchorY" value="-87039.64844"/>
      <inkml:brushProperty name="scaleFactor" value="0.5"/>
    </inkml:brush>
  </inkml:definitions>
  <inkml:trace contextRef="#ctx0" brushRef="#br0">97 0 7832 0 0,'-2'0'7705'0'0,"-1"0"-7456"0"0,-3 1 671 0 0,-1 1-284 0 0,-3 0-479 0 0,-1 1 33 0 0,0 0-49 0 0,-2-2-152 0 0,-3 1-343 0 0,-1-1-369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9"/>
    </inkml:context>
    <inkml:brush xml:id="br0">
      <inkml:brushProperty name="width" value="0.1" units="cm"/>
      <inkml:brushProperty name="height" value="0.1" units="cm"/>
      <inkml:brushProperty name="color" value="#AE198D"/>
      <inkml:brushProperty name="inkEffects" value="galaxy"/>
      <inkml:brushProperty name="anchorX" value="-57310.83203"/>
      <inkml:brushProperty name="anchorY" value="-86419.53125"/>
      <inkml:brushProperty name="scaleFactor" value="0.5"/>
    </inkml:brush>
  </inkml:definitions>
  <inkml:trace contextRef="#ctx0" brushRef="#br0">77 1 12696 0 0,'0'0'1392'0'0,"-1"2"-1372"0"0,-2 1 709 0 0,-3 1-566 0 0,-2 1 97 0 0,-2 0-42 0 0,2 0 0 0 0,1-2-2 0 0,0 0-392 0 0,1 2 37 0 0,-1-2-44 0 0,1 0-371 0 0,-2 0-449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90"/>
    </inkml:context>
    <inkml:brush xml:id="br0">
      <inkml:brushProperty name="width" value="0.1" units="cm"/>
      <inkml:brushProperty name="height" value="0.1" units="cm"/>
      <inkml:brushProperty name="color" value="#AE198D"/>
      <inkml:brushProperty name="inkEffects" value="galaxy"/>
      <inkml:brushProperty name="anchorX" value="-56592.65234"/>
      <inkml:brushProperty name="anchorY" value="-85831.09375"/>
      <inkml:brushProperty name="scaleFactor" value="0.5"/>
    </inkml:brush>
  </inkml:definitions>
  <inkml:trace contextRef="#ctx0" brushRef="#br0">25 21 10592 0 0,'-11'-7'6913'0'0,"7"2"-6684"0"0,-1 0 111 0 0,1 1-167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91"/>
    </inkml:context>
    <inkml:brush xml:id="br0">
      <inkml:brushProperty name="width" value="0.1" units="cm"/>
      <inkml:brushProperty name="height" value="0.1" units="cm"/>
      <inkml:brushProperty name="color" value="#AE198D"/>
      <inkml:brushProperty name="inkEffects" value="galaxy"/>
      <inkml:brushProperty name="anchorX" value="-55919.51953"/>
      <inkml:brushProperty name="anchorY" value="-85164.67188"/>
      <inkml:brushProperty name="scaleFactor" value="0.5"/>
    </inkml:brush>
  </inkml:definitions>
  <inkml:trace contextRef="#ctx0" brushRef="#br0">0 4 4144 0 0,'0'0'9218'0'0,"3"0"-8316"0"0,1-1-165 0 0,1 0 8 0 0,6-1 3340 0 0,-11 4-3749 0 0,0 0-121 0 0,1 3 16 0 0,0 2-22 0 0,2 3 0 0 0,-1 1-113 0 0,-1 1 14 0 0,-1 1-21 0 0,0-1 0 0 0,0 1-103 0 0,-1 3-177 0 0,1 2-898 0 0,-1 1-1170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92"/>
    </inkml:context>
    <inkml:brush xml:id="br0">
      <inkml:brushProperty name="width" value="0.1" units="cm"/>
      <inkml:brushProperty name="height" value="0.1" units="cm"/>
      <inkml:brushProperty name="color" value="#AE198D"/>
      <inkml:brushProperty name="inkEffects" value="galaxy"/>
      <inkml:brushProperty name="anchorX" value="-56583.29688"/>
      <inkml:brushProperty name="anchorY" value="-85964.82031"/>
      <inkml:brushProperty name="scaleFactor" value="0.5"/>
    </inkml:brush>
  </inkml:definitions>
  <inkml:trace contextRef="#ctx0" brushRef="#br0">0 1 13360 0 0,'0'0'2305'0'0,"1"3"-2120"0"0,1 0 38 0 0,-1 2-26 0 0,0-1-21 0 0,0 3 76 0 0,-1 2-303 0 0,0 2 166 0 0,0 0-136 0 0,1-1 31 0 0,-2 1 65 0 0,1-3-96 0 0,0-2 31 0 0,0 2-10 0 0,2 1 0 0 0,-1-1 0 0 0,0 3 0 0 0,0-3-74 0 0,1 2 20 0 0,0-2-10 0 0,1 4-494 0 0,1-1-466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93"/>
    </inkml:context>
    <inkml:brush xml:id="br0">
      <inkml:brushProperty name="width" value="0.1" units="cm"/>
      <inkml:brushProperty name="height" value="0.1" units="cm"/>
      <inkml:brushProperty name="color" value="#AE198D"/>
      <inkml:brushProperty name="inkEffects" value="galaxy"/>
      <inkml:brushProperty name="anchorX" value="-57242.72656"/>
      <inkml:brushProperty name="anchorY" value="-86781.52344"/>
      <inkml:brushProperty name="scaleFactor" value="0.5"/>
    </inkml:brush>
  </inkml:definitions>
  <inkml:trace contextRef="#ctx0" brushRef="#br0">7 1 6912 0 0,'0'0'4721'0'0,"-1"4"-3849"0"0,0 0 108 0 0,-1 3-161 0 0,1 0-70 0 0,0 2-20 0 0,1 1-606 0 0,0 3 50 0 0,0-2-70 0 0,0 1-22 0 0,0 0-93 0 0,0-1 26 0 0,0-1-14 0 0,0-2-514 0 0,1 1-291 0 0,1 2-3728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3"/>
    </inkml:context>
    <inkml:brush xml:id="br0">
      <inkml:brushProperty name="width" value="0.1" units="cm"/>
      <inkml:brushProperty name="height" value="0.1" units="cm"/>
      <inkml:brushProperty name="color" value="#AE198D"/>
      <inkml:brushProperty name="inkEffects" value="galaxy"/>
      <inkml:brushProperty name="anchorX" value="-39432.23047"/>
      <inkml:brushProperty name="anchorY" value="-67157.75"/>
      <inkml:brushProperty name="scaleFactor" value="0.5"/>
    </inkml:brush>
  </inkml:definitions>
  <inkml:trace contextRef="#ctx0" brushRef="#br0">89 0 8808 0 0,'0'0'9183'0'0,"0"3"-8703"0"0,-2 3-93 0 0,0 4 8 0 0,0 0-9 0 0,-1 3-2 0 0,-1 0-93 0 0,0 0 8 0 0,-1 0-18 0 0,-1 0 0 0 0,1 0-38 0 0,-1 1 1 0 0,1 0-3 0 0,-2 1-1 0 0,1-1-28 0 0,1 2-1 0 0,-1 1-2 0 0,1 1-1 0 0,1 1 66 0 0,0 0-1 0 0,0 2 4 0 0,2 1 3 0 0,1 1-186 0 0,1 5 108 0 0,2 1-144 0 0,0-1 55 0 0,1-2-20 0 0,1-2 3 0 0,0-1 0 0 0,0-2-112 0 0,0 0 107 0 0,1 0-112 0 0,1-1 106 0 0,0 1-106 0 0,2-1 143 0 0,1-1-154 0 0,4 4 67 0 0,1 0-171 0 0,3 0 36 0 0,1-3-7625 0 0,0-2 650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94"/>
    </inkml:context>
    <inkml:brush xml:id="br0">
      <inkml:brushProperty name="width" value="0.1" units="cm"/>
      <inkml:brushProperty name="height" value="0.1" units="cm"/>
      <inkml:brushProperty name="color" value="#AE198D"/>
      <inkml:brushProperty name="inkEffects" value="galaxy"/>
      <inkml:brushProperty name="anchorX" value="-57878.88281"/>
      <inkml:brushProperty name="anchorY" value="-87571.69531"/>
      <inkml:brushProperty name="scaleFactor" value="0.5"/>
    </inkml:brush>
  </inkml:definitions>
  <inkml:trace contextRef="#ctx0" brushRef="#br0">0 1 11952 0 0,'0'0'1296'0'0,"2"2"-1512"0"0,-1 0 842 0 0,1 3-286 0 0,2 2 64 0 0,-1-1 2 0 0,1 1-101 0 0,0 2 2 0 0,1 1-7 0 0,-1 1-4 0 0,0 1-262 0 0,1-1-8 0 0,-1 0-14 0 0,1-1-12 0 0,-1-3-84 0 0,2 2-60 0 0,-1-2-7 0 0,5 1-678 0 0,3 0 263 0 0,4-1-126 0 0,5-3 4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3"/>
    </inkml:context>
    <inkml:brush xml:id="br0">
      <inkml:brushProperty name="width" value="0.1" units="cm"/>
      <inkml:brushProperty name="height" value="0.1" units="cm"/>
      <inkml:brushProperty name="color" value="#AE198D"/>
      <inkml:brushProperty name="inkEffects" value="galaxy"/>
      <inkml:brushProperty name="anchorX" value="-58656.55078"/>
      <inkml:brushProperty name="anchorY" value="-88362.25781"/>
      <inkml:brushProperty name="scaleFactor" value="0.5"/>
    </inkml:brush>
  </inkml:definitions>
  <inkml:trace contextRef="#ctx0" brushRef="#br0">1 1 5984 0 0,'0'0'11479'0'0,"2"1"-10703"0"0,0 0-633 0 0,0 1 57 0 0,0-1-73 0 0,4 3-22 0 0,0 2-121 0 0,1 1 33 0 0,-1 0-17 0 0,-2-1 0 0 0,2 1-298 0 0,-1 0-970 0 0,2 0-1328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4"/>
    </inkml:context>
    <inkml:brush xml:id="br0">
      <inkml:brushProperty name="width" value="0.1" units="cm"/>
      <inkml:brushProperty name="height" value="0.1" units="cm"/>
      <inkml:brushProperty name="color" value="#AE198D"/>
      <inkml:brushProperty name="inkEffects" value="galaxy"/>
      <inkml:brushProperty name="anchorX" value="-59357.80078"/>
      <inkml:brushProperty name="anchorY" value="-89063.625"/>
      <inkml:brushProperty name="scaleFactor" value="0.5"/>
    </inkml:brush>
  </inkml:definitions>
  <inkml:trace contextRef="#ctx0" brushRef="#br0">0 1 17447 0 0,'0'0'2307'0'0,"0"2"-2139"0"0,2 3 5 0 0,2 3 3 0 0,-1 0-205 0 0,0-2-16 0 0,1 1-9 0 0,1-1-10 0 0,-1-1-9 0 0,3 1-82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5"/>
    </inkml:context>
    <inkml:brush xml:id="br0">
      <inkml:brushProperty name="width" value="0.1" units="cm"/>
      <inkml:brushProperty name="height" value="0.1" units="cm"/>
      <inkml:brushProperty name="color" value="#AE198D"/>
      <inkml:brushProperty name="inkEffects" value="galaxy"/>
      <inkml:brushProperty name="anchorX" value="-60052.05859"/>
      <inkml:brushProperty name="anchorY" value="-89768.25781"/>
      <inkml:brushProperty name="scaleFactor" value="0.5"/>
    </inkml:brush>
  </inkml:definitions>
  <inkml:trace contextRef="#ctx0" brushRef="#br0">1 15 11056 0 0,'2'0'5108'0'0,"4"-2"-2990"0"0,6 0 461 0 0,2 0-3062 0 0,2-1 792 0 0,32-3-20393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6"/>
    </inkml:context>
    <inkml:brush xml:id="br0">
      <inkml:brushProperty name="width" value="0.1" units="cm"/>
      <inkml:brushProperty name="height" value="0.1" units="cm"/>
      <inkml:brushProperty name="color" value="#AE198D"/>
      <inkml:brushProperty name="inkEffects" value="galaxy"/>
      <inkml:brushProperty name="anchorX" value="-60785.47656"/>
      <inkml:brushProperty name="anchorY" value="-90388.17969"/>
      <inkml:brushProperty name="scaleFactor" value="0.5"/>
    </inkml:brush>
  </inkml:definitions>
  <inkml:trace contextRef="#ctx0" brushRef="#br0">1 38 10592 0 0,'10'0'6755'0'0,"-6"-2"-6080"0"0,1-2 401 0 0,3-1-949 0 0,4-2 277 0 0,2 0-114 0 0,1 2-338 0 0,-3 0-100 0 0,-3 2 27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7"/>
    </inkml:context>
    <inkml:brush xml:id="br0">
      <inkml:brushProperty name="width" value="0.1" units="cm"/>
      <inkml:brushProperty name="height" value="0.1" units="cm"/>
      <inkml:brushProperty name="color" value="#AE198D"/>
      <inkml:brushProperty name="inkEffects" value="galaxy"/>
      <inkml:brushProperty name="anchorX" value="-61526.48047"/>
      <inkml:brushProperty name="anchorY" value="-90980.51563"/>
      <inkml:brushProperty name="scaleFactor" value="0.5"/>
    </inkml:brush>
  </inkml:definitions>
  <inkml:trace contextRef="#ctx0" brushRef="#br0">18 11 18511 0 0,'-3'-2'2008'0'0,"-1"0"-2342"0"0,1 0 668 0 0,0 0-334 0 0,1 1 75 0 0,1 0-96 0 0,0 0 31 0 0,1 1-10 0 0,0 0 0 0 0,2 1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469ACC-4B96-4FF8-8DC5-35F3C2F9FA76}" type="datetimeFigureOut">
              <a:rPr lang="en-CA" smtClean="0"/>
              <a:t>2024-05-29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B8B94A-21C7-4450-9683-EBF4FECC7F3E}" type="slidenum">
              <a:rPr lang="en-CA" smtClean="0"/>
              <a:t>‹#›</a:t>
            </a:fld>
            <a:endParaRPr lang="en-CA"/>
          </a:p>
        </p:txBody>
      </p:sp>
    </p:spTree>
    <p:extLst>
      <p:ext uri="{BB962C8B-B14F-4D97-AF65-F5344CB8AC3E}">
        <p14:creationId xmlns:p14="http://schemas.microsoft.com/office/powerpoint/2010/main" val="4046173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AB8B94A-21C7-4450-9683-EBF4FECC7F3E}" type="slidenum">
              <a:rPr lang="en-CA" smtClean="0"/>
              <a:t>1</a:t>
            </a:fld>
            <a:endParaRPr lang="en-CA"/>
          </a:p>
        </p:txBody>
      </p:sp>
    </p:spTree>
    <p:extLst>
      <p:ext uri="{BB962C8B-B14F-4D97-AF65-F5344CB8AC3E}">
        <p14:creationId xmlns:p14="http://schemas.microsoft.com/office/powerpoint/2010/main" val="1928556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fr-CA" sz="1400" dirty="0"/>
              <a:t>Ce court exercice nous permettra d’être entièrement présents à cette réunion et de créer un espace d’exploration collective.</a:t>
            </a:r>
          </a:p>
          <a:p>
            <a:pPr marL="342900" indent="-342900" algn="l" rtl="0" fontAlgn="base">
              <a:buFont typeface="Arial" panose="020B0604020202020204" pitchFamily="34" charset="0"/>
              <a:buChar char="•"/>
            </a:pPr>
            <a:r>
              <a:rPr lang="fr-CA" sz="1200" dirty="0"/>
              <a:t>Vous pouvez fermer les yeux si vous êtes à l’aise de le faire, ou les garder ouverts en regardant vers le bas. </a:t>
            </a:r>
          </a:p>
          <a:p>
            <a:pPr marL="342900" lvl="0" indent="-342900" algn="l" rtl="0">
              <a:lnSpc>
                <a:spcPct val="80000"/>
              </a:lnSpc>
              <a:spcBef>
                <a:spcPts val="448"/>
              </a:spcBef>
              <a:spcAft>
                <a:spcPts val="0"/>
              </a:spcAft>
              <a:buClr>
                <a:schemeClr val="dk1"/>
              </a:buClr>
              <a:buSzPts val="2240"/>
              <a:buFont typeface="Arial" panose="020B0604020202020204" pitchFamily="34" charset="0"/>
              <a:buChar char="•"/>
            </a:pPr>
            <a:r>
              <a:rPr lang="fr-CA" sz="1200" dirty="0"/>
              <a:t>Concentrez-vous sur la manière dont vous êtes assis ou assise et trouvez une position confortable.</a:t>
            </a:r>
          </a:p>
          <a:p>
            <a:pPr marL="342900" lvl="0" indent="-342900" algn="l" rtl="0">
              <a:lnSpc>
                <a:spcPct val="80000"/>
              </a:lnSpc>
              <a:spcBef>
                <a:spcPts val="448"/>
              </a:spcBef>
              <a:spcAft>
                <a:spcPts val="0"/>
              </a:spcAft>
              <a:buClr>
                <a:schemeClr val="dk1"/>
              </a:buClr>
              <a:buSzPts val="2240"/>
              <a:buChar char="•"/>
            </a:pPr>
            <a:r>
              <a:rPr lang="fr-CA" sz="1200" dirty="0"/>
              <a:t>Suivez ma voix, qui vous guidera durant l’exercice.</a:t>
            </a:r>
          </a:p>
          <a:p>
            <a:pPr marL="342900" lvl="0" indent="-342900" algn="l" rtl="0">
              <a:lnSpc>
                <a:spcPct val="80000"/>
              </a:lnSpc>
              <a:spcBef>
                <a:spcPts val="448"/>
              </a:spcBef>
              <a:spcAft>
                <a:spcPts val="0"/>
              </a:spcAft>
              <a:buClr>
                <a:schemeClr val="dk1"/>
              </a:buClr>
              <a:buSzPts val="2240"/>
              <a:buChar char="•"/>
            </a:pPr>
            <a:r>
              <a:rPr lang="fr-CA" sz="1200" dirty="0"/>
              <a:t>Nous ferons ensuite un court retour sur ce que vous avez remarqué.</a:t>
            </a:r>
          </a:p>
          <a:p>
            <a:endParaRPr lang="en-US" dirty="0"/>
          </a:p>
        </p:txBody>
      </p:sp>
      <p:sp>
        <p:nvSpPr>
          <p:cNvPr id="4" name="Slide Number Placeholder 3"/>
          <p:cNvSpPr>
            <a:spLocks noGrp="1"/>
          </p:cNvSpPr>
          <p:nvPr>
            <p:ph type="sldNum" sz="quarter" idx="5"/>
          </p:nvPr>
        </p:nvSpPr>
        <p:spPr/>
        <p:txBody>
          <a:bodyPr/>
          <a:lstStyle/>
          <a:p>
            <a:fld id="{7AB8B94A-21C7-4450-9683-EBF4FECC7F3E}" type="slidenum">
              <a:rPr lang="en-CA" smtClean="0"/>
              <a:t>5</a:t>
            </a:fld>
            <a:endParaRPr lang="en-CA"/>
          </a:p>
        </p:txBody>
      </p:sp>
    </p:spTree>
    <p:extLst>
      <p:ext uri="{BB962C8B-B14F-4D97-AF65-F5344CB8AC3E}">
        <p14:creationId xmlns:p14="http://schemas.microsoft.com/office/powerpoint/2010/main" val="1084430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72157529-3BFD-452B-9829-3D7A548FA3ED}" type="datetimeFigureOut">
              <a:rPr lang="en-CA" smtClean="0"/>
              <a:t>2024-05-29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C5F2526-93B6-4695-8E14-934F946230DF}" type="slidenum">
              <a:rPr lang="en-CA" smtClean="0"/>
              <a:t>‹#›</a:t>
            </a:fld>
            <a:endParaRPr lang="en-CA"/>
          </a:p>
        </p:txBody>
      </p:sp>
    </p:spTree>
    <p:extLst>
      <p:ext uri="{BB962C8B-B14F-4D97-AF65-F5344CB8AC3E}">
        <p14:creationId xmlns:p14="http://schemas.microsoft.com/office/powerpoint/2010/main" val="1323849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157529-3BFD-452B-9829-3D7A548FA3ED}" type="datetimeFigureOut">
              <a:rPr lang="en-CA" smtClean="0"/>
              <a:t>2024-05-29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C5F2526-93B6-4695-8E14-934F946230DF}" type="slidenum">
              <a:rPr lang="en-CA" smtClean="0"/>
              <a:t>‹#›</a:t>
            </a:fld>
            <a:endParaRPr lang="en-CA"/>
          </a:p>
        </p:txBody>
      </p:sp>
    </p:spTree>
    <p:custDataLst>
      <p:tags r:id="rId1"/>
    </p:custDataLst>
    <p:extLst>
      <p:ext uri="{BB962C8B-B14F-4D97-AF65-F5344CB8AC3E}">
        <p14:creationId xmlns:p14="http://schemas.microsoft.com/office/powerpoint/2010/main" val="816849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157529-3BFD-452B-9829-3D7A548FA3ED}" type="datetimeFigureOut">
              <a:rPr lang="en-CA" smtClean="0"/>
              <a:t>2024-05-29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C5F2526-93B6-4695-8E14-934F946230DF}" type="slidenum">
              <a:rPr lang="en-CA" smtClean="0"/>
              <a:t>‹#›</a:t>
            </a:fld>
            <a:endParaRPr lang="en-CA"/>
          </a:p>
        </p:txBody>
      </p:sp>
    </p:spTree>
    <p:custDataLst>
      <p:tags r:id="rId1"/>
    </p:custDataLst>
    <p:extLst>
      <p:ext uri="{BB962C8B-B14F-4D97-AF65-F5344CB8AC3E}">
        <p14:creationId xmlns:p14="http://schemas.microsoft.com/office/powerpoint/2010/main" val="3505379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2157529-3BFD-452B-9829-3D7A548FA3ED}" type="datetimeFigureOut">
              <a:rPr lang="en-CA" smtClean="0"/>
              <a:t>2024-05-29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C5F2526-93B6-4695-8E14-934F946230DF}" type="slidenum">
              <a:rPr lang="en-CA" smtClean="0"/>
              <a:t>‹#›</a:t>
            </a:fld>
            <a:endParaRPr lang="en-CA"/>
          </a:p>
        </p:txBody>
      </p:sp>
    </p:spTree>
    <p:custDataLst>
      <p:tags r:id="rId1"/>
    </p:custDataLst>
    <p:extLst>
      <p:ext uri="{BB962C8B-B14F-4D97-AF65-F5344CB8AC3E}">
        <p14:creationId xmlns:p14="http://schemas.microsoft.com/office/powerpoint/2010/main" val="2496959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2157529-3BFD-452B-9829-3D7A548FA3ED}" type="datetimeFigureOut">
              <a:rPr lang="en-CA" smtClean="0"/>
              <a:t>2024-05-29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C5F2526-93B6-4695-8E14-934F946230DF}" type="slidenum">
              <a:rPr lang="en-CA" smtClean="0"/>
              <a:t>‹#›</a:t>
            </a:fld>
            <a:endParaRPr lang="en-CA"/>
          </a:p>
        </p:txBody>
      </p:sp>
    </p:spTree>
    <p:extLst>
      <p:ext uri="{BB962C8B-B14F-4D97-AF65-F5344CB8AC3E}">
        <p14:creationId xmlns:p14="http://schemas.microsoft.com/office/powerpoint/2010/main" val="697143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stretch>
            <a:fillRect/>
          </a:stretch>
        </p:blipFill>
        <p:spPr>
          <a:xfrm>
            <a:off x="0" y="0"/>
            <a:ext cx="12184565" cy="6862186"/>
          </a:xfrm>
          <a:prstGeom prst="rect">
            <a:avLst/>
          </a:prstGeom>
        </p:spPr>
      </p:pic>
      <p:sp>
        <p:nvSpPr>
          <p:cNvPr id="2" name="Title 1"/>
          <p:cNvSpPr>
            <a:spLocks noGrp="1"/>
          </p:cNvSpPr>
          <p:nvPr>
            <p:ph type="title" hasCustomPrompt="1"/>
          </p:nvPr>
        </p:nvSpPr>
        <p:spPr>
          <a:xfrm>
            <a:off x="582826" y="414553"/>
            <a:ext cx="2446977" cy="3135956"/>
          </a:xfrm>
        </p:spPr>
        <p:txBody>
          <a:bodyPr anchor="b">
            <a:normAutofit/>
          </a:bodyPr>
          <a:lstStyle>
            <a:lvl1pPr>
              <a:defRPr sz="4400" b="1">
                <a:latin typeface="Arial" panose="020B0604020202020204" pitchFamily="34" charset="0"/>
                <a:cs typeface="Arial" panose="020B0604020202020204" pitchFamily="34" charset="0"/>
              </a:defRPr>
            </a:lvl1pPr>
          </a:lstStyle>
          <a:p>
            <a:r>
              <a:rPr lang="en-US" dirty="0"/>
              <a:t>Sample</a:t>
            </a:r>
            <a:br>
              <a:rPr lang="en-US" dirty="0"/>
            </a:br>
            <a:r>
              <a:rPr lang="en-US" dirty="0"/>
              <a:t>Title</a:t>
            </a:r>
            <a:br>
              <a:rPr lang="en-US" dirty="0"/>
            </a:br>
            <a:r>
              <a:rPr lang="en-US" dirty="0"/>
              <a:t>Here</a:t>
            </a:r>
            <a:endParaRPr lang="en-CA" dirty="0"/>
          </a:p>
        </p:txBody>
      </p:sp>
      <p:sp>
        <p:nvSpPr>
          <p:cNvPr id="3" name="Date Placeholder 2"/>
          <p:cNvSpPr>
            <a:spLocks noGrp="1"/>
          </p:cNvSpPr>
          <p:nvPr>
            <p:ph type="dt" sz="half" idx="10"/>
          </p:nvPr>
        </p:nvSpPr>
        <p:spPr/>
        <p:txBody>
          <a:bodyPr/>
          <a:lstStyle/>
          <a:p>
            <a:fld id="{72157529-3BFD-452B-9829-3D7A548FA3ED}" type="datetimeFigureOut">
              <a:rPr lang="en-CA" smtClean="0"/>
              <a:t>2024-05-29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C5F2526-93B6-4695-8E14-934F946230DF}" type="slidenum">
              <a:rPr lang="en-CA" smtClean="0"/>
              <a:t>‹#›</a:t>
            </a:fld>
            <a:endParaRPr lang="en-CA"/>
          </a:p>
        </p:txBody>
      </p:sp>
    </p:spTree>
    <p:custDataLst>
      <p:tags r:id="rId1"/>
    </p:custDataLst>
    <p:extLst>
      <p:ext uri="{BB962C8B-B14F-4D97-AF65-F5344CB8AC3E}">
        <p14:creationId xmlns:p14="http://schemas.microsoft.com/office/powerpoint/2010/main" val="476622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5" name="Picture Placeholder 24"/>
          <p:cNvSpPr>
            <a:spLocks noGrp="1"/>
          </p:cNvSpPr>
          <p:nvPr>
            <p:ph type="pic" sz="quarter" idx="14"/>
          </p:nvPr>
        </p:nvSpPr>
        <p:spPr>
          <a:xfrm>
            <a:off x="0" y="0"/>
            <a:ext cx="12188825" cy="6858000"/>
          </a:xfrm>
          <a:blipFill>
            <a:blip r:embed="rId3"/>
            <a:stretch>
              <a:fillRect/>
            </a:stretch>
          </a:blipFill>
        </p:spPr>
        <p:txBody>
          <a:bodyPr/>
          <a:lstStyle>
            <a:lvl1pPr marL="0" indent="0">
              <a:buNone/>
              <a:defRPr>
                <a:solidFill>
                  <a:schemeClr val="bg1"/>
                </a:solidFill>
              </a:defRPr>
            </a:lvl1pPr>
          </a:lstStyle>
          <a:p>
            <a:endParaRPr lang="en-CA" dirty="0"/>
          </a:p>
        </p:txBody>
      </p:sp>
      <p:sp>
        <p:nvSpPr>
          <p:cNvPr id="19" name="Rectangle 18"/>
          <p:cNvSpPr/>
          <p:nvPr userDrawn="1"/>
        </p:nvSpPr>
        <p:spPr>
          <a:xfrm>
            <a:off x="0" y="0"/>
            <a:ext cx="12192000" cy="8915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noFill/>
              </a:ln>
            </a:endParaRPr>
          </a:p>
        </p:txBody>
      </p:sp>
      <p:sp>
        <p:nvSpPr>
          <p:cNvPr id="4" name="Footer Placeholder 3"/>
          <p:cNvSpPr>
            <a:spLocks noGrp="1"/>
          </p:cNvSpPr>
          <p:nvPr>
            <p:ph type="ftr" sz="quarter" idx="11"/>
          </p:nvPr>
        </p:nvSpPr>
        <p:spPr>
          <a:xfrm>
            <a:off x="4052248" y="7639239"/>
            <a:ext cx="4114800" cy="365125"/>
          </a:xfrm>
        </p:spPr>
        <p:txBody>
          <a:bodyPr/>
          <a:lstStyle/>
          <a:p>
            <a:endParaRPr lang="en-CA"/>
          </a:p>
        </p:txBody>
      </p:sp>
      <p:sp>
        <p:nvSpPr>
          <p:cNvPr id="5" name="Slide Number Placeholder 4"/>
          <p:cNvSpPr>
            <a:spLocks noGrp="1"/>
          </p:cNvSpPr>
          <p:nvPr>
            <p:ph type="sldNum" sz="quarter" idx="12"/>
          </p:nvPr>
        </p:nvSpPr>
        <p:spPr>
          <a:xfrm>
            <a:off x="8624248" y="7639239"/>
            <a:ext cx="2743200" cy="365125"/>
          </a:xfrm>
        </p:spPr>
        <p:txBody>
          <a:bodyPr/>
          <a:lstStyle/>
          <a:p>
            <a:fld id="{3C5F2526-93B6-4695-8E14-934F946230DF}" type="slidenum">
              <a:rPr lang="en-CA" smtClean="0"/>
              <a:t>‹#›</a:t>
            </a:fld>
            <a:endParaRPr lang="en-CA"/>
          </a:p>
        </p:txBody>
      </p:sp>
      <p:sp>
        <p:nvSpPr>
          <p:cNvPr id="7" name="Rectangle 6"/>
          <p:cNvSpPr/>
          <p:nvPr userDrawn="1"/>
        </p:nvSpPr>
        <p:spPr>
          <a:xfrm>
            <a:off x="1" y="4094329"/>
            <a:ext cx="12192000" cy="191068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a:xfrm>
            <a:off x="619836" y="4338504"/>
            <a:ext cx="10994408" cy="747856"/>
          </a:xfrm>
        </p:spPr>
        <p:txBody>
          <a:bodyPr/>
          <a:lstStyle>
            <a:lvl1pPr>
              <a:defRPr b="1" baseline="0"/>
            </a:lvl1pPr>
          </a:lstStyle>
          <a:p>
            <a:r>
              <a:rPr lang="en-US" dirty="0"/>
              <a:t>Sample Title Here</a:t>
            </a:r>
            <a:endParaRPr lang="en-CA" dirty="0"/>
          </a:p>
        </p:txBody>
      </p:sp>
      <p:sp>
        <p:nvSpPr>
          <p:cNvPr id="9" name="Text Placeholder 8"/>
          <p:cNvSpPr>
            <a:spLocks noGrp="1"/>
          </p:cNvSpPr>
          <p:nvPr>
            <p:ph type="body" sz="quarter" idx="13" hasCustomPrompt="1"/>
          </p:nvPr>
        </p:nvSpPr>
        <p:spPr>
          <a:xfrm>
            <a:off x="619125" y="5424488"/>
            <a:ext cx="9430566" cy="304800"/>
          </a:xfrm>
        </p:spPr>
        <p:txBody>
          <a:bodyPr>
            <a:noAutofit/>
          </a:bodyPr>
          <a:lstStyle>
            <a:lvl1pPr marL="0" indent="0">
              <a:buNone/>
              <a:defRPr sz="1600" baseline="0"/>
            </a:lvl1pPr>
            <a:lvl2pPr marL="457200" indent="0">
              <a:buNone/>
              <a:defRPr/>
            </a:lvl2pPr>
            <a:lvl3pPr marL="914400" indent="0">
              <a:buNone/>
              <a:defRPr/>
            </a:lvl3pPr>
            <a:lvl4pPr marL="1371600" indent="0">
              <a:buNone/>
              <a:defRPr/>
            </a:lvl4pPr>
            <a:lvl5pPr marL="1828800" indent="0">
              <a:buNone/>
              <a:defRPr/>
            </a:lvl5pPr>
          </a:lstStyle>
          <a:p>
            <a:pPr lvl="0"/>
            <a:r>
              <a:rPr lang="fr-CA" dirty="0"/>
              <a:t>Section Name / </a:t>
            </a:r>
            <a:r>
              <a:rPr lang="fr-CA" dirty="0" err="1"/>
              <a:t>Subtitle</a:t>
            </a:r>
            <a:r>
              <a:rPr lang="fr-CA" dirty="0"/>
              <a:t> </a:t>
            </a:r>
            <a:r>
              <a:rPr lang="fr-CA" dirty="0" err="1"/>
              <a:t>Here</a:t>
            </a:r>
            <a:endParaRPr lang="en-CA" dirty="0"/>
          </a:p>
        </p:txBody>
      </p:sp>
      <p:sp>
        <p:nvSpPr>
          <p:cNvPr id="3" name="Date Placeholder 2"/>
          <p:cNvSpPr>
            <a:spLocks noGrp="1"/>
          </p:cNvSpPr>
          <p:nvPr>
            <p:ph type="dt" sz="half" idx="10"/>
          </p:nvPr>
        </p:nvSpPr>
        <p:spPr>
          <a:xfrm>
            <a:off x="10154193" y="5424488"/>
            <a:ext cx="1460051" cy="304801"/>
          </a:xfrm>
        </p:spPr>
        <p:txBody>
          <a:bodyPr/>
          <a:lstStyle>
            <a:lvl1pPr algn="r">
              <a:defRPr>
                <a:solidFill>
                  <a:schemeClr val="tx1"/>
                </a:solidFill>
              </a:defRPr>
            </a:lvl1pPr>
          </a:lstStyle>
          <a:p>
            <a:fld id="{72157529-3BFD-452B-9829-3D7A548FA3ED}" type="datetimeFigureOut">
              <a:rPr lang="en-CA" smtClean="0"/>
              <a:pPr/>
              <a:t>2024-05-29</a:t>
            </a:fld>
            <a:endParaRPr lang="en-CA" dirty="0"/>
          </a:p>
        </p:txBody>
      </p:sp>
      <p:grpSp>
        <p:nvGrpSpPr>
          <p:cNvPr id="18" name="Group 17"/>
          <p:cNvGrpSpPr/>
          <p:nvPr userDrawn="1"/>
        </p:nvGrpSpPr>
        <p:grpSpPr>
          <a:xfrm>
            <a:off x="781050" y="5174456"/>
            <a:ext cx="1697833" cy="140494"/>
            <a:chOff x="781050" y="5174456"/>
            <a:chExt cx="1697833" cy="140494"/>
          </a:xfrm>
        </p:grpSpPr>
        <p:sp>
          <p:nvSpPr>
            <p:cNvPr id="11" name="Rectangle 10"/>
            <p:cNvSpPr/>
            <p:nvPr userDrawn="1"/>
          </p:nvSpPr>
          <p:spPr>
            <a:xfrm>
              <a:off x="781050" y="5174456"/>
              <a:ext cx="140494" cy="1404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userDrawn="1"/>
          </p:nvSpPr>
          <p:spPr>
            <a:xfrm>
              <a:off x="1092518" y="5174456"/>
              <a:ext cx="140494" cy="1404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userDrawn="1"/>
          </p:nvSpPr>
          <p:spPr>
            <a:xfrm>
              <a:off x="1403986" y="5174456"/>
              <a:ext cx="140494" cy="140494"/>
            </a:xfrm>
            <a:prstGeom prst="rect">
              <a:avLst/>
            </a:prstGeom>
            <a:solidFill>
              <a:srgbClr val="097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userDrawn="1"/>
          </p:nvSpPr>
          <p:spPr>
            <a:xfrm>
              <a:off x="1715454" y="5174456"/>
              <a:ext cx="140494" cy="140494"/>
            </a:xfrm>
            <a:prstGeom prst="rect">
              <a:avLst/>
            </a:prstGeom>
            <a:solidFill>
              <a:srgbClr val="039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p:cNvSpPr/>
            <p:nvPr userDrawn="1"/>
          </p:nvSpPr>
          <p:spPr>
            <a:xfrm>
              <a:off x="2026922" y="5174456"/>
              <a:ext cx="140494" cy="140494"/>
            </a:xfrm>
            <a:prstGeom prst="rect">
              <a:avLst/>
            </a:prstGeom>
            <a:solidFill>
              <a:srgbClr val="138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p:cNvSpPr/>
            <p:nvPr userDrawn="1"/>
          </p:nvSpPr>
          <p:spPr>
            <a:xfrm>
              <a:off x="2338389" y="5174456"/>
              <a:ext cx="140494" cy="140494"/>
            </a:xfrm>
            <a:prstGeom prst="rect">
              <a:avLst/>
            </a:prstGeom>
            <a:solidFill>
              <a:srgbClr val="51B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0" name="Rectangle 19"/>
          <p:cNvSpPr/>
          <p:nvPr userDrawn="1"/>
        </p:nvSpPr>
        <p:spPr>
          <a:xfrm>
            <a:off x="715617" y="239004"/>
            <a:ext cx="65433" cy="4293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p:cNvSpPr txBox="1"/>
          <p:nvPr userDrawn="1"/>
        </p:nvSpPr>
        <p:spPr>
          <a:xfrm>
            <a:off x="828002" y="251595"/>
            <a:ext cx="2251026" cy="451406"/>
          </a:xfrm>
          <a:prstGeom prst="rect">
            <a:avLst/>
          </a:prstGeom>
          <a:noFill/>
        </p:spPr>
        <p:txBody>
          <a:bodyPr wrap="square" rtlCol="0">
            <a:spAutoFit/>
          </a:bodyPr>
          <a:lstStyle/>
          <a:p>
            <a:pPr>
              <a:lnSpc>
                <a:spcPts val="1400"/>
              </a:lnSpc>
            </a:pPr>
            <a:r>
              <a:rPr lang="fr-CA" sz="1400" dirty="0">
                <a:solidFill>
                  <a:schemeClr val="bg1"/>
                </a:solidFill>
              </a:rPr>
              <a:t>Enterprise Change</a:t>
            </a:r>
          </a:p>
          <a:p>
            <a:pPr>
              <a:lnSpc>
                <a:spcPts val="1400"/>
              </a:lnSpc>
            </a:pPr>
            <a:r>
              <a:rPr lang="fr-CA" sz="1400" dirty="0">
                <a:solidFill>
                  <a:schemeClr val="bg1"/>
                </a:solidFill>
              </a:rPr>
              <a:t>and</a:t>
            </a:r>
            <a:r>
              <a:rPr lang="fr-CA" sz="1400" baseline="0" dirty="0">
                <a:solidFill>
                  <a:schemeClr val="bg1"/>
                </a:solidFill>
              </a:rPr>
              <a:t> Learning </a:t>
            </a:r>
            <a:r>
              <a:rPr lang="fr-CA" sz="1400" baseline="0" dirty="0" err="1">
                <a:solidFill>
                  <a:schemeClr val="bg1"/>
                </a:solidFill>
              </a:rPr>
              <a:t>Academy</a:t>
            </a:r>
            <a:endParaRPr lang="en-CA" sz="1400" dirty="0">
              <a:solidFill>
                <a:schemeClr val="bg1"/>
              </a:solidFill>
            </a:endParaRPr>
          </a:p>
        </p:txBody>
      </p:sp>
      <p:pic>
        <p:nvPicPr>
          <p:cNvPr id="26" name="Picture 2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767" y="6007654"/>
            <a:ext cx="12239767" cy="853678"/>
          </a:xfrm>
          <a:prstGeom prst="rect">
            <a:avLst/>
          </a:prstGeom>
        </p:spPr>
      </p:pic>
      <p:pic>
        <p:nvPicPr>
          <p:cNvPr id="31" name="Picture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03930" y="239004"/>
            <a:ext cx="1007983" cy="427868"/>
          </a:xfrm>
          <a:prstGeom prst="rect">
            <a:avLst/>
          </a:prstGeom>
        </p:spPr>
      </p:pic>
    </p:spTree>
    <p:custDataLst>
      <p:tags r:id="rId1"/>
    </p:custDataLst>
    <p:extLst>
      <p:ext uri="{BB962C8B-B14F-4D97-AF65-F5344CB8AC3E}">
        <p14:creationId xmlns:p14="http://schemas.microsoft.com/office/powerpoint/2010/main" val="1556778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5" name="Picture Placeholder 24"/>
          <p:cNvSpPr>
            <a:spLocks noGrp="1"/>
          </p:cNvSpPr>
          <p:nvPr>
            <p:ph type="pic" sz="quarter" idx="14" hasCustomPrompt="1"/>
          </p:nvPr>
        </p:nvSpPr>
        <p:spPr>
          <a:xfrm>
            <a:off x="0" y="0"/>
            <a:ext cx="12188825" cy="6858000"/>
          </a:xfrm>
          <a:blipFill>
            <a:blip r:embed="rId2"/>
            <a:stretch>
              <a:fillRect/>
            </a:stretch>
          </a:blipFill>
        </p:spPr>
        <p:txBody>
          <a:bodyPr/>
          <a:lstStyle>
            <a:lvl1pPr marL="0" indent="0">
              <a:buNone/>
              <a:defRPr>
                <a:solidFill>
                  <a:schemeClr val="bg1"/>
                </a:solidFill>
              </a:defRPr>
            </a:lvl1pPr>
          </a:lstStyle>
          <a:p>
            <a:r>
              <a:rPr lang="fr-CA" dirty="0"/>
              <a:t> </a:t>
            </a:r>
            <a:endParaRPr lang="en-CA" dirty="0"/>
          </a:p>
        </p:txBody>
      </p:sp>
    </p:spTree>
    <p:extLst>
      <p:ext uri="{BB962C8B-B14F-4D97-AF65-F5344CB8AC3E}">
        <p14:creationId xmlns:p14="http://schemas.microsoft.com/office/powerpoint/2010/main" val="27577998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5" name="Picture Placeholder 24"/>
          <p:cNvSpPr>
            <a:spLocks noGrp="1"/>
          </p:cNvSpPr>
          <p:nvPr>
            <p:ph type="pic" sz="quarter" idx="14" hasCustomPrompt="1"/>
          </p:nvPr>
        </p:nvSpPr>
        <p:spPr>
          <a:xfrm>
            <a:off x="0" y="1774208"/>
            <a:ext cx="12188825" cy="2320121"/>
          </a:xfrm>
          <a:blipFill>
            <a:blip r:embed="rId2"/>
            <a:stretch>
              <a:fillRect/>
            </a:stretch>
          </a:blipFill>
        </p:spPr>
        <p:txBody>
          <a:bodyPr/>
          <a:lstStyle>
            <a:lvl1pPr marL="0" indent="0">
              <a:buNone/>
              <a:defRPr>
                <a:solidFill>
                  <a:schemeClr val="bg1"/>
                </a:solidFill>
              </a:defRPr>
            </a:lvl1pPr>
          </a:lstStyle>
          <a:p>
            <a:r>
              <a:rPr lang="fr-CA" dirty="0"/>
              <a:t> </a:t>
            </a:r>
            <a:endParaRPr lang="en-CA" dirty="0"/>
          </a:p>
        </p:txBody>
      </p:sp>
    </p:spTree>
    <p:extLst>
      <p:ext uri="{BB962C8B-B14F-4D97-AF65-F5344CB8AC3E}">
        <p14:creationId xmlns:p14="http://schemas.microsoft.com/office/powerpoint/2010/main" val="21541226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5" name="Picture Placeholder 24"/>
          <p:cNvSpPr>
            <a:spLocks noGrp="1"/>
          </p:cNvSpPr>
          <p:nvPr>
            <p:ph type="pic" sz="quarter" idx="14" hasCustomPrompt="1"/>
          </p:nvPr>
        </p:nvSpPr>
        <p:spPr>
          <a:xfrm>
            <a:off x="3176016" y="0"/>
            <a:ext cx="9015984" cy="6007608"/>
          </a:xfrm>
          <a:blipFill>
            <a:blip r:embed="rId3"/>
            <a:stretch>
              <a:fillRect/>
            </a:stretch>
          </a:blipFill>
        </p:spPr>
        <p:txBody>
          <a:bodyPr/>
          <a:lstStyle>
            <a:lvl1pPr marL="0" indent="0">
              <a:buNone/>
              <a:defRPr>
                <a:solidFill>
                  <a:schemeClr val="bg1"/>
                </a:solidFill>
              </a:defRPr>
            </a:lvl1pPr>
          </a:lstStyle>
          <a:p>
            <a:r>
              <a:rPr lang="fr-CA" dirty="0"/>
              <a:t> </a:t>
            </a:r>
            <a:endParaRPr lang="en-CA" dirty="0"/>
          </a:p>
        </p:txBody>
      </p:sp>
    </p:spTree>
    <p:custDataLst>
      <p:tags r:id="rId1"/>
    </p:custDataLst>
    <p:extLst>
      <p:ext uri="{BB962C8B-B14F-4D97-AF65-F5344CB8AC3E}">
        <p14:creationId xmlns:p14="http://schemas.microsoft.com/office/powerpoint/2010/main" val="31873416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5" name="Picture Placeholder 24"/>
          <p:cNvSpPr>
            <a:spLocks noGrp="1"/>
          </p:cNvSpPr>
          <p:nvPr>
            <p:ph type="pic" sz="quarter" idx="14" hasCustomPrompt="1"/>
          </p:nvPr>
        </p:nvSpPr>
        <p:spPr>
          <a:xfrm>
            <a:off x="0" y="-1"/>
            <a:ext cx="4075611" cy="6858001"/>
          </a:xfrm>
          <a:blipFill>
            <a:blip r:embed="rId3"/>
            <a:stretch>
              <a:fillRect/>
            </a:stretch>
          </a:blipFill>
        </p:spPr>
        <p:txBody>
          <a:bodyPr/>
          <a:lstStyle>
            <a:lvl1pPr marL="0" indent="0">
              <a:buNone/>
              <a:defRPr>
                <a:solidFill>
                  <a:schemeClr val="bg1"/>
                </a:solidFill>
              </a:defRPr>
            </a:lvl1pPr>
          </a:lstStyle>
          <a:p>
            <a:r>
              <a:rPr lang="fr-CA" dirty="0"/>
              <a:t> </a:t>
            </a:r>
            <a:endParaRPr lang="en-CA" dirty="0"/>
          </a:p>
        </p:txBody>
      </p:sp>
    </p:spTree>
    <p:custDataLst>
      <p:tags r:id="rId1"/>
    </p:custDataLst>
    <p:extLst>
      <p:ext uri="{BB962C8B-B14F-4D97-AF65-F5344CB8AC3E}">
        <p14:creationId xmlns:p14="http://schemas.microsoft.com/office/powerpoint/2010/main" val="40653969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2157529-3BFD-452B-9829-3D7A548FA3ED}" type="datetimeFigureOut">
              <a:rPr lang="en-CA" smtClean="0"/>
              <a:t>2024-05-29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C5F2526-93B6-4695-8E14-934F946230DF}" type="slidenum">
              <a:rPr lang="en-CA" smtClean="0"/>
              <a:t>‹#›</a:t>
            </a:fld>
            <a:endParaRPr lang="en-CA"/>
          </a:p>
        </p:txBody>
      </p:sp>
    </p:spTree>
    <p:extLst>
      <p:ext uri="{BB962C8B-B14F-4D97-AF65-F5344CB8AC3E}">
        <p14:creationId xmlns:p14="http://schemas.microsoft.com/office/powerpoint/2010/main" val="1482987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30"/>
          <p:cNvSpPr>
            <a:spLocks noGrp="1"/>
          </p:cNvSpPr>
          <p:nvPr>
            <p:ph type="pic" sz="quarter" idx="14"/>
          </p:nvPr>
        </p:nvSpPr>
        <p:spPr>
          <a:xfrm>
            <a:off x="0" y="-1"/>
            <a:ext cx="8133806" cy="6858001"/>
          </a:xfrm>
          <a:blipFill>
            <a:blip r:embed="rId3"/>
            <a:stretch>
              <a:fillRect/>
            </a:stretch>
          </a:blipFill>
        </p:spPr>
      </p:sp>
      <p:sp>
        <p:nvSpPr>
          <p:cNvPr id="5" name="Text Placeholder 4"/>
          <p:cNvSpPr>
            <a:spLocks noGrp="1"/>
          </p:cNvSpPr>
          <p:nvPr>
            <p:ph type="body" sz="quarter" idx="15"/>
          </p:nvPr>
        </p:nvSpPr>
        <p:spPr>
          <a:xfrm>
            <a:off x="8763000" y="685800"/>
            <a:ext cx="2819400" cy="5743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ustDataLst>
      <p:tags r:id="rId1"/>
    </p:custDataLst>
    <p:extLst>
      <p:ext uri="{BB962C8B-B14F-4D97-AF65-F5344CB8AC3E}">
        <p14:creationId xmlns:p14="http://schemas.microsoft.com/office/powerpoint/2010/main" val="30503102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Picture Placeholder 30"/>
          <p:cNvSpPr>
            <a:spLocks noGrp="1"/>
          </p:cNvSpPr>
          <p:nvPr>
            <p:ph type="pic" sz="quarter" idx="14"/>
          </p:nvPr>
        </p:nvSpPr>
        <p:spPr>
          <a:xfrm>
            <a:off x="4058194" y="-1"/>
            <a:ext cx="8133806" cy="6858001"/>
          </a:xfrm>
          <a:blipFill>
            <a:blip r:embed="rId3"/>
            <a:stretch>
              <a:fillRect/>
            </a:stretch>
          </a:blipFill>
        </p:spPr>
      </p:sp>
      <p:sp>
        <p:nvSpPr>
          <p:cNvPr id="5" name="Text Placeholder 4"/>
          <p:cNvSpPr>
            <a:spLocks noGrp="1"/>
          </p:cNvSpPr>
          <p:nvPr>
            <p:ph type="body" sz="quarter" idx="15"/>
          </p:nvPr>
        </p:nvSpPr>
        <p:spPr>
          <a:xfrm>
            <a:off x="619125" y="685800"/>
            <a:ext cx="2819400" cy="5743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ustDataLst>
      <p:tags r:id="rId1"/>
    </p:custDataLst>
    <p:extLst>
      <p:ext uri="{BB962C8B-B14F-4D97-AF65-F5344CB8AC3E}">
        <p14:creationId xmlns:p14="http://schemas.microsoft.com/office/powerpoint/2010/main" val="40670118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wo Content - Monitor Placegolder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3075" y="581891"/>
            <a:ext cx="11007241" cy="579270"/>
          </a:xfrm>
        </p:spPr>
        <p:txBody>
          <a:bodyPr anchor="b">
            <a:noAutofit/>
          </a:bodyPr>
          <a:lstStyle>
            <a:lvl1pPr>
              <a:defRPr sz="3600" b="1">
                <a:solidFill>
                  <a:srgbClr val="024860"/>
                </a:solidFill>
                <a:latin typeface="Arial" panose="020B0604020202020204" pitchFamily="34" charset="0"/>
                <a:cs typeface="Arial" panose="020B0604020202020204" pitchFamily="34" charset="0"/>
              </a:defRPr>
            </a:lvl1pPr>
          </a:lstStyle>
          <a:p>
            <a:r>
              <a:rPr lang="en-US" dirty="0"/>
              <a:t>Click to edit title</a:t>
            </a:r>
            <a:endParaRPr lang="en-CA" dirty="0"/>
          </a:p>
        </p:txBody>
      </p:sp>
      <p:sp>
        <p:nvSpPr>
          <p:cNvPr id="17" name="Text Placeholder 2"/>
          <p:cNvSpPr>
            <a:spLocks noGrp="1"/>
          </p:cNvSpPr>
          <p:nvPr>
            <p:ph idx="1"/>
          </p:nvPr>
        </p:nvSpPr>
        <p:spPr>
          <a:xfrm>
            <a:off x="838200" y="1825625"/>
            <a:ext cx="5793509" cy="3160270"/>
          </a:xfrm>
          <a:prstGeom prst="rect">
            <a:avLst/>
          </a:prstGeom>
        </p:spPr>
        <p:txBody>
          <a:bodyPr vert="horz" lIns="91440" tIns="45720" rIns="91440" bIns="45720" rtlCol="0">
            <a:normAutofit/>
          </a:bodyPr>
          <a:lstStyle>
            <a:lvl1pPr marL="228600" indent="-228600">
              <a:buFont typeface="Calibri" panose="020F0502020204030204" pitchFamily="34" charset="0"/>
              <a:buChar char="‒"/>
              <a:defRPr sz="2000">
                <a:solidFill>
                  <a:srgbClr val="4D4D4D"/>
                </a:solidFill>
                <a:latin typeface="Arial" panose="020B0604020202020204" pitchFamily="34" charset="0"/>
                <a:cs typeface="Arial" panose="020B0604020202020204" pitchFamily="34" charset="0"/>
              </a:defRPr>
            </a:lvl1pPr>
            <a:lvl2pPr marL="685800" indent="-228600">
              <a:buFont typeface="Calibri" panose="020F0502020204030204" pitchFamily="34" charset="0"/>
              <a:buChar char="‒"/>
              <a:defRPr sz="1800">
                <a:solidFill>
                  <a:srgbClr val="4D4D4D"/>
                </a:solidFill>
                <a:latin typeface="Arial" panose="020B0604020202020204" pitchFamily="34" charset="0"/>
                <a:cs typeface="Arial" panose="020B0604020202020204" pitchFamily="34" charset="0"/>
              </a:defRPr>
            </a:lvl2pPr>
            <a:lvl3pPr marL="1143000" indent="-228600">
              <a:buFont typeface="Calibri" panose="020F0502020204030204" pitchFamily="34" charset="0"/>
              <a:buChar char="‒"/>
              <a:defRPr sz="1600">
                <a:solidFill>
                  <a:srgbClr val="4D4D4D"/>
                </a:solidFill>
                <a:latin typeface="Arial" panose="020B0604020202020204" pitchFamily="34" charset="0"/>
                <a:cs typeface="Arial" panose="020B0604020202020204" pitchFamily="34" charset="0"/>
              </a:defRPr>
            </a:lvl3pPr>
            <a:lvl4pPr marL="1600200" indent="-228600">
              <a:buFont typeface="Calibri" panose="020F0502020204030204" pitchFamily="34" charset="0"/>
              <a:buChar char="‒"/>
              <a:defRPr sz="1400">
                <a:solidFill>
                  <a:srgbClr val="4D4D4D"/>
                </a:solidFill>
                <a:latin typeface="Arial" panose="020B0604020202020204" pitchFamily="34" charset="0"/>
                <a:cs typeface="Arial" panose="020B0604020202020204" pitchFamily="34" charset="0"/>
              </a:defRPr>
            </a:lvl4pPr>
            <a:lvl5pPr marL="2057400" indent="-228600">
              <a:buFont typeface="Calibri" panose="020F0502020204030204" pitchFamily="34" charset="0"/>
              <a:buChar char="‒"/>
              <a:defRPr sz="1400">
                <a:solidFill>
                  <a:srgbClr val="4D4D4D"/>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8" name="Content Placeholder 11"/>
          <p:cNvSpPr>
            <a:spLocks noGrp="1"/>
          </p:cNvSpPr>
          <p:nvPr>
            <p:ph sz="quarter" idx="10" hasCustomPrompt="1"/>
          </p:nvPr>
        </p:nvSpPr>
        <p:spPr>
          <a:xfrm>
            <a:off x="7134131" y="1756071"/>
            <a:ext cx="5057869" cy="2986016"/>
          </a:xfrm>
          <a:prstGeom prst="rect">
            <a:avLst/>
          </a:prstGeom>
          <a:blipFill>
            <a:blip r:embed="rId3" cstate="print">
              <a:extLst>
                <a:ext uri="{28A0092B-C50C-407E-A947-70E740481C1C}">
                  <a14:useLocalDpi xmlns:a14="http://schemas.microsoft.com/office/drawing/2010/main"/>
                </a:ext>
              </a:extLst>
            </a:blip>
            <a:srcRect/>
            <a:stretch>
              <a:fillRect t="-13520" b="-13520"/>
            </a:stretch>
          </a:blipFill>
        </p:spPr>
        <p:txBody>
          <a:bodyPr anchor="ctr"/>
          <a:lstStyle>
            <a:lvl1pPr marL="182880" indent="0">
              <a:buNone/>
              <a:defRPr/>
            </a:lvl1pPr>
          </a:lstStyle>
          <a:p>
            <a:pPr lvl="0"/>
            <a:r>
              <a:rPr lang="en-CA" dirty="0"/>
              <a:t> </a:t>
            </a:r>
          </a:p>
        </p:txBody>
      </p:sp>
    </p:spTree>
    <p:custDataLst>
      <p:tags r:id="rId1"/>
    </p:custDataLst>
    <p:extLst>
      <p:ext uri="{BB962C8B-B14F-4D97-AF65-F5344CB8AC3E}">
        <p14:creationId xmlns:p14="http://schemas.microsoft.com/office/powerpoint/2010/main" val="502978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Content - Monitor Placegolder Right">
    <p:spTree>
      <p:nvGrpSpPr>
        <p:cNvPr id="1" name=""/>
        <p:cNvGrpSpPr/>
        <p:nvPr/>
      </p:nvGrpSpPr>
      <p:grpSpPr>
        <a:xfrm>
          <a:off x="0" y="0"/>
          <a:ext cx="0" cy="0"/>
          <a:chOff x="0" y="0"/>
          <a:chExt cx="0" cy="0"/>
        </a:xfrm>
      </p:grpSpPr>
      <p:sp>
        <p:nvSpPr>
          <p:cNvPr id="6" name="Title 5"/>
          <p:cNvSpPr>
            <a:spLocks noGrp="1"/>
          </p:cNvSpPr>
          <p:nvPr>
            <p:ph type="title"/>
          </p:nvPr>
        </p:nvSpPr>
        <p:spPr>
          <a:xfrm>
            <a:off x="5198618" y="581891"/>
            <a:ext cx="6383781" cy="579270"/>
          </a:xfrm>
        </p:spPr>
        <p:txBody>
          <a:bodyPr>
            <a:noAutofit/>
          </a:bodyPr>
          <a:lstStyle>
            <a:lvl1pPr>
              <a:defRPr sz="3600" b="1"/>
            </a:lvl1pPr>
          </a:lstStyle>
          <a:p>
            <a:endParaRPr lang="en-CA" dirty="0"/>
          </a:p>
        </p:txBody>
      </p:sp>
      <p:sp>
        <p:nvSpPr>
          <p:cNvPr id="8" name="Content Placeholder 7"/>
          <p:cNvSpPr>
            <a:spLocks noGrp="1"/>
          </p:cNvSpPr>
          <p:nvPr>
            <p:ph sz="quarter" idx="10"/>
          </p:nvPr>
        </p:nvSpPr>
        <p:spPr>
          <a:xfrm>
            <a:off x="5198618" y="1306287"/>
            <a:ext cx="6383781" cy="3335382"/>
          </a:xfrm>
        </p:spPr>
        <p:txBody>
          <a:bodyPr/>
          <a:lstStyle/>
          <a:p>
            <a:endParaRPr lang="en-CA" dirty="0"/>
          </a:p>
        </p:txBody>
      </p:sp>
      <p:sp>
        <p:nvSpPr>
          <p:cNvPr id="11" name="Text Placeholder 3"/>
          <p:cNvSpPr>
            <a:spLocks noGrp="1"/>
          </p:cNvSpPr>
          <p:nvPr>
            <p:ph type="body" sz="quarter" idx="11"/>
          </p:nvPr>
        </p:nvSpPr>
        <p:spPr>
          <a:xfrm>
            <a:off x="5199063" y="4772025"/>
            <a:ext cx="6383337" cy="1593850"/>
          </a:xfrm>
        </p:spPr>
        <p:txBody>
          <a:bodyPr>
            <a:noAutofit/>
          </a:bodyPr>
          <a:lstStyle>
            <a:lvl1pPr marL="0" indent="0">
              <a:buNone/>
              <a:defRPr sz="18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2" name="Picture Placeholder 2"/>
          <p:cNvSpPr>
            <a:spLocks noGrp="1"/>
          </p:cNvSpPr>
          <p:nvPr>
            <p:ph type="pic" sz="quarter" idx="14"/>
          </p:nvPr>
        </p:nvSpPr>
        <p:spPr>
          <a:xfrm>
            <a:off x="0" y="-1"/>
            <a:ext cx="4580709" cy="6858001"/>
          </a:xfrm>
          <a:blipFill>
            <a:blip r:embed="rId3"/>
            <a:stretch>
              <a:fillRect/>
            </a:stretch>
          </a:blipFill>
        </p:spPr>
      </p:sp>
    </p:spTree>
    <p:custDataLst>
      <p:tags r:id="rId1"/>
    </p:custDataLst>
    <p:extLst>
      <p:ext uri="{BB962C8B-B14F-4D97-AF65-F5344CB8AC3E}">
        <p14:creationId xmlns:p14="http://schemas.microsoft.com/office/powerpoint/2010/main" val="3598455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wo Content - Monitor Placegolder Right">
    <p:spTree>
      <p:nvGrpSpPr>
        <p:cNvPr id="1" name=""/>
        <p:cNvGrpSpPr/>
        <p:nvPr/>
      </p:nvGrpSpPr>
      <p:grpSpPr>
        <a:xfrm>
          <a:off x="0" y="0"/>
          <a:ext cx="0" cy="0"/>
          <a:chOff x="0" y="0"/>
          <a:chExt cx="0" cy="0"/>
        </a:xfrm>
      </p:grpSpPr>
      <p:sp>
        <p:nvSpPr>
          <p:cNvPr id="6" name="Title 5"/>
          <p:cNvSpPr>
            <a:spLocks noGrp="1"/>
          </p:cNvSpPr>
          <p:nvPr>
            <p:ph type="title"/>
          </p:nvPr>
        </p:nvSpPr>
        <p:spPr>
          <a:xfrm>
            <a:off x="618072" y="581891"/>
            <a:ext cx="6383781" cy="579270"/>
          </a:xfrm>
        </p:spPr>
        <p:txBody>
          <a:bodyPr>
            <a:noAutofit/>
          </a:bodyPr>
          <a:lstStyle>
            <a:lvl1pPr>
              <a:defRPr sz="3600" b="1"/>
            </a:lvl1pPr>
          </a:lstStyle>
          <a:p>
            <a:endParaRPr lang="en-CA" dirty="0"/>
          </a:p>
        </p:txBody>
      </p:sp>
      <p:sp>
        <p:nvSpPr>
          <p:cNvPr id="8" name="Content Placeholder 7"/>
          <p:cNvSpPr>
            <a:spLocks noGrp="1"/>
          </p:cNvSpPr>
          <p:nvPr>
            <p:ph sz="quarter" idx="10"/>
          </p:nvPr>
        </p:nvSpPr>
        <p:spPr>
          <a:xfrm>
            <a:off x="618072" y="1306287"/>
            <a:ext cx="6383781" cy="3335382"/>
          </a:xfrm>
        </p:spPr>
        <p:txBody>
          <a:bodyPr/>
          <a:lstStyle/>
          <a:p>
            <a:endParaRPr lang="en-CA" dirty="0"/>
          </a:p>
        </p:txBody>
      </p:sp>
      <p:sp>
        <p:nvSpPr>
          <p:cNvPr id="11" name="Text Placeholder 3"/>
          <p:cNvSpPr>
            <a:spLocks noGrp="1"/>
          </p:cNvSpPr>
          <p:nvPr>
            <p:ph type="body" sz="quarter" idx="11"/>
          </p:nvPr>
        </p:nvSpPr>
        <p:spPr>
          <a:xfrm>
            <a:off x="618517" y="4772025"/>
            <a:ext cx="6383337" cy="1593850"/>
          </a:xfrm>
        </p:spPr>
        <p:txBody>
          <a:bodyPr>
            <a:noAutofit/>
          </a:bodyPr>
          <a:lstStyle>
            <a:lvl1pPr marL="0" indent="0">
              <a:buNone/>
              <a:defRPr sz="18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2" name="Picture Placeholder 2"/>
          <p:cNvSpPr>
            <a:spLocks noGrp="1"/>
          </p:cNvSpPr>
          <p:nvPr>
            <p:ph type="pic" sz="quarter" idx="14"/>
          </p:nvPr>
        </p:nvSpPr>
        <p:spPr>
          <a:xfrm>
            <a:off x="7611291" y="-1"/>
            <a:ext cx="4580709" cy="6858001"/>
          </a:xfrm>
          <a:blipFill>
            <a:blip r:embed="rId3"/>
            <a:stretch>
              <a:fillRect/>
            </a:stretch>
          </a:blipFill>
        </p:spPr>
      </p:sp>
    </p:spTree>
    <p:custDataLst>
      <p:tags r:id="rId1"/>
    </p:custDataLst>
    <p:extLst>
      <p:ext uri="{BB962C8B-B14F-4D97-AF65-F5344CB8AC3E}">
        <p14:creationId xmlns:p14="http://schemas.microsoft.com/office/powerpoint/2010/main" val="2746235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2" name="Picture Placeholder 2"/>
          <p:cNvSpPr>
            <a:spLocks noGrp="1"/>
          </p:cNvSpPr>
          <p:nvPr>
            <p:ph type="pic" sz="quarter" idx="15"/>
          </p:nvPr>
        </p:nvSpPr>
        <p:spPr>
          <a:xfrm>
            <a:off x="0" y="-1"/>
            <a:ext cx="4580709" cy="6858001"/>
          </a:xfrm>
          <a:blipFill>
            <a:blip r:embed="rId3"/>
            <a:stretch>
              <a:fillRect/>
            </a:stretch>
          </a:blipFill>
        </p:spPr>
      </p:sp>
    </p:spTree>
    <p:custDataLst>
      <p:tags r:id="rId1"/>
    </p:custDataLst>
    <p:extLst>
      <p:ext uri="{BB962C8B-B14F-4D97-AF65-F5344CB8AC3E}">
        <p14:creationId xmlns:p14="http://schemas.microsoft.com/office/powerpoint/2010/main" val="2286692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2" name="Picture Placeholder 2"/>
          <p:cNvSpPr>
            <a:spLocks noGrp="1"/>
          </p:cNvSpPr>
          <p:nvPr>
            <p:ph type="pic" sz="quarter" idx="15"/>
          </p:nvPr>
        </p:nvSpPr>
        <p:spPr>
          <a:xfrm>
            <a:off x="0" y="-1"/>
            <a:ext cx="4580709" cy="6858001"/>
          </a:xfrm>
          <a:blipFill>
            <a:blip r:embed="rId3"/>
            <a:stretch>
              <a:fillRect/>
            </a:stretch>
          </a:blipFill>
        </p:spPr>
      </p:sp>
      <p:sp>
        <p:nvSpPr>
          <p:cNvPr id="9" name="Title 5"/>
          <p:cNvSpPr>
            <a:spLocks noGrp="1"/>
          </p:cNvSpPr>
          <p:nvPr>
            <p:ph type="title"/>
          </p:nvPr>
        </p:nvSpPr>
        <p:spPr>
          <a:xfrm>
            <a:off x="5198618" y="581891"/>
            <a:ext cx="6383781" cy="579270"/>
          </a:xfrm>
        </p:spPr>
        <p:txBody>
          <a:bodyPr>
            <a:noAutofit/>
          </a:bodyPr>
          <a:lstStyle>
            <a:lvl1pPr>
              <a:defRPr sz="3600" b="1"/>
            </a:lvl1pPr>
          </a:lstStyle>
          <a:p>
            <a:endParaRPr lang="en-CA" dirty="0"/>
          </a:p>
        </p:txBody>
      </p:sp>
      <p:sp>
        <p:nvSpPr>
          <p:cNvPr id="10" name="Text Placeholder 9"/>
          <p:cNvSpPr>
            <a:spLocks noGrp="1"/>
          </p:cNvSpPr>
          <p:nvPr>
            <p:ph type="body" sz="quarter" idx="16"/>
          </p:nvPr>
        </p:nvSpPr>
        <p:spPr>
          <a:xfrm>
            <a:off x="5198618" y="1749287"/>
            <a:ext cx="2973729" cy="4421326"/>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3" name="Text Placeholder 9"/>
          <p:cNvSpPr>
            <a:spLocks noGrp="1"/>
          </p:cNvSpPr>
          <p:nvPr>
            <p:ph type="body" sz="quarter" idx="17"/>
          </p:nvPr>
        </p:nvSpPr>
        <p:spPr>
          <a:xfrm>
            <a:off x="8608670" y="1749287"/>
            <a:ext cx="2973729" cy="4421326"/>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custDataLst>
      <p:tags r:id="rId1"/>
    </p:custDataLst>
    <p:extLst>
      <p:ext uri="{BB962C8B-B14F-4D97-AF65-F5344CB8AC3E}">
        <p14:creationId xmlns:p14="http://schemas.microsoft.com/office/powerpoint/2010/main" val="617816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2" name="Picture Placeholder 2"/>
          <p:cNvSpPr>
            <a:spLocks noGrp="1"/>
          </p:cNvSpPr>
          <p:nvPr>
            <p:ph type="pic" sz="quarter" idx="15"/>
          </p:nvPr>
        </p:nvSpPr>
        <p:spPr>
          <a:xfrm>
            <a:off x="7611291" y="-1"/>
            <a:ext cx="4580709" cy="6858001"/>
          </a:xfrm>
          <a:blipFill>
            <a:blip r:embed="rId3"/>
            <a:stretch>
              <a:fillRect/>
            </a:stretch>
          </a:blipFill>
        </p:spPr>
      </p:sp>
    </p:spTree>
    <p:custDataLst>
      <p:tags r:id="rId1"/>
    </p:custDataLst>
    <p:extLst>
      <p:ext uri="{BB962C8B-B14F-4D97-AF65-F5344CB8AC3E}">
        <p14:creationId xmlns:p14="http://schemas.microsoft.com/office/powerpoint/2010/main" val="16402336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2" name="Picture Placeholder 2"/>
          <p:cNvSpPr>
            <a:spLocks noGrp="1"/>
          </p:cNvSpPr>
          <p:nvPr>
            <p:ph type="pic" sz="quarter" idx="15"/>
          </p:nvPr>
        </p:nvSpPr>
        <p:spPr>
          <a:xfrm>
            <a:off x="7611291" y="-1"/>
            <a:ext cx="4580709" cy="6858001"/>
          </a:xfrm>
          <a:blipFill>
            <a:blip r:embed="rId3"/>
            <a:stretch>
              <a:fillRect/>
            </a:stretch>
          </a:blipFill>
        </p:spPr>
      </p:sp>
      <p:sp>
        <p:nvSpPr>
          <p:cNvPr id="9" name="Title 5"/>
          <p:cNvSpPr>
            <a:spLocks noGrp="1"/>
          </p:cNvSpPr>
          <p:nvPr>
            <p:ph type="title"/>
          </p:nvPr>
        </p:nvSpPr>
        <p:spPr>
          <a:xfrm>
            <a:off x="618072" y="581891"/>
            <a:ext cx="6383781" cy="579270"/>
          </a:xfrm>
        </p:spPr>
        <p:txBody>
          <a:bodyPr>
            <a:noAutofit/>
          </a:bodyPr>
          <a:lstStyle>
            <a:lvl1pPr>
              <a:defRPr sz="3600" b="1"/>
            </a:lvl1pPr>
          </a:lstStyle>
          <a:p>
            <a:endParaRPr lang="en-CA" dirty="0"/>
          </a:p>
        </p:txBody>
      </p:sp>
      <p:sp>
        <p:nvSpPr>
          <p:cNvPr id="10" name="Text Placeholder 9"/>
          <p:cNvSpPr>
            <a:spLocks noGrp="1"/>
          </p:cNvSpPr>
          <p:nvPr>
            <p:ph type="body" sz="quarter" idx="16"/>
          </p:nvPr>
        </p:nvSpPr>
        <p:spPr>
          <a:xfrm>
            <a:off x="618072" y="1598613"/>
            <a:ext cx="2973729" cy="4572000"/>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3" name="Text Placeholder 9"/>
          <p:cNvSpPr>
            <a:spLocks noGrp="1"/>
          </p:cNvSpPr>
          <p:nvPr>
            <p:ph type="body" sz="quarter" idx="17"/>
          </p:nvPr>
        </p:nvSpPr>
        <p:spPr>
          <a:xfrm>
            <a:off x="4028124" y="1598613"/>
            <a:ext cx="2973729" cy="4572000"/>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custDataLst>
      <p:tags r:id="rId1"/>
    </p:custDataLst>
    <p:extLst>
      <p:ext uri="{BB962C8B-B14F-4D97-AF65-F5344CB8AC3E}">
        <p14:creationId xmlns:p14="http://schemas.microsoft.com/office/powerpoint/2010/main" val="2955370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400" b="1"/>
            </a:lvl1pPr>
          </a:lstStyle>
          <a:p>
            <a:r>
              <a:rPr lang="en-US" dirty="0"/>
              <a:t>Click to edit Master title style</a:t>
            </a:r>
            <a:endParaRPr lang="en-CA" dirty="0"/>
          </a:p>
        </p:txBody>
      </p:sp>
      <p:sp>
        <p:nvSpPr>
          <p:cNvPr id="3" name="Date Placeholder 2"/>
          <p:cNvSpPr>
            <a:spLocks noGrp="1"/>
          </p:cNvSpPr>
          <p:nvPr>
            <p:ph type="dt" sz="half" idx="10"/>
          </p:nvPr>
        </p:nvSpPr>
        <p:spPr/>
        <p:txBody>
          <a:bodyPr/>
          <a:lstStyle/>
          <a:p>
            <a:fld id="{72157529-3BFD-452B-9829-3D7A548FA3ED}" type="datetimeFigureOut">
              <a:rPr lang="en-CA" smtClean="0"/>
              <a:t>2024-05-29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C5F2526-93B6-4695-8E14-934F946230DF}" type="slidenum">
              <a:rPr lang="en-CA" smtClean="0"/>
              <a:t>‹#›</a:t>
            </a:fld>
            <a:endParaRPr lang="en-CA"/>
          </a:p>
        </p:txBody>
      </p:sp>
    </p:spTree>
    <p:custDataLst>
      <p:tags r:id="rId1"/>
    </p:custDataLst>
    <p:extLst>
      <p:ext uri="{BB962C8B-B14F-4D97-AF65-F5344CB8AC3E}">
        <p14:creationId xmlns:p14="http://schemas.microsoft.com/office/powerpoint/2010/main" val="1639042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157529-3BFD-452B-9829-3D7A548FA3ED}" type="datetimeFigureOut">
              <a:rPr lang="en-CA" smtClean="0"/>
              <a:t>2024-05-29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C5F2526-93B6-4695-8E14-934F946230DF}" type="slidenum">
              <a:rPr lang="en-CA" smtClean="0"/>
              <a:t>‹#›</a:t>
            </a:fld>
            <a:endParaRPr lang="en-CA"/>
          </a:p>
        </p:txBody>
      </p:sp>
    </p:spTree>
    <p:extLst>
      <p:ext uri="{BB962C8B-B14F-4D97-AF65-F5344CB8AC3E}">
        <p14:creationId xmlns:p14="http://schemas.microsoft.com/office/powerpoint/2010/main" val="29997275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ctr">
              <a:defRPr sz="4400" b="1"/>
            </a:lvl1pPr>
          </a:lstStyle>
          <a:p>
            <a:r>
              <a:rPr lang="fr-FR" dirty="0"/>
              <a:t>Cliquez pour modifier les styles de titre principal</a:t>
            </a:r>
            <a:endParaRPr lang="en-CA" dirty="0"/>
          </a:p>
        </p:txBody>
      </p:sp>
      <p:sp>
        <p:nvSpPr>
          <p:cNvPr id="8" name="Content Placeholder 7"/>
          <p:cNvSpPr>
            <a:spLocks noGrp="1"/>
          </p:cNvSpPr>
          <p:nvPr>
            <p:ph sz="quarter" idx="10" hasCustomPrompt="1"/>
          </p:nvPr>
        </p:nvSpPr>
        <p:spPr>
          <a:xfrm>
            <a:off x="984250" y="2306638"/>
            <a:ext cx="3170238" cy="3100387"/>
          </a:xfrm>
          <a:blipFill>
            <a:blip r:embed="rId3"/>
            <a:stretch>
              <a:fillRect/>
            </a:stretch>
          </a:blipFill>
        </p:spPr>
        <p:txBody>
          <a:bodyPr/>
          <a:lstStyle>
            <a:lvl1pPr>
              <a:defRPr/>
            </a:lvl1pPr>
            <a:lvl2pPr>
              <a:defRPr/>
            </a:lvl2pPr>
            <a:lvl3pPr>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vl5pPr>
              <a:defRPr baseline="0"/>
            </a:lvl5pPr>
          </a:lstStyle>
          <a:p>
            <a:pPr lvl="0"/>
            <a:r>
              <a:rPr lang="fr-FR" dirty="0"/>
              <a:t>Modifier les styles de texte principal</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en-CA" dirty="0"/>
          </a:p>
        </p:txBody>
      </p:sp>
      <p:sp>
        <p:nvSpPr>
          <p:cNvPr id="9" name="Content Placeholder 7"/>
          <p:cNvSpPr>
            <a:spLocks noGrp="1"/>
          </p:cNvSpPr>
          <p:nvPr>
            <p:ph sz="quarter" idx="11" hasCustomPrompt="1"/>
          </p:nvPr>
        </p:nvSpPr>
        <p:spPr>
          <a:xfrm>
            <a:off x="4562337" y="2306638"/>
            <a:ext cx="3170238" cy="3100387"/>
          </a:xfrm>
          <a:blipFill>
            <a:blip r:embed="rId3"/>
            <a:stretch>
              <a:fillRect/>
            </a:stretch>
          </a:blipFill>
        </p:spPr>
        <p:txBody>
          <a:bodyPr/>
          <a:lstStyle>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stStyle>
          <a:p>
            <a:pPr lvl="0"/>
            <a:r>
              <a:rPr lang="fr-FR" dirty="0"/>
              <a:t>Modifier les styles de texte principal</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en-CA" dirty="0"/>
          </a:p>
        </p:txBody>
      </p:sp>
      <p:sp>
        <p:nvSpPr>
          <p:cNvPr id="10" name="Content Placeholder 7"/>
          <p:cNvSpPr>
            <a:spLocks noGrp="1"/>
          </p:cNvSpPr>
          <p:nvPr>
            <p:ph sz="quarter" idx="12" hasCustomPrompt="1"/>
          </p:nvPr>
        </p:nvSpPr>
        <p:spPr>
          <a:xfrm>
            <a:off x="8130485" y="2306638"/>
            <a:ext cx="3170238" cy="3100387"/>
          </a:xfrm>
          <a:blipFill>
            <a:blip r:embed="rId3"/>
            <a:stretch>
              <a:fillRect/>
            </a:stretch>
          </a:blipFill>
        </p:spPr>
        <p:txBody>
          <a:bodyPr/>
          <a:lstStyle>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stStyle>
          <a:p>
            <a:pPr lvl="0"/>
            <a:r>
              <a:rPr lang="fr-FR" dirty="0"/>
              <a:t>Modifier les styles de texte principal</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en-CA" dirty="0"/>
          </a:p>
        </p:txBody>
      </p:sp>
      <p:sp>
        <p:nvSpPr>
          <p:cNvPr id="12" name="Text Placeholder 11"/>
          <p:cNvSpPr>
            <a:spLocks noGrp="1"/>
          </p:cNvSpPr>
          <p:nvPr>
            <p:ph type="body" sz="quarter" idx="13" hasCustomPrompt="1"/>
          </p:nvPr>
        </p:nvSpPr>
        <p:spPr>
          <a:xfrm>
            <a:off x="984250" y="5407025"/>
            <a:ext cx="3170238" cy="715963"/>
          </a:xfrm>
          <a:solidFill>
            <a:schemeClr val="tx1"/>
          </a:solidFill>
        </p:spPr>
        <p:txBody>
          <a:bodyPr anchor="ctr">
            <a:noAutofit/>
          </a:bodyPr>
          <a:lstStyle>
            <a:lvl1pPr marL="0" indent="0" algn="ctr">
              <a:buNone/>
              <a:defRPr sz="1600">
                <a:solidFill>
                  <a:schemeClr val="bg1"/>
                </a:solidFill>
              </a:defRPr>
            </a:lvl1pPr>
            <a:lvl2pPr marL="457200" indent="0" algn="ctr">
              <a:buNone/>
              <a:defRPr sz="1400"/>
            </a:lvl2pPr>
            <a:lvl3pPr marL="914400" indent="0" algn="ctr">
              <a:buNone/>
              <a:defRPr sz="1200"/>
            </a:lvl3pPr>
            <a:lvl4pPr marL="1371600" indent="0" algn="ctr">
              <a:buNone/>
              <a:defRPr sz="1100"/>
            </a:lvl4pPr>
            <a:lvl5pPr marL="1828800" indent="0" algn="ctr">
              <a:buNone/>
              <a:defRPr sz="1100"/>
            </a:lvl5pPr>
          </a:lstStyle>
          <a:p>
            <a:pPr lvl="0"/>
            <a:r>
              <a:rPr lang="fr-FR" dirty="0"/>
              <a:t>Modifier les styles de texte principal</a:t>
            </a:r>
            <a:endParaRPr lang="en-US" dirty="0"/>
          </a:p>
        </p:txBody>
      </p:sp>
      <p:sp>
        <p:nvSpPr>
          <p:cNvPr id="13" name="Text Placeholder 11"/>
          <p:cNvSpPr>
            <a:spLocks noGrp="1"/>
          </p:cNvSpPr>
          <p:nvPr>
            <p:ph type="body" sz="quarter" idx="14" hasCustomPrompt="1"/>
          </p:nvPr>
        </p:nvSpPr>
        <p:spPr>
          <a:xfrm>
            <a:off x="4562337" y="5407025"/>
            <a:ext cx="3170238" cy="715963"/>
          </a:xfrm>
          <a:solidFill>
            <a:schemeClr val="tx1"/>
          </a:solidFill>
        </p:spPr>
        <p:txBody>
          <a:bodyPr anchor="ctr">
            <a:noAutofit/>
          </a:bodyPr>
          <a:lstStyle>
            <a:lvl1pPr marL="0" indent="0" algn="ctr">
              <a:buNone/>
              <a:defRPr sz="1600">
                <a:solidFill>
                  <a:schemeClr val="bg1"/>
                </a:solidFill>
              </a:defRPr>
            </a:lvl1pPr>
            <a:lvl2pPr marL="457200" indent="0" algn="ctr">
              <a:buNone/>
              <a:defRPr sz="1400"/>
            </a:lvl2pPr>
            <a:lvl3pPr marL="914400" indent="0" algn="ctr">
              <a:buNone/>
              <a:defRPr sz="1200"/>
            </a:lvl3pPr>
            <a:lvl4pPr marL="1371600" indent="0" algn="ctr">
              <a:buNone/>
              <a:defRPr sz="1100"/>
            </a:lvl4pPr>
            <a:lvl5pPr marL="1828800" indent="0" algn="ctr">
              <a:buNone/>
              <a:defRPr sz="1100"/>
            </a:lvl5pPr>
          </a:lstStyle>
          <a:p>
            <a:pPr lvl="0"/>
            <a:r>
              <a:rPr lang="fr-FR" dirty="0"/>
              <a:t>Modifier les styles de texte principal</a:t>
            </a:r>
            <a:endParaRPr lang="en-US" dirty="0"/>
          </a:p>
        </p:txBody>
      </p:sp>
      <p:sp>
        <p:nvSpPr>
          <p:cNvPr id="14" name="Text Placeholder 11"/>
          <p:cNvSpPr>
            <a:spLocks noGrp="1"/>
          </p:cNvSpPr>
          <p:nvPr>
            <p:ph type="body" sz="quarter" idx="15" hasCustomPrompt="1"/>
          </p:nvPr>
        </p:nvSpPr>
        <p:spPr>
          <a:xfrm>
            <a:off x="8130485" y="5407025"/>
            <a:ext cx="3170238" cy="715963"/>
          </a:xfrm>
          <a:solidFill>
            <a:schemeClr val="tx1"/>
          </a:solidFill>
        </p:spPr>
        <p:txBody>
          <a:bodyPr anchor="ctr">
            <a:noAutofit/>
          </a:bodyPr>
          <a:lstStyle>
            <a:lvl1pPr marL="0" indent="0" algn="ctr">
              <a:buNone/>
              <a:defRPr sz="1600">
                <a:solidFill>
                  <a:schemeClr val="bg1"/>
                </a:solidFill>
              </a:defRPr>
            </a:lvl1pPr>
            <a:lvl2pPr marL="457200" indent="0" algn="ctr">
              <a:buNone/>
              <a:defRPr sz="1400"/>
            </a:lvl2pPr>
            <a:lvl3pPr marL="914400" indent="0" algn="ctr">
              <a:buNone/>
              <a:defRPr sz="1200"/>
            </a:lvl3pPr>
            <a:lvl4pPr marL="1371600" indent="0" algn="ctr">
              <a:buNone/>
              <a:defRPr sz="1100"/>
            </a:lvl4pPr>
            <a:lvl5pPr marL="1828800" indent="0" algn="ctr">
              <a:buNone/>
              <a:defRPr sz="1100"/>
            </a:lvl5pPr>
          </a:lstStyle>
          <a:p>
            <a:pPr lvl="0"/>
            <a:r>
              <a:rPr lang="fr-FR" dirty="0"/>
              <a:t>Modifier les styles de texte principal</a:t>
            </a:r>
            <a:endParaRPr lang="en-US" dirty="0"/>
          </a:p>
        </p:txBody>
      </p:sp>
    </p:spTree>
    <p:custDataLst>
      <p:tags r:id="rId1"/>
    </p:custDataLst>
    <p:extLst>
      <p:ext uri="{BB962C8B-B14F-4D97-AF65-F5344CB8AC3E}">
        <p14:creationId xmlns:p14="http://schemas.microsoft.com/office/powerpoint/2010/main" val="366425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p:cNvSpPr>
            <a:spLocks noGrp="1"/>
          </p:cNvSpPr>
          <p:nvPr>
            <p:ph type="sldNum" sz="quarter" idx="12"/>
          </p:nvPr>
        </p:nvSpPr>
        <p:spPr/>
        <p:txBody>
          <a:bodyPr/>
          <a:lstStyle/>
          <a:p>
            <a:fld id="{3C5F2526-93B6-4695-8E14-934F946230DF}" type="slidenum">
              <a:rPr lang="en-CA" smtClean="0"/>
              <a:t>‹#›</a:t>
            </a:fld>
            <a:endParaRPr lang="en-CA"/>
          </a:p>
        </p:txBody>
      </p:sp>
      <p:sp>
        <p:nvSpPr>
          <p:cNvPr id="8" name="Title 8"/>
          <p:cNvSpPr>
            <a:spLocks noGrp="1"/>
          </p:cNvSpPr>
          <p:nvPr>
            <p:ph type="title"/>
          </p:nvPr>
        </p:nvSpPr>
        <p:spPr>
          <a:xfrm>
            <a:off x="609599" y="581891"/>
            <a:ext cx="11399521" cy="579270"/>
          </a:xfrm>
        </p:spPr>
        <p:txBody>
          <a:bodyPr>
            <a:noAutofit/>
          </a:bodyPr>
          <a:lstStyle>
            <a:lvl1pPr>
              <a:defRPr sz="3600" b="1"/>
            </a:lvl1pPr>
          </a:lstStyle>
          <a:p>
            <a:endParaRPr lang="en-CA" dirty="0"/>
          </a:p>
        </p:txBody>
      </p:sp>
    </p:spTree>
    <p:custDataLst>
      <p:tags r:id="rId1"/>
    </p:custDataLst>
    <p:extLst>
      <p:ext uri="{BB962C8B-B14F-4D97-AF65-F5344CB8AC3E}">
        <p14:creationId xmlns:p14="http://schemas.microsoft.com/office/powerpoint/2010/main" val="1123316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72157529-3BFD-452B-9829-3D7A548FA3ED}" type="datetimeFigureOut">
              <a:rPr lang="en-CA" smtClean="0"/>
              <a:t>2024-05-29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3C5F2526-93B6-4695-8E14-934F946230DF}" type="slidenum">
              <a:rPr lang="en-CA" smtClean="0"/>
              <a:t>‹#›</a:t>
            </a:fld>
            <a:endParaRPr lang="en-CA"/>
          </a:p>
        </p:txBody>
      </p:sp>
    </p:spTree>
    <p:custDataLst>
      <p:tags r:id="rId1"/>
    </p:custDataLst>
    <p:extLst>
      <p:ext uri="{BB962C8B-B14F-4D97-AF65-F5344CB8AC3E}">
        <p14:creationId xmlns:p14="http://schemas.microsoft.com/office/powerpoint/2010/main" val="1034976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600" b="1"/>
            </a:lvl1pPr>
          </a:lstStyle>
          <a:p>
            <a:r>
              <a:rPr lang="en-US"/>
              <a:t>Click to edit Master title style</a:t>
            </a:r>
            <a:endParaRPr lang="en-CA"/>
          </a:p>
        </p:txBody>
      </p:sp>
      <p:sp>
        <p:nvSpPr>
          <p:cNvPr id="3" name="Date Placeholder 2"/>
          <p:cNvSpPr>
            <a:spLocks noGrp="1"/>
          </p:cNvSpPr>
          <p:nvPr>
            <p:ph type="dt" sz="half" idx="10"/>
          </p:nvPr>
        </p:nvSpPr>
        <p:spPr/>
        <p:txBody>
          <a:bodyPr/>
          <a:lstStyle/>
          <a:p>
            <a:fld id="{72157529-3BFD-452B-9829-3D7A548FA3ED}" type="datetimeFigureOut">
              <a:rPr lang="en-CA" smtClean="0"/>
              <a:t>2024-05-29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C5F2526-93B6-4695-8E14-934F946230DF}" type="slidenum">
              <a:rPr lang="en-CA" smtClean="0"/>
              <a:t>‹#›</a:t>
            </a:fld>
            <a:endParaRPr lang="en-CA"/>
          </a:p>
        </p:txBody>
      </p:sp>
    </p:spTree>
    <p:custDataLst>
      <p:tags r:id="rId1"/>
    </p:custDataLst>
    <p:extLst>
      <p:ext uri="{BB962C8B-B14F-4D97-AF65-F5344CB8AC3E}">
        <p14:creationId xmlns:p14="http://schemas.microsoft.com/office/powerpoint/2010/main" val="1840829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ctr">
              <a:defRPr sz="4400" b="1"/>
            </a:lvl1pPr>
          </a:lstStyle>
          <a:p>
            <a:r>
              <a:rPr lang="en-US" dirty="0"/>
              <a:t>Click to edit Master title style</a:t>
            </a:r>
            <a:endParaRPr lang="en-CA" dirty="0"/>
          </a:p>
        </p:txBody>
      </p:sp>
      <p:sp>
        <p:nvSpPr>
          <p:cNvPr id="9" name="Text Placeholder 8"/>
          <p:cNvSpPr>
            <a:spLocks noGrp="1"/>
          </p:cNvSpPr>
          <p:nvPr>
            <p:ph type="body" sz="quarter" idx="10"/>
          </p:nvPr>
        </p:nvSpPr>
        <p:spPr>
          <a:xfrm>
            <a:off x="285751" y="2828926"/>
            <a:ext cx="2476500" cy="876300"/>
          </a:xfrm>
        </p:spPr>
        <p:txBody>
          <a:bodyPr/>
          <a:lstStyle>
            <a:lvl1pPr marL="0" indent="0" algn="ctr">
              <a:buNone/>
              <a:defRPr sz="2400" b="1">
                <a:solidFill>
                  <a:schemeClr val="bg1"/>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a:p>
            <a:pPr lvl="0"/>
            <a:endParaRPr lang="en-US" dirty="0"/>
          </a:p>
        </p:txBody>
      </p:sp>
      <p:sp>
        <p:nvSpPr>
          <p:cNvPr id="12" name="Text Placeholder 11"/>
          <p:cNvSpPr>
            <a:spLocks noGrp="1"/>
          </p:cNvSpPr>
          <p:nvPr>
            <p:ph type="body" sz="quarter" idx="12"/>
          </p:nvPr>
        </p:nvSpPr>
        <p:spPr>
          <a:xfrm>
            <a:off x="285751" y="3800475"/>
            <a:ext cx="2476500" cy="2733675"/>
          </a:xfrm>
        </p:spPr>
        <p:txBody>
          <a:bodyPr>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3" name="Text Placeholder 8"/>
          <p:cNvSpPr>
            <a:spLocks noGrp="1"/>
          </p:cNvSpPr>
          <p:nvPr>
            <p:ph type="body" sz="quarter" idx="13"/>
          </p:nvPr>
        </p:nvSpPr>
        <p:spPr>
          <a:xfrm>
            <a:off x="3324226" y="2828926"/>
            <a:ext cx="2476500" cy="876300"/>
          </a:xfrm>
        </p:spPr>
        <p:txBody>
          <a:bodyPr/>
          <a:lstStyle>
            <a:lvl1pPr marL="0" indent="0" algn="ctr">
              <a:buNone/>
              <a:defRPr sz="2400" b="1">
                <a:solidFill>
                  <a:schemeClr val="bg1"/>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a:p>
            <a:pPr lvl="0"/>
            <a:endParaRPr lang="en-US" dirty="0"/>
          </a:p>
        </p:txBody>
      </p:sp>
      <p:sp>
        <p:nvSpPr>
          <p:cNvPr id="14" name="Text Placeholder 11"/>
          <p:cNvSpPr>
            <a:spLocks noGrp="1"/>
          </p:cNvSpPr>
          <p:nvPr>
            <p:ph type="body" sz="quarter" idx="14"/>
          </p:nvPr>
        </p:nvSpPr>
        <p:spPr>
          <a:xfrm>
            <a:off x="3324226" y="3800475"/>
            <a:ext cx="2476500" cy="2733675"/>
          </a:xfrm>
        </p:spPr>
        <p:txBody>
          <a:bodyPr>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5" name="Text Placeholder 8"/>
          <p:cNvSpPr>
            <a:spLocks noGrp="1"/>
          </p:cNvSpPr>
          <p:nvPr>
            <p:ph type="body" sz="quarter" idx="15"/>
          </p:nvPr>
        </p:nvSpPr>
        <p:spPr>
          <a:xfrm>
            <a:off x="6372226" y="2828926"/>
            <a:ext cx="2476500" cy="876300"/>
          </a:xfrm>
        </p:spPr>
        <p:txBody>
          <a:bodyPr/>
          <a:lstStyle>
            <a:lvl1pPr marL="0" indent="0" algn="ctr">
              <a:buNone/>
              <a:defRPr sz="2400" b="1">
                <a:solidFill>
                  <a:schemeClr val="bg1"/>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a:p>
            <a:pPr lvl="0"/>
            <a:endParaRPr lang="en-US" dirty="0"/>
          </a:p>
        </p:txBody>
      </p:sp>
      <p:sp>
        <p:nvSpPr>
          <p:cNvPr id="16" name="Text Placeholder 11"/>
          <p:cNvSpPr>
            <a:spLocks noGrp="1"/>
          </p:cNvSpPr>
          <p:nvPr>
            <p:ph type="body" sz="quarter" idx="16"/>
          </p:nvPr>
        </p:nvSpPr>
        <p:spPr>
          <a:xfrm>
            <a:off x="6372226" y="3800475"/>
            <a:ext cx="2476500" cy="2733675"/>
          </a:xfrm>
        </p:spPr>
        <p:txBody>
          <a:bodyPr>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7" name="Text Placeholder 8"/>
          <p:cNvSpPr>
            <a:spLocks noGrp="1"/>
          </p:cNvSpPr>
          <p:nvPr>
            <p:ph type="body" sz="quarter" idx="17"/>
          </p:nvPr>
        </p:nvSpPr>
        <p:spPr>
          <a:xfrm>
            <a:off x="9410701" y="2828926"/>
            <a:ext cx="2476500" cy="876300"/>
          </a:xfrm>
        </p:spPr>
        <p:txBody>
          <a:bodyPr/>
          <a:lstStyle>
            <a:lvl1pPr marL="0" indent="0" algn="ctr">
              <a:buNone/>
              <a:defRPr sz="2400" b="1">
                <a:solidFill>
                  <a:schemeClr val="bg1"/>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a:p>
            <a:pPr lvl="0"/>
            <a:endParaRPr lang="en-US" dirty="0"/>
          </a:p>
        </p:txBody>
      </p:sp>
      <p:sp>
        <p:nvSpPr>
          <p:cNvPr id="18" name="Text Placeholder 11"/>
          <p:cNvSpPr>
            <a:spLocks noGrp="1"/>
          </p:cNvSpPr>
          <p:nvPr>
            <p:ph type="body" sz="quarter" idx="18"/>
          </p:nvPr>
        </p:nvSpPr>
        <p:spPr>
          <a:xfrm>
            <a:off x="9410701" y="3800475"/>
            <a:ext cx="2476500" cy="2733675"/>
          </a:xfrm>
        </p:spPr>
        <p:txBody>
          <a:bodyPr>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ustDataLst>
      <p:tags r:id="rId1"/>
    </p:custDataLst>
    <p:extLst>
      <p:ext uri="{BB962C8B-B14F-4D97-AF65-F5344CB8AC3E}">
        <p14:creationId xmlns:p14="http://schemas.microsoft.com/office/powerpoint/2010/main" val="3114228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ctr">
              <a:defRPr sz="4400" b="1"/>
            </a:lvl1pPr>
          </a:lstStyle>
          <a:p>
            <a:r>
              <a:rPr lang="en-US" dirty="0"/>
              <a:t>Click to edit Master title style</a:t>
            </a:r>
            <a:endParaRPr lang="en-CA" dirty="0"/>
          </a:p>
        </p:txBody>
      </p:sp>
      <p:sp>
        <p:nvSpPr>
          <p:cNvPr id="9" name="Text Placeholder 8"/>
          <p:cNvSpPr>
            <a:spLocks noGrp="1"/>
          </p:cNvSpPr>
          <p:nvPr>
            <p:ph type="body" sz="quarter" idx="10"/>
          </p:nvPr>
        </p:nvSpPr>
        <p:spPr>
          <a:xfrm>
            <a:off x="1860698" y="2019671"/>
            <a:ext cx="4242389" cy="414001"/>
          </a:xfrm>
        </p:spPr>
        <p:txBody>
          <a:bodyPr anchor="ctr">
            <a:normAutofit/>
          </a:bodyPr>
          <a:lstStyle>
            <a:lvl1pPr marL="0" indent="0" algn="l">
              <a:buNone/>
              <a:defRPr sz="1800" b="1">
                <a:solidFill>
                  <a:schemeClr val="bg2">
                    <a:lumMod val="25000"/>
                  </a:schemeClr>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p:txBody>
      </p:sp>
      <p:sp>
        <p:nvSpPr>
          <p:cNvPr id="12" name="Text Placeholder 11"/>
          <p:cNvSpPr>
            <a:spLocks noGrp="1"/>
          </p:cNvSpPr>
          <p:nvPr>
            <p:ph type="body" sz="quarter" idx="12"/>
          </p:nvPr>
        </p:nvSpPr>
        <p:spPr>
          <a:xfrm>
            <a:off x="1860697" y="2508103"/>
            <a:ext cx="4242389" cy="723013"/>
          </a:xfrm>
        </p:spPr>
        <p:txBody>
          <a:bodyPr>
            <a:noAutofit/>
          </a:bodyPr>
          <a:lstStyle>
            <a:lvl1pPr marL="0" indent="0">
              <a:buNone/>
              <a:defRPr sz="1600">
                <a:solidFill>
                  <a:schemeClr val="bg2">
                    <a:lumMod val="25000"/>
                  </a:schemeClr>
                </a:solidFill>
              </a:defRPr>
            </a:lvl1pPr>
            <a:lvl2pPr marL="457200" indent="0">
              <a:buNone/>
              <a:defRPr sz="1400">
                <a:solidFill>
                  <a:schemeClr val="bg2">
                    <a:lumMod val="25000"/>
                  </a:schemeClr>
                </a:solidFill>
              </a:defRPr>
            </a:lvl2pPr>
            <a:lvl3pPr marL="914400" indent="0">
              <a:buNone/>
              <a:defRPr sz="1200">
                <a:solidFill>
                  <a:schemeClr val="bg2">
                    <a:lumMod val="25000"/>
                  </a:schemeClr>
                </a:solidFill>
              </a:defRPr>
            </a:lvl3pPr>
            <a:lvl4pPr marL="1371600" indent="0">
              <a:buNone/>
              <a:defRPr sz="1100">
                <a:solidFill>
                  <a:schemeClr val="bg2">
                    <a:lumMod val="25000"/>
                  </a:schemeClr>
                </a:solidFill>
              </a:defRPr>
            </a:lvl4pPr>
            <a:lvl5pPr marL="1828800" indent="0">
              <a:buNone/>
              <a:defRPr sz="110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9" name="Text Placeholder 8"/>
          <p:cNvSpPr>
            <a:spLocks noGrp="1"/>
          </p:cNvSpPr>
          <p:nvPr>
            <p:ph type="body" sz="quarter" idx="13"/>
          </p:nvPr>
        </p:nvSpPr>
        <p:spPr>
          <a:xfrm>
            <a:off x="1860698" y="3508229"/>
            <a:ext cx="4242389" cy="414001"/>
          </a:xfrm>
        </p:spPr>
        <p:txBody>
          <a:bodyPr anchor="ctr">
            <a:normAutofit/>
          </a:bodyPr>
          <a:lstStyle>
            <a:lvl1pPr marL="0" indent="0" algn="l">
              <a:buNone/>
              <a:defRPr sz="1800" b="1">
                <a:solidFill>
                  <a:schemeClr val="bg2">
                    <a:lumMod val="25000"/>
                  </a:schemeClr>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p:txBody>
      </p:sp>
      <p:sp>
        <p:nvSpPr>
          <p:cNvPr id="20" name="Text Placeholder 11"/>
          <p:cNvSpPr>
            <a:spLocks noGrp="1"/>
          </p:cNvSpPr>
          <p:nvPr>
            <p:ph type="body" sz="quarter" idx="14"/>
          </p:nvPr>
        </p:nvSpPr>
        <p:spPr>
          <a:xfrm>
            <a:off x="1860697" y="3996661"/>
            <a:ext cx="4242389" cy="723013"/>
          </a:xfrm>
        </p:spPr>
        <p:txBody>
          <a:bodyPr>
            <a:noAutofit/>
          </a:bodyPr>
          <a:lstStyle>
            <a:lvl1pPr marL="0" indent="0">
              <a:buNone/>
              <a:defRPr sz="1600">
                <a:solidFill>
                  <a:schemeClr val="bg2">
                    <a:lumMod val="25000"/>
                  </a:schemeClr>
                </a:solidFill>
              </a:defRPr>
            </a:lvl1pPr>
            <a:lvl2pPr marL="457200" indent="0">
              <a:buNone/>
              <a:defRPr sz="1400">
                <a:solidFill>
                  <a:schemeClr val="bg2">
                    <a:lumMod val="25000"/>
                  </a:schemeClr>
                </a:solidFill>
              </a:defRPr>
            </a:lvl2pPr>
            <a:lvl3pPr marL="914400" indent="0">
              <a:buNone/>
              <a:defRPr sz="1200">
                <a:solidFill>
                  <a:schemeClr val="bg2">
                    <a:lumMod val="25000"/>
                  </a:schemeClr>
                </a:solidFill>
              </a:defRPr>
            </a:lvl3pPr>
            <a:lvl4pPr marL="1371600" indent="0">
              <a:buNone/>
              <a:defRPr sz="1100">
                <a:solidFill>
                  <a:schemeClr val="bg2">
                    <a:lumMod val="25000"/>
                  </a:schemeClr>
                </a:solidFill>
              </a:defRPr>
            </a:lvl4pPr>
            <a:lvl5pPr marL="1828800" indent="0">
              <a:buNone/>
              <a:defRPr sz="110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Text Placeholder 8"/>
          <p:cNvSpPr>
            <a:spLocks noGrp="1"/>
          </p:cNvSpPr>
          <p:nvPr>
            <p:ph type="body" sz="quarter" idx="15"/>
          </p:nvPr>
        </p:nvSpPr>
        <p:spPr>
          <a:xfrm>
            <a:off x="1860698" y="4991589"/>
            <a:ext cx="4242389" cy="414001"/>
          </a:xfrm>
        </p:spPr>
        <p:txBody>
          <a:bodyPr anchor="ctr">
            <a:normAutofit/>
          </a:bodyPr>
          <a:lstStyle>
            <a:lvl1pPr marL="0" indent="0" algn="l">
              <a:buNone/>
              <a:defRPr sz="1800" b="1">
                <a:solidFill>
                  <a:schemeClr val="bg2">
                    <a:lumMod val="25000"/>
                  </a:schemeClr>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p:txBody>
      </p:sp>
      <p:sp>
        <p:nvSpPr>
          <p:cNvPr id="10" name="Text Placeholder 11"/>
          <p:cNvSpPr>
            <a:spLocks noGrp="1"/>
          </p:cNvSpPr>
          <p:nvPr>
            <p:ph type="body" sz="quarter" idx="16"/>
          </p:nvPr>
        </p:nvSpPr>
        <p:spPr>
          <a:xfrm>
            <a:off x="1860697" y="5480021"/>
            <a:ext cx="4242389" cy="723013"/>
          </a:xfrm>
        </p:spPr>
        <p:txBody>
          <a:bodyPr>
            <a:noAutofit/>
          </a:bodyPr>
          <a:lstStyle>
            <a:lvl1pPr marL="0" indent="0">
              <a:buNone/>
              <a:defRPr sz="1600">
                <a:solidFill>
                  <a:schemeClr val="bg2">
                    <a:lumMod val="25000"/>
                  </a:schemeClr>
                </a:solidFill>
              </a:defRPr>
            </a:lvl1pPr>
            <a:lvl2pPr marL="457200" indent="0">
              <a:buNone/>
              <a:defRPr sz="1400">
                <a:solidFill>
                  <a:schemeClr val="bg2">
                    <a:lumMod val="25000"/>
                  </a:schemeClr>
                </a:solidFill>
              </a:defRPr>
            </a:lvl2pPr>
            <a:lvl3pPr marL="914400" indent="0">
              <a:buNone/>
              <a:defRPr sz="1200">
                <a:solidFill>
                  <a:schemeClr val="bg2">
                    <a:lumMod val="25000"/>
                  </a:schemeClr>
                </a:solidFill>
              </a:defRPr>
            </a:lvl3pPr>
            <a:lvl4pPr marL="1371600" indent="0">
              <a:buNone/>
              <a:defRPr sz="1100">
                <a:solidFill>
                  <a:schemeClr val="bg2">
                    <a:lumMod val="25000"/>
                  </a:schemeClr>
                </a:solidFill>
              </a:defRPr>
            </a:lvl4pPr>
            <a:lvl5pPr marL="1828800" indent="0">
              <a:buNone/>
              <a:defRPr sz="110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Text Placeholder 8"/>
          <p:cNvSpPr>
            <a:spLocks noGrp="1"/>
          </p:cNvSpPr>
          <p:nvPr>
            <p:ph type="body" sz="quarter" idx="17"/>
          </p:nvPr>
        </p:nvSpPr>
        <p:spPr>
          <a:xfrm>
            <a:off x="7733178" y="2019671"/>
            <a:ext cx="4242389" cy="414001"/>
          </a:xfrm>
        </p:spPr>
        <p:txBody>
          <a:bodyPr anchor="ctr">
            <a:normAutofit/>
          </a:bodyPr>
          <a:lstStyle>
            <a:lvl1pPr marL="0" indent="0" algn="l">
              <a:buNone/>
              <a:defRPr sz="1800" b="1">
                <a:solidFill>
                  <a:schemeClr val="bg2">
                    <a:lumMod val="25000"/>
                  </a:schemeClr>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p:txBody>
      </p:sp>
      <p:sp>
        <p:nvSpPr>
          <p:cNvPr id="13" name="Text Placeholder 11"/>
          <p:cNvSpPr>
            <a:spLocks noGrp="1"/>
          </p:cNvSpPr>
          <p:nvPr>
            <p:ph type="body" sz="quarter" idx="18"/>
          </p:nvPr>
        </p:nvSpPr>
        <p:spPr>
          <a:xfrm>
            <a:off x="7733177" y="2508103"/>
            <a:ext cx="4242389" cy="723013"/>
          </a:xfrm>
        </p:spPr>
        <p:txBody>
          <a:bodyPr>
            <a:noAutofit/>
          </a:bodyPr>
          <a:lstStyle>
            <a:lvl1pPr marL="0" indent="0">
              <a:buNone/>
              <a:defRPr sz="1600">
                <a:solidFill>
                  <a:schemeClr val="bg2">
                    <a:lumMod val="25000"/>
                  </a:schemeClr>
                </a:solidFill>
              </a:defRPr>
            </a:lvl1pPr>
            <a:lvl2pPr marL="457200" indent="0">
              <a:buNone/>
              <a:defRPr sz="1400">
                <a:solidFill>
                  <a:schemeClr val="bg2">
                    <a:lumMod val="25000"/>
                  </a:schemeClr>
                </a:solidFill>
              </a:defRPr>
            </a:lvl2pPr>
            <a:lvl3pPr marL="914400" indent="0">
              <a:buNone/>
              <a:defRPr sz="1200">
                <a:solidFill>
                  <a:schemeClr val="bg2">
                    <a:lumMod val="25000"/>
                  </a:schemeClr>
                </a:solidFill>
              </a:defRPr>
            </a:lvl3pPr>
            <a:lvl4pPr marL="1371600" indent="0">
              <a:buNone/>
              <a:defRPr sz="1100">
                <a:solidFill>
                  <a:schemeClr val="bg2">
                    <a:lumMod val="25000"/>
                  </a:schemeClr>
                </a:solidFill>
              </a:defRPr>
            </a:lvl4pPr>
            <a:lvl5pPr marL="1828800" indent="0">
              <a:buNone/>
              <a:defRPr sz="110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4" name="Text Placeholder 8"/>
          <p:cNvSpPr>
            <a:spLocks noGrp="1"/>
          </p:cNvSpPr>
          <p:nvPr>
            <p:ph type="body" sz="quarter" idx="19"/>
          </p:nvPr>
        </p:nvSpPr>
        <p:spPr>
          <a:xfrm>
            <a:off x="7733178" y="3508229"/>
            <a:ext cx="4242389" cy="414001"/>
          </a:xfrm>
        </p:spPr>
        <p:txBody>
          <a:bodyPr anchor="ctr">
            <a:normAutofit/>
          </a:bodyPr>
          <a:lstStyle>
            <a:lvl1pPr marL="0" indent="0" algn="l">
              <a:buNone/>
              <a:defRPr sz="1800" b="1">
                <a:solidFill>
                  <a:schemeClr val="bg2">
                    <a:lumMod val="25000"/>
                  </a:schemeClr>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p:txBody>
      </p:sp>
      <p:sp>
        <p:nvSpPr>
          <p:cNvPr id="15" name="Text Placeholder 11"/>
          <p:cNvSpPr>
            <a:spLocks noGrp="1"/>
          </p:cNvSpPr>
          <p:nvPr>
            <p:ph type="body" sz="quarter" idx="20"/>
          </p:nvPr>
        </p:nvSpPr>
        <p:spPr>
          <a:xfrm>
            <a:off x="7733177" y="3996661"/>
            <a:ext cx="4242389" cy="723013"/>
          </a:xfrm>
        </p:spPr>
        <p:txBody>
          <a:bodyPr>
            <a:noAutofit/>
          </a:bodyPr>
          <a:lstStyle>
            <a:lvl1pPr marL="0" indent="0">
              <a:buNone/>
              <a:defRPr sz="1600">
                <a:solidFill>
                  <a:schemeClr val="bg2">
                    <a:lumMod val="25000"/>
                  </a:schemeClr>
                </a:solidFill>
              </a:defRPr>
            </a:lvl1pPr>
            <a:lvl2pPr marL="457200" indent="0">
              <a:buNone/>
              <a:defRPr sz="1400">
                <a:solidFill>
                  <a:schemeClr val="bg2">
                    <a:lumMod val="25000"/>
                  </a:schemeClr>
                </a:solidFill>
              </a:defRPr>
            </a:lvl2pPr>
            <a:lvl3pPr marL="914400" indent="0">
              <a:buNone/>
              <a:defRPr sz="1200">
                <a:solidFill>
                  <a:schemeClr val="bg2">
                    <a:lumMod val="25000"/>
                  </a:schemeClr>
                </a:solidFill>
              </a:defRPr>
            </a:lvl3pPr>
            <a:lvl4pPr marL="1371600" indent="0">
              <a:buNone/>
              <a:defRPr sz="1100">
                <a:solidFill>
                  <a:schemeClr val="bg2">
                    <a:lumMod val="25000"/>
                  </a:schemeClr>
                </a:solidFill>
              </a:defRPr>
            </a:lvl4pPr>
            <a:lvl5pPr marL="1828800" indent="0">
              <a:buNone/>
              <a:defRPr sz="110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6" name="Text Placeholder 8"/>
          <p:cNvSpPr>
            <a:spLocks noGrp="1"/>
          </p:cNvSpPr>
          <p:nvPr>
            <p:ph type="body" sz="quarter" idx="21"/>
          </p:nvPr>
        </p:nvSpPr>
        <p:spPr>
          <a:xfrm>
            <a:off x="7733178" y="4991589"/>
            <a:ext cx="4242389" cy="414001"/>
          </a:xfrm>
        </p:spPr>
        <p:txBody>
          <a:bodyPr anchor="ctr">
            <a:normAutofit/>
          </a:bodyPr>
          <a:lstStyle>
            <a:lvl1pPr marL="0" indent="0" algn="l">
              <a:buNone/>
              <a:defRPr sz="1800" b="1">
                <a:solidFill>
                  <a:schemeClr val="bg2">
                    <a:lumMod val="25000"/>
                  </a:schemeClr>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p:txBody>
      </p:sp>
      <p:sp>
        <p:nvSpPr>
          <p:cNvPr id="17" name="Text Placeholder 11"/>
          <p:cNvSpPr>
            <a:spLocks noGrp="1"/>
          </p:cNvSpPr>
          <p:nvPr>
            <p:ph type="body" sz="quarter" idx="22"/>
          </p:nvPr>
        </p:nvSpPr>
        <p:spPr>
          <a:xfrm>
            <a:off x="7733177" y="5480021"/>
            <a:ext cx="4242389" cy="723013"/>
          </a:xfrm>
        </p:spPr>
        <p:txBody>
          <a:bodyPr>
            <a:noAutofit/>
          </a:bodyPr>
          <a:lstStyle>
            <a:lvl1pPr marL="0" indent="0">
              <a:buNone/>
              <a:defRPr sz="1600">
                <a:solidFill>
                  <a:schemeClr val="bg2">
                    <a:lumMod val="25000"/>
                  </a:schemeClr>
                </a:solidFill>
              </a:defRPr>
            </a:lvl1pPr>
            <a:lvl2pPr marL="457200" indent="0">
              <a:buNone/>
              <a:defRPr sz="1400">
                <a:solidFill>
                  <a:schemeClr val="bg2">
                    <a:lumMod val="25000"/>
                  </a:schemeClr>
                </a:solidFill>
              </a:defRPr>
            </a:lvl2pPr>
            <a:lvl3pPr marL="914400" indent="0">
              <a:buNone/>
              <a:defRPr sz="1200">
                <a:solidFill>
                  <a:schemeClr val="bg2">
                    <a:lumMod val="25000"/>
                  </a:schemeClr>
                </a:solidFill>
              </a:defRPr>
            </a:lvl3pPr>
            <a:lvl4pPr marL="1371600" indent="0">
              <a:buNone/>
              <a:defRPr sz="1100">
                <a:solidFill>
                  <a:schemeClr val="bg2">
                    <a:lumMod val="25000"/>
                  </a:schemeClr>
                </a:solidFill>
              </a:defRPr>
            </a:lvl4pPr>
            <a:lvl5pPr marL="1828800" indent="0">
              <a:buNone/>
              <a:defRPr sz="110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ustDataLst>
      <p:tags r:id="rId1"/>
    </p:custDataLst>
    <p:extLst>
      <p:ext uri="{BB962C8B-B14F-4D97-AF65-F5344CB8AC3E}">
        <p14:creationId xmlns:p14="http://schemas.microsoft.com/office/powerpoint/2010/main" val="170729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157529-3BFD-452B-9829-3D7A548FA3ED}" type="datetimeFigureOut">
              <a:rPr lang="en-CA" smtClean="0"/>
              <a:t>2024-05-29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3C5F2526-93B6-4695-8E14-934F946230DF}" type="slidenum">
              <a:rPr lang="en-CA" smtClean="0"/>
              <a:t>‹#›</a:t>
            </a:fld>
            <a:endParaRPr lang="en-CA"/>
          </a:p>
        </p:txBody>
      </p:sp>
    </p:spTree>
    <p:custDataLst>
      <p:tags r:id="rId1"/>
    </p:custDataLst>
    <p:extLst>
      <p:ext uri="{BB962C8B-B14F-4D97-AF65-F5344CB8AC3E}">
        <p14:creationId xmlns:p14="http://schemas.microsoft.com/office/powerpoint/2010/main" val="1436034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157529-3BFD-452B-9829-3D7A548FA3ED}" type="datetimeFigureOut">
              <a:rPr lang="en-CA" smtClean="0"/>
              <a:t>2024-05-29</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F2526-93B6-4695-8E14-934F946230DF}" type="slidenum">
              <a:rPr lang="en-CA" smtClean="0"/>
              <a:t>‹#›</a:t>
            </a:fld>
            <a:endParaRPr lang="en-CA"/>
          </a:p>
        </p:txBody>
      </p:sp>
    </p:spTree>
    <p:extLst>
      <p:ext uri="{BB962C8B-B14F-4D97-AF65-F5344CB8AC3E}">
        <p14:creationId xmlns:p14="http://schemas.microsoft.com/office/powerpoint/2010/main" val="3658530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75" r:id="rId7"/>
    <p:sldLayoutId id="2147483678"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71" r:id="rId19"/>
    <p:sldLayoutId id="2147483676" r:id="rId20"/>
    <p:sldLayoutId id="2147483677" r:id="rId21"/>
    <p:sldLayoutId id="2147483665" r:id="rId22"/>
    <p:sldLayoutId id="2147483672" r:id="rId23"/>
    <p:sldLayoutId id="2147483679" r:id="rId24"/>
    <p:sldLayoutId id="2147483673" r:id="rId25"/>
    <p:sldLayoutId id="2147483681" r:id="rId26"/>
    <p:sldLayoutId id="2147483680" r:id="rId27"/>
    <p:sldLayoutId id="2147483682" r:id="rId28"/>
    <p:sldLayoutId id="2147483670" r:id="rId29"/>
    <p:sldLayoutId id="2147483683"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tags" Target="../tags/tag26.xml"/><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2.xml"/><Relationship Id="rId1" Type="http://schemas.openxmlformats.org/officeDocument/2006/relationships/tags" Target="../tags/tag36.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tags" Target="../tags/tag3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30.xml"/><Relationship Id="rId1" Type="http://schemas.openxmlformats.org/officeDocument/2006/relationships/tags" Target="../tags/tag38.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17" Type="http://schemas.openxmlformats.org/officeDocument/2006/relationships/image" Target="../media/image74.png"/><Relationship Id="rId42" Type="http://schemas.openxmlformats.org/officeDocument/2006/relationships/customXml" Target="../ink/ink14.xml"/><Relationship Id="rId63" Type="http://schemas.openxmlformats.org/officeDocument/2006/relationships/image" Target="../media/image47.png"/><Relationship Id="rId84" Type="http://schemas.openxmlformats.org/officeDocument/2006/relationships/customXml" Target="../ink/ink35.xml"/><Relationship Id="rId138" Type="http://schemas.openxmlformats.org/officeDocument/2006/relationships/customXml" Target="../ink/ink62.xml"/><Relationship Id="rId159" Type="http://schemas.openxmlformats.org/officeDocument/2006/relationships/image" Target="../media/image95.png"/><Relationship Id="rId170" Type="http://schemas.openxmlformats.org/officeDocument/2006/relationships/customXml" Target="../ink/ink78.xml"/><Relationship Id="rId191" Type="http://schemas.openxmlformats.org/officeDocument/2006/relationships/image" Target="../media/image111.png"/><Relationship Id="rId205" Type="http://schemas.openxmlformats.org/officeDocument/2006/relationships/image" Target="../media/image118.png"/><Relationship Id="rId107" Type="http://schemas.openxmlformats.org/officeDocument/2006/relationships/image" Target="../media/image69.png"/><Relationship Id="rId11" Type="http://schemas.openxmlformats.org/officeDocument/2006/relationships/customXml" Target="../ink/ink4.xml"/><Relationship Id="rId32" Type="http://schemas.openxmlformats.org/officeDocument/2006/relationships/customXml" Target="../ink/ink9.xml"/><Relationship Id="rId53" Type="http://schemas.openxmlformats.org/officeDocument/2006/relationships/image" Target="../media/image42.png"/><Relationship Id="rId74" Type="http://schemas.openxmlformats.org/officeDocument/2006/relationships/customXml" Target="../ink/ink30.xml"/><Relationship Id="rId128" Type="http://schemas.openxmlformats.org/officeDocument/2006/relationships/customXml" Target="../ink/ink57.xml"/><Relationship Id="rId149" Type="http://schemas.openxmlformats.org/officeDocument/2006/relationships/image" Target="../media/image90.png"/><Relationship Id="rId5" Type="http://schemas.openxmlformats.org/officeDocument/2006/relationships/customXml" Target="../ink/ink1.xml"/><Relationship Id="rId95" Type="http://schemas.openxmlformats.org/officeDocument/2006/relationships/image" Target="../media/image63.png"/><Relationship Id="rId160" Type="http://schemas.openxmlformats.org/officeDocument/2006/relationships/customXml" Target="../ink/ink73.xml"/><Relationship Id="rId181" Type="http://schemas.openxmlformats.org/officeDocument/2006/relationships/image" Target="../media/image106.png"/><Relationship Id="rId43" Type="http://schemas.openxmlformats.org/officeDocument/2006/relationships/image" Target="../media/image37.png"/><Relationship Id="rId64" Type="http://schemas.openxmlformats.org/officeDocument/2006/relationships/customXml" Target="../ink/ink25.xml"/><Relationship Id="rId118" Type="http://schemas.openxmlformats.org/officeDocument/2006/relationships/customXml" Target="../ink/ink52.xml"/><Relationship Id="rId139" Type="http://schemas.openxmlformats.org/officeDocument/2006/relationships/image" Target="../media/image85.png"/><Relationship Id="rId85" Type="http://schemas.openxmlformats.org/officeDocument/2006/relationships/image" Target="../media/image58.png"/><Relationship Id="rId150" Type="http://schemas.openxmlformats.org/officeDocument/2006/relationships/customXml" Target="../ink/ink68.xml"/><Relationship Id="rId171" Type="http://schemas.openxmlformats.org/officeDocument/2006/relationships/image" Target="../media/image101.png"/><Relationship Id="rId192" Type="http://schemas.openxmlformats.org/officeDocument/2006/relationships/customXml" Target="../ink/ink89.xml"/><Relationship Id="rId206" Type="http://schemas.openxmlformats.org/officeDocument/2006/relationships/image" Target="../media/image14.png"/><Relationship Id="rId33" Type="http://schemas.openxmlformats.org/officeDocument/2006/relationships/image" Target="../media/image32.png"/><Relationship Id="rId108" Type="http://schemas.openxmlformats.org/officeDocument/2006/relationships/customXml" Target="../ink/ink47.xml"/><Relationship Id="rId129" Type="http://schemas.openxmlformats.org/officeDocument/2006/relationships/image" Target="../media/image80.png"/><Relationship Id="rId54" Type="http://schemas.openxmlformats.org/officeDocument/2006/relationships/customXml" Target="../ink/ink20.xml"/><Relationship Id="rId75" Type="http://schemas.openxmlformats.org/officeDocument/2006/relationships/image" Target="../media/image53.png"/><Relationship Id="rId96" Type="http://schemas.openxmlformats.org/officeDocument/2006/relationships/customXml" Target="../ink/ink41.xml"/><Relationship Id="rId140" Type="http://schemas.openxmlformats.org/officeDocument/2006/relationships/customXml" Target="../ink/ink63.xml"/><Relationship Id="rId161" Type="http://schemas.openxmlformats.org/officeDocument/2006/relationships/image" Target="../media/image96.png"/><Relationship Id="rId182" Type="http://schemas.openxmlformats.org/officeDocument/2006/relationships/customXml" Target="../ink/ink84.xml"/><Relationship Id="rId6" Type="http://schemas.openxmlformats.org/officeDocument/2006/relationships/image" Target="../media/image200.png"/><Relationship Id="rId23" Type="http://schemas.openxmlformats.org/officeDocument/2006/relationships/image" Target="../media/image27.png"/><Relationship Id="rId119" Type="http://schemas.openxmlformats.org/officeDocument/2006/relationships/image" Target="../media/image75.png"/><Relationship Id="rId44" Type="http://schemas.openxmlformats.org/officeDocument/2006/relationships/customXml" Target="../ink/ink15.xml"/><Relationship Id="rId65" Type="http://schemas.openxmlformats.org/officeDocument/2006/relationships/image" Target="../media/image48.png"/><Relationship Id="rId86" Type="http://schemas.openxmlformats.org/officeDocument/2006/relationships/customXml" Target="../ink/ink36.xml"/><Relationship Id="rId130" Type="http://schemas.openxmlformats.org/officeDocument/2006/relationships/customXml" Target="../ink/ink58.xml"/><Relationship Id="rId151" Type="http://schemas.openxmlformats.org/officeDocument/2006/relationships/image" Target="../media/image91.png"/><Relationship Id="rId172" Type="http://schemas.openxmlformats.org/officeDocument/2006/relationships/customXml" Target="../ink/ink79.xml"/><Relationship Id="rId193" Type="http://schemas.openxmlformats.org/officeDocument/2006/relationships/image" Target="../media/image112.png"/><Relationship Id="rId207" Type="http://schemas.openxmlformats.org/officeDocument/2006/relationships/image" Target="../media/image6.jpg"/><Relationship Id="rId109" Type="http://schemas.openxmlformats.org/officeDocument/2006/relationships/image" Target="../media/image70.png"/><Relationship Id="rId34" Type="http://schemas.openxmlformats.org/officeDocument/2006/relationships/customXml" Target="../ink/ink10.xml"/><Relationship Id="rId55" Type="http://schemas.openxmlformats.org/officeDocument/2006/relationships/image" Target="../media/image43.png"/><Relationship Id="rId76" Type="http://schemas.openxmlformats.org/officeDocument/2006/relationships/customXml" Target="../ink/ink31.xml"/><Relationship Id="rId97" Type="http://schemas.openxmlformats.org/officeDocument/2006/relationships/image" Target="../media/image64.png"/><Relationship Id="rId120" Type="http://schemas.openxmlformats.org/officeDocument/2006/relationships/customXml" Target="../ink/ink53.xml"/><Relationship Id="rId141" Type="http://schemas.openxmlformats.org/officeDocument/2006/relationships/image" Target="../media/image86.png"/><Relationship Id="rId7" Type="http://schemas.openxmlformats.org/officeDocument/2006/relationships/customXml" Target="../ink/ink2.xml"/><Relationship Id="rId71" Type="http://schemas.openxmlformats.org/officeDocument/2006/relationships/image" Target="../media/image51.png"/><Relationship Id="rId92" Type="http://schemas.openxmlformats.org/officeDocument/2006/relationships/customXml" Target="../ink/ink39.xml"/><Relationship Id="rId162" Type="http://schemas.openxmlformats.org/officeDocument/2006/relationships/customXml" Target="../ink/ink74.xml"/><Relationship Id="rId183" Type="http://schemas.openxmlformats.org/officeDocument/2006/relationships/image" Target="../media/image107.png"/><Relationship Id="rId2" Type="http://schemas.openxmlformats.org/officeDocument/2006/relationships/slideLayout" Target="../slideLayouts/slideLayout26.xml"/><Relationship Id="rId29" Type="http://schemas.openxmlformats.org/officeDocument/2006/relationships/image" Target="../media/image30.png"/><Relationship Id="rId24" Type="http://schemas.openxmlformats.org/officeDocument/2006/relationships/customXml" Target="../ink/ink5.xml"/><Relationship Id="rId40" Type="http://schemas.openxmlformats.org/officeDocument/2006/relationships/customXml" Target="../ink/ink13.xml"/><Relationship Id="rId45" Type="http://schemas.openxmlformats.org/officeDocument/2006/relationships/image" Target="../media/image38.png"/><Relationship Id="rId66" Type="http://schemas.openxmlformats.org/officeDocument/2006/relationships/customXml" Target="../ink/ink26.xml"/><Relationship Id="rId87" Type="http://schemas.openxmlformats.org/officeDocument/2006/relationships/image" Target="../media/image59.png"/><Relationship Id="rId110" Type="http://schemas.openxmlformats.org/officeDocument/2006/relationships/customXml" Target="../ink/ink48.xml"/><Relationship Id="rId115" Type="http://schemas.openxmlformats.org/officeDocument/2006/relationships/image" Target="../media/image73.png"/><Relationship Id="rId131" Type="http://schemas.openxmlformats.org/officeDocument/2006/relationships/image" Target="../media/image81.png"/><Relationship Id="rId136" Type="http://schemas.openxmlformats.org/officeDocument/2006/relationships/customXml" Target="../ink/ink61.xml"/><Relationship Id="rId157" Type="http://schemas.openxmlformats.org/officeDocument/2006/relationships/image" Target="../media/image94.png"/><Relationship Id="rId178" Type="http://schemas.openxmlformats.org/officeDocument/2006/relationships/customXml" Target="../ink/ink82.xml"/><Relationship Id="rId61" Type="http://schemas.openxmlformats.org/officeDocument/2006/relationships/image" Target="../media/image46.png"/><Relationship Id="rId82" Type="http://schemas.openxmlformats.org/officeDocument/2006/relationships/customXml" Target="../ink/ink34.xml"/><Relationship Id="rId152" Type="http://schemas.openxmlformats.org/officeDocument/2006/relationships/customXml" Target="../ink/ink69.xml"/><Relationship Id="rId173" Type="http://schemas.openxmlformats.org/officeDocument/2006/relationships/image" Target="../media/image102.png"/><Relationship Id="rId194" Type="http://schemas.openxmlformats.org/officeDocument/2006/relationships/customXml" Target="../ink/ink90.xml"/><Relationship Id="rId199" Type="http://schemas.openxmlformats.org/officeDocument/2006/relationships/image" Target="../media/image115.png"/><Relationship Id="rId203" Type="http://schemas.openxmlformats.org/officeDocument/2006/relationships/image" Target="../media/image117.png"/><Relationship Id="rId208" Type="http://schemas.openxmlformats.org/officeDocument/2006/relationships/image" Target="../media/image24.png"/><Relationship Id="rId30" Type="http://schemas.openxmlformats.org/officeDocument/2006/relationships/customXml" Target="../ink/ink8.xml"/><Relationship Id="rId35" Type="http://schemas.openxmlformats.org/officeDocument/2006/relationships/image" Target="../media/image33.png"/><Relationship Id="rId56" Type="http://schemas.openxmlformats.org/officeDocument/2006/relationships/customXml" Target="../ink/ink21.xml"/><Relationship Id="rId77" Type="http://schemas.openxmlformats.org/officeDocument/2006/relationships/image" Target="../media/image54.png"/><Relationship Id="rId100" Type="http://schemas.openxmlformats.org/officeDocument/2006/relationships/customXml" Target="../ink/ink43.xml"/><Relationship Id="rId105" Type="http://schemas.openxmlformats.org/officeDocument/2006/relationships/image" Target="../media/image68.png"/><Relationship Id="rId126" Type="http://schemas.openxmlformats.org/officeDocument/2006/relationships/customXml" Target="../ink/ink56.xml"/><Relationship Id="rId147" Type="http://schemas.openxmlformats.org/officeDocument/2006/relationships/image" Target="../media/image89.png"/><Relationship Id="rId168" Type="http://schemas.openxmlformats.org/officeDocument/2006/relationships/customXml" Target="../ink/ink77.xml"/><Relationship Id="rId8" Type="http://schemas.openxmlformats.org/officeDocument/2006/relationships/image" Target="../media/image21.png"/><Relationship Id="rId51" Type="http://schemas.openxmlformats.org/officeDocument/2006/relationships/image" Target="../media/image41.png"/><Relationship Id="rId72" Type="http://schemas.openxmlformats.org/officeDocument/2006/relationships/customXml" Target="../ink/ink29.xml"/><Relationship Id="rId93" Type="http://schemas.openxmlformats.org/officeDocument/2006/relationships/image" Target="../media/image62.png"/><Relationship Id="rId98" Type="http://schemas.openxmlformats.org/officeDocument/2006/relationships/customXml" Target="../ink/ink42.xml"/><Relationship Id="rId121" Type="http://schemas.openxmlformats.org/officeDocument/2006/relationships/image" Target="../media/image76.png"/><Relationship Id="rId142" Type="http://schemas.openxmlformats.org/officeDocument/2006/relationships/customXml" Target="../ink/ink64.xml"/><Relationship Id="rId163" Type="http://schemas.openxmlformats.org/officeDocument/2006/relationships/image" Target="../media/image97.png"/><Relationship Id="rId184" Type="http://schemas.openxmlformats.org/officeDocument/2006/relationships/customXml" Target="../ink/ink85.xml"/><Relationship Id="rId189" Type="http://schemas.openxmlformats.org/officeDocument/2006/relationships/image" Target="../media/image110.png"/><Relationship Id="rId3" Type="http://schemas.openxmlformats.org/officeDocument/2006/relationships/image" Target="../media/image22.png"/><Relationship Id="rId25" Type="http://schemas.openxmlformats.org/officeDocument/2006/relationships/image" Target="../media/image28.png"/><Relationship Id="rId46" Type="http://schemas.openxmlformats.org/officeDocument/2006/relationships/customXml" Target="../ink/ink16.xml"/><Relationship Id="rId67" Type="http://schemas.openxmlformats.org/officeDocument/2006/relationships/image" Target="../media/image49.png"/><Relationship Id="rId116" Type="http://schemas.openxmlformats.org/officeDocument/2006/relationships/customXml" Target="../ink/ink51.xml"/><Relationship Id="rId137" Type="http://schemas.openxmlformats.org/officeDocument/2006/relationships/image" Target="../media/image84.png"/><Relationship Id="rId158" Type="http://schemas.openxmlformats.org/officeDocument/2006/relationships/customXml" Target="../ink/ink72.xml"/><Relationship Id="rId41" Type="http://schemas.openxmlformats.org/officeDocument/2006/relationships/image" Target="../media/image36.png"/><Relationship Id="rId62" Type="http://schemas.openxmlformats.org/officeDocument/2006/relationships/customXml" Target="../ink/ink24.xml"/><Relationship Id="rId83" Type="http://schemas.openxmlformats.org/officeDocument/2006/relationships/image" Target="../media/image57.png"/><Relationship Id="rId88" Type="http://schemas.openxmlformats.org/officeDocument/2006/relationships/customXml" Target="../ink/ink37.xml"/><Relationship Id="rId111" Type="http://schemas.openxmlformats.org/officeDocument/2006/relationships/image" Target="../media/image71.png"/><Relationship Id="rId132" Type="http://schemas.openxmlformats.org/officeDocument/2006/relationships/customXml" Target="../ink/ink59.xml"/><Relationship Id="rId153" Type="http://schemas.openxmlformats.org/officeDocument/2006/relationships/image" Target="../media/image92.png"/><Relationship Id="rId174" Type="http://schemas.openxmlformats.org/officeDocument/2006/relationships/customXml" Target="../ink/ink80.xml"/><Relationship Id="rId179" Type="http://schemas.openxmlformats.org/officeDocument/2006/relationships/image" Target="../media/image105.png"/><Relationship Id="rId195" Type="http://schemas.openxmlformats.org/officeDocument/2006/relationships/image" Target="../media/image113.png"/><Relationship Id="rId190" Type="http://schemas.openxmlformats.org/officeDocument/2006/relationships/customXml" Target="../ink/ink88.xml"/><Relationship Id="rId204" Type="http://schemas.openxmlformats.org/officeDocument/2006/relationships/customXml" Target="../ink/ink95.xml"/><Relationship Id="rId36" Type="http://schemas.openxmlformats.org/officeDocument/2006/relationships/customXml" Target="../ink/ink11.xml"/><Relationship Id="rId57" Type="http://schemas.openxmlformats.org/officeDocument/2006/relationships/image" Target="../media/image44.png"/><Relationship Id="rId106" Type="http://schemas.openxmlformats.org/officeDocument/2006/relationships/customXml" Target="../ink/ink46.xml"/><Relationship Id="rId127" Type="http://schemas.openxmlformats.org/officeDocument/2006/relationships/image" Target="../media/image79.png"/><Relationship Id="rId10" Type="http://schemas.openxmlformats.org/officeDocument/2006/relationships/image" Target="../media/image220.png"/><Relationship Id="rId31" Type="http://schemas.openxmlformats.org/officeDocument/2006/relationships/image" Target="../media/image31.png"/><Relationship Id="rId52" Type="http://schemas.openxmlformats.org/officeDocument/2006/relationships/customXml" Target="../ink/ink19.xml"/><Relationship Id="rId73" Type="http://schemas.openxmlformats.org/officeDocument/2006/relationships/image" Target="../media/image52.png"/><Relationship Id="rId78" Type="http://schemas.openxmlformats.org/officeDocument/2006/relationships/customXml" Target="../ink/ink32.xml"/><Relationship Id="rId94" Type="http://schemas.openxmlformats.org/officeDocument/2006/relationships/customXml" Target="../ink/ink40.xml"/><Relationship Id="rId99" Type="http://schemas.openxmlformats.org/officeDocument/2006/relationships/image" Target="../media/image65.png"/><Relationship Id="rId101" Type="http://schemas.openxmlformats.org/officeDocument/2006/relationships/image" Target="../media/image66.png"/><Relationship Id="rId122" Type="http://schemas.openxmlformats.org/officeDocument/2006/relationships/customXml" Target="../ink/ink54.xml"/><Relationship Id="rId143" Type="http://schemas.openxmlformats.org/officeDocument/2006/relationships/image" Target="../media/image87.png"/><Relationship Id="rId148" Type="http://schemas.openxmlformats.org/officeDocument/2006/relationships/customXml" Target="../ink/ink67.xml"/><Relationship Id="rId164" Type="http://schemas.openxmlformats.org/officeDocument/2006/relationships/customXml" Target="../ink/ink75.xml"/><Relationship Id="rId169" Type="http://schemas.openxmlformats.org/officeDocument/2006/relationships/image" Target="../media/image100.png"/><Relationship Id="rId185" Type="http://schemas.openxmlformats.org/officeDocument/2006/relationships/image" Target="../media/image108.png"/><Relationship Id="rId4" Type="http://schemas.openxmlformats.org/officeDocument/2006/relationships/image" Target="../media/image23.svg"/><Relationship Id="rId9" Type="http://schemas.openxmlformats.org/officeDocument/2006/relationships/customXml" Target="../ink/ink3.xml"/><Relationship Id="rId180" Type="http://schemas.openxmlformats.org/officeDocument/2006/relationships/customXml" Target="../ink/ink83.xml"/><Relationship Id="rId26" Type="http://schemas.openxmlformats.org/officeDocument/2006/relationships/customXml" Target="../ink/ink6.xml"/><Relationship Id="rId47" Type="http://schemas.openxmlformats.org/officeDocument/2006/relationships/image" Target="../media/image39.png"/><Relationship Id="rId68" Type="http://schemas.openxmlformats.org/officeDocument/2006/relationships/customXml" Target="../ink/ink27.xml"/><Relationship Id="rId89" Type="http://schemas.openxmlformats.org/officeDocument/2006/relationships/image" Target="../media/image60.png"/><Relationship Id="rId112" Type="http://schemas.openxmlformats.org/officeDocument/2006/relationships/customXml" Target="../ink/ink49.xml"/><Relationship Id="rId133" Type="http://schemas.openxmlformats.org/officeDocument/2006/relationships/image" Target="../media/image82.png"/><Relationship Id="rId154" Type="http://schemas.openxmlformats.org/officeDocument/2006/relationships/customXml" Target="../ink/ink70.xml"/><Relationship Id="rId175" Type="http://schemas.openxmlformats.org/officeDocument/2006/relationships/image" Target="../media/image103.png"/><Relationship Id="rId196" Type="http://schemas.openxmlformats.org/officeDocument/2006/relationships/customXml" Target="../ink/ink91.xml"/><Relationship Id="rId200" Type="http://schemas.openxmlformats.org/officeDocument/2006/relationships/customXml" Target="../ink/ink93.xml"/><Relationship Id="rId37" Type="http://schemas.openxmlformats.org/officeDocument/2006/relationships/image" Target="../media/image34.png"/><Relationship Id="rId58" Type="http://schemas.openxmlformats.org/officeDocument/2006/relationships/customXml" Target="../ink/ink22.xml"/><Relationship Id="rId79" Type="http://schemas.openxmlformats.org/officeDocument/2006/relationships/image" Target="../media/image55.png"/><Relationship Id="rId102" Type="http://schemas.openxmlformats.org/officeDocument/2006/relationships/customXml" Target="../ink/ink44.xml"/><Relationship Id="rId123" Type="http://schemas.openxmlformats.org/officeDocument/2006/relationships/image" Target="../media/image77.png"/><Relationship Id="rId144" Type="http://schemas.openxmlformats.org/officeDocument/2006/relationships/customXml" Target="../ink/ink65.xml"/><Relationship Id="rId90" Type="http://schemas.openxmlformats.org/officeDocument/2006/relationships/customXml" Target="../ink/ink38.xml"/><Relationship Id="rId165" Type="http://schemas.openxmlformats.org/officeDocument/2006/relationships/image" Target="../media/image98.png"/><Relationship Id="rId186" Type="http://schemas.openxmlformats.org/officeDocument/2006/relationships/customXml" Target="../ink/ink86.xml"/><Relationship Id="rId27" Type="http://schemas.openxmlformats.org/officeDocument/2006/relationships/image" Target="../media/image29.png"/><Relationship Id="rId48" Type="http://schemas.openxmlformats.org/officeDocument/2006/relationships/customXml" Target="../ink/ink17.xml"/><Relationship Id="rId69" Type="http://schemas.openxmlformats.org/officeDocument/2006/relationships/image" Target="../media/image50.png"/><Relationship Id="rId113" Type="http://schemas.openxmlformats.org/officeDocument/2006/relationships/image" Target="../media/image72.png"/><Relationship Id="rId134" Type="http://schemas.openxmlformats.org/officeDocument/2006/relationships/customXml" Target="../ink/ink60.xml"/><Relationship Id="rId80" Type="http://schemas.openxmlformats.org/officeDocument/2006/relationships/customXml" Target="../ink/ink33.xml"/><Relationship Id="rId155" Type="http://schemas.openxmlformats.org/officeDocument/2006/relationships/image" Target="../media/image93.png"/><Relationship Id="rId176" Type="http://schemas.openxmlformats.org/officeDocument/2006/relationships/customXml" Target="../ink/ink81.xml"/><Relationship Id="rId197" Type="http://schemas.openxmlformats.org/officeDocument/2006/relationships/image" Target="../media/image114.png"/><Relationship Id="rId201" Type="http://schemas.openxmlformats.org/officeDocument/2006/relationships/image" Target="../media/image116.png"/><Relationship Id="rId38" Type="http://schemas.openxmlformats.org/officeDocument/2006/relationships/customXml" Target="../ink/ink12.xml"/><Relationship Id="rId59" Type="http://schemas.openxmlformats.org/officeDocument/2006/relationships/image" Target="../media/image45.png"/><Relationship Id="rId103" Type="http://schemas.openxmlformats.org/officeDocument/2006/relationships/image" Target="../media/image67.png"/><Relationship Id="rId124" Type="http://schemas.openxmlformats.org/officeDocument/2006/relationships/customXml" Target="../ink/ink55.xml"/><Relationship Id="rId70" Type="http://schemas.openxmlformats.org/officeDocument/2006/relationships/customXml" Target="../ink/ink28.xml"/><Relationship Id="rId91" Type="http://schemas.openxmlformats.org/officeDocument/2006/relationships/image" Target="../media/image61.png"/><Relationship Id="rId145" Type="http://schemas.openxmlformats.org/officeDocument/2006/relationships/image" Target="../media/image88.png"/><Relationship Id="rId166" Type="http://schemas.openxmlformats.org/officeDocument/2006/relationships/customXml" Target="../ink/ink76.xml"/><Relationship Id="rId187" Type="http://schemas.openxmlformats.org/officeDocument/2006/relationships/image" Target="../media/image109.png"/><Relationship Id="rId1" Type="http://schemas.openxmlformats.org/officeDocument/2006/relationships/tags" Target="../tags/tag39.xml"/><Relationship Id="rId28" Type="http://schemas.openxmlformats.org/officeDocument/2006/relationships/customXml" Target="../ink/ink7.xml"/><Relationship Id="rId49" Type="http://schemas.openxmlformats.org/officeDocument/2006/relationships/image" Target="../media/image40.png"/><Relationship Id="rId114" Type="http://schemas.openxmlformats.org/officeDocument/2006/relationships/customXml" Target="../ink/ink50.xml"/><Relationship Id="rId60" Type="http://schemas.openxmlformats.org/officeDocument/2006/relationships/customXml" Target="../ink/ink23.xml"/><Relationship Id="rId81" Type="http://schemas.openxmlformats.org/officeDocument/2006/relationships/image" Target="../media/image56.png"/><Relationship Id="rId135" Type="http://schemas.openxmlformats.org/officeDocument/2006/relationships/image" Target="../media/image83.png"/><Relationship Id="rId156" Type="http://schemas.openxmlformats.org/officeDocument/2006/relationships/customXml" Target="../ink/ink71.xml"/><Relationship Id="rId177" Type="http://schemas.openxmlformats.org/officeDocument/2006/relationships/image" Target="../media/image104.png"/><Relationship Id="rId198" Type="http://schemas.openxmlformats.org/officeDocument/2006/relationships/customXml" Target="../ink/ink92.xml"/><Relationship Id="rId202" Type="http://schemas.openxmlformats.org/officeDocument/2006/relationships/customXml" Target="../ink/ink94.xml"/><Relationship Id="rId39" Type="http://schemas.openxmlformats.org/officeDocument/2006/relationships/image" Target="../media/image35.png"/><Relationship Id="rId50" Type="http://schemas.openxmlformats.org/officeDocument/2006/relationships/customXml" Target="../ink/ink18.xml"/><Relationship Id="rId104" Type="http://schemas.openxmlformats.org/officeDocument/2006/relationships/customXml" Target="../ink/ink45.xml"/><Relationship Id="rId125" Type="http://schemas.openxmlformats.org/officeDocument/2006/relationships/image" Target="../media/image78.png"/><Relationship Id="rId146" Type="http://schemas.openxmlformats.org/officeDocument/2006/relationships/customXml" Target="../ink/ink66.xml"/><Relationship Id="rId167" Type="http://schemas.openxmlformats.org/officeDocument/2006/relationships/image" Target="../media/image99.png"/><Relationship Id="rId188" Type="http://schemas.openxmlformats.org/officeDocument/2006/relationships/customXml" Target="../ink/ink8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hyperlink" Target="https://app.sli.do/event/pKwhEiv2f5tJUBFugsTvp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29.xml"/><Relationship Id="rId5" Type="http://schemas.openxmlformats.org/officeDocument/2006/relationships/image" Target="../media/image11.png"/><Relationship Id="rId4" Type="http://schemas.openxmlformats.org/officeDocument/2006/relationships/hyperlink" Target="https://app.sli.do/event/pKwhEiv2f5tJUBFugsTvp5"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ags" Target="../tags/tag30.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1.png"/><Relationship Id="rId4" Type="http://schemas.openxmlformats.org/officeDocument/2006/relationships/hyperlink" Target="https://app.sli.do/event/pKwhEiv2f5tJUBFugsTvp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30.xml"/><Relationship Id="rId1" Type="http://schemas.openxmlformats.org/officeDocument/2006/relationships/tags" Target="../tags/tag3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https://www.hsdinstitute.org/resources/power-of-inquiry.html" TargetMode="Externa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Image Placeholder" descr="Background Image - Update Alt-Text to reflect image description or write decorative if just a design element."/>
          <p:cNvSpPr>
            <a:spLocks noGrp="1"/>
          </p:cNvSpPr>
          <p:nvPr>
            <p:ph type="pic" sz="quarter" idx="14"/>
          </p:nvPr>
        </p:nvSpPr>
        <p:spPr/>
      </p:sp>
      <p:sp>
        <p:nvSpPr>
          <p:cNvPr id="5" name="Blue Rectangle" descr="decorative"/>
          <p:cNvSpPr/>
          <p:nvPr/>
        </p:nvSpPr>
        <p:spPr>
          <a:xfrm>
            <a:off x="0" y="0"/>
            <a:ext cx="12192000" cy="8915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noFill/>
              </a:ln>
            </a:endParaRPr>
          </a:p>
        </p:txBody>
      </p:sp>
      <p:sp>
        <p:nvSpPr>
          <p:cNvPr id="6" name="White Rectangle" descr="decorative"/>
          <p:cNvSpPr/>
          <p:nvPr/>
        </p:nvSpPr>
        <p:spPr>
          <a:xfrm>
            <a:off x="1" y="4094329"/>
            <a:ext cx="12192000" cy="191068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7" name="Title 1"/>
          <p:cNvSpPr txBox="1">
            <a:spLocks noGrp="1"/>
          </p:cNvSpPr>
          <p:nvPr>
            <p:ph type="title" idx="4294967295"/>
          </p:nvPr>
        </p:nvSpPr>
        <p:spPr>
          <a:xfrm>
            <a:off x="619836" y="4338504"/>
            <a:ext cx="10994408" cy="747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0" normalizeH="0" baseline="0" noProof="0" dirty="0">
                <a:ln>
                  <a:noFill/>
                </a:ln>
                <a:solidFill>
                  <a:schemeClr val="tx1"/>
                </a:solidFill>
                <a:effectLst/>
                <a:uLnTx/>
                <a:uFillTx/>
                <a:latin typeface="+mj-lt"/>
                <a:ea typeface="+mj-ea"/>
                <a:cs typeface="+mj-cs"/>
              </a:rPr>
              <a:t>Actions adaptatives – Le pouvoir d'enquête</a:t>
            </a:r>
          </a:p>
        </p:txBody>
      </p:sp>
      <p:grpSp>
        <p:nvGrpSpPr>
          <p:cNvPr id="10" name="Colour squares" descr="decorative"/>
          <p:cNvGrpSpPr/>
          <p:nvPr/>
        </p:nvGrpSpPr>
        <p:grpSpPr>
          <a:xfrm rot="10800000">
            <a:off x="740106" y="5140336"/>
            <a:ext cx="1697833" cy="140494"/>
            <a:chOff x="781050" y="5174456"/>
            <a:chExt cx="1697833" cy="140494"/>
          </a:xfrm>
        </p:grpSpPr>
        <p:sp>
          <p:nvSpPr>
            <p:cNvPr id="11" name="Rectangle 10"/>
            <p:cNvSpPr/>
            <p:nvPr userDrawn="1"/>
          </p:nvSpPr>
          <p:spPr>
            <a:xfrm>
              <a:off x="781050" y="5174456"/>
              <a:ext cx="140494" cy="1404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userDrawn="1"/>
          </p:nvSpPr>
          <p:spPr>
            <a:xfrm>
              <a:off x="1092518" y="5174456"/>
              <a:ext cx="140494" cy="1404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userDrawn="1"/>
          </p:nvSpPr>
          <p:spPr>
            <a:xfrm>
              <a:off x="1403986" y="5174456"/>
              <a:ext cx="140494" cy="140494"/>
            </a:xfrm>
            <a:prstGeom prst="rect">
              <a:avLst/>
            </a:prstGeom>
            <a:solidFill>
              <a:srgbClr val="097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userDrawn="1"/>
          </p:nvSpPr>
          <p:spPr>
            <a:xfrm>
              <a:off x="1715454" y="5174456"/>
              <a:ext cx="140494" cy="140494"/>
            </a:xfrm>
            <a:prstGeom prst="rect">
              <a:avLst/>
            </a:prstGeom>
            <a:solidFill>
              <a:srgbClr val="039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userDrawn="1"/>
          </p:nvSpPr>
          <p:spPr>
            <a:xfrm>
              <a:off x="2026922" y="5174456"/>
              <a:ext cx="140494" cy="140494"/>
            </a:xfrm>
            <a:prstGeom prst="rect">
              <a:avLst/>
            </a:prstGeom>
            <a:solidFill>
              <a:srgbClr val="138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p:cNvSpPr/>
            <p:nvPr userDrawn="1"/>
          </p:nvSpPr>
          <p:spPr>
            <a:xfrm>
              <a:off x="2338389" y="5174456"/>
              <a:ext cx="140494" cy="140494"/>
            </a:xfrm>
            <a:prstGeom prst="rect">
              <a:avLst/>
            </a:prstGeom>
            <a:solidFill>
              <a:srgbClr val="51B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8" name="Text Placeholder 8"/>
          <p:cNvSpPr txBox="1">
            <a:spLocks/>
          </p:cNvSpPr>
          <p:nvPr/>
        </p:nvSpPr>
        <p:spPr>
          <a:xfrm>
            <a:off x="619125" y="5424488"/>
            <a:ext cx="9430566" cy="3048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En collaboration avec le Réseau interministériel de changement organisationnel (RICO)</a:t>
            </a:r>
            <a:endParaRPr lang="en-CA" dirty="0"/>
          </a:p>
        </p:txBody>
      </p:sp>
      <p:sp>
        <p:nvSpPr>
          <p:cNvPr id="9" name="Date Placeholder 2"/>
          <p:cNvSpPr>
            <a:spLocks noGrp="1"/>
          </p:cNvSpPr>
          <p:nvPr>
            <p:ph type="dt" sz="half" idx="4294967295"/>
          </p:nvPr>
        </p:nvSpPr>
        <p:spPr>
          <a:xfrm>
            <a:off x="10158984" y="5424488"/>
            <a:ext cx="1460500" cy="304800"/>
          </a:xfrm>
        </p:spPr>
        <p:txBody>
          <a:bodyPr/>
          <a:lstStyle>
            <a:lvl1pPr algn="r">
              <a:defRPr>
                <a:solidFill>
                  <a:schemeClr val="tx1"/>
                </a:solidFill>
              </a:defRPr>
            </a:lvl1pPr>
          </a:lstStyle>
          <a:p>
            <a:fld id="{72157529-3BFD-452B-9829-3D7A548FA3ED}" type="datetimeFigureOut">
              <a:rPr lang="en-CA" smtClean="0"/>
              <a:pPr/>
              <a:t>2024-05-29</a:t>
            </a:fld>
            <a:endParaRPr lang="en-CA" dirty="0"/>
          </a:p>
        </p:txBody>
      </p:sp>
      <p:pic>
        <p:nvPicPr>
          <p:cNvPr id="19" name="FIP">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58" y="6007654"/>
            <a:ext cx="12213813" cy="853678"/>
          </a:xfrm>
          <a:prstGeom prst="rect">
            <a:avLst/>
          </a:prstGeom>
        </p:spPr>
      </p:pic>
      <p:grpSp>
        <p:nvGrpSpPr>
          <p:cNvPr id="4" name="Group 3">
            <a:extLst>
              <a:ext uri="{C183D7F6-B498-43B3-948B-1728B52AA6E4}">
                <adec:decorative xmlns:adec="http://schemas.microsoft.com/office/drawing/2017/decorative" val="1"/>
              </a:ext>
            </a:extLst>
          </p:cNvPr>
          <p:cNvGrpSpPr/>
          <p:nvPr/>
        </p:nvGrpSpPr>
        <p:grpSpPr>
          <a:xfrm>
            <a:off x="616692" y="181252"/>
            <a:ext cx="4254247" cy="584775"/>
            <a:chOff x="616692" y="181252"/>
            <a:chExt cx="4254247" cy="584775"/>
          </a:xfrm>
        </p:grpSpPr>
        <p:sp>
          <p:nvSpPr>
            <p:cNvPr id="20" name="TextBox 19"/>
            <p:cNvSpPr txBox="1"/>
            <p:nvPr/>
          </p:nvSpPr>
          <p:spPr>
            <a:xfrm>
              <a:off x="616692" y="181252"/>
              <a:ext cx="1393330" cy="584775"/>
            </a:xfrm>
            <a:prstGeom prst="rect">
              <a:avLst/>
            </a:prstGeom>
            <a:noFill/>
          </p:spPr>
          <p:txBody>
            <a:bodyPr wrap="none" rtlCol="0">
              <a:spAutoFit/>
            </a:bodyPr>
            <a:lstStyle/>
            <a:p>
              <a:r>
                <a:rPr lang="fr-CA" sz="3200" b="1" dirty="0">
                  <a:solidFill>
                    <a:schemeClr val="bg1"/>
                  </a:solidFill>
                </a:rPr>
                <a:t>COAA</a:t>
              </a:r>
              <a:endParaRPr lang="en-CA" sz="3200" b="1" dirty="0">
                <a:solidFill>
                  <a:schemeClr val="bg1"/>
                </a:solidFill>
              </a:endParaRPr>
            </a:p>
          </p:txBody>
        </p:sp>
        <p:sp>
          <p:nvSpPr>
            <p:cNvPr id="22" name="TextBox 21"/>
            <p:cNvSpPr txBox="1"/>
            <p:nvPr/>
          </p:nvSpPr>
          <p:spPr>
            <a:xfrm>
              <a:off x="2282480" y="251595"/>
              <a:ext cx="2588459" cy="451406"/>
            </a:xfrm>
            <a:prstGeom prst="rect">
              <a:avLst/>
            </a:prstGeom>
            <a:noFill/>
          </p:spPr>
          <p:txBody>
            <a:bodyPr wrap="square" rtlCol="0">
              <a:spAutoFit/>
            </a:bodyPr>
            <a:lstStyle/>
            <a:p>
              <a:pPr>
                <a:lnSpc>
                  <a:spcPts val="1400"/>
                </a:lnSpc>
              </a:pPr>
              <a:r>
                <a:rPr lang="fr-FR" sz="1400" dirty="0">
                  <a:solidFill>
                    <a:schemeClr val="bg1"/>
                  </a:solidFill>
                </a:rPr>
                <a:t>Changement organisationnel et Académie d’apprentissage</a:t>
              </a:r>
              <a:endParaRPr lang="en-CA" sz="1400" dirty="0">
                <a:solidFill>
                  <a:schemeClr val="bg1"/>
                </a:solidFill>
              </a:endParaRPr>
            </a:p>
          </p:txBody>
        </p:sp>
        <p:grpSp>
          <p:nvGrpSpPr>
            <p:cNvPr id="3" name="Group 2"/>
            <p:cNvGrpSpPr/>
            <p:nvPr/>
          </p:nvGrpSpPr>
          <p:grpSpPr>
            <a:xfrm>
              <a:off x="2115053" y="264244"/>
              <a:ext cx="65433" cy="409649"/>
              <a:chOff x="2027123" y="264244"/>
              <a:chExt cx="65433" cy="409649"/>
            </a:xfrm>
          </p:grpSpPr>
          <p:sp>
            <p:nvSpPr>
              <p:cNvPr id="21" name="Rectangle 20" descr="decorative"/>
              <p:cNvSpPr/>
              <p:nvPr/>
            </p:nvSpPr>
            <p:spPr>
              <a:xfrm>
                <a:off x="2027123" y="264244"/>
                <a:ext cx="65433" cy="1896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descr="decorative"/>
              <p:cNvSpPr/>
              <p:nvPr/>
            </p:nvSpPr>
            <p:spPr>
              <a:xfrm>
                <a:off x="2027123" y="481891"/>
                <a:ext cx="65433" cy="1920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27" name="Group 26">
            <a:extLst>
              <a:ext uri="{FF2B5EF4-FFF2-40B4-BE49-F238E27FC236}">
                <a16:creationId xmlns:a16="http://schemas.microsoft.com/office/drawing/2014/main" id="{DB1FE00E-8D7E-717D-6EAE-DB16DD2BB910}"/>
              </a:ext>
              <a:ext uri="{C183D7F6-B498-43B3-948B-1728B52AA6E4}">
                <adec:decorative xmlns:adec="http://schemas.microsoft.com/office/drawing/2017/decorative" val="1"/>
              </a:ext>
            </a:extLst>
          </p:cNvPr>
          <p:cNvGrpSpPr/>
          <p:nvPr/>
        </p:nvGrpSpPr>
        <p:grpSpPr>
          <a:xfrm>
            <a:off x="6388044" y="888907"/>
            <a:ext cx="5740400" cy="1074364"/>
            <a:chOff x="2005012" y="2690812"/>
            <a:chExt cx="8181975" cy="1476375"/>
          </a:xfrm>
        </p:grpSpPr>
        <p:sp>
          <p:nvSpPr>
            <p:cNvPr id="28" name="Oval 27">
              <a:extLst>
                <a:ext uri="{FF2B5EF4-FFF2-40B4-BE49-F238E27FC236}">
                  <a16:creationId xmlns:a16="http://schemas.microsoft.com/office/drawing/2014/main" id="{EC5559C8-B42D-8B04-65DC-6FD83599C964}"/>
                </a:ext>
              </a:extLst>
            </p:cNvPr>
            <p:cNvSpPr/>
            <p:nvPr/>
          </p:nvSpPr>
          <p:spPr>
            <a:xfrm>
              <a:off x="5486400" y="2740811"/>
              <a:ext cx="1416424" cy="1371600"/>
            </a:xfrm>
            <a:prstGeom prst="ellipse">
              <a:avLst/>
            </a:prstGeom>
            <a:solidFill>
              <a:srgbClr val="F8F8F8"/>
            </a:solidFill>
            <a:ln>
              <a:solidFill>
                <a:srgbClr val="F8F8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logo with dots on it&#10;&#10;Description automatically generated with medium confidence">
              <a:extLst>
                <a:ext uri="{FF2B5EF4-FFF2-40B4-BE49-F238E27FC236}">
                  <a16:creationId xmlns:a16="http://schemas.microsoft.com/office/drawing/2014/main" id="{8C41DB28-0B8F-B7A8-2045-A2753D2D24E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05012" y="2690812"/>
              <a:ext cx="8181975" cy="1476375"/>
            </a:xfrm>
            <a:prstGeom prst="rect">
              <a:avLst/>
            </a:prstGeom>
          </p:spPr>
        </p:pic>
      </p:grpSp>
    </p:spTree>
    <p:custDataLst>
      <p:tags r:id="rId1"/>
    </p:custDataLst>
    <p:extLst>
      <p:ext uri="{BB962C8B-B14F-4D97-AF65-F5344CB8AC3E}">
        <p14:creationId xmlns:p14="http://schemas.microsoft.com/office/powerpoint/2010/main" val="2587448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icky notes with question marks">
            <a:extLst>
              <a:ext uri="{FF2B5EF4-FFF2-40B4-BE49-F238E27FC236}">
                <a16:creationId xmlns:a16="http://schemas.microsoft.com/office/drawing/2014/main" id="{04EAA778-9D20-8D03-FFE4-38F53BE9EA0E}"/>
              </a:ext>
            </a:extLst>
          </p:cNvPr>
          <p:cNvPicPr>
            <a:picLocks noChangeAspect="1"/>
          </p:cNvPicPr>
          <p:nvPr/>
        </p:nvPicPr>
        <p:blipFill>
          <a:blip r:embed="rId3"/>
          <a:stretch>
            <a:fillRect/>
          </a:stretch>
        </p:blipFill>
        <p:spPr>
          <a:xfrm>
            <a:off x="6235430" y="17974"/>
            <a:ext cx="5956570" cy="6152454"/>
          </a:xfrm>
          <a:prstGeom prst="rect">
            <a:avLst/>
          </a:prstGeom>
        </p:spPr>
      </p:pic>
      <p:sp>
        <p:nvSpPr>
          <p:cNvPr id="6" name="Title 5"/>
          <p:cNvSpPr>
            <a:spLocks noGrp="1"/>
          </p:cNvSpPr>
          <p:nvPr>
            <p:ph type="title"/>
          </p:nvPr>
        </p:nvSpPr>
        <p:spPr>
          <a:xfrm>
            <a:off x="731521" y="731520"/>
            <a:ext cx="4015578" cy="579270"/>
          </a:xfrm>
        </p:spPr>
        <p:txBody>
          <a:bodyPr/>
          <a:lstStyle/>
          <a:p>
            <a:pPr marL="0" lvl="0" indent="0" algn="l" rtl="0">
              <a:lnSpc>
                <a:spcPct val="115000"/>
              </a:lnSpc>
              <a:spcBef>
                <a:spcPts val="0"/>
              </a:spcBef>
              <a:spcAft>
                <a:spcPts val="0"/>
              </a:spcAft>
              <a:buNone/>
            </a:pPr>
            <a:r>
              <a:rPr lang="en-CA" sz="3600" dirty="0" err="1">
                <a:solidFill>
                  <a:schemeClr val="dk1"/>
                </a:solidFill>
                <a:latin typeface="Calibri" panose="020F0502020204030204" pitchFamily="34" charset="0"/>
                <a:ea typeface="Trebuchet MS"/>
                <a:cs typeface="Calibri" panose="020F0502020204030204" pitchFamily="34" charset="0"/>
                <a:sym typeface="Trebuchet MS"/>
              </a:rPr>
              <a:t>Qu’entend</a:t>
            </a:r>
            <a:r>
              <a:rPr lang="en-CA" sz="3600" dirty="0">
                <a:solidFill>
                  <a:schemeClr val="dk1"/>
                </a:solidFill>
                <a:latin typeface="Calibri" panose="020F0502020204030204" pitchFamily="34" charset="0"/>
                <a:ea typeface="Trebuchet MS"/>
                <a:cs typeface="Calibri" panose="020F0502020204030204" pitchFamily="34" charset="0"/>
                <a:sym typeface="Trebuchet MS"/>
              </a:rPr>
              <a:t>-on par « </a:t>
            </a:r>
            <a:r>
              <a:rPr lang="en-CA" sz="3600" dirty="0" err="1">
                <a:solidFill>
                  <a:schemeClr val="dk1"/>
                </a:solidFill>
                <a:latin typeface="Calibri" panose="020F0502020204030204" pitchFamily="34" charset="0"/>
                <a:ea typeface="Trebuchet MS"/>
                <a:cs typeface="Calibri" panose="020F0502020204030204" pitchFamily="34" charset="0"/>
                <a:sym typeface="Trebuchet MS"/>
              </a:rPr>
              <a:t>enquête</a:t>
            </a:r>
            <a:r>
              <a:rPr lang="en-CA" sz="3600" dirty="0">
                <a:solidFill>
                  <a:schemeClr val="dk1"/>
                </a:solidFill>
                <a:latin typeface="Calibri" panose="020F0502020204030204" pitchFamily="34" charset="0"/>
                <a:ea typeface="Trebuchet MS"/>
                <a:cs typeface="Calibri" panose="020F0502020204030204" pitchFamily="34" charset="0"/>
                <a:sym typeface="Trebuchet MS"/>
              </a:rPr>
              <a:t> »?</a:t>
            </a:r>
          </a:p>
        </p:txBody>
      </p:sp>
      <p:sp>
        <p:nvSpPr>
          <p:cNvPr id="7" name="Content Placeholder 6"/>
          <p:cNvSpPr>
            <a:spLocks noGrp="1"/>
          </p:cNvSpPr>
          <p:nvPr>
            <p:ph sz="half" idx="1"/>
          </p:nvPr>
        </p:nvSpPr>
        <p:spPr>
          <a:xfrm>
            <a:off x="731519" y="2140084"/>
            <a:ext cx="8469042" cy="3393450"/>
          </a:xfrm>
          <a:solidFill>
            <a:schemeClr val="bg1"/>
          </a:solidFill>
        </p:spPr>
        <p:txBody>
          <a:bodyPr>
            <a:noAutofit/>
          </a:bodyPr>
          <a:lstStyle/>
          <a:p>
            <a:pPr marL="0" indent="0">
              <a:lnSpc>
                <a:spcPct val="150000"/>
              </a:lnSpc>
              <a:spcBef>
                <a:spcPts val="100"/>
              </a:spcBef>
              <a:buClr>
                <a:srgbClr val="1C4587"/>
              </a:buClr>
              <a:buSzPts val="2400"/>
              <a:buNone/>
            </a:pPr>
            <a:r>
              <a:rPr lang="fr-FR" sz="2400" b="1" dirty="0">
                <a:solidFill>
                  <a:srgbClr val="044860"/>
                </a:solidFill>
                <a:sym typeface="Trebuchet MS"/>
              </a:rPr>
              <a:t>L’intention est de cultiver des relations, donc une invitation à...</a:t>
            </a:r>
            <a:endParaRPr lang="fr-CA" sz="2400" b="1" dirty="0">
              <a:solidFill>
                <a:srgbClr val="044860"/>
              </a:solidFill>
              <a:sym typeface="Trebuchet MS"/>
            </a:endParaRPr>
          </a:p>
          <a:p>
            <a:pPr marL="342900" lvl="0" indent="-342900">
              <a:lnSpc>
                <a:spcPct val="100000"/>
              </a:lnSpc>
              <a:spcBef>
                <a:spcPts val="1200"/>
              </a:spcBef>
              <a:spcAft>
                <a:spcPts val="0"/>
              </a:spcAft>
              <a:buClr>
                <a:srgbClr val="1C4587"/>
              </a:buClr>
              <a:buSzPts val="2000"/>
            </a:pPr>
            <a:r>
              <a:rPr lang="fr-CA" sz="2000" dirty="0">
                <a:sym typeface="Helvetica Neue"/>
              </a:rPr>
              <a:t>Transformer le jugement en </a:t>
            </a:r>
            <a:r>
              <a:rPr lang="fr-CA" sz="2000" b="1" dirty="0">
                <a:sym typeface="Helvetica Neue"/>
              </a:rPr>
              <a:t>curiosité</a:t>
            </a:r>
            <a:r>
              <a:rPr lang="fr-CA" sz="2000" dirty="0">
                <a:sym typeface="Helvetica Neue"/>
              </a:rPr>
              <a:t>.</a:t>
            </a:r>
          </a:p>
          <a:p>
            <a:pPr marL="342900" lvl="0" indent="-342900">
              <a:lnSpc>
                <a:spcPct val="100000"/>
              </a:lnSpc>
              <a:spcBef>
                <a:spcPts val="1200"/>
              </a:spcBef>
              <a:spcAft>
                <a:spcPts val="0"/>
              </a:spcAft>
              <a:buClr>
                <a:srgbClr val="1C4587"/>
              </a:buClr>
              <a:buSzPts val="2000"/>
            </a:pPr>
            <a:r>
              <a:rPr lang="fr-CA" sz="2000" dirty="0">
                <a:sym typeface="Helvetica Neue"/>
              </a:rPr>
              <a:t>Transformer le désaccord en </a:t>
            </a:r>
            <a:r>
              <a:rPr lang="fr-CA" sz="2000" b="1" dirty="0">
                <a:sym typeface="Helvetica Neue"/>
              </a:rPr>
              <a:t>exploration partagée</a:t>
            </a:r>
            <a:r>
              <a:rPr lang="fr-CA" sz="2000" dirty="0">
                <a:sym typeface="Helvetica Neue"/>
              </a:rPr>
              <a:t>.</a:t>
            </a:r>
          </a:p>
          <a:p>
            <a:pPr marL="342900" lvl="0" indent="-342900">
              <a:lnSpc>
                <a:spcPct val="100000"/>
              </a:lnSpc>
              <a:spcBef>
                <a:spcPts val="1200"/>
              </a:spcBef>
              <a:spcAft>
                <a:spcPts val="0"/>
              </a:spcAft>
              <a:buClr>
                <a:srgbClr val="1C4587"/>
              </a:buClr>
              <a:buSzPts val="2000"/>
            </a:pPr>
            <a:r>
              <a:rPr lang="fr-CA" sz="2000" dirty="0">
                <a:sym typeface="Helvetica Neue"/>
              </a:rPr>
              <a:t>Transformer une attitude défensive en une </a:t>
            </a:r>
            <a:r>
              <a:rPr lang="fr-CA" sz="2000" b="1" dirty="0">
                <a:sym typeface="Helvetica Neue"/>
              </a:rPr>
              <a:t>attitude d’introspection</a:t>
            </a:r>
            <a:r>
              <a:rPr lang="fr-CA" sz="2000" dirty="0">
                <a:sym typeface="Helvetica Neue"/>
              </a:rPr>
              <a:t>.</a:t>
            </a:r>
          </a:p>
          <a:p>
            <a:pPr marL="342900" lvl="0" indent="-342900">
              <a:lnSpc>
                <a:spcPct val="100000"/>
              </a:lnSpc>
              <a:spcBef>
                <a:spcPts val="1200"/>
              </a:spcBef>
              <a:spcAft>
                <a:spcPts val="0"/>
              </a:spcAft>
              <a:buClr>
                <a:srgbClr val="1C4587"/>
              </a:buClr>
              <a:buSzPts val="2000"/>
            </a:pPr>
            <a:r>
              <a:rPr lang="fr-CA" sz="2000" dirty="0">
                <a:sym typeface="Helvetica Neue"/>
              </a:rPr>
              <a:t>Transformer les présomptions en </a:t>
            </a:r>
            <a:r>
              <a:rPr lang="fr-CA" sz="2000" b="1" dirty="0">
                <a:sym typeface="Helvetica Neue"/>
              </a:rPr>
              <a:t>questions</a:t>
            </a:r>
            <a:r>
              <a:rPr lang="fr-CA" sz="2000" dirty="0">
                <a:sym typeface="Helvetica Neue"/>
              </a:rPr>
              <a:t>.</a:t>
            </a: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10</a:t>
            </a:fld>
            <a:endParaRPr lang="en-CA" sz="1200" b="1" dirty="0">
              <a:solidFill>
                <a:schemeClr val="bg1"/>
              </a:solidFill>
            </a:endParaRPr>
          </a:p>
        </p:txBody>
      </p:sp>
    </p:spTree>
    <p:custDataLst>
      <p:tags r:id="rId1"/>
    </p:custDataLst>
    <p:extLst>
      <p:ext uri="{BB962C8B-B14F-4D97-AF65-F5344CB8AC3E}">
        <p14:creationId xmlns:p14="http://schemas.microsoft.com/office/powerpoint/2010/main" val="2824343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31520" y="731520"/>
            <a:ext cx="10981510" cy="579270"/>
          </a:xfrm>
        </p:spPr>
        <p:txBody>
          <a:bodyPr anchor="ct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3600" dirty="0">
                <a:solidFill>
                  <a:schemeClr val="dk1"/>
                </a:solidFill>
                <a:latin typeface="Calibri" panose="020F0502020204030204" pitchFamily="34" charset="0"/>
                <a:ea typeface="Trebuchet MS"/>
                <a:cs typeface="Calibri" panose="020F0502020204030204" pitchFamily="34" charset="0"/>
                <a:sym typeface="Trebuchet MS"/>
              </a:rPr>
              <a:t>Qu’est-ce qu’un </a:t>
            </a:r>
            <a:r>
              <a:rPr lang="fr-CA" sz="3600" i="1" dirty="0">
                <a:solidFill>
                  <a:schemeClr val="dk1"/>
                </a:solidFill>
                <a:latin typeface="Calibri" panose="020F0502020204030204" pitchFamily="34" charset="0"/>
                <a:ea typeface="Trebuchet MS"/>
                <a:cs typeface="Calibri" panose="020F0502020204030204" pitchFamily="34" charset="0"/>
                <a:sym typeface="Trebuchet MS"/>
              </a:rPr>
              <a:t>défi pernicieux</a:t>
            </a:r>
            <a:r>
              <a:rPr lang="fr-CA" sz="3600" dirty="0">
                <a:solidFill>
                  <a:schemeClr val="dk1"/>
                </a:solidFill>
                <a:latin typeface="Calibri" panose="020F0502020204030204" pitchFamily="34" charset="0"/>
                <a:ea typeface="Trebuchet MS"/>
                <a:cs typeface="Calibri" panose="020F0502020204030204" pitchFamily="34" charset="0"/>
                <a:sym typeface="Trebuchet MS"/>
              </a:rPr>
              <a:t>?</a:t>
            </a:r>
          </a:p>
        </p:txBody>
      </p:sp>
      <p:sp>
        <p:nvSpPr>
          <p:cNvPr id="10" name="Content Placeholder 9"/>
          <p:cNvSpPr>
            <a:spLocks noGrp="1"/>
          </p:cNvSpPr>
          <p:nvPr>
            <p:ph idx="1"/>
          </p:nvPr>
        </p:nvSpPr>
        <p:spPr>
          <a:xfrm>
            <a:off x="731520" y="1645920"/>
            <a:ext cx="5706291" cy="3160270"/>
          </a:xfrm>
        </p:spPr>
        <p:txBody>
          <a:bodyPr>
            <a:normAutofit/>
          </a:bodyPr>
          <a:lstStyle/>
          <a:p>
            <a:pPr marL="0" indent="0">
              <a:lnSpc>
                <a:spcPct val="120000"/>
              </a:lnSpc>
              <a:buNone/>
            </a:pPr>
            <a:r>
              <a:rPr lang="en-US" sz="1800" b="1" dirty="0">
                <a:solidFill>
                  <a:srgbClr val="044860"/>
                </a:solidFill>
              </a:rPr>
              <a:t>Ou </a:t>
            </a:r>
            <a:r>
              <a:rPr lang="en-US" sz="1800" b="1" dirty="0" err="1">
                <a:solidFill>
                  <a:srgbClr val="044860"/>
                </a:solidFill>
              </a:rPr>
              <a:t>problème</a:t>
            </a:r>
            <a:r>
              <a:rPr lang="en-US" sz="1800" b="1" dirty="0">
                <a:solidFill>
                  <a:srgbClr val="044860"/>
                </a:solidFill>
              </a:rPr>
              <a:t> </a:t>
            </a:r>
            <a:r>
              <a:rPr lang="en-US" sz="1800" b="1" dirty="0" err="1">
                <a:solidFill>
                  <a:srgbClr val="044860"/>
                </a:solidFill>
              </a:rPr>
              <a:t>persistante</a:t>
            </a:r>
            <a:r>
              <a:rPr lang="en-US" sz="1800" b="1" dirty="0">
                <a:solidFill>
                  <a:srgbClr val="044860"/>
                </a:solidFill>
              </a:rPr>
              <a:t> ?</a:t>
            </a:r>
            <a:endParaRPr lang="en-CA" sz="1800" b="1" dirty="0">
              <a:solidFill>
                <a:srgbClr val="044860"/>
              </a:solidFill>
            </a:endParaRPr>
          </a:p>
          <a:p>
            <a:pPr marL="457200" lvl="0" indent="-381000" algn="l" rtl="0">
              <a:lnSpc>
                <a:spcPct val="150000"/>
              </a:lnSpc>
              <a:spcBef>
                <a:spcPts val="100"/>
              </a:spcBef>
              <a:spcAft>
                <a:spcPts val="0"/>
              </a:spcAft>
              <a:buClr>
                <a:srgbClr val="1C4587"/>
              </a:buClr>
              <a:buSzPts val="2400"/>
              <a:buFont typeface="Helvetica Neue"/>
              <a:buChar char="➔"/>
            </a:pPr>
            <a:r>
              <a:rPr lang="fr-CA" sz="1600" dirty="0">
                <a:solidFill>
                  <a:srgbClr val="1C4587"/>
                </a:solidFill>
                <a:latin typeface="Calibri" panose="020F0502020204030204" pitchFamily="34" charset="0"/>
                <a:ea typeface="Helvetica Neue"/>
                <a:cs typeface="Calibri" panose="020F0502020204030204" pitchFamily="34" charset="0"/>
                <a:sym typeface="Helvetica Neue"/>
              </a:rPr>
              <a:t>De nombreux niveaux;</a:t>
            </a:r>
          </a:p>
          <a:p>
            <a:pPr marL="457200" lvl="0" indent="-381000" algn="l" rtl="0">
              <a:lnSpc>
                <a:spcPct val="150000"/>
              </a:lnSpc>
              <a:spcBef>
                <a:spcPts val="100"/>
              </a:spcBef>
              <a:spcAft>
                <a:spcPts val="0"/>
              </a:spcAft>
              <a:buClr>
                <a:srgbClr val="1C4587"/>
              </a:buClr>
              <a:buSzPts val="2400"/>
              <a:buFont typeface="Helvetica Neue"/>
              <a:buChar char="➔"/>
            </a:pPr>
            <a:r>
              <a:rPr lang="fr-CA" sz="1600" dirty="0">
                <a:solidFill>
                  <a:srgbClr val="1C4587"/>
                </a:solidFill>
                <a:latin typeface="Calibri" panose="020F0502020204030204" pitchFamily="34" charset="0"/>
                <a:ea typeface="Helvetica Neue"/>
                <a:cs typeface="Calibri" panose="020F0502020204030204" pitchFamily="34" charset="0"/>
                <a:sym typeface="Helvetica Neue"/>
              </a:rPr>
              <a:t>De nombreux intervenants;</a:t>
            </a:r>
          </a:p>
          <a:p>
            <a:pPr marL="457200" lvl="0" indent="-381000" algn="l" rtl="0">
              <a:lnSpc>
                <a:spcPct val="150000"/>
              </a:lnSpc>
              <a:spcBef>
                <a:spcPts val="100"/>
              </a:spcBef>
              <a:spcAft>
                <a:spcPts val="0"/>
              </a:spcAft>
              <a:buClr>
                <a:srgbClr val="1C4587"/>
              </a:buClr>
              <a:buSzPts val="2400"/>
              <a:buFont typeface="Helvetica Neue"/>
              <a:buChar char="➔"/>
            </a:pPr>
            <a:r>
              <a:rPr lang="fr-CA" sz="1600" dirty="0">
                <a:solidFill>
                  <a:srgbClr val="1C4587"/>
                </a:solidFill>
                <a:latin typeface="Calibri" panose="020F0502020204030204" pitchFamily="34" charset="0"/>
                <a:ea typeface="Helvetica Neue"/>
                <a:cs typeface="Calibri" panose="020F0502020204030204" pitchFamily="34" charset="0"/>
                <a:sym typeface="Helvetica Neue"/>
              </a:rPr>
              <a:t>Interdépendances très importantes;</a:t>
            </a:r>
          </a:p>
          <a:p>
            <a:pPr marL="457200" lvl="0" indent="-381000" algn="l" rtl="0">
              <a:lnSpc>
                <a:spcPct val="150000"/>
              </a:lnSpc>
              <a:spcBef>
                <a:spcPts val="100"/>
              </a:spcBef>
              <a:spcAft>
                <a:spcPts val="0"/>
              </a:spcAft>
              <a:buClr>
                <a:srgbClr val="1C4587"/>
              </a:buClr>
              <a:buSzPts val="2400"/>
              <a:buFont typeface="Helvetica Neue"/>
              <a:buChar char="➔"/>
            </a:pPr>
            <a:r>
              <a:rPr lang="fr-CA" sz="1600" dirty="0">
                <a:solidFill>
                  <a:srgbClr val="1C4587"/>
                </a:solidFill>
                <a:latin typeface="Calibri" panose="020F0502020204030204" pitchFamily="34" charset="0"/>
                <a:ea typeface="Helvetica Neue"/>
                <a:cs typeface="Calibri" panose="020F0502020204030204" pitchFamily="34" charset="0"/>
                <a:sym typeface="Helvetica Neue"/>
              </a:rPr>
              <a:t>Frontières floues;</a:t>
            </a:r>
          </a:p>
          <a:p>
            <a:pPr marL="457200" lvl="0" indent="-381000" algn="l" rtl="0">
              <a:lnSpc>
                <a:spcPct val="150000"/>
              </a:lnSpc>
              <a:spcBef>
                <a:spcPts val="100"/>
              </a:spcBef>
              <a:spcAft>
                <a:spcPts val="0"/>
              </a:spcAft>
              <a:buClr>
                <a:srgbClr val="1C4587"/>
              </a:buClr>
              <a:buSzPts val="2400"/>
              <a:buFont typeface="Helvetica Neue"/>
              <a:buChar char="➔"/>
            </a:pPr>
            <a:r>
              <a:rPr lang="fr-CA" sz="1600" dirty="0">
                <a:solidFill>
                  <a:srgbClr val="1C4587"/>
                </a:solidFill>
                <a:latin typeface="Calibri" panose="020F0502020204030204" pitchFamily="34" charset="0"/>
                <a:ea typeface="Helvetica Neue"/>
                <a:cs typeface="Calibri" panose="020F0502020204030204" pitchFamily="34" charset="0"/>
                <a:sym typeface="Helvetica Neue"/>
              </a:rPr>
              <a:t>Répétitions, mais toujours un peu différentes;</a:t>
            </a:r>
          </a:p>
          <a:p>
            <a:pPr marL="457200" lvl="0" indent="-381000" algn="l" rtl="0">
              <a:lnSpc>
                <a:spcPct val="150000"/>
              </a:lnSpc>
              <a:spcBef>
                <a:spcPts val="100"/>
              </a:spcBef>
              <a:spcAft>
                <a:spcPts val="0"/>
              </a:spcAft>
              <a:buClr>
                <a:srgbClr val="1C4587"/>
              </a:buClr>
              <a:buSzPts val="2400"/>
              <a:buFont typeface="Helvetica Neue"/>
              <a:buChar char="➔"/>
            </a:pPr>
            <a:r>
              <a:rPr lang="fr-CA" sz="1600" dirty="0">
                <a:solidFill>
                  <a:srgbClr val="1C4587"/>
                </a:solidFill>
                <a:latin typeface="Calibri" panose="020F0502020204030204" pitchFamily="34" charset="0"/>
                <a:ea typeface="Helvetica Neue"/>
                <a:cs typeface="Calibri" panose="020F0502020204030204" pitchFamily="34" charset="0"/>
                <a:sym typeface="Helvetica Neue"/>
              </a:rPr>
              <a:t>Pas de cause fondamentale;</a:t>
            </a:r>
          </a:p>
          <a:p>
            <a:pPr marL="457200" lvl="0" indent="-381000" algn="l" rtl="0">
              <a:lnSpc>
                <a:spcPct val="150000"/>
              </a:lnSpc>
              <a:spcBef>
                <a:spcPts val="100"/>
              </a:spcBef>
              <a:spcAft>
                <a:spcPts val="0"/>
              </a:spcAft>
              <a:buClr>
                <a:srgbClr val="1C4587"/>
              </a:buClr>
              <a:buSzPts val="2400"/>
              <a:buFont typeface="Helvetica Neue"/>
              <a:buChar char="➔"/>
            </a:pPr>
            <a:r>
              <a:rPr lang="fr-CA" sz="1600" dirty="0">
                <a:solidFill>
                  <a:srgbClr val="1C4587"/>
                </a:solidFill>
                <a:latin typeface="Calibri" panose="020F0502020204030204" pitchFamily="34" charset="0"/>
                <a:ea typeface="Helvetica Neue"/>
                <a:cs typeface="Calibri" panose="020F0502020204030204" pitchFamily="34" charset="0"/>
                <a:sym typeface="Helvetica Neue"/>
              </a:rPr>
              <a:t>Ne peut pas être réglé, seulement influencé</a:t>
            </a:r>
            <a:endParaRPr lang="en-US" sz="1050" dirty="0"/>
          </a:p>
        </p:txBody>
      </p:sp>
      <p:sp>
        <p:nvSpPr>
          <p:cNvPr id="6" name="Grey Rectangle" descr="decorative"/>
          <p:cNvSpPr/>
          <p:nvPr/>
        </p:nvSpPr>
        <p:spPr>
          <a:xfrm>
            <a:off x="0" y="5267207"/>
            <a:ext cx="12241343" cy="15907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Monitor - Content placeholder" descr="Decorativ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70351" y="1556100"/>
            <a:ext cx="5670992" cy="4670755"/>
          </a:xfrm>
          <a:prstGeom prst="rect">
            <a:avLst/>
          </a:prstGeom>
        </p:spPr>
      </p:pic>
      <p:sp>
        <p:nvSpPr>
          <p:cNvPr id="8"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tx1"/>
                </a:solidFill>
              </a:rPr>
              <a:pPr algn="ctr"/>
              <a:t>11</a:t>
            </a:fld>
            <a:endParaRPr lang="en-CA" sz="1200" b="1" dirty="0">
              <a:solidFill>
                <a:schemeClr val="tx1"/>
              </a:solidFill>
            </a:endParaRPr>
          </a:p>
        </p:txBody>
      </p:sp>
      <p:pic>
        <p:nvPicPr>
          <p:cNvPr id="4" name="Content Placeholder 3" descr="Smoke from factory">
            <a:extLst>
              <a:ext uri="{FF2B5EF4-FFF2-40B4-BE49-F238E27FC236}">
                <a16:creationId xmlns:a16="http://schemas.microsoft.com/office/drawing/2014/main" id="{41D28DAA-1721-1278-3535-D0599996C657}"/>
              </a:ext>
            </a:extLst>
          </p:cNvPr>
          <p:cNvPicPr>
            <a:picLocks noGrp="1" noChangeAspect="1"/>
          </p:cNvPicPr>
          <p:nvPr>
            <p:ph sz="quarter" idx="10"/>
          </p:nvPr>
        </p:nvPicPr>
        <p:blipFill>
          <a:blip r:embed="rId4"/>
          <a:stretch>
            <a:fillRect/>
          </a:stretch>
        </p:blipFill>
        <p:spPr>
          <a:xfrm>
            <a:off x="7423546" y="2026023"/>
            <a:ext cx="4687772" cy="2501153"/>
          </a:xfrm>
          <a:prstGeom prst="rect">
            <a:avLst/>
          </a:prstGeom>
        </p:spPr>
      </p:pic>
    </p:spTree>
    <p:custDataLst>
      <p:tags r:id="rId1"/>
    </p:custDataLst>
    <p:extLst>
      <p:ext uri="{BB962C8B-B14F-4D97-AF65-F5344CB8AC3E}">
        <p14:creationId xmlns:p14="http://schemas.microsoft.com/office/powerpoint/2010/main" val="293744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FB6B55-8E95-9B1B-A0C1-5BE993BCEA1C}"/>
              </a:ext>
            </a:extLst>
          </p:cNvPr>
          <p:cNvPicPr>
            <a:picLocks noChangeAspect="1"/>
          </p:cNvPicPr>
          <p:nvPr/>
        </p:nvPicPr>
        <p:blipFill>
          <a:blip r:embed="rId3"/>
          <a:stretch>
            <a:fillRect/>
          </a:stretch>
        </p:blipFill>
        <p:spPr>
          <a:xfrm>
            <a:off x="8501603" y="1251855"/>
            <a:ext cx="3162300" cy="3276600"/>
          </a:xfrm>
          <a:prstGeom prst="rect">
            <a:avLst/>
          </a:prstGeom>
        </p:spPr>
      </p:pic>
      <p:sp>
        <p:nvSpPr>
          <p:cNvPr id="6" name="Title 5"/>
          <p:cNvSpPr>
            <a:spLocks noGrp="1"/>
          </p:cNvSpPr>
          <p:nvPr>
            <p:ph type="title"/>
          </p:nvPr>
        </p:nvSpPr>
        <p:spPr>
          <a:xfrm>
            <a:off x="731520" y="731520"/>
            <a:ext cx="11399521" cy="579270"/>
          </a:xfrm>
        </p:spPr>
        <p:txBody>
          <a:bodyPr/>
          <a:lstStyle/>
          <a:p>
            <a:pPr marL="0" lvl="0" indent="0" algn="l" rtl="0">
              <a:lnSpc>
                <a:spcPct val="115000"/>
              </a:lnSpc>
              <a:spcBef>
                <a:spcPts val="0"/>
              </a:spcBef>
              <a:spcAft>
                <a:spcPts val="0"/>
              </a:spcAft>
              <a:buNone/>
            </a:pPr>
            <a:r>
              <a:rPr lang="fr-CA" sz="3600" dirty="0">
                <a:solidFill>
                  <a:schemeClr val="dk1"/>
                </a:solidFill>
                <a:latin typeface="Calibri" panose="020F0502020204030204" pitchFamily="34" charset="0"/>
                <a:ea typeface="Trebuchet MS"/>
                <a:cs typeface="Calibri" panose="020F0502020204030204" pitchFamily="34" charset="0"/>
                <a:sym typeface="Trebuchet MS"/>
              </a:rPr>
              <a:t>Comment influencer cette tendance ?</a:t>
            </a:r>
          </a:p>
        </p:txBody>
      </p:sp>
      <p:sp>
        <p:nvSpPr>
          <p:cNvPr id="7" name="Content Placeholder 6"/>
          <p:cNvSpPr>
            <a:spLocks noGrp="1"/>
          </p:cNvSpPr>
          <p:nvPr>
            <p:ph sz="half" idx="1"/>
          </p:nvPr>
        </p:nvSpPr>
        <p:spPr>
          <a:xfrm>
            <a:off x="731519" y="1645920"/>
            <a:ext cx="10410963" cy="4404684"/>
          </a:xfrm>
        </p:spPr>
        <p:txBody>
          <a:bodyPr>
            <a:noAutofit/>
          </a:bodyPr>
          <a:lstStyle/>
          <a:p>
            <a:pPr marL="457200" lvl="0" indent="-381000" algn="l" rtl="0">
              <a:lnSpc>
                <a:spcPts val="2400"/>
              </a:lnSpc>
              <a:spcAft>
                <a:spcPts val="0"/>
              </a:spcAft>
              <a:buClr>
                <a:srgbClr val="1C4587"/>
              </a:buClr>
              <a:buSzPts val="2400"/>
              <a:buFont typeface="Helvetica Neue"/>
              <a:buChar char="➔"/>
            </a:pPr>
            <a:r>
              <a:rPr lang="fr-CA" sz="2400" b="1" dirty="0">
                <a:solidFill>
                  <a:srgbClr val="1C4587"/>
                </a:solidFill>
                <a:latin typeface="Calibri" panose="020F0502020204030204" pitchFamily="34" charset="0"/>
                <a:ea typeface="Helvetica Neue"/>
                <a:cs typeface="Calibri" panose="020F0502020204030204" pitchFamily="34" charset="0"/>
                <a:sym typeface="Helvetica Neue"/>
              </a:rPr>
              <a:t>Quoi?</a:t>
            </a:r>
          </a:p>
          <a:p>
            <a:pPr marL="234950" lvl="0" indent="0" algn="l" rtl="0">
              <a:lnSpc>
                <a:spcPts val="2400"/>
              </a:lnSpc>
              <a:spcAft>
                <a:spcPts val="0"/>
              </a:spcAft>
              <a:buClr>
                <a:srgbClr val="1C4587"/>
              </a:buClr>
              <a:buSzPts val="2400"/>
              <a:buNone/>
            </a:pPr>
            <a:r>
              <a:rPr lang="fr-CA" sz="2400" dirty="0">
                <a:solidFill>
                  <a:srgbClr val="1C4587"/>
                </a:solidFill>
                <a:latin typeface="Calibri" panose="020F0502020204030204" pitchFamily="34" charset="0"/>
                <a:cs typeface="Calibri" panose="020F0502020204030204" pitchFamily="34" charset="0"/>
                <a:sym typeface="Helvetica Neue"/>
              </a:rPr>
              <a:t>Comment la tendance se manifeste-t-elle actuellement?</a:t>
            </a:r>
          </a:p>
          <a:p>
            <a:pPr marL="854075" lvl="0" indent="0" algn="l" rtl="0">
              <a:lnSpc>
                <a:spcPts val="2400"/>
              </a:lnSpc>
              <a:spcAft>
                <a:spcPts val="0"/>
              </a:spcAft>
              <a:buClr>
                <a:srgbClr val="1C4587"/>
              </a:buClr>
              <a:buSzPts val="2400"/>
              <a:buNone/>
            </a:pPr>
            <a:r>
              <a:rPr lang="fr-CA" sz="2400" i="1" dirty="0">
                <a:solidFill>
                  <a:schemeClr val="tx1">
                    <a:lumMod val="75000"/>
                    <a:lumOff val="25000"/>
                  </a:schemeClr>
                </a:solidFill>
                <a:latin typeface="Calibri" panose="020F0502020204030204" pitchFamily="34" charset="0"/>
                <a:cs typeface="Calibri" panose="020F0502020204030204" pitchFamily="34" charset="0"/>
                <a:sym typeface="Helvetica Neue"/>
              </a:rPr>
              <a:t>Examiner le problème, selon ce que vous savez déjà.</a:t>
            </a:r>
          </a:p>
          <a:p>
            <a:pPr marL="457200" lvl="0" indent="-381000" algn="l" rtl="0">
              <a:lnSpc>
                <a:spcPts val="2400"/>
              </a:lnSpc>
              <a:spcAft>
                <a:spcPts val="0"/>
              </a:spcAft>
              <a:buClr>
                <a:srgbClr val="1C4587"/>
              </a:buClr>
              <a:buSzPts val="2400"/>
              <a:buFont typeface="Helvetica Neue"/>
              <a:buChar char="➔"/>
            </a:pPr>
            <a:r>
              <a:rPr lang="fr-CA" sz="2400" b="1" dirty="0">
                <a:solidFill>
                  <a:srgbClr val="1C4587"/>
                </a:solidFill>
                <a:latin typeface="Calibri" panose="020F0502020204030204" pitchFamily="34" charset="0"/>
                <a:ea typeface="Helvetica Neue"/>
                <a:cs typeface="Calibri" panose="020F0502020204030204" pitchFamily="34" charset="0"/>
                <a:sym typeface="Helvetica Neue"/>
              </a:rPr>
              <a:t>Pourquoi?</a:t>
            </a:r>
          </a:p>
          <a:p>
            <a:pPr marL="234950" lvl="0" indent="0" algn="l" rtl="0">
              <a:lnSpc>
                <a:spcPts val="2400"/>
              </a:lnSpc>
              <a:spcAft>
                <a:spcPts val="0"/>
              </a:spcAft>
              <a:buClr>
                <a:srgbClr val="1C4587"/>
              </a:buClr>
              <a:buSzPts val="2400"/>
              <a:buNone/>
            </a:pPr>
            <a:r>
              <a:rPr lang="fr-CA" sz="2400" dirty="0">
                <a:solidFill>
                  <a:srgbClr val="1C4587"/>
                </a:solidFill>
                <a:latin typeface="Calibri" panose="020F0502020204030204" pitchFamily="34" charset="0"/>
                <a:ea typeface="Helvetica Neue"/>
                <a:cs typeface="Calibri" panose="020F0502020204030204" pitchFamily="34" charset="0"/>
                <a:sym typeface="Helvetica Neue"/>
              </a:rPr>
              <a:t>Que savez-vous? Quelles sont vos observations et options? </a:t>
            </a:r>
          </a:p>
          <a:p>
            <a:pPr marL="854075" lvl="0" indent="0" algn="l" rtl="0">
              <a:lnSpc>
                <a:spcPts val="2400"/>
              </a:lnSpc>
              <a:spcAft>
                <a:spcPts val="0"/>
              </a:spcAft>
              <a:buClr>
                <a:srgbClr val="1C4587"/>
              </a:buClr>
              <a:buSzPts val="2400"/>
              <a:buNone/>
            </a:pPr>
            <a:r>
              <a:rPr lang="fr-CA" sz="2400" i="1" dirty="0">
                <a:solidFill>
                  <a:schemeClr val="tx1">
                    <a:lumMod val="75000"/>
                    <a:lumOff val="25000"/>
                  </a:schemeClr>
                </a:solidFill>
                <a:latin typeface="Calibri" panose="020F0502020204030204" pitchFamily="34" charset="0"/>
                <a:ea typeface="Helvetica Neue"/>
                <a:cs typeface="Calibri" panose="020F0502020204030204" pitchFamily="34" charset="0"/>
                <a:sym typeface="Helvetica Neue"/>
              </a:rPr>
              <a:t>Ce que vous pouvez comprendre de la situation.</a:t>
            </a:r>
          </a:p>
          <a:p>
            <a:pPr marL="457200" lvl="0" indent="-381000" algn="l" rtl="0">
              <a:lnSpc>
                <a:spcPts val="2400"/>
              </a:lnSpc>
              <a:spcAft>
                <a:spcPts val="0"/>
              </a:spcAft>
              <a:buClr>
                <a:srgbClr val="1C4587"/>
              </a:buClr>
              <a:buSzPts val="2400"/>
              <a:buFont typeface="Helvetica Neue"/>
              <a:buChar char="➔"/>
            </a:pPr>
            <a:r>
              <a:rPr lang="fr-CA" sz="2400" b="1" dirty="0">
                <a:solidFill>
                  <a:srgbClr val="1C4587"/>
                </a:solidFill>
                <a:latin typeface="Calibri" panose="020F0502020204030204" pitchFamily="34" charset="0"/>
                <a:ea typeface="Helvetica Neue"/>
                <a:cs typeface="Calibri" panose="020F0502020204030204" pitchFamily="34" charset="0"/>
                <a:sym typeface="Helvetica Neue"/>
              </a:rPr>
              <a:t>Et maintenant?</a:t>
            </a:r>
          </a:p>
          <a:p>
            <a:pPr marL="234950" indent="0">
              <a:lnSpc>
                <a:spcPts val="2400"/>
              </a:lnSpc>
              <a:buClr>
                <a:srgbClr val="1C4587"/>
              </a:buClr>
              <a:buSzPts val="2400"/>
              <a:buNone/>
            </a:pPr>
            <a:r>
              <a:rPr lang="fr-CA" sz="2400" dirty="0">
                <a:solidFill>
                  <a:srgbClr val="1C4587"/>
                </a:solidFill>
                <a:latin typeface="Calibri" panose="020F0502020204030204" pitchFamily="34" charset="0"/>
                <a:ea typeface="Helvetica Neue"/>
                <a:cs typeface="Calibri" panose="020F0502020204030204" pitchFamily="34" charset="0"/>
                <a:sym typeface="Helvetica Neue"/>
              </a:rPr>
              <a:t>Quelle est la prochaine mesure intelligente que vous pouvez prendre et qui poussera la tendance dans une direction plus productive?</a:t>
            </a:r>
          </a:p>
          <a:p>
            <a:pPr marL="854075" indent="0">
              <a:lnSpc>
                <a:spcPts val="2400"/>
              </a:lnSpc>
              <a:buClr>
                <a:srgbClr val="1C4587"/>
              </a:buClr>
              <a:buSzPts val="2400"/>
              <a:buNone/>
            </a:pPr>
            <a:r>
              <a:rPr lang="fr-CA" sz="2400" i="1" dirty="0">
                <a:solidFill>
                  <a:schemeClr val="tx1">
                    <a:lumMod val="75000"/>
                    <a:lumOff val="25000"/>
                  </a:schemeClr>
                </a:solidFill>
                <a:latin typeface="Calibri" panose="020F0502020204030204" pitchFamily="34" charset="0"/>
                <a:cs typeface="Calibri" panose="020F0502020204030204" pitchFamily="34" charset="0"/>
                <a:sym typeface="Helvetica Neue"/>
              </a:rPr>
              <a:t>Selon l’autorité que vous avez; pas besoin de trouver une grande solution ou de s’attaquer à la tendance dans son ensemble d’un seul coup.</a:t>
            </a: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12</a:t>
            </a:fld>
            <a:endParaRPr lang="en-CA" sz="1200" b="1" dirty="0">
              <a:solidFill>
                <a:schemeClr val="bg1"/>
              </a:solidFill>
            </a:endParaRPr>
          </a:p>
        </p:txBody>
      </p:sp>
      <p:sp>
        <p:nvSpPr>
          <p:cNvPr id="15" name="TextBox 14">
            <a:extLst>
              <a:ext uri="{FF2B5EF4-FFF2-40B4-BE49-F238E27FC236}">
                <a16:creationId xmlns:a16="http://schemas.microsoft.com/office/drawing/2014/main" id="{78E39DDA-67D7-F295-2999-3C548C97E2AF}"/>
              </a:ext>
            </a:extLst>
          </p:cNvPr>
          <p:cNvSpPr txBox="1"/>
          <p:nvPr/>
        </p:nvSpPr>
        <p:spPr>
          <a:xfrm rot="19082569">
            <a:off x="8863552" y="2074625"/>
            <a:ext cx="959177" cy="400110"/>
          </a:xfrm>
          <a:prstGeom prst="rect">
            <a:avLst/>
          </a:prstGeom>
          <a:noFill/>
        </p:spPr>
        <p:txBody>
          <a:bodyPr wrap="square">
            <a:spAutoFit/>
          </a:bodyPr>
          <a:lstStyle/>
          <a:p>
            <a:pPr marL="76200" lvl="0" algn="l" rtl="0">
              <a:lnSpc>
                <a:spcPts val="2400"/>
              </a:lnSpc>
              <a:spcAft>
                <a:spcPts val="0"/>
              </a:spcAft>
              <a:buClr>
                <a:srgbClr val="1C4587"/>
              </a:buClr>
              <a:buSzPts val="2400"/>
            </a:pPr>
            <a:r>
              <a:rPr lang="fr-CA" sz="2000" b="1" dirty="0">
                <a:solidFill>
                  <a:schemeClr val="bg1"/>
                </a:solidFill>
                <a:latin typeface="Calibri" panose="020F0502020204030204" pitchFamily="34" charset="0"/>
                <a:ea typeface="Helvetica Neue"/>
                <a:cs typeface="Calibri" panose="020F0502020204030204" pitchFamily="34" charset="0"/>
                <a:sym typeface="Helvetica Neue"/>
              </a:rPr>
              <a:t>Quoi ?</a:t>
            </a:r>
          </a:p>
        </p:txBody>
      </p:sp>
      <p:sp>
        <p:nvSpPr>
          <p:cNvPr id="16" name="TextBox 15">
            <a:extLst>
              <a:ext uri="{FF2B5EF4-FFF2-40B4-BE49-F238E27FC236}">
                <a16:creationId xmlns:a16="http://schemas.microsoft.com/office/drawing/2014/main" id="{20A4E185-53B1-75C1-A62C-62A05F06A2C9}"/>
              </a:ext>
            </a:extLst>
          </p:cNvPr>
          <p:cNvSpPr txBox="1"/>
          <p:nvPr/>
        </p:nvSpPr>
        <p:spPr>
          <a:xfrm rot="4194803">
            <a:off x="10233233" y="2337014"/>
            <a:ext cx="1617481" cy="400110"/>
          </a:xfrm>
          <a:prstGeom prst="rect">
            <a:avLst/>
          </a:prstGeom>
          <a:noFill/>
        </p:spPr>
        <p:txBody>
          <a:bodyPr wrap="square">
            <a:spAutoFit/>
          </a:bodyPr>
          <a:lstStyle/>
          <a:p>
            <a:pPr marL="76200" lvl="0" algn="l" rtl="0">
              <a:lnSpc>
                <a:spcPts val="2400"/>
              </a:lnSpc>
              <a:spcAft>
                <a:spcPts val="0"/>
              </a:spcAft>
              <a:buClr>
                <a:srgbClr val="1C4587"/>
              </a:buClr>
              <a:buSzPts val="2400"/>
            </a:pPr>
            <a:r>
              <a:rPr lang="fr-CA" sz="2000" b="1" dirty="0">
                <a:solidFill>
                  <a:schemeClr val="bg1"/>
                </a:solidFill>
                <a:latin typeface="Calibri" panose="020F0502020204030204" pitchFamily="34" charset="0"/>
                <a:ea typeface="Helvetica Neue"/>
                <a:cs typeface="Calibri" panose="020F0502020204030204" pitchFamily="34" charset="0"/>
                <a:sym typeface="Helvetica Neue"/>
              </a:rPr>
              <a:t>Pourquoi ?</a:t>
            </a:r>
          </a:p>
        </p:txBody>
      </p:sp>
      <p:sp>
        <p:nvSpPr>
          <p:cNvPr id="17" name="TextBox 16">
            <a:extLst>
              <a:ext uri="{FF2B5EF4-FFF2-40B4-BE49-F238E27FC236}">
                <a16:creationId xmlns:a16="http://schemas.microsoft.com/office/drawing/2014/main" id="{AF1630E7-0080-A790-D65B-34B1D0AC2196}"/>
              </a:ext>
            </a:extLst>
          </p:cNvPr>
          <p:cNvSpPr txBox="1"/>
          <p:nvPr/>
        </p:nvSpPr>
        <p:spPr>
          <a:xfrm>
            <a:off x="9343141" y="3763351"/>
            <a:ext cx="1956911" cy="400110"/>
          </a:xfrm>
          <a:prstGeom prst="rect">
            <a:avLst/>
          </a:prstGeom>
          <a:noFill/>
        </p:spPr>
        <p:txBody>
          <a:bodyPr wrap="square">
            <a:spAutoFit/>
          </a:bodyPr>
          <a:lstStyle/>
          <a:p>
            <a:pPr marL="76200" lvl="0" algn="l" rtl="0">
              <a:lnSpc>
                <a:spcPts val="2400"/>
              </a:lnSpc>
              <a:spcAft>
                <a:spcPts val="0"/>
              </a:spcAft>
              <a:buClr>
                <a:srgbClr val="1C4587"/>
              </a:buClr>
              <a:buSzPts val="2400"/>
            </a:pPr>
            <a:r>
              <a:rPr lang="fr-CA" sz="2000" b="1" dirty="0">
                <a:solidFill>
                  <a:schemeClr val="bg1"/>
                </a:solidFill>
                <a:latin typeface="Calibri" panose="020F0502020204030204" pitchFamily="34" charset="0"/>
                <a:ea typeface="Helvetica Neue"/>
                <a:cs typeface="Calibri" panose="020F0502020204030204" pitchFamily="34" charset="0"/>
                <a:sym typeface="Helvetica Neue"/>
              </a:rPr>
              <a:t>Et maintenant ?</a:t>
            </a:r>
          </a:p>
        </p:txBody>
      </p:sp>
    </p:spTree>
    <p:custDataLst>
      <p:tags r:id="rId1"/>
    </p:custDataLst>
    <p:extLst>
      <p:ext uri="{BB962C8B-B14F-4D97-AF65-F5344CB8AC3E}">
        <p14:creationId xmlns:p14="http://schemas.microsoft.com/office/powerpoint/2010/main" val="2569666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731520"/>
            <a:ext cx="9550138" cy="825900"/>
          </a:xfrm>
        </p:spPr>
        <p:txBody>
          <a:bodyPr anchor="t">
            <a:noAutofit/>
          </a:bodyPr>
          <a:lstStyle/>
          <a:p>
            <a:pPr>
              <a:lnSpc>
                <a:spcPct val="115000"/>
              </a:lnSpc>
            </a:pPr>
            <a:r>
              <a:rPr lang="fr-CA" sz="3200" dirty="0">
                <a:solidFill>
                  <a:schemeClr val="dk1"/>
                </a:solidFill>
                <a:latin typeface="Calibri" panose="020F0502020204030204" pitchFamily="34" charset="0"/>
                <a:ea typeface="Trebuchet MS"/>
                <a:cs typeface="Calibri" panose="020F0502020204030204" pitchFamily="34" charset="0"/>
                <a:sym typeface="Trebuchet MS"/>
              </a:rPr>
              <a:t>Comment peut-on appliquer l’enquête à un problème ?</a:t>
            </a:r>
            <a:endParaRPr lang="en-CA" sz="3200"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13" name="Content Placeholder 12"/>
          <p:cNvSpPr>
            <a:spLocks noGrp="1"/>
          </p:cNvSpPr>
          <p:nvPr>
            <p:ph sz="quarter" idx="10"/>
          </p:nvPr>
        </p:nvSpPr>
        <p:spPr>
          <a:xfrm>
            <a:off x="838200" y="1708929"/>
            <a:ext cx="3170238" cy="2149075"/>
          </a:xfrm>
          <a:blipFill>
            <a:blip r:embed="rId3"/>
            <a:stretch>
              <a:fillRect/>
            </a:stretch>
          </a:blipFill>
        </p:spPr>
        <p:txBody>
          <a:bodyPr anchor="ctr">
            <a:normAutofit/>
          </a:bodyPr>
          <a:lstStyle/>
          <a:p>
            <a:pPr marL="0" indent="0" algn="ctr">
              <a:buNone/>
            </a:pPr>
            <a:r>
              <a:rPr lang="fr-FR" sz="2400" dirty="0"/>
              <a:t>Le problème est décrit en trois à cinq phrases</a:t>
            </a:r>
            <a:endParaRPr lang="en-CA" sz="2400" dirty="0"/>
          </a:p>
        </p:txBody>
      </p:sp>
      <p:sp>
        <p:nvSpPr>
          <p:cNvPr id="7" name="Text Placeholder 6"/>
          <p:cNvSpPr>
            <a:spLocks noGrp="1"/>
          </p:cNvSpPr>
          <p:nvPr>
            <p:ph type="body" sz="quarter" idx="13"/>
          </p:nvPr>
        </p:nvSpPr>
        <p:spPr>
          <a:xfrm>
            <a:off x="838200" y="3858004"/>
            <a:ext cx="3170238" cy="1667276"/>
          </a:xfrm>
        </p:spPr>
        <p:txBody>
          <a:bodyPr anchor="t"/>
          <a:lstStyle/>
          <a:p>
            <a:pPr marL="169863" indent="-169863" algn="l">
              <a:buFont typeface="Arial" panose="020B0604020202020204" pitchFamily="34" charset="0"/>
              <a:buChar char="•"/>
            </a:pPr>
            <a:r>
              <a:rPr lang="fr-FR" sz="2000" dirty="0"/>
              <a:t>Faits et problèmes concrets. </a:t>
            </a:r>
          </a:p>
          <a:p>
            <a:pPr marL="169863" indent="-169863" algn="l">
              <a:buFont typeface="Arial" panose="020B0604020202020204" pitchFamily="34" charset="0"/>
              <a:buChar char="•"/>
            </a:pPr>
            <a:r>
              <a:rPr lang="fr-FR" sz="2000" dirty="0"/>
              <a:t>Où est-ce que les choses « accrochent »? </a:t>
            </a:r>
          </a:p>
          <a:p>
            <a:pPr marL="169863" indent="-169863" algn="l">
              <a:buFont typeface="Arial" panose="020B0604020202020204" pitchFamily="34" charset="0"/>
              <a:buChar char="•"/>
            </a:pPr>
            <a:r>
              <a:rPr lang="fr-FR" sz="2000" dirty="0"/>
              <a:t>Quelle est la tendance?</a:t>
            </a:r>
            <a:endParaRPr lang="en-CA" sz="2000" dirty="0"/>
          </a:p>
        </p:txBody>
      </p:sp>
      <p:sp>
        <p:nvSpPr>
          <p:cNvPr id="5" name="Content Placeholder 4"/>
          <p:cNvSpPr>
            <a:spLocks noGrp="1"/>
          </p:cNvSpPr>
          <p:nvPr>
            <p:ph sz="quarter" idx="11"/>
          </p:nvPr>
        </p:nvSpPr>
        <p:spPr>
          <a:xfrm>
            <a:off x="4416287" y="1708929"/>
            <a:ext cx="3170238" cy="2149075"/>
          </a:xfrm>
        </p:spPr>
        <p:txBody>
          <a:bodyPr anchor="ctr">
            <a:normAutofit/>
          </a:bodyPr>
          <a:lstStyle/>
          <a:p>
            <a:pPr marL="0" indent="0" algn="ctr">
              <a:buNone/>
            </a:pPr>
            <a:r>
              <a:rPr lang="fr-FR" sz="2400" dirty="0"/>
              <a:t>Questions qui approfondissent le problème</a:t>
            </a:r>
          </a:p>
        </p:txBody>
      </p:sp>
      <p:sp>
        <p:nvSpPr>
          <p:cNvPr id="8" name="Text Placeholder 7"/>
          <p:cNvSpPr>
            <a:spLocks noGrp="1"/>
          </p:cNvSpPr>
          <p:nvPr>
            <p:ph type="body" sz="quarter" idx="14"/>
          </p:nvPr>
        </p:nvSpPr>
        <p:spPr>
          <a:xfrm>
            <a:off x="4416287" y="3858004"/>
            <a:ext cx="3170238" cy="1667276"/>
          </a:xfrm>
        </p:spPr>
        <p:txBody>
          <a:bodyPr anchor="t"/>
          <a:lstStyle/>
          <a:p>
            <a:pPr marL="169863" indent="-169863" algn="l">
              <a:buFont typeface="Arial" panose="020B0604020202020204" pitchFamily="34" charset="0"/>
              <a:buChar char="•"/>
            </a:pPr>
            <a:r>
              <a:rPr lang="fr-FR" sz="1800" dirty="0"/>
              <a:t>Ouvertes</a:t>
            </a:r>
          </a:p>
          <a:p>
            <a:pPr marL="169863" indent="-169863" algn="l">
              <a:buFont typeface="Arial" panose="020B0604020202020204" pitchFamily="34" charset="0"/>
              <a:buChar char="•"/>
            </a:pPr>
            <a:r>
              <a:rPr lang="fr-FR" sz="1800" dirty="0"/>
              <a:t>Ne se cachent pas sous la forme de conseils</a:t>
            </a:r>
          </a:p>
          <a:p>
            <a:pPr marL="169863" indent="-169863" algn="l">
              <a:buFont typeface="Arial" panose="020B0604020202020204" pitchFamily="34" charset="0"/>
              <a:buChar char="•"/>
            </a:pPr>
            <a:r>
              <a:rPr lang="fr-FR" sz="1800" dirty="0"/>
              <a:t>La personne qui les pose n’en connaît pas la réponse</a:t>
            </a:r>
            <a:endParaRPr lang="en-CA" sz="1800" dirty="0"/>
          </a:p>
        </p:txBody>
      </p:sp>
      <p:sp>
        <p:nvSpPr>
          <p:cNvPr id="6" name="Content Placeholder 5"/>
          <p:cNvSpPr>
            <a:spLocks noGrp="1"/>
          </p:cNvSpPr>
          <p:nvPr>
            <p:ph sz="quarter" idx="12"/>
          </p:nvPr>
        </p:nvSpPr>
        <p:spPr>
          <a:xfrm>
            <a:off x="7984435" y="1708929"/>
            <a:ext cx="3170238" cy="2149075"/>
          </a:xfrm>
        </p:spPr>
        <p:txBody>
          <a:bodyPr anchor="ctr">
            <a:normAutofit/>
          </a:bodyPr>
          <a:lstStyle/>
          <a:p>
            <a:pPr marL="0" indent="0" algn="ctr">
              <a:buNone/>
            </a:pPr>
            <a:r>
              <a:rPr lang="fr-FR" sz="2400" dirty="0"/>
              <a:t>Décrivez la prochaine action intelligente que vous ferez</a:t>
            </a:r>
            <a:endParaRPr lang="en-CA" sz="2400" dirty="0"/>
          </a:p>
        </p:txBody>
      </p:sp>
      <p:sp>
        <p:nvSpPr>
          <p:cNvPr id="9" name="Text Placeholder 8"/>
          <p:cNvSpPr>
            <a:spLocks noGrp="1"/>
          </p:cNvSpPr>
          <p:nvPr>
            <p:ph type="body" sz="quarter" idx="15"/>
          </p:nvPr>
        </p:nvSpPr>
        <p:spPr>
          <a:xfrm>
            <a:off x="7984435" y="3858004"/>
            <a:ext cx="3170238" cy="1667276"/>
          </a:xfrm>
        </p:spPr>
        <p:txBody>
          <a:bodyPr anchor="t"/>
          <a:lstStyle/>
          <a:p>
            <a:pPr marL="169863" indent="-169863" algn="l">
              <a:buFont typeface="Arial" panose="020B0604020202020204" pitchFamily="34" charset="0"/>
              <a:buChar char="•"/>
            </a:pPr>
            <a:r>
              <a:rPr lang="fr-FR" sz="2000" dirty="0"/>
              <a:t>Qu’est-ce qui aurait du sens maintenant?</a:t>
            </a:r>
          </a:p>
          <a:p>
            <a:pPr marL="169863" indent="-169863" algn="l">
              <a:buFont typeface="Arial" panose="020B0604020202020204" pitchFamily="34" charset="0"/>
              <a:buChar char="•"/>
            </a:pPr>
            <a:r>
              <a:rPr lang="fr-FR" sz="2000" dirty="0"/>
              <a:t>Que pouvez-vous faire ensuite?</a:t>
            </a:r>
          </a:p>
        </p:txBody>
      </p:sp>
      <p:sp>
        <p:nvSpPr>
          <p:cNvPr id="14"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tx1"/>
                </a:solidFill>
              </a:rPr>
              <a:pPr algn="ctr"/>
              <a:t>13</a:t>
            </a:fld>
            <a:endParaRPr lang="en-CA" sz="1200" b="1" dirty="0">
              <a:solidFill>
                <a:schemeClr val="tx1"/>
              </a:solidFill>
            </a:endParaRPr>
          </a:p>
        </p:txBody>
      </p:sp>
      <p:pic>
        <p:nvPicPr>
          <p:cNvPr id="2" name="Google Shape;185;p8">
            <a:extLst>
              <a:ext uri="{FF2B5EF4-FFF2-40B4-BE49-F238E27FC236}">
                <a16:creationId xmlns:a16="http://schemas.microsoft.com/office/drawing/2014/main" id="{E63FF617-BA3D-34D8-F1DB-6983192E8C57}"/>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0519344" y="520999"/>
            <a:ext cx="1516654" cy="831635"/>
          </a:xfrm>
          <a:prstGeom prst="rect">
            <a:avLst/>
          </a:prstGeom>
          <a:noFill/>
          <a:ln>
            <a:noFill/>
          </a:ln>
        </p:spPr>
      </p:pic>
      <p:sp>
        <p:nvSpPr>
          <p:cNvPr id="10" name="TextBox 9">
            <a:extLst>
              <a:ext uri="{FF2B5EF4-FFF2-40B4-BE49-F238E27FC236}">
                <a16:creationId xmlns:a16="http://schemas.microsoft.com/office/drawing/2014/main" id="{214852DF-E88A-9B07-FF14-032E2AC243CD}"/>
              </a:ext>
            </a:extLst>
          </p:cNvPr>
          <p:cNvSpPr txBox="1"/>
          <p:nvPr/>
        </p:nvSpPr>
        <p:spPr>
          <a:xfrm>
            <a:off x="565738" y="6527393"/>
            <a:ext cx="6094428" cy="276999"/>
          </a:xfrm>
          <a:prstGeom prst="rect">
            <a:avLst/>
          </a:prstGeom>
          <a:noFill/>
        </p:spPr>
        <p:txBody>
          <a:bodyPr wrap="square">
            <a:spAutoFit/>
          </a:bodyPr>
          <a:lstStyle/>
          <a:p>
            <a:r>
              <a:rPr lang="en-US" sz="1200" dirty="0"/>
              <a:t>* </a:t>
            </a:r>
            <a:r>
              <a:rPr lang="en-US" sz="1200" dirty="0" err="1"/>
              <a:t>Utilisé</a:t>
            </a:r>
            <a:r>
              <a:rPr lang="en-US" sz="1200" dirty="0"/>
              <a:t> avec </a:t>
            </a:r>
            <a:r>
              <a:rPr lang="en-US" sz="1200" dirty="0" err="1"/>
              <a:t>autorisation</a:t>
            </a:r>
            <a:r>
              <a:rPr lang="en-US" sz="1200" dirty="0"/>
              <a:t> : https://www.hsdinstitute.org/</a:t>
            </a:r>
          </a:p>
        </p:txBody>
      </p:sp>
      <p:sp>
        <p:nvSpPr>
          <p:cNvPr id="4" name="TextBox 3">
            <a:extLst>
              <a:ext uri="{FF2B5EF4-FFF2-40B4-BE49-F238E27FC236}">
                <a16:creationId xmlns:a16="http://schemas.microsoft.com/office/drawing/2014/main" id="{9FA78850-892A-CC21-A7AB-6722A6C4D9C9}"/>
              </a:ext>
            </a:extLst>
          </p:cNvPr>
          <p:cNvSpPr txBox="1"/>
          <p:nvPr/>
        </p:nvSpPr>
        <p:spPr>
          <a:xfrm>
            <a:off x="4176749" y="5664815"/>
            <a:ext cx="3838501" cy="923330"/>
          </a:xfrm>
          <a:prstGeom prst="rect">
            <a:avLst/>
          </a:prstGeom>
          <a:noFill/>
        </p:spPr>
        <p:txBody>
          <a:bodyPr wrap="square">
            <a:spAutoFit/>
          </a:bodyPr>
          <a:lstStyle/>
          <a:p>
            <a:pPr algn="ctr"/>
            <a:r>
              <a:rPr lang="fr-FR" b="1" i="1" spc="50" dirty="0">
                <a:ln w="0"/>
                <a:solidFill>
                  <a:schemeClr val="accent2">
                    <a:lumMod val="75000"/>
                    <a:lumOff val="25000"/>
                  </a:schemeClr>
                </a:solidFill>
                <a:effectLst>
                  <a:innerShdw blurRad="63500" dist="50800" dir="13500000">
                    <a:srgbClr val="000000">
                      <a:alpha val="50000"/>
                    </a:srgbClr>
                  </a:innerShdw>
                </a:effectLst>
                <a:latin typeface="Corbel" panose="020B0503020204020204" pitchFamily="34" charset="0"/>
                <a:cs typeface="Aldhabi" panose="020B0604020202020204" pitchFamily="2" charset="-78"/>
              </a:rPr>
              <a:t>Les bonnes questions aident à créer une compréhension plus profonde de l’espace problématique.</a:t>
            </a:r>
            <a:endParaRPr lang="en-US" b="1" i="1" cap="none" spc="50" dirty="0">
              <a:ln w="0"/>
              <a:solidFill>
                <a:schemeClr val="accent2">
                  <a:lumMod val="75000"/>
                  <a:lumOff val="25000"/>
                </a:schemeClr>
              </a:solidFill>
              <a:effectLst>
                <a:innerShdw blurRad="63500" dist="50800" dir="13500000">
                  <a:srgbClr val="000000">
                    <a:alpha val="50000"/>
                  </a:srgbClr>
                </a:innerShdw>
              </a:effectLst>
              <a:latin typeface="Corbel" panose="020B0503020204020204" pitchFamily="34" charset="0"/>
              <a:cs typeface="Aldhabi" panose="020B0604020202020204" pitchFamily="2" charset="-78"/>
            </a:endParaRPr>
          </a:p>
        </p:txBody>
      </p:sp>
      <p:pic>
        <p:nvPicPr>
          <p:cNvPr id="11" name="Graphic 10" descr="Rating Star outline">
            <a:extLst>
              <a:ext uri="{FF2B5EF4-FFF2-40B4-BE49-F238E27FC236}">
                <a16:creationId xmlns:a16="http://schemas.microsoft.com/office/drawing/2014/main" id="{59BA77EC-BC21-E4ED-C44A-5717A34090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83560" y="5663258"/>
            <a:ext cx="914400" cy="914400"/>
          </a:xfrm>
          <a:prstGeom prst="rect">
            <a:avLst/>
          </a:prstGeom>
        </p:spPr>
      </p:pic>
      <p:pic>
        <p:nvPicPr>
          <p:cNvPr id="12" name="Graphic 11" descr="Rating Star outline">
            <a:extLst>
              <a:ext uri="{FF2B5EF4-FFF2-40B4-BE49-F238E27FC236}">
                <a16:creationId xmlns:a16="http://schemas.microsoft.com/office/drawing/2014/main" id="{8283ACA2-EAED-021E-B78C-870D7D3098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3094038" y="5638904"/>
            <a:ext cx="914400" cy="914400"/>
          </a:xfrm>
          <a:prstGeom prst="rect">
            <a:avLst/>
          </a:prstGeom>
        </p:spPr>
      </p:pic>
    </p:spTree>
    <p:custDataLst>
      <p:tags r:id="rId1"/>
    </p:custDataLst>
    <p:extLst>
      <p:ext uri="{BB962C8B-B14F-4D97-AF65-F5344CB8AC3E}">
        <p14:creationId xmlns:p14="http://schemas.microsoft.com/office/powerpoint/2010/main" val="2938702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5212080" y="731520"/>
            <a:ext cx="6383781" cy="579270"/>
          </a:xfrm>
        </p:spPr>
        <p:txBody>
          <a:bodyPr/>
          <a:lstStyle/>
          <a:p>
            <a:pPr marL="0" lvl="0" indent="0" algn="l" rtl="0">
              <a:lnSpc>
                <a:spcPct val="115000"/>
              </a:lnSpc>
              <a:spcBef>
                <a:spcPts val="0"/>
              </a:spcBef>
              <a:spcAft>
                <a:spcPts val="0"/>
              </a:spcAft>
              <a:buNone/>
            </a:pPr>
            <a:r>
              <a:rPr lang="en-CA" sz="3600" dirty="0" err="1">
                <a:solidFill>
                  <a:schemeClr val="dk1"/>
                </a:solidFill>
                <a:latin typeface="Calibri" panose="020F0502020204030204" pitchFamily="34" charset="0"/>
                <a:ea typeface="Trebuchet MS"/>
                <a:cs typeface="Calibri" panose="020F0502020204030204" pitchFamily="34" charset="0"/>
                <a:sym typeface="Trebuchet MS"/>
              </a:rPr>
              <a:t>Réflexion</a:t>
            </a:r>
            <a:r>
              <a:rPr lang="en-CA" sz="3600" dirty="0">
                <a:solidFill>
                  <a:schemeClr val="dk1"/>
                </a:solidFill>
                <a:latin typeface="Calibri" panose="020F0502020204030204" pitchFamily="34" charset="0"/>
                <a:ea typeface="Trebuchet MS"/>
                <a:cs typeface="Calibri" panose="020F0502020204030204" pitchFamily="34" charset="0"/>
                <a:sym typeface="Trebuchet MS"/>
              </a:rPr>
              <a:t> de </a:t>
            </a:r>
            <a:r>
              <a:rPr lang="en-CA" sz="3600" dirty="0" err="1">
                <a:solidFill>
                  <a:schemeClr val="dk1"/>
                </a:solidFill>
                <a:latin typeface="Calibri" panose="020F0502020204030204" pitchFamily="34" charset="0"/>
                <a:ea typeface="Trebuchet MS"/>
                <a:cs typeface="Calibri" panose="020F0502020204030204" pitchFamily="34" charset="0"/>
                <a:sym typeface="Trebuchet MS"/>
              </a:rPr>
              <a:t>groupe</a:t>
            </a:r>
            <a:endParaRPr lang="en-CA" sz="3600"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15" name="Text Placeholder 14"/>
          <p:cNvSpPr>
            <a:spLocks noGrp="1"/>
          </p:cNvSpPr>
          <p:nvPr>
            <p:ph type="body" sz="quarter" idx="16"/>
          </p:nvPr>
        </p:nvSpPr>
        <p:spPr>
          <a:xfrm>
            <a:off x="5198618" y="1645920"/>
            <a:ext cx="6383781" cy="4421326"/>
          </a:xfrm>
        </p:spPr>
        <p:txBody>
          <a:bodyPr>
            <a:normAutofit/>
          </a:bodyPr>
          <a:lstStyle/>
          <a:p>
            <a:pPr marL="457200" lvl="0" indent="-381000" algn="l" rtl="0">
              <a:lnSpc>
                <a:spcPts val="2400"/>
              </a:lnSpc>
              <a:spcAft>
                <a:spcPts val="0"/>
              </a:spcAft>
              <a:buClr>
                <a:srgbClr val="1C4587"/>
              </a:buClr>
              <a:buSzPts val="2400"/>
              <a:buFont typeface="Helvetica Neue"/>
              <a:buChar char="➔"/>
            </a:pPr>
            <a:r>
              <a:rPr lang="fr-FR" sz="2800" b="1" dirty="0">
                <a:solidFill>
                  <a:srgbClr val="1C4587"/>
                </a:solidFill>
                <a:latin typeface="Calibri" panose="020F0502020204030204" pitchFamily="34" charset="0"/>
                <a:ea typeface="Helvetica Neue"/>
                <a:cs typeface="Calibri" panose="020F0502020204030204" pitchFamily="34" charset="0"/>
                <a:sym typeface="Helvetica Neue"/>
              </a:rPr>
              <a:t>Qu'avons-nous appris ?</a:t>
            </a:r>
          </a:p>
          <a:p>
            <a:pPr marL="457200" lvl="0" indent="-381000" algn="l" rtl="0">
              <a:lnSpc>
                <a:spcPts val="2400"/>
              </a:lnSpc>
              <a:spcAft>
                <a:spcPts val="0"/>
              </a:spcAft>
              <a:buClr>
                <a:srgbClr val="1C4587"/>
              </a:buClr>
              <a:buSzPts val="2400"/>
              <a:buFont typeface="Helvetica Neue"/>
              <a:buChar char="➔"/>
            </a:pPr>
            <a:endParaRPr lang="fr-FR" sz="2800" b="1" dirty="0">
              <a:solidFill>
                <a:srgbClr val="1C4587"/>
              </a:solidFill>
              <a:latin typeface="Calibri" panose="020F0502020204030204" pitchFamily="34" charset="0"/>
              <a:ea typeface="Helvetica Neue"/>
              <a:cs typeface="Calibri" panose="020F0502020204030204" pitchFamily="34" charset="0"/>
              <a:sym typeface="Helvetica Neue"/>
            </a:endParaRPr>
          </a:p>
          <a:p>
            <a:pPr marL="457200" lvl="0" indent="-381000" algn="l" rtl="0">
              <a:lnSpc>
                <a:spcPts val="2400"/>
              </a:lnSpc>
              <a:spcAft>
                <a:spcPts val="0"/>
              </a:spcAft>
              <a:buClr>
                <a:srgbClr val="1C4587"/>
              </a:buClr>
              <a:buSzPts val="2400"/>
              <a:buFont typeface="Helvetica Neue"/>
              <a:buChar char="➔"/>
            </a:pPr>
            <a:r>
              <a:rPr lang="fr-FR" sz="2800" b="1" dirty="0">
                <a:solidFill>
                  <a:srgbClr val="1C4587"/>
                </a:solidFill>
                <a:latin typeface="Calibri" panose="020F0502020204030204" pitchFamily="34" charset="0"/>
                <a:ea typeface="Helvetica Neue"/>
                <a:cs typeface="Calibri" panose="020F0502020204030204" pitchFamily="34" charset="0"/>
                <a:sym typeface="Helvetica Neue"/>
              </a:rPr>
              <a:t>De nouvelles idées ?</a:t>
            </a:r>
            <a:endParaRPr lang="en-US" sz="2800" dirty="0">
              <a:solidFill>
                <a:srgbClr val="1C4587"/>
              </a:solidFill>
              <a:latin typeface="Calibri" panose="020F0502020204030204" pitchFamily="34" charset="0"/>
              <a:ea typeface="Helvetica Neue"/>
              <a:cs typeface="Calibri" panose="020F0502020204030204" pitchFamily="34" charset="0"/>
              <a:sym typeface="Helvetica Neue"/>
            </a:endParaRPr>
          </a:p>
        </p:txBody>
      </p:sp>
      <p:sp>
        <p:nvSpPr>
          <p:cNvPr id="14" name="Picture Placeholder 13" descr="Background Image - Update Alt-Text to reflect image description or write decorative if just a design element."/>
          <p:cNvSpPr>
            <a:spLocks noGrp="1"/>
          </p:cNvSpPr>
          <p:nvPr>
            <p:ph type="pic" sz="quarter" idx="15"/>
          </p:nvPr>
        </p:nvSpPr>
        <p:spPr/>
      </p:sp>
      <p:sp>
        <p:nvSpPr>
          <p:cNvPr id="17"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tx1"/>
                </a:solidFill>
              </a:rPr>
              <a:pPr algn="ctr"/>
              <a:t>14</a:t>
            </a:fld>
            <a:endParaRPr lang="en-CA" sz="1200" b="1" dirty="0">
              <a:solidFill>
                <a:schemeClr val="tx1"/>
              </a:solidFill>
            </a:endParaRPr>
          </a:p>
        </p:txBody>
      </p:sp>
      <p:grpSp>
        <p:nvGrpSpPr>
          <p:cNvPr id="186" name="Group 185">
            <a:extLst>
              <a:ext uri="{FF2B5EF4-FFF2-40B4-BE49-F238E27FC236}">
                <a16:creationId xmlns:a16="http://schemas.microsoft.com/office/drawing/2014/main" id="{1407C536-81D0-7E22-9C53-0B30B23877F2}"/>
              </a:ext>
              <a:ext uri="{C183D7F6-B498-43B3-948B-1728B52AA6E4}">
                <adec:decorative xmlns:adec="http://schemas.microsoft.com/office/drawing/2017/decorative" val="1"/>
              </a:ext>
            </a:extLst>
          </p:cNvPr>
          <p:cNvGrpSpPr/>
          <p:nvPr/>
        </p:nvGrpSpPr>
        <p:grpSpPr>
          <a:xfrm>
            <a:off x="233947" y="1372592"/>
            <a:ext cx="4112814" cy="4112814"/>
            <a:chOff x="4869274" y="2557264"/>
            <a:chExt cx="4112814" cy="4112814"/>
          </a:xfrm>
        </p:grpSpPr>
        <p:pic>
          <p:nvPicPr>
            <p:cNvPr id="187" name="Graphic 186" descr="Two koi fish circling each other">
              <a:extLst>
                <a:ext uri="{FF2B5EF4-FFF2-40B4-BE49-F238E27FC236}">
                  <a16:creationId xmlns:a16="http://schemas.microsoft.com/office/drawing/2014/main" id="{B1C032D4-B3A6-E0A2-8D93-B522D01222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69274" y="2557264"/>
              <a:ext cx="4112814" cy="4112814"/>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88" name="Ink 187">
                  <a:extLst>
                    <a:ext uri="{FF2B5EF4-FFF2-40B4-BE49-F238E27FC236}">
                      <a16:creationId xmlns:a16="http://schemas.microsoft.com/office/drawing/2014/main" id="{30355F2B-53A8-783F-E8AA-C8F5533F687D}"/>
                    </a:ext>
                  </a:extLst>
                </p14:cNvPr>
                <p14:cNvContentPartPr/>
                <p14:nvPr/>
              </p14:nvContentPartPr>
              <p14:xfrm>
                <a:off x="5691185" y="4014886"/>
                <a:ext cx="342720" cy="567720"/>
              </p14:xfrm>
            </p:contentPart>
          </mc:Choice>
          <mc:Fallback xmlns="">
            <p:pic>
              <p:nvPicPr>
                <p:cNvPr id="188" name="Ink 187">
                  <a:extLst>
                    <a:ext uri="{FF2B5EF4-FFF2-40B4-BE49-F238E27FC236}">
                      <a16:creationId xmlns:a16="http://schemas.microsoft.com/office/drawing/2014/main" id="{30355F2B-53A8-783F-E8AA-C8F5533F687D}"/>
                    </a:ext>
                  </a:extLst>
                </p:cNvPr>
                <p:cNvPicPr/>
                <p:nvPr/>
              </p:nvPicPr>
              <p:blipFill>
                <a:blip r:embed="rId6"/>
                <a:stretch>
                  <a:fillRect/>
                </a:stretch>
              </p:blipFill>
              <p:spPr>
                <a:xfrm>
                  <a:off x="5673185" y="3996886"/>
                  <a:ext cx="378360" cy="603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89" name="Ink 188">
                  <a:extLst>
                    <a:ext uri="{FF2B5EF4-FFF2-40B4-BE49-F238E27FC236}">
                      <a16:creationId xmlns:a16="http://schemas.microsoft.com/office/drawing/2014/main" id="{F8CE5FA4-979C-BB4A-D4B8-BAE12A472A7C}"/>
                    </a:ext>
                  </a:extLst>
                </p14:cNvPr>
                <p14:cNvContentPartPr/>
                <p14:nvPr/>
              </p14:nvContentPartPr>
              <p14:xfrm>
                <a:off x="8199665" y="4113886"/>
                <a:ext cx="167760" cy="576720"/>
              </p14:xfrm>
            </p:contentPart>
          </mc:Choice>
          <mc:Fallback xmlns="">
            <p:pic>
              <p:nvPicPr>
                <p:cNvPr id="189" name="Ink 188">
                  <a:extLst>
                    <a:ext uri="{FF2B5EF4-FFF2-40B4-BE49-F238E27FC236}">
                      <a16:creationId xmlns:a16="http://schemas.microsoft.com/office/drawing/2014/main" id="{F8CE5FA4-979C-BB4A-D4B8-BAE12A472A7C}"/>
                    </a:ext>
                  </a:extLst>
                </p:cNvPr>
                <p:cNvPicPr/>
                <p:nvPr/>
              </p:nvPicPr>
              <p:blipFill>
                <a:blip r:embed="rId8"/>
                <a:stretch>
                  <a:fillRect/>
                </a:stretch>
              </p:blipFill>
              <p:spPr>
                <a:xfrm>
                  <a:off x="8181665" y="4095886"/>
                  <a:ext cx="203400" cy="612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90" name="Ink 189">
                  <a:extLst>
                    <a:ext uri="{FF2B5EF4-FFF2-40B4-BE49-F238E27FC236}">
                      <a16:creationId xmlns:a16="http://schemas.microsoft.com/office/drawing/2014/main" id="{49B04F1A-5ABA-441B-4B1F-FD0D45D2B991}"/>
                    </a:ext>
                  </a:extLst>
                </p14:cNvPr>
                <p14:cNvContentPartPr/>
                <p14:nvPr/>
              </p14:nvContentPartPr>
              <p14:xfrm>
                <a:off x="6675065" y="5416006"/>
                <a:ext cx="796680" cy="321120"/>
              </p14:xfrm>
            </p:contentPart>
          </mc:Choice>
          <mc:Fallback xmlns="">
            <p:pic>
              <p:nvPicPr>
                <p:cNvPr id="190" name="Ink 189">
                  <a:extLst>
                    <a:ext uri="{FF2B5EF4-FFF2-40B4-BE49-F238E27FC236}">
                      <a16:creationId xmlns:a16="http://schemas.microsoft.com/office/drawing/2014/main" id="{49B04F1A-5ABA-441B-4B1F-FD0D45D2B991}"/>
                    </a:ext>
                  </a:extLst>
                </p:cNvPr>
                <p:cNvPicPr/>
                <p:nvPr/>
              </p:nvPicPr>
              <p:blipFill>
                <a:blip r:embed="rId10"/>
                <a:stretch>
                  <a:fillRect/>
                </a:stretch>
              </p:blipFill>
              <p:spPr>
                <a:xfrm>
                  <a:off x="6657065" y="5398026"/>
                  <a:ext cx="832320" cy="356720"/>
                </a:xfrm>
                <a:prstGeom prst="rect">
                  <a:avLst/>
                </a:prstGeom>
              </p:spPr>
            </p:pic>
          </mc:Fallback>
        </mc:AlternateContent>
        <p:grpSp>
          <p:nvGrpSpPr>
            <p:cNvPr id="191" name="Group 190">
              <a:extLst>
                <a:ext uri="{FF2B5EF4-FFF2-40B4-BE49-F238E27FC236}">
                  <a16:creationId xmlns:a16="http://schemas.microsoft.com/office/drawing/2014/main" id="{980CF9E9-A563-BA49-41EB-FA4287E0A4E9}"/>
                </a:ext>
              </a:extLst>
            </p:cNvPr>
            <p:cNvGrpSpPr/>
            <p:nvPr/>
          </p:nvGrpSpPr>
          <p:grpSpPr>
            <a:xfrm>
              <a:off x="5357825" y="3510526"/>
              <a:ext cx="2861640" cy="2415600"/>
              <a:chOff x="5357825" y="3510526"/>
              <a:chExt cx="2861640" cy="2415600"/>
            </a:xfrm>
          </p:grpSpPr>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98" name="Ink 197">
                    <a:extLst>
                      <a:ext uri="{FF2B5EF4-FFF2-40B4-BE49-F238E27FC236}">
                        <a16:creationId xmlns:a16="http://schemas.microsoft.com/office/drawing/2014/main" id="{C849A65A-0308-09D8-0428-EAE04F07D377}"/>
                      </a:ext>
                    </a:extLst>
                  </p14:cNvPr>
                  <p14:cNvContentPartPr/>
                  <p14:nvPr/>
                </p14:nvContentPartPr>
                <p14:xfrm>
                  <a:off x="8206145" y="4126486"/>
                  <a:ext cx="360" cy="360"/>
                </p14:xfrm>
              </p:contentPart>
            </mc:Choice>
            <mc:Fallback xmlns="">
              <p:pic>
                <p:nvPicPr>
                  <p:cNvPr id="80" name="Ink 79">
                    <a:extLst>
                      <a:ext uri="{FF2B5EF4-FFF2-40B4-BE49-F238E27FC236}">
                        <a16:creationId xmlns:a16="http://schemas.microsoft.com/office/drawing/2014/main" id="{1224DDAF-6BD8-4045-AC51-F211BC84EE1F}"/>
                      </a:ext>
                    </a:extLst>
                  </p:cNvPr>
                  <p:cNvPicPr/>
                  <p:nvPr/>
                </p:nvPicPr>
                <p:blipFill>
                  <a:blip r:embed="rId23"/>
                  <a:stretch>
                    <a:fillRect/>
                  </a:stretch>
                </p:blipFill>
                <p:spPr>
                  <a:xfrm>
                    <a:off x="8188145" y="410848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199" name="Ink 198">
                    <a:extLst>
                      <a:ext uri="{FF2B5EF4-FFF2-40B4-BE49-F238E27FC236}">
                        <a16:creationId xmlns:a16="http://schemas.microsoft.com/office/drawing/2014/main" id="{C0E05FC7-D3B5-6F17-9197-732ADAB73C5A}"/>
                      </a:ext>
                    </a:extLst>
                  </p14:cNvPr>
                  <p14:cNvContentPartPr/>
                  <p14:nvPr/>
                </p14:nvContentPartPr>
                <p14:xfrm>
                  <a:off x="8101025" y="4104886"/>
                  <a:ext cx="118440" cy="398880"/>
                </p14:xfrm>
              </p:contentPart>
            </mc:Choice>
            <mc:Fallback xmlns="">
              <p:pic>
                <p:nvPicPr>
                  <p:cNvPr id="81" name="Ink 80">
                    <a:extLst>
                      <a:ext uri="{FF2B5EF4-FFF2-40B4-BE49-F238E27FC236}">
                        <a16:creationId xmlns:a16="http://schemas.microsoft.com/office/drawing/2014/main" id="{1A335598-68D8-4DBB-A01C-883DC7FA09BF}"/>
                      </a:ext>
                    </a:extLst>
                  </p:cNvPr>
                  <p:cNvPicPr/>
                  <p:nvPr/>
                </p:nvPicPr>
                <p:blipFill>
                  <a:blip r:embed="rId25"/>
                  <a:stretch>
                    <a:fillRect/>
                  </a:stretch>
                </p:blipFill>
                <p:spPr>
                  <a:xfrm>
                    <a:off x="8083025" y="4087246"/>
                    <a:ext cx="154080" cy="434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200" name="Ink 199">
                    <a:extLst>
                      <a:ext uri="{FF2B5EF4-FFF2-40B4-BE49-F238E27FC236}">
                        <a16:creationId xmlns:a16="http://schemas.microsoft.com/office/drawing/2014/main" id="{D1C5F826-2CE5-D2CF-A3F8-56786CD4DC9E}"/>
                      </a:ext>
                    </a:extLst>
                  </p14:cNvPr>
                  <p14:cNvContentPartPr/>
                  <p14:nvPr/>
                </p14:nvContentPartPr>
                <p14:xfrm>
                  <a:off x="6470945" y="3524206"/>
                  <a:ext cx="1607400" cy="923400"/>
                </p14:xfrm>
              </p:contentPart>
            </mc:Choice>
            <mc:Fallback xmlns="">
              <p:pic>
                <p:nvPicPr>
                  <p:cNvPr id="83" name="Ink 82">
                    <a:extLst>
                      <a:ext uri="{FF2B5EF4-FFF2-40B4-BE49-F238E27FC236}">
                        <a16:creationId xmlns:a16="http://schemas.microsoft.com/office/drawing/2014/main" id="{2454361D-35D1-4638-968D-05A55613F995}"/>
                      </a:ext>
                    </a:extLst>
                  </p:cNvPr>
                  <p:cNvPicPr/>
                  <p:nvPr/>
                </p:nvPicPr>
                <p:blipFill>
                  <a:blip r:embed="rId27"/>
                  <a:stretch>
                    <a:fillRect/>
                  </a:stretch>
                </p:blipFill>
                <p:spPr>
                  <a:xfrm>
                    <a:off x="6453305" y="3506206"/>
                    <a:ext cx="1643040" cy="959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201" name="Ink 200">
                    <a:extLst>
                      <a:ext uri="{FF2B5EF4-FFF2-40B4-BE49-F238E27FC236}">
                        <a16:creationId xmlns:a16="http://schemas.microsoft.com/office/drawing/2014/main" id="{F85CB190-42B3-7E8B-5566-2A0E9C7FB00E}"/>
                      </a:ext>
                    </a:extLst>
                  </p14:cNvPr>
                  <p14:cNvContentPartPr/>
                  <p14:nvPr/>
                </p14:nvContentPartPr>
                <p14:xfrm>
                  <a:off x="5933105" y="3510526"/>
                  <a:ext cx="563760" cy="88560"/>
                </p14:xfrm>
              </p:contentPart>
            </mc:Choice>
            <mc:Fallback xmlns="">
              <p:pic>
                <p:nvPicPr>
                  <p:cNvPr id="84" name="Ink 83">
                    <a:extLst>
                      <a:ext uri="{FF2B5EF4-FFF2-40B4-BE49-F238E27FC236}">
                        <a16:creationId xmlns:a16="http://schemas.microsoft.com/office/drawing/2014/main" id="{9AACDD30-F2A8-430C-B1D2-0D8DAEFFE188}"/>
                      </a:ext>
                    </a:extLst>
                  </p:cNvPr>
                  <p:cNvPicPr/>
                  <p:nvPr/>
                </p:nvPicPr>
                <p:blipFill>
                  <a:blip r:embed="rId29"/>
                  <a:stretch>
                    <a:fillRect/>
                  </a:stretch>
                </p:blipFill>
                <p:spPr>
                  <a:xfrm>
                    <a:off x="5915465" y="3492886"/>
                    <a:ext cx="599400" cy="124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202" name="Ink 201">
                    <a:extLst>
                      <a:ext uri="{FF2B5EF4-FFF2-40B4-BE49-F238E27FC236}">
                        <a16:creationId xmlns:a16="http://schemas.microsoft.com/office/drawing/2014/main" id="{F6EAA647-3001-26C1-328C-75FB6D1BD794}"/>
                      </a:ext>
                    </a:extLst>
                  </p14:cNvPr>
                  <p14:cNvContentPartPr/>
                  <p14:nvPr/>
                </p14:nvContentPartPr>
                <p14:xfrm>
                  <a:off x="5859305" y="3559846"/>
                  <a:ext cx="301320" cy="207000"/>
                </p14:xfrm>
              </p:contentPart>
            </mc:Choice>
            <mc:Fallback xmlns="">
              <p:pic>
                <p:nvPicPr>
                  <p:cNvPr id="85" name="Ink 84">
                    <a:extLst>
                      <a:ext uri="{FF2B5EF4-FFF2-40B4-BE49-F238E27FC236}">
                        <a16:creationId xmlns:a16="http://schemas.microsoft.com/office/drawing/2014/main" id="{5E17FE50-0225-4778-88DF-AB0D88BB18A3}"/>
                      </a:ext>
                    </a:extLst>
                  </p:cNvPr>
                  <p:cNvPicPr/>
                  <p:nvPr/>
                </p:nvPicPr>
                <p:blipFill>
                  <a:blip r:embed="rId31"/>
                  <a:stretch>
                    <a:fillRect/>
                  </a:stretch>
                </p:blipFill>
                <p:spPr>
                  <a:xfrm>
                    <a:off x="5841665" y="3541846"/>
                    <a:ext cx="336960" cy="242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203" name="Ink 202">
                    <a:extLst>
                      <a:ext uri="{FF2B5EF4-FFF2-40B4-BE49-F238E27FC236}">
                        <a16:creationId xmlns:a16="http://schemas.microsoft.com/office/drawing/2014/main" id="{D3D9888A-CE40-8315-92C0-8BF8A3540E72}"/>
                      </a:ext>
                    </a:extLst>
                  </p14:cNvPr>
                  <p14:cNvContentPartPr/>
                  <p14:nvPr/>
                </p14:nvContentPartPr>
                <p14:xfrm>
                  <a:off x="6198065" y="3727246"/>
                  <a:ext cx="50040" cy="262080"/>
                </p14:xfrm>
              </p:contentPart>
            </mc:Choice>
            <mc:Fallback xmlns="">
              <p:pic>
                <p:nvPicPr>
                  <p:cNvPr id="86" name="Ink 85">
                    <a:extLst>
                      <a:ext uri="{FF2B5EF4-FFF2-40B4-BE49-F238E27FC236}">
                        <a16:creationId xmlns:a16="http://schemas.microsoft.com/office/drawing/2014/main" id="{CFF0431C-8751-4FC9-B620-52595179B8BA}"/>
                      </a:ext>
                    </a:extLst>
                  </p:cNvPr>
                  <p:cNvPicPr/>
                  <p:nvPr/>
                </p:nvPicPr>
                <p:blipFill>
                  <a:blip r:embed="rId33"/>
                  <a:stretch>
                    <a:fillRect/>
                  </a:stretch>
                </p:blipFill>
                <p:spPr>
                  <a:xfrm>
                    <a:off x="6180425" y="3709246"/>
                    <a:ext cx="85680" cy="297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204" name="Ink 203">
                    <a:extLst>
                      <a:ext uri="{FF2B5EF4-FFF2-40B4-BE49-F238E27FC236}">
                        <a16:creationId xmlns:a16="http://schemas.microsoft.com/office/drawing/2014/main" id="{E61C1D10-37AF-6EE7-5CCE-949E2C3494D2}"/>
                      </a:ext>
                    </a:extLst>
                  </p14:cNvPr>
                  <p14:cNvContentPartPr/>
                  <p14:nvPr/>
                </p14:nvContentPartPr>
                <p14:xfrm>
                  <a:off x="6297065" y="3627166"/>
                  <a:ext cx="151920" cy="411120"/>
                </p14:xfrm>
              </p:contentPart>
            </mc:Choice>
            <mc:Fallback xmlns="">
              <p:pic>
                <p:nvPicPr>
                  <p:cNvPr id="87" name="Ink 86">
                    <a:extLst>
                      <a:ext uri="{FF2B5EF4-FFF2-40B4-BE49-F238E27FC236}">
                        <a16:creationId xmlns:a16="http://schemas.microsoft.com/office/drawing/2014/main" id="{64C1F3C0-1C43-4D28-9341-6E0A0308A089}"/>
                      </a:ext>
                    </a:extLst>
                  </p:cNvPr>
                  <p:cNvPicPr/>
                  <p:nvPr/>
                </p:nvPicPr>
                <p:blipFill>
                  <a:blip r:embed="rId35"/>
                  <a:stretch>
                    <a:fillRect/>
                  </a:stretch>
                </p:blipFill>
                <p:spPr>
                  <a:xfrm>
                    <a:off x="6279065" y="3609166"/>
                    <a:ext cx="187560" cy="446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6">
                <p14:nvContentPartPr>
                  <p14:cNvPr id="205" name="Ink 204">
                    <a:extLst>
                      <a:ext uri="{FF2B5EF4-FFF2-40B4-BE49-F238E27FC236}">
                        <a16:creationId xmlns:a16="http://schemas.microsoft.com/office/drawing/2014/main" id="{E02DC02C-755A-8C10-A87A-5C3E4547E46A}"/>
                      </a:ext>
                    </a:extLst>
                  </p14:cNvPr>
                  <p14:cNvContentPartPr/>
                  <p14:nvPr/>
                </p14:nvContentPartPr>
                <p14:xfrm>
                  <a:off x="7029665" y="3976726"/>
                  <a:ext cx="247680" cy="167760"/>
                </p14:xfrm>
              </p:contentPart>
            </mc:Choice>
            <mc:Fallback xmlns="">
              <p:pic>
                <p:nvPicPr>
                  <p:cNvPr id="92" name="Ink 91">
                    <a:extLst>
                      <a:ext uri="{FF2B5EF4-FFF2-40B4-BE49-F238E27FC236}">
                        <a16:creationId xmlns:a16="http://schemas.microsoft.com/office/drawing/2014/main" id="{A6679D7D-119D-4969-873F-74B33C652B27}"/>
                      </a:ext>
                    </a:extLst>
                  </p:cNvPr>
                  <p:cNvPicPr/>
                  <p:nvPr/>
                </p:nvPicPr>
                <p:blipFill>
                  <a:blip r:embed="rId37"/>
                  <a:stretch>
                    <a:fillRect/>
                  </a:stretch>
                </p:blipFill>
                <p:spPr>
                  <a:xfrm>
                    <a:off x="7012025" y="3959086"/>
                    <a:ext cx="283320" cy="203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8">
                <p14:nvContentPartPr>
                  <p14:cNvPr id="206" name="Ink 205">
                    <a:extLst>
                      <a:ext uri="{FF2B5EF4-FFF2-40B4-BE49-F238E27FC236}">
                        <a16:creationId xmlns:a16="http://schemas.microsoft.com/office/drawing/2014/main" id="{A6DD3AC7-44D6-3B5C-0E6E-4F9736D43ACA}"/>
                      </a:ext>
                    </a:extLst>
                  </p14:cNvPr>
                  <p14:cNvContentPartPr/>
                  <p14:nvPr/>
                </p14:nvContentPartPr>
                <p14:xfrm>
                  <a:off x="6968465" y="3967726"/>
                  <a:ext cx="289800" cy="217440"/>
                </p14:xfrm>
              </p:contentPart>
            </mc:Choice>
            <mc:Fallback xmlns="">
              <p:pic>
                <p:nvPicPr>
                  <p:cNvPr id="93" name="Ink 92">
                    <a:extLst>
                      <a:ext uri="{FF2B5EF4-FFF2-40B4-BE49-F238E27FC236}">
                        <a16:creationId xmlns:a16="http://schemas.microsoft.com/office/drawing/2014/main" id="{D2A5422E-E3C7-455F-AEE8-71D2FE50F814}"/>
                      </a:ext>
                    </a:extLst>
                  </p:cNvPr>
                  <p:cNvPicPr/>
                  <p:nvPr/>
                </p:nvPicPr>
                <p:blipFill>
                  <a:blip r:embed="rId39"/>
                  <a:stretch>
                    <a:fillRect/>
                  </a:stretch>
                </p:blipFill>
                <p:spPr>
                  <a:xfrm>
                    <a:off x="6950465" y="3950086"/>
                    <a:ext cx="325440" cy="253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0">
                <p14:nvContentPartPr>
                  <p14:cNvPr id="207" name="Ink 206">
                    <a:extLst>
                      <a:ext uri="{FF2B5EF4-FFF2-40B4-BE49-F238E27FC236}">
                        <a16:creationId xmlns:a16="http://schemas.microsoft.com/office/drawing/2014/main" id="{761AFECF-E32F-498C-A463-F60EFA8C0ABD}"/>
                      </a:ext>
                    </a:extLst>
                  </p14:cNvPr>
                  <p14:cNvContentPartPr/>
                  <p14:nvPr/>
                </p14:nvContentPartPr>
                <p14:xfrm>
                  <a:off x="6496505" y="4738846"/>
                  <a:ext cx="49320" cy="352440"/>
                </p14:xfrm>
              </p:contentPart>
            </mc:Choice>
            <mc:Fallback xmlns="">
              <p:pic>
                <p:nvPicPr>
                  <p:cNvPr id="95" name="Ink 94">
                    <a:extLst>
                      <a:ext uri="{FF2B5EF4-FFF2-40B4-BE49-F238E27FC236}">
                        <a16:creationId xmlns:a16="http://schemas.microsoft.com/office/drawing/2014/main" id="{DD965990-58CB-45B3-AB3D-8F81F5F59FDA}"/>
                      </a:ext>
                    </a:extLst>
                  </p:cNvPr>
                  <p:cNvPicPr/>
                  <p:nvPr/>
                </p:nvPicPr>
                <p:blipFill>
                  <a:blip r:embed="rId41"/>
                  <a:stretch>
                    <a:fillRect/>
                  </a:stretch>
                </p:blipFill>
                <p:spPr>
                  <a:xfrm>
                    <a:off x="6478505" y="4721206"/>
                    <a:ext cx="84960" cy="388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2">
                <p14:nvContentPartPr>
                  <p14:cNvPr id="208" name="Ink 207">
                    <a:extLst>
                      <a:ext uri="{FF2B5EF4-FFF2-40B4-BE49-F238E27FC236}">
                        <a16:creationId xmlns:a16="http://schemas.microsoft.com/office/drawing/2014/main" id="{CD7988D9-925A-D99D-2410-CC62816E24C2}"/>
                      </a:ext>
                    </a:extLst>
                  </p14:cNvPr>
                  <p14:cNvContentPartPr/>
                  <p14:nvPr/>
                </p14:nvContentPartPr>
                <p14:xfrm>
                  <a:off x="5468705" y="4874566"/>
                  <a:ext cx="242280" cy="441000"/>
                </p14:xfrm>
              </p:contentPart>
            </mc:Choice>
            <mc:Fallback xmlns="">
              <p:pic>
                <p:nvPicPr>
                  <p:cNvPr id="57" name="Ink 56">
                    <a:extLst>
                      <a:ext uri="{FF2B5EF4-FFF2-40B4-BE49-F238E27FC236}">
                        <a16:creationId xmlns:a16="http://schemas.microsoft.com/office/drawing/2014/main" id="{1B848E4D-D1C4-4EFA-ABA6-2CDCC0E49C6A}"/>
                      </a:ext>
                    </a:extLst>
                  </p:cNvPr>
                  <p:cNvPicPr/>
                  <p:nvPr/>
                </p:nvPicPr>
                <p:blipFill>
                  <a:blip r:embed="rId43"/>
                  <a:stretch>
                    <a:fillRect/>
                  </a:stretch>
                </p:blipFill>
                <p:spPr>
                  <a:xfrm>
                    <a:off x="5450705" y="4856566"/>
                    <a:ext cx="277920" cy="476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4">
                <p14:nvContentPartPr>
                  <p14:cNvPr id="209" name="Ink 208">
                    <a:extLst>
                      <a:ext uri="{FF2B5EF4-FFF2-40B4-BE49-F238E27FC236}">
                        <a16:creationId xmlns:a16="http://schemas.microsoft.com/office/drawing/2014/main" id="{1E8563EC-AABC-01AC-59C6-840F7E495B83}"/>
                      </a:ext>
                    </a:extLst>
                  </p14:cNvPr>
                  <p14:cNvContentPartPr/>
                  <p14:nvPr/>
                </p14:nvContentPartPr>
                <p14:xfrm>
                  <a:off x="5404265" y="4602766"/>
                  <a:ext cx="312840" cy="581760"/>
                </p14:xfrm>
              </p:contentPart>
            </mc:Choice>
            <mc:Fallback xmlns="">
              <p:pic>
                <p:nvPicPr>
                  <p:cNvPr id="58" name="Ink 57">
                    <a:extLst>
                      <a:ext uri="{FF2B5EF4-FFF2-40B4-BE49-F238E27FC236}">
                        <a16:creationId xmlns:a16="http://schemas.microsoft.com/office/drawing/2014/main" id="{EE1B28A6-B061-493F-A4F7-51C8639BEF6B}"/>
                      </a:ext>
                    </a:extLst>
                  </p:cNvPr>
                  <p:cNvPicPr/>
                  <p:nvPr/>
                </p:nvPicPr>
                <p:blipFill>
                  <a:blip r:embed="rId45"/>
                  <a:stretch>
                    <a:fillRect/>
                  </a:stretch>
                </p:blipFill>
                <p:spPr>
                  <a:xfrm>
                    <a:off x="5386265" y="4585126"/>
                    <a:ext cx="348480" cy="617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6">
                <p14:nvContentPartPr>
                  <p14:cNvPr id="210" name="Ink 209">
                    <a:extLst>
                      <a:ext uri="{FF2B5EF4-FFF2-40B4-BE49-F238E27FC236}">
                        <a16:creationId xmlns:a16="http://schemas.microsoft.com/office/drawing/2014/main" id="{0209FD11-7E77-C473-E6A4-0B3A1D4C3079}"/>
                      </a:ext>
                    </a:extLst>
                  </p14:cNvPr>
                  <p14:cNvContentPartPr/>
                  <p14:nvPr/>
                </p14:nvContentPartPr>
                <p14:xfrm>
                  <a:off x="7366625" y="5824966"/>
                  <a:ext cx="528120" cy="31320"/>
                </p14:xfrm>
              </p:contentPart>
            </mc:Choice>
            <mc:Fallback xmlns="">
              <p:pic>
                <p:nvPicPr>
                  <p:cNvPr id="65" name="Ink 64">
                    <a:extLst>
                      <a:ext uri="{FF2B5EF4-FFF2-40B4-BE49-F238E27FC236}">
                        <a16:creationId xmlns:a16="http://schemas.microsoft.com/office/drawing/2014/main" id="{301DB1D1-25EF-4908-827E-DB075D110DC6}"/>
                      </a:ext>
                    </a:extLst>
                  </p:cNvPr>
                  <p:cNvPicPr/>
                  <p:nvPr/>
                </p:nvPicPr>
                <p:blipFill>
                  <a:blip r:embed="rId47"/>
                  <a:stretch>
                    <a:fillRect/>
                  </a:stretch>
                </p:blipFill>
                <p:spPr>
                  <a:xfrm>
                    <a:off x="7348985" y="5806966"/>
                    <a:ext cx="563760" cy="66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8">
                <p14:nvContentPartPr>
                  <p14:cNvPr id="211" name="Ink 210">
                    <a:extLst>
                      <a:ext uri="{FF2B5EF4-FFF2-40B4-BE49-F238E27FC236}">
                        <a16:creationId xmlns:a16="http://schemas.microsoft.com/office/drawing/2014/main" id="{E9D85B90-6BC9-30CF-3064-C8E91DB3DB00}"/>
                      </a:ext>
                    </a:extLst>
                  </p14:cNvPr>
                  <p14:cNvContentPartPr/>
                  <p14:nvPr/>
                </p14:nvContentPartPr>
                <p14:xfrm>
                  <a:off x="7315505" y="5299006"/>
                  <a:ext cx="109440" cy="401400"/>
                </p14:xfrm>
              </p:contentPart>
            </mc:Choice>
            <mc:Fallback xmlns="">
              <p:pic>
                <p:nvPicPr>
                  <p:cNvPr id="66" name="Ink 65">
                    <a:extLst>
                      <a:ext uri="{FF2B5EF4-FFF2-40B4-BE49-F238E27FC236}">
                        <a16:creationId xmlns:a16="http://schemas.microsoft.com/office/drawing/2014/main" id="{64F2DA46-899A-4229-B343-BDE036C25375}"/>
                      </a:ext>
                    </a:extLst>
                  </p:cNvPr>
                  <p:cNvPicPr/>
                  <p:nvPr/>
                </p:nvPicPr>
                <p:blipFill>
                  <a:blip r:embed="rId49"/>
                  <a:stretch>
                    <a:fillRect/>
                  </a:stretch>
                </p:blipFill>
                <p:spPr>
                  <a:xfrm>
                    <a:off x="7297505" y="5281006"/>
                    <a:ext cx="145080" cy="437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0">
                <p14:nvContentPartPr>
                  <p14:cNvPr id="212" name="Ink 211">
                    <a:extLst>
                      <a:ext uri="{FF2B5EF4-FFF2-40B4-BE49-F238E27FC236}">
                        <a16:creationId xmlns:a16="http://schemas.microsoft.com/office/drawing/2014/main" id="{C786D043-DD3B-BBEC-4165-2E42D6D3F74E}"/>
                      </a:ext>
                    </a:extLst>
                  </p14:cNvPr>
                  <p14:cNvContentPartPr/>
                  <p14:nvPr/>
                </p14:nvContentPartPr>
                <p14:xfrm>
                  <a:off x="7446905" y="5313046"/>
                  <a:ext cx="219240" cy="270720"/>
                </p14:xfrm>
              </p:contentPart>
            </mc:Choice>
            <mc:Fallback xmlns="">
              <p:pic>
                <p:nvPicPr>
                  <p:cNvPr id="67" name="Ink 66">
                    <a:extLst>
                      <a:ext uri="{FF2B5EF4-FFF2-40B4-BE49-F238E27FC236}">
                        <a16:creationId xmlns:a16="http://schemas.microsoft.com/office/drawing/2014/main" id="{5DA349BC-7DE7-4795-B05D-03EEABA10ED6}"/>
                      </a:ext>
                    </a:extLst>
                  </p:cNvPr>
                  <p:cNvPicPr/>
                  <p:nvPr/>
                </p:nvPicPr>
                <p:blipFill>
                  <a:blip r:embed="rId51"/>
                  <a:stretch>
                    <a:fillRect/>
                  </a:stretch>
                </p:blipFill>
                <p:spPr>
                  <a:xfrm>
                    <a:off x="7428905" y="5295046"/>
                    <a:ext cx="254880" cy="306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2">
                <p14:nvContentPartPr>
                  <p14:cNvPr id="213" name="Ink 212">
                    <a:extLst>
                      <a:ext uri="{FF2B5EF4-FFF2-40B4-BE49-F238E27FC236}">
                        <a16:creationId xmlns:a16="http://schemas.microsoft.com/office/drawing/2014/main" id="{989DD268-CC3C-EA38-E457-3B2B0E60C6CD}"/>
                      </a:ext>
                    </a:extLst>
                  </p14:cNvPr>
                  <p14:cNvContentPartPr/>
                  <p14:nvPr/>
                </p14:nvContentPartPr>
                <p14:xfrm>
                  <a:off x="7652825" y="5606086"/>
                  <a:ext cx="302040" cy="219960"/>
                </p14:xfrm>
              </p:contentPart>
            </mc:Choice>
            <mc:Fallback xmlns="">
              <p:pic>
                <p:nvPicPr>
                  <p:cNvPr id="68" name="Ink 67">
                    <a:extLst>
                      <a:ext uri="{FF2B5EF4-FFF2-40B4-BE49-F238E27FC236}">
                        <a16:creationId xmlns:a16="http://schemas.microsoft.com/office/drawing/2014/main" id="{6C672400-C337-4547-BBF4-AD1EC671A4C5}"/>
                      </a:ext>
                    </a:extLst>
                  </p:cNvPr>
                  <p:cNvPicPr/>
                  <p:nvPr/>
                </p:nvPicPr>
                <p:blipFill>
                  <a:blip r:embed="rId53"/>
                  <a:stretch>
                    <a:fillRect/>
                  </a:stretch>
                </p:blipFill>
                <p:spPr>
                  <a:xfrm>
                    <a:off x="7634825" y="5588086"/>
                    <a:ext cx="337680" cy="255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4">
                <p14:nvContentPartPr>
                  <p14:cNvPr id="214" name="Ink 213">
                    <a:extLst>
                      <a:ext uri="{FF2B5EF4-FFF2-40B4-BE49-F238E27FC236}">
                        <a16:creationId xmlns:a16="http://schemas.microsoft.com/office/drawing/2014/main" id="{A5D6C617-D494-2B2B-A0C2-A878DA580866}"/>
                      </a:ext>
                    </a:extLst>
                  </p14:cNvPr>
                  <p14:cNvContentPartPr/>
                  <p14:nvPr/>
                </p14:nvContentPartPr>
                <p14:xfrm>
                  <a:off x="7946225" y="4671526"/>
                  <a:ext cx="190440" cy="554400"/>
                </p14:xfrm>
              </p:contentPart>
            </mc:Choice>
            <mc:Fallback xmlns="">
              <p:pic>
                <p:nvPicPr>
                  <p:cNvPr id="70" name="Ink 69">
                    <a:extLst>
                      <a:ext uri="{FF2B5EF4-FFF2-40B4-BE49-F238E27FC236}">
                        <a16:creationId xmlns:a16="http://schemas.microsoft.com/office/drawing/2014/main" id="{DE162D92-EE98-4CB4-9D17-44A8B6567E8A}"/>
                      </a:ext>
                    </a:extLst>
                  </p:cNvPr>
                  <p:cNvPicPr/>
                  <p:nvPr/>
                </p:nvPicPr>
                <p:blipFill>
                  <a:blip r:embed="rId55"/>
                  <a:stretch>
                    <a:fillRect/>
                  </a:stretch>
                </p:blipFill>
                <p:spPr>
                  <a:xfrm>
                    <a:off x="7928585" y="4653886"/>
                    <a:ext cx="226080" cy="590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6">
                <p14:nvContentPartPr>
                  <p14:cNvPr id="215" name="Ink 214">
                    <a:extLst>
                      <a:ext uri="{FF2B5EF4-FFF2-40B4-BE49-F238E27FC236}">
                        <a16:creationId xmlns:a16="http://schemas.microsoft.com/office/drawing/2014/main" id="{36D22A87-9AC3-C622-A425-CB2E251305A0}"/>
                      </a:ext>
                    </a:extLst>
                  </p14:cNvPr>
                  <p14:cNvContentPartPr/>
                  <p14:nvPr/>
                </p14:nvContentPartPr>
                <p14:xfrm>
                  <a:off x="7766225" y="5239606"/>
                  <a:ext cx="166320" cy="129240"/>
                </p14:xfrm>
              </p:contentPart>
            </mc:Choice>
            <mc:Fallback xmlns="">
              <p:pic>
                <p:nvPicPr>
                  <p:cNvPr id="71" name="Ink 70">
                    <a:extLst>
                      <a:ext uri="{FF2B5EF4-FFF2-40B4-BE49-F238E27FC236}">
                        <a16:creationId xmlns:a16="http://schemas.microsoft.com/office/drawing/2014/main" id="{EAE2696B-59BA-42E3-8F32-08E0221D1DC2}"/>
                      </a:ext>
                    </a:extLst>
                  </p:cNvPr>
                  <p:cNvPicPr/>
                  <p:nvPr/>
                </p:nvPicPr>
                <p:blipFill>
                  <a:blip r:embed="rId57"/>
                  <a:stretch>
                    <a:fillRect/>
                  </a:stretch>
                </p:blipFill>
                <p:spPr>
                  <a:xfrm>
                    <a:off x="7748225" y="5221966"/>
                    <a:ext cx="201960" cy="164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8">
                <p14:nvContentPartPr>
                  <p14:cNvPr id="216" name="Ink 215">
                    <a:extLst>
                      <a:ext uri="{FF2B5EF4-FFF2-40B4-BE49-F238E27FC236}">
                        <a16:creationId xmlns:a16="http://schemas.microsoft.com/office/drawing/2014/main" id="{95505788-977E-AF4F-2C1A-B364534C0F1E}"/>
                      </a:ext>
                    </a:extLst>
                  </p14:cNvPr>
                  <p14:cNvContentPartPr/>
                  <p14:nvPr/>
                </p14:nvContentPartPr>
                <p14:xfrm>
                  <a:off x="6430625" y="4689166"/>
                  <a:ext cx="365400" cy="152640"/>
                </p14:xfrm>
              </p:contentPart>
            </mc:Choice>
            <mc:Fallback xmlns="">
              <p:pic>
                <p:nvPicPr>
                  <p:cNvPr id="62" name="Ink 61">
                    <a:extLst>
                      <a:ext uri="{FF2B5EF4-FFF2-40B4-BE49-F238E27FC236}">
                        <a16:creationId xmlns:a16="http://schemas.microsoft.com/office/drawing/2014/main" id="{842D47D8-3EC1-48B4-9B5F-102B14164A31}"/>
                      </a:ext>
                    </a:extLst>
                  </p:cNvPr>
                  <p:cNvPicPr/>
                  <p:nvPr/>
                </p:nvPicPr>
                <p:blipFill>
                  <a:blip r:embed="rId59"/>
                  <a:stretch>
                    <a:fillRect/>
                  </a:stretch>
                </p:blipFill>
                <p:spPr>
                  <a:xfrm>
                    <a:off x="6412625" y="4671526"/>
                    <a:ext cx="401040" cy="188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0">
                <p14:nvContentPartPr>
                  <p14:cNvPr id="217" name="Ink 216">
                    <a:extLst>
                      <a:ext uri="{FF2B5EF4-FFF2-40B4-BE49-F238E27FC236}">
                        <a16:creationId xmlns:a16="http://schemas.microsoft.com/office/drawing/2014/main" id="{C8626C48-1B70-3989-5A95-4BE86098444F}"/>
                      </a:ext>
                    </a:extLst>
                  </p14:cNvPr>
                  <p14:cNvContentPartPr/>
                  <p14:nvPr/>
                </p14:nvContentPartPr>
                <p14:xfrm>
                  <a:off x="6464465" y="4481446"/>
                  <a:ext cx="344880" cy="249840"/>
                </p14:xfrm>
              </p:contentPart>
            </mc:Choice>
            <mc:Fallback xmlns="">
              <p:pic>
                <p:nvPicPr>
                  <p:cNvPr id="63" name="Ink 62">
                    <a:extLst>
                      <a:ext uri="{FF2B5EF4-FFF2-40B4-BE49-F238E27FC236}">
                        <a16:creationId xmlns:a16="http://schemas.microsoft.com/office/drawing/2014/main" id="{1A0CDC62-90B6-48D0-9B9E-2F7800E72566}"/>
                      </a:ext>
                    </a:extLst>
                  </p:cNvPr>
                  <p:cNvPicPr/>
                  <p:nvPr/>
                </p:nvPicPr>
                <p:blipFill>
                  <a:blip r:embed="rId61"/>
                  <a:stretch>
                    <a:fillRect/>
                  </a:stretch>
                </p:blipFill>
                <p:spPr>
                  <a:xfrm>
                    <a:off x="6446825" y="4463446"/>
                    <a:ext cx="380520" cy="285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2">
                <p14:nvContentPartPr>
                  <p14:cNvPr id="218" name="Ink 217">
                    <a:extLst>
                      <a:ext uri="{FF2B5EF4-FFF2-40B4-BE49-F238E27FC236}">
                        <a16:creationId xmlns:a16="http://schemas.microsoft.com/office/drawing/2014/main" id="{D9F1099C-E536-D8B7-9853-A71E5A44F984}"/>
                      </a:ext>
                    </a:extLst>
                  </p14:cNvPr>
                  <p14:cNvContentPartPr/>
                  <p14:nvPr/>
                </p14:nvContentPartPr>
                <p14:xfrm>
                  <a:off x="6530705" y="5157166"/>
                  <a:ext cx="258480" cy="85680"/>
                </p14:xfrm>
              </p:contentPart>
            </mc:Choice>
            <mc:Fallback xmlns="">
              <p:pic>
                <p:nvPicPr>
                  <p:cNvPr id="89" name="Ink 88">
                    <a:extLst>
                      <a:ext uri="{FF2B5EF4-FFF2-40B4-BE49-F238E27FC236}">
                        <a16:creationId xmlns:a16="http://schemas.microsoft.com/office/drawing/2014/main" id="{F1FC9FEF-C9D8-4F7C-879C-AADDC62B36E5}"/>
                      </a:ext>
                    </a:extLst>
                  </p:cNvPr>
                  <p:cNvPicPr/>
                  <p:nvPr/>
                </p:nvPicPr>
                <p:blipFill>
                  <a:blip r:embed="rId63"/>
                  <a:stretch>
                    <a:fillRect/>
                  </a:stretch>
                </p:blipFill>
                <p:spPr>
                  <a:xfrm>
                    <a:off x="6512705" y="5139166"/>
                    <a:ext cx="294120" cy="121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4">
                <p14:nvContentPartPr>
                  <p14:cNvPr id="219" name="Ink 218">
                    <a:extLst>
                      <a:ext uri="{FF2B5EF4-FFF2-40B4-BE49-F238E27FC236}">
                        <a16:creationId xmlns:a16="http://schemas.microsoft.com/office/drawing/2014/main" id="{51469FF9-A969-7D88-68A9-1DD2281C988C}"/>
                      </a:ext>
                    </a:extLst>
                  </p14:cNvPr>
                  <p14:cNvContentPartPr/>
                  <p14:nvPr/>
                </p14:nvContentPartPr>
                <p14:xfrm>
                  <a:off x="6470585" y="5247166"/>
                  <a:ext cx="262080" cy="103680"/>
                </p14:xfrm>
              </p:contentPart>
            </mc:Choice>
            <mc:Fallback xmlns="">
              <p:pic>
                <p:nvPicPr>
                  <p:cNvPr id="90" name="Ink 89">
                    <a:extLst>
                      <a:ext uri="{FF2B5EF4-FFF2-40B4-BE49-F238E27FC236}">
                        <a16:creationId xmlns:a16="http://schemas.microsoft.com/office/drawing/2014/main" id="{07B0B5D5-CE26-4DFC-A562-0AE7697B6B9C}"/>
                      </a:ext>
                    </a:extLst>
                  </p:cNvPr>
                  <p:cNvPicPr/>
                  <p:nvPr/>
                </p:nvPicPr>
                <p:blipFill>
                  <a:blip r:embed="rId65"/>
                  <a:stretch>
                    <a:fillRect/>
                  </a:stretch>
                </p:blipFill>
                <p:spPr>
                  <a:xfrm>
                    <a:off x="6452585" y="5229166"/>
                    <a:ext cx="297720" cy="139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6">
                <p14:nvContentPartPr>
                  <p14:cNvPr id="220" name="Ink 219">
                    <a:extLst>
                      <a:ext uri="{FF2B5EF4-FFF2-40B4-BE49-F238E27FC236}">
                        <a16:creationId xmlns:a16="http://schemas.microsoft.com/office/drawing/2014/main" id="{46E046F0-C632-0DE7-52D0-F3018AA74DEB}"/>
                      </a:ext>
                    </a:extLst>
                  </p14:cNvPr>
                  <p14:cNvContentPartPr/>
                  <p14:nvPr/>
                </p14:nvContentPartPr>
                <p14:xfrm>
                  <a:off x="5357825" y="5124046"/>
                  <a:ext cx="87120" cy="157320"/>
                </p14:xfrm>
              </p:contentPart>
            </mc:Choice>
            <mc:Fallback xmlns="">
              <p:pic>
                <p:nvPicPr>
                  <p:cNvPr id="101" name="Ink 100">
                    <a:extLst>
                      <a:ext uri="{FF2B5EF4-FFF2-40B4-BE49-F238E27FC236}">
                        <a16:creationId xmlns:a16="http://schemas.microsoft.com/office/drawing/2014/main" id="{7D0FF64B-9342-4C7C-96B7-8B2D143618C4}"/>
                      </a:ext>
                    </a:extLst>
                  </p:cNvPr>
                  <p:cNvPicPr/>
                  <p:nvPr/>
                </p:nvPicPr>
                <p:blipFill>
                  <a:blip r:embed="rId67"/>
                  <a:stretch>
                    <a:fillRect/>
                  </a:stretch>
                </p:blipFill>
                <p:spPr>
                  <a:xfrm>
                    <a:off x="5340185" y="5106406"/>
                    <a:ext cx="122760" cy="192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8">
                <p14:nvContentPartPr>
                  <p14:cNvPr id="221" name="Ink 220">
                    <a:extLst>
                      <a:ext uri="{FF2B5EF4-FFF2-40B4-BE49-F238E27FC236}">
                        <a16:creationId xmlns:a16="http://schemas.microsoft.com/office/drawing/2014/main" id="{55CD3B21-C3CB-178F-0345-6184876EA8D6}"/>
                      </a:ext>
                    </a:extLst>
                  </p14:cNvPr>
                  <p14:cNvContentPartPr/>
                  <p14:nvPr/>
                </p14:nvContentPartPr>
                <p14:xfrm>
                  <a:off x="5770385" y="4979686"/>
                  <a:ext cx="360" cy="360"/>
                </p14:xfrm>
              </p:contentPart>
            </mc:Choice>
            <mc:Fallback xmlns="">
              <p:pic>
                <p:nvPicPr>
                  <p:cNvPr id="102" name="Ink 101">
                    <a:extLst>
                      <a:ext uri="{FF2B5EF4-FFF2-40B4-BE49-F238E27FC236}">
                        <a16:creationId xmlns:a16="http://schemas.microsoft.com/office/drawing/2014/main" id="{2F99343B-84E5-48B6-9BF7-6B5FD705FB20}"/>
                      </a:ext>
                    </a:extLst>
                  </p:cNvPr>
                  <p:cNvPicPr/>
                  <p:nvPr/>
                </p:nvPicPr>
                <p:blipFill>
                  <a:blip r:embed="rId69"/>
                  <a:stretch>
                    <a:fillRect/>
                  </a:stretch>
                </p:blipFill>
                <p:spPr>
                  <a:xfrm>
                    <a:off x="5752745" y="496204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0">
                <p14:nvContentPartPr>
                  <p14:cNvPr id="222" name="Ink 221">
                    <a:extLst>
                      <a:ext uri="{FF2B5EF4-FFF2-40B4-BE49-F238E27FC236}">
                        <a16:creationId xmlns:a16="http://schemas.microsoft.com/office/drawing/2014/main" id="{F1DAF900-D32E-6B34-446D-9B40D1DD1AC2}"/>
                      </a:ext>
                    </a:extLst>
                  </p14:cNvPr>
                  <p14:cNvContentPartPr/>
                  <p14:nvPr/>
                </p14:nvContentPartPr>
                <p14:xfrm>
                  <a:off x="5771825" y="4949446"/>
                  <a:ext cx="1709640" cy="976680"/>
                </p14:xfrm>
              </p:contentPart>
            </mc:Choice>
            <mc:Fallback xmlns="">
              <p:pic>
                <p:nvPicPr>
                  <p:cNvPr id="103" name="Ink 102">
                    <a:extLst>
                      <a:ext uri="{FF2B5EF4-FFF2-40B4-BE49-F238E27FC236}">
                        <a16:creationId xmlns:a16="http://schemas.microsoft.com/office/drawing/2014/main" id="{600BDFED-50CE-4CF2-8E3F-657EE5B90327}"/>
                      </a:ext>
                    </a:extLst>
                  </p:cNvPr>
                  <p:cNvPicPr/>
                  <p:nvPr/>
                </p:nvPicPr>
                <p:blipFill>
                  <a:blip r:embed="rId71"/>
                  <a:stretch>
                    <a:fillRect/>
                  </a:stretch>
                </p:blipFill>
                <p:spPr>
                  <a:xfrm>
                    <a:off x="5753825" y="4931446"/>
                    <a:ext cx="1745280" cy="1012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2">
                <p14:nvContentPartPr>
                  <p14:cNvPr id="223" name="Ink 222">
                    <a:extLst>
                      <a:ext uri="{FF2B5EF4-FFF2-40B4-BE49-F238E27FC236}">
                        <a16:creationId xmlns:a16="http://schemas.microsoft.com/office/drawing/2014/main" id="{2199CA6B-4518-B529-0B27-7B421F13C52E}"/>
                      </a:ext>
                    </a:extLst>
                  </p14:cNvPr>
                  <p14:cNvContentPartPr/>
                  <p14:nvPr/>
                </p14:nvContentPartPr>
                <p14:xfrm>
                  <a:off x="6450425" y="3616726"/>
                  <a:ext cx="775440" cy="393120"/>
                </p14:xfrm>
              </p:contentPart>
            </mc:Choice>
            <mc:Fallback xmlns="">
              <p:pic>
                <p:nvPicPr>
                  <p:cNvPr id="105" name="Ink 104">
                    <a:extLst>
                      <a:ext uri="{FF2B5EF4-FFF2-40B4-BE49-F238E27FC236}">
                        <a16:creationId xmlns:a16="http://schemas.microsoft.com/office/drawing/2014/main" id="{8A7C1679-9086-42FB-A614-F9AF144B5315}"/>
                      </a:ext>
                    </a:extLst>
                  </p:cNvPr>
                  <p:cNvPicPr/>
                  <p:nvPr/>
                </p:nvPicPr>
                <p:blipFill>
                  <a:blip r:embed="rId73"/>
                  <a:stretch>
                    <a:fillRect/>
                  </a:stretch>
                </p:blipFill>
                <p:spPr>
                  <a:xfrm>
                    <a:off x="6432785" y="3598726"/>
                    <a:ext cx="811080" cy="428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4">
                <p14:nvContentPartPr>
                  <p14:cNvPr id="224" name="Ink 223">
                    <a:extLst>
                      <a:ext uri="{FF2B5EF4-FFF2-40B4-BE49-F238E27FC236}">
                        <a16:creationId xmlns:a16="http://schemas.microsoft.com/office/drawing/2014/main" id="{B8E614A0-FDD8-8222-2313-77EDAA417648}"/>
                      </a:ext>
                    </a:extLst>
                  </p14:cNvPr>
                  <p14:cNvContentPartPr/>
                  <p14:nvPr/>
                </p14:nvContentPartPr>
                <p14:xfrm>
                  <a:off x="7266185" y="4169326"/>
                  <a:ext cx="148680" cy="523800"/>
                </p14:xfrm>
              </p:contentPart>
            </mc:Choice>
            <mc:Fallback xmlns="">
              <p:pic>
                <p:nvPicPr>
                  <p:cNvPr id="106" name="Ink 105">
                    <a:extLst>
                      <a:ext uri="{FF2B5EF4-FFF2-40B4-BE49-F238E27FC236}">
                        <a16:creationId xmlns:a16="http://schemas.microsoft.com/office/drawing/2014/main" id="{7780D5BE-8084-42E5-B73F-62106B6B1A09}"/>
                      </a:ext>
                    </a:extLst>
                  </p:cNvPr>
                  <p:cNvPicPr/>
                  <p:nvPr/>
                </p:nvPicPr>
                <p:blipFill>
                  <a:blip r:embed="rId75"/>
                  <a:stretch>
                    <a:fillRect/>
                  </a:stretch>
                </p:blipFill>
                <p:spPr>
                  <a:xfrm>
                    <a:off x="7248185" y="4151326"/>
                    <a:ext cx="184320" cy="559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6">
                <p14:nvContentPartPr>
                  <p14:cNvPr id="225" name="Ink 224">
                    <a:extLst>
                      <a:ext uri="{FF2B5EF4-FFF2-40B4-BE49-F238E27FC236}">
                        <a16:creationId xmlns:a16="http://schemas.microsoft.com/office/drawing/2014/main" id="{99F25BD3-A182-F6A1-53B7-FD98F168B1B8}"/>
                      </a:ext>
                    </a:extLst>
                  </p14:cNvPr>
                  <p14:cNvContentPartPr/>
                  <p14:nvPr/>
                </p14:nvContentPartPr>
                <p14:xfrm>
                  <a:off x="7015985" y="4579006"/>
                  <a:ext cx="371160" cy="110520"/>
                </p14:xfrm>
              </p:contentPart>
            </mc:Choice>
            <mc:Fallback xmlns="">
              <p:pic>
                <p:nvPicPr>
                  <p:cNvPr id="107" name="Ink 106">
                    <a:extLst>
                      <a:ext uri="{FF2B5EF4-FFF2-40B4-BE49-F238E27FC236}">
                        <a16:creationId xmlns:a16="http://schemas.microsoft.com/office/drawing/2014/main" id="{06B275D2-A7F8-4CBF-9BBC-AA1DD7596B24}"/>
                      </a:ext>
                    </a:extLst>
                  </p:cNvPr>
                  <p:cNvPicPr/>
                  <p:nvPr/>
                </p:nvPicPr>
                <p:blipFill>
                  <a:blip r:embed="rId77"/>
                  <a:stretch>
                    <a:fillRect/>
                  </a:stretch>
                </p:blipFill>
                <p:spPr>
                  <a:xfrm>
                    <a:off x="6998345" y="4561366"/>
                    <a:ext cx="406800" cy="146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8">
                <p14:nvContentPartPr>
                  <p14:cNvPr id="226" name="Ink 225">
                    <a:extLst>
                      <a:ext uri="{FF2B5EF4-FFF2-40B4-BE49-F238E27FC236}">
                        <a16:creationId xmlns:a16="http://schemas.microsoft.com/office/drawing/2014/main" id="{C2977724-60B7-6610-E881-7CD12A18534C}"/>
                      </a:ext>
                    </a:extLst>
                  </p14:cNvPr>
                  <p14:cNvContentPartPr/>
                  <p14:nvPr/>
                </p14:nvContentPartPr>
                <p14:xfrm>
                  <a:off x="6941465" y="4582606"/>
                  <a:ext cx="406080" cy="287640"/>
                </p14:xfrm>
              </p:contentPart>
            </mc:Choice>
            <mc:Fallback xmlns="">
              <p:pic>
                <p:nvPicPr>
                  <p:cNvPr id="108" name="Ink 107">
                    <a:extLst>
                      <a:ext uri="{FF2B5EF4-FFF2-40B4-BE49-F238E27FC236}">
                        <a16:creationId xmlns:a16="http://schemas.microsoft.com/office/drawing/2014/main" id="{EA8A4D2D-8AC1-4280-8F0F-CEB93C59CB29}"/>
                      </a:ext>
                    </a:extLst>
                  </p:cNvPr>
                  <p:cNvPicPr/>
                  <p:nvPr/>
                </p:nvPicPr>
                <p:blipFill>
                  <a:blip r:embed="rId79"/>
                  <a:stretch>
                    <a:fillRect/>
                  </a:stretch>
                </p:blipFill>
                <p:spPr>
                  <a:xfrm>
                    <a:off x="6923825" y="4564606"/>
                    <a:ext cx="441720" cy="323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0">
                <p14:nvContentPartPr>
                  <p14:cNvPr id="227" name="Ink 226">
                    <a:extLst>
                      <a:ext uri="{FF2B5EF4-FFF2-40B4-BE49-F238E27FC236}">
                        <a16:creationId xmlns:a16="http://schemas.microsoft.com/office/drawing/2014/main" id="{D88E0DC5-35FE-2E3A-2DD1-F83F9841F35F}"/>
                      </a:ext>
                    </a:extLst>
                  </p14:cNvPr>
                  <p14:cNvContentPartPr/>
                  <p14:nvPr/>
                </p14:nvContentPartPr>
                <p14:xfrm>
                  <a:off x="7374185" y="4762606"/>
                  <a:ext cx="203400" cy="373680"/>
                </p14:xfrm>
              </p:contentPart>
            </mc:Choice>
            <mc:Fallback xmlns="">
              <p:pic>
                <p:nvPicPr>
                  <p:cNvPr id="109" name="Ink 108">
                    <a:extLst>
                      <a:ext uri="{FF2B5EF4-FFF2-40B4-BE49-F238E27FC236}">
                        <a16:creationId xmlns:a16="http://schemas.microsoft.com/office/drawing/2014/main" id="{EB711BDC-1D8C-4FD8-9E9E-03DE2D7866FA}"/>
                      </a:ext>
                    </a:extLst>
                  </p:cNvPr>
                  <p:cNvPicPr/>
                  <p:nvPr/>
                </p:nvPicPr>
                <p:blipFill>
                  <a:blip r:embed="rId81"/>
                  <a:stretch>
                    <a:fillRect/>
                  </a:stretch>
                </p:blipFill>
                <p:spPr>
                  <a:xfrm>
                    <a:off x="7356545" y="4744966"/>
                    <a:ext cx="239040" cy="409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2">
                <p14:nvContentPartPr>
                  <p14:cNvPr id="228" name="Ink 227">
                    <a:extLst>
                      <a:ext uri="{FF2B5EF4-FFF2-40B4-BE49-F238E27FC236}">
                        <a16:creationId xmlns:a16="http://schemas.microsoft.com/office/drawing/2014/main" id="{3E284BAB-86DF-13B7-D689-22D4BF333034}"/>
                      </a:ext>
                    </a:extLst>
                  </p14:cNvPr>
                  <p14:cNvContentPartPr/>
                  <p14:nvPr/>
                </p14:nvContentPartPr>
                <p14:xfrm>
                  <a:off x="7577225" y="5203966"/>
                  <a:ext cx="257760" cy="185760"/>
                </p14:xfrm>
              </p:contentPart>
            </mc:Choice>
            <mc:Fallback xmlns="">
              <p:pic>
                <p:nvPicPr>
                  <p:cNvPr id="110" name="Ink 109">
                    <a:extLst>
                      <a:ext uri="{FF2B5EF4-FFF2-40B4-BE49-F238E27FC236}">
                        <a16:creationId xmlns:a16="http://schemas.microsoft.com/office/drawing/2014/main" id="{D4B8202B-8D5B-4A22-9017-518B9EDC4F4F}"/>
                      </a:ext>
                    </a:extLst>
                  </p:cNvPr>
                  <p:cNvPicPr/>
                  <p:nvPr/>
                </p:nvPicPr>
                <p:blipFill>
                  <a:blip r:embed="rId83"/>
                  <a:stretch>
                    <a:fillRect/>
                  </a:stretch>
                </p:blipFill>
                <p:spPr>
                  <a:xfrm>
                    <a:off x="7559225" y="5186326"/>
                    <a:ext cx="293400" cy="221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4">
                <p14:nvContentPartPr>
                  <p14:cNvPr id="229" name="Ink 228">
                    <a:extLst>
                      <a:ext uri="{FF2B5EF4-FFF2-40B4-BE49-F238E27FC236}">
                        <a16:creationId xmlns:a16="http://schemas.microsoft.com/office/drawing/2014/main" id="{29C1CB46-1485-1885-A9D0-329B3267FEBA}"/>
                      </a:ext>
                    </a:extLst>
                  </p14:cNvPr>
                  <p14:cNvContentPartPr/>
                  <p14:nvPr/>
                </p14:nvContentPartPr>
                <p14:xfrm>
                  <a:off x="6240185" y="4206046"/>
                  <a:ext cx="234000" cy="354600"/>
                </p14:xfrm>
              </p:contentPart>
            </mc:Choice>
            <mc:Fallback xmlns="">
              <p:pic>
                <p:nvPicPr>
                  <p:cNvPr id="112" name="Ink 111">
                    <a:extLst>
                      <a:ext uri="{FF2B5EF4-FFF2-40B4-BE49-F238E27FC236}">
                        <a16:creationId xmlns:a16="http://schemas.microsoft.com/office/drawing/2014/main" id="{157C5447-C7A9-4FA7-B552-66BBD7F67C94}"/>
                      </a:ext>
                    </a:extLst>
                  </p:cNvPr>
                  <p:cNvPicPr/>
                  <p:nvPr/>
                </p:nvPicPr>
                <p:blipFill>
                  <a:blip r:embed="rId85"/>
                  <a:stretch>
                    <a:fillRect/>
                  </a:stretch>
                </p:blipFill>
                <p:spPr>
                  <a:xfrm>
                    <a:off x="6222185" y="4188406"/>
                    <a:ext cx="269640" cy="39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6">
                <p14:nvContentPartPr>
                  <p14:cNvPr id="230" name="Ink 229">
                    <a:extLst>
                      <a:ext uri="{FF2B5EF4-FFF2-40B4-BE49-F238E27FC236}">
                        <a16:creationId xmlns:a16="http://schemas.microsoft.com/office/drawing/2014/main" id="{BC04D831-B5BC-21FD-E95D-38BCF5A92BEB}"/>
                      </a:ext>
                    </a:extLst>
                  </p14:cNvPr>
                  <p14:cNvContentPartPr/>
                  <p14:nvPr/>
                </p14:nvContentPartPr>
                <p14:xfrm>
                  <a:off x="5891345" y="3963766"/>
                  <a:ext cx="307080" cy="154080"/>
                </p14:xfrm>
              </p:contentPart>
            </mc:Choice>
            <mc:Fallback xmlns="">
              <p:pic>
                <p:nvPicPr>
                  <p:cNvPr id="113" name="Ink 112">
                    <a:extLst>
                      <a:ext uri="{FF2B5EF4-FFF2-40B4-BE49-F238E27FC236}">
                        <a16:creationId xmlns:a16="http://schemas.microsoft.com/office/drawing/2014/main" id="{0298C52E-58CF-4F86-A854-58BA1D7FB274}"/>
                      </a:ext>
                    </a:extLst>
                  </p:cNvPr>
                  <p:cNvPicPr/>
                  <p:nvPr/>
                </p:nvPicPr>
                <p:blipFill>
                  <a:blip r:embed="rId87"/>
                  <a:stretch>
                    <a:fillRect/>
                  </a:stretch>
                </p:blipFill>
                <p:spPr>
                  <a:xfrm>
                    <a:off x="5873345" y="3946126"/>
                    <a:ext cx="342720" cy="189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8">
                <p14:nvContentPartPr>
                  <p14:cNvPr id="231" name="Ink 230">
                    <a:extLst>
                      <a:ext uri="{FF2B5EF4-FFF2-40B4-BE49-F238E27FC236}">
                        <a16:creationId xmlns:a16="http://schemas.microsoft.com/office/drawing/2014/main" id="{C83EAF8E-1CA6-E75F-CD4C-8F4FF810F12D}"/>
                      </a:ext>
                    </a:extLst>
                  </p14:cNvPr>
                  <p14:cNvContentPartPr/>
                  <p14:nvPr/>
                </p14:nvContentPartPr>
                <p14:xfrm>
                  <a:off x="7761545" y="5152126"/>
                  <a:ext cx="124560" cy="58320"/>
                </p14:xfrm>
              </p:contentPart>
            </mc:Choice>
            <mc:Fallback xmlns="">
              <p:pic>
                <p:nvPicPr>
                  <p:cNvPr id="115" name="Ink 114">
                    <a:extLst>
                      <a:ext uri="{FF2B5EF4-FFF2-40B4-BE49-F238E27FC236}">
                        <a16:creationId xmlns:a16="http://schemas.microsoft.com/office/drawing/2014/main" id="{30FAA7E1-2EA0-4AEE-90C8-778BA605F732}"/>
                      </a:ext>
                    </a:extLst>
                  </p:cNvPr>
                  <p:cNvPicPr/>
                  <p:nvPr/>
                </p:nvPicPr>
                <p:blipFill>
                  <a:blip r:embed="rId89"/>
                  <a:stretch>
                    <a:fillRect/>
                  </a:stretch>
                </p:blipFill>
                <p:spPr>
                  <a:xfrm>
                    <a:off x="7743905" y="5134486"/>
                    <a:ext cx="160200" cy="93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0">
                <p14:nvContentPartPr>
                  <p14:cNvPr id="232" name="Ink 231">
                    <a:extLst>
                      <a:ext uri="{FF2B5EF4-FFF2-40B4-BE49-F238E27FC236}">
                        <a16:creationId xmlns:a16="http://schemas.microsoft.com/office/drawing/2014/main" id="{87F51714-1F7C-7FAA-A09E-AB8BFD2215F9}"/>
                      </a:ext>
                    </a:extLst>
                  </p14:cNvPr>
                  <p14:cNvContentPartPr/>
                  <p14:nvPr/>
                </p14:nvContentPartPr>
                <p14:xfrm>
                  <a:off x="5843105" y="4145206"/>
                  <a:ext cx="122400" cy="105480"/>
                </p14:xfrm>
              </p:contentPart>
            </mc:Choice>
            <mc:Fallback xmlns="">
              <p:pic>
                <p:nvPicPr>
                  <p:cNvPr id="117" name="Ink 116">
                    <a:extLst>
                      <a:ext uri="{FF2B5EF4-FFF2-40B4-BE49-F238E27FC236}">
                        <a16:creationId xmlns:a16="http://schemas.microsoft.com/office/drawing/2014/main" id="{5AA0D7D8-58D0-41F1-9913-84F9E650C7F9}"/>
                      </a:ext>
                    </a:extLst>
                  </p:cNvPr>
                  <p:cNvPicPr/>
                  <p:nvPr/>
                </p:nvPicPr>
                <p:blipFill>
                  <a:blip r:embed="rId91"/>
                  <a:stretch>
                    <a:fillRect/>
                  </a:stretch>
                </p:blipFill>
                <p:spPr>
                  <a:xfrm>
                    <a:off x="5825465" y="4127206"/>
                    <a:ext cx="158040" cy="141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2">
                <p14:nvContentPartPr>
                  <p14:cNvPr id="233" name="Ink 232">
                    <a:extLst>
                      <a:ext uri="{FF2B5EF4-FFF2-40B4-BE49-F238E27FC236}">
                        <a16:creationId xmlns:a16="http://schemas.microsoft.com/office/drawing/2014/main" id="{BCFE6C34-723D-1E02-E54A-8B568434EB83}"/>
                      </a:ext>
                    </a:extLst>
                  </p14:cNvPr>
                  <p14:cNvContentPartPr/>
                  <p14:nvPr/>
                </p14:nvContentPartPr>
                <p14:xfrm>
                  <a:off x="6943985" y="5149966"/>
                  <a:ext cx="248760" cy="250920"/>
                </p14:xfrm>
              </p:contentPart>
            </mc:Choice>
            <mc:Fallback xmlns="">
              <p:pic>
                <p:nvPicPr>
                  <p:cNvPr id="119" name="Ink 118">
                    <a:extLst>
                      <a:ext uri="{FF2B5EF4-FFF2-40B4-BE49-F238E27FC236}">
                        <a16:creationId xmlns:a16="http://schemas.microsoft.com/office/drawing/2014/main" id="{B668D63E-D5A4-4902-8CEA-7841F60353D8}"/>
                      </a:ext>
                    </a:extLst>
                  </p:cNvPr>
                  <p:cNvPicPr/>
                  <p:nvPr/>
                </p:nvPicPr>
                <p:blipFill>
                  <a:blip r:embed="rId93"/>
                  <a:stretch>
                    <a:fillRect/>
                  </a:stretch>
                </p:blipFill>
                <p:spPr>
                  <a:xfrm>
                    <a:off x="6925985" y="5132326"/>
                    <a:ext cx="284400" cy="286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4">
                <p14:nvContentPartPr>
                  <p14:cNvPr id="234" name="Ink 233">
                    <a:extLst>
                      <a:ext uri="{FF2B5EF4-FFF2-40B4-BE49-F238E27FC236}">
                        <a16:creationId xmlns:a16="http://schemas.microsoft.com/office/drawing/2014/main" id="{9302708E-BE94-EB6F-2EEE-FAC3A565D5A4}"/>
                      </a:ext>
                    </a:extLst>
                  </p14:cNvPr>
                  <p14:cNvContentPartPr/>
                  <p14:nvPr/>
                </p14:nvContentPartPr>
                <p14:xfrm>
                  <a:off x="7069265" y="5277406"/>
                  <a:ext cx="24840" cy="66600"/>
                </p14:xfrm>
              </p:contentPart>
            </mc:Choice>
            <mc:Fallback xmlns="">
              <p:pic>
                <p:nvPicPr>
                  <p:cNvPr id="121" name="Ink 120">
                    <a:extLst>
                      <a:ext uri="{FF2B5EF4-FFF2-40B4-BE49-F238E27FC236}">
                        <a16:creationId xmlns:a16="http://schemas.microsoft.com/office/drawing/2014/main" id="{FB2BD119-5CBC-4045-9727-C89FAEFBCE8A}"/>
                      </a:ext>
                    </a:extLst>
                  </p:cNvPr>
                  <p:cNvPicPr/>
                  <p:nvPr/>
                </p:nvPicPr>
                <p:blipFill>
                  <a:blip r:embed="rId95"/>
                  <a:stretch>
                    <a:fillRect/>
                  </a:stretch>
                </p:blipFill>
                <p:spPr>
                  <a:xfrm>
                    <a:off x="7051265" y="5259766"/>
                    <a:ext cx="60480" cy="102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6">
                <p14:nvContentPartPr>
                  <p14:cNvPr id="235" name="Ink 234">
                    <a:extLst>
                      <a:ext uri="{FF2B5EF4-FFF2-40B4-BE49-F238E27FC236}">
                        <a16:creationId xmlns:a16="http://schemas.microsoft.com/office/drawing/2014/main" id="{CF1684D7-8145-AFAC-FA80-C7BBADCBFA0E}"/>
                      </a:ext>
                    </a:extLst>
                  </p14:cNvPr>
                  <p14:cNvContentPartPr/>
                  <p14:nvPr/>
                </p14:nvContentPartPr>
                <p14:xfrm>
                  <a:off x="7180505" y="4921366"/>
                  <a:ext cx="226440" cy="177840"/>
                </p14:xfrm>
              </p:contentPart>
            </mc:Choice>
            <mc:Fallback xmlns="">
              <p:pic>
                <p:nvPicPr>
                  <p:cNvPr id="122" name="Ink 121">
                    <a:extLst>
                      <a:ext uri="{FF2B5EF4-FFF2-40B4-BE49-F238E27FC236}">
                        <a16:creationId xmlns:a16="http://schemas.microsoft.com/office/drawing/2014/main" id="{4F5A22C2-CFCB-4939-861D-616DFC57564E}"/>
                      </a:ext>
                    </a:extLst>
                  </p:cNvPr>
                  <p:cNvPicPr/>
                  <p:nvPr/>
                </p:nvPicPr>
                <p:blipFill>
                  <a:blip r:embed="rId97"/>
                  <a:stretch>
                    <a:fillRect/>
                  </a:stretch>
                </p:blipFill>
                <p:spPr>
                  <a:xfrm>
                    <a:off x="7162505" y="4903726"/>
                    <a:ext cx="262080" cy="213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8">
                <p14:nvContentPartPr>
                  <p14:cNvPr id="236" name="Ink 235">
                    <a:extLst>
                      <a:ext uri="{FF2B5EF4-FFF2-40B4-BE49-F238E27FC236}">
                        <a16:creationId xmlns:a16="http://schemas.microsoft.com/office/drawing/2014/main" id="{B5AA8EFB-52F0-FA38-F7EA-5BE04BAA9156}"/>
                      </a:ext>
                    </a:extLst>
                  </p14:cNvPr>
                  <p14:cNvContentPartPr/>
                  <p14:nvPr/>
                </p14:nvContentPartPr>
                <p14:xfrm>
                  <a:off x="7254305" y="5009926"/>
                  <a:ext cx="14760" cy="34200"/>
                </p14:xfrm>
              </p:contentPart>
            </mc:Choice>
            <mc:Fallback xmlns="">
              <p:pic>
                <p:nvPicPr>
                  <p:cNvPr id="123" name="Ink 122">
                    <a:extLst>
                      <a:ext uri="{FF2B5EF4-FFF2-40B4-BE49-F238E27FC236}">
                        <a16:creationId xmlns:a16="http://schemas.microsoft.com/office/drawing/2014/main" id="{0D8E459B-D936-497D-8BC0-9A94E75F18C5}"/>
                      </a:ext>
                    </a:extLst>
                  </p:cNvPr>
                  <p:cNvPicPr/>
                  <p:nvPr/>
                </p:nvPicPr>
                <p:blipFill>
                  <a:blip r:embed="rId99"/>
                  <a:stretch>
                    <a:fillRect/>
                  </a:stretch>
                </p:blipFill>
                <p:spPr>
                  <a:xfrm>
                    <a:off x="7236305" y="4992286"/>
                    <a:ext cx="50400" cy="69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0">
                <p14:nvContentPartPr>
                  <p14:cNvPr id="237" name="Ink 236">
                    <a:extLst>
                      <a:ext uri="{FF2B5EF4-FFF2-40B4-BE49-F238E27FC236}">
                        <a16:creationId xmlns:a16="http://schemas.microsoft.com/office/drawing/2014/main" id="{9080B107-07CD-D35E-DBB5-21FF59CB8B3E}"/>
                      </a:ext>
                    </a:extLst>
                  </p14:cNvPr>
                  <p14:cNvContentPartPr/>
                  <p14:nvPr/>
                </p14:nvContentPartPr>
                <p14:xfrm>
                  <a:off x="6930305" y="4266886"/>
                  <a:ext cx="132480" cy="137880"/>
                </p14:xfrm>
              </p:contentPart>
            </mc:Choice>
            <mc:Fallback xmlns="">
              <p:pic>
                <p:nvPicPr>
                  <p:cNvPr id="125" name="Ink 124">
                    <a:extLst>
                      <a:ext uri="{FF2B5EF4-FFF2-40B4-BE49-F238E27FC236}">
                        <a16:creationId xmlns:a16="http://schemas.microsoft.com/office/drawing/2014/main" id="{647AB640-A8CA-4818-AB85-77C9F7A6D646}"/>
                      </a:ext>
                    </a:extLst>
                  </p:cNvPr>
                  <p:cNvPicPr/>
                  <p:nvPr/>
                </p:nvPicPr>
                <p:blipFill>
                  <a:blip r:embed="rId101"/>
                  <a:stretch>
                    <a:fillRect/>
                  </a:stretch>
                </p:blipFill>
                <p:spPr>
                  <a:xfrm>
                    <a:off x="6912305" y="4249246"/>
                    <a:ext cx="168120" cy="173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2">
                <p14:nvContentPartPr>
                  <p14:cNvPr id="238" name="Ink 237">
                    <a:extLst>
                      <a:ext uri="{FF2B5EF4-FFF2-40B4-BE49-F238E27FC236}">
                        <a16:creationId xmlns:a16="http://schemas.microsoft.com/office/drawing/2014/main" id="{CA436F3C-F887-96A6-BD1D-7B829E463AA9}"/>
                      </a:ext>
                    </a:extLst>
                  </p14:cNvPr>
                  <p14:cNvContentPartPr/>
                  <p14:nvPr/>
                </p14:nvContentPartPr>
                <p14:xfrm>
                  <a:off x="6970985" y="4333126"/>
                  <a:ext cx="20880" cy="19080"/>
                </p14:xfrm>
              </p:contentPart>
            </mc:Choice>
            <mc:Fallback xmlns="">
              <p:pic>
                <p:nvPicPr>
                  <p:cNvPr id="126" name="Ink 125">
                    <a:extLst>
                      <a:ext uri="{FF2B5EF4-FFF2-40B4-BE49-F238E27FC236}">
                        <a16:creationId xmlns:a16="http://schemas.microsoft.com/office/drawing/2014/main" id="{81508FD3-AD33-4AAF-B5A9-A1423A510956}"/>
                      </a:ext>
                    </a:extLst>
                  </p:cNvPr>
                  <p:cNvPicPr/>
                  <p:nvPr/>
                </p:nvPicPr>
                <p:blipFill>
                  <a:blip r:embed="rId103"/>
                  <a:stretch>
                    <a:fillRect/>
                  </a:stretch>
                </p:blipFill>
                <p:spPr>
                  <a:xfrm>
                    <a:off x="6953345" y="4315486"/>
                    <a:ext cx="56520" cy="54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4">
                <p14:nvContentPartPr>
                  <p14:cNvPr id="239" name="Ink 238">
                    <a:extLst>
                      <a:ext uri="{FF2B5EF4-FFF2-40B4-BE49-F238E27FC236}">
                        <a16:creationId xmlns:a16="http://schemas.microsoft.com/office/drawing/2014/main" id="{5410A460-2D5B-AADC-5B10-425E19AE9D3D}"/>
                      </a:ext>
                    </a:extLst>
                  </p14:cNvPr>
                  <p14:cNvContentPartPr/>
                  <p14:nvPr/>
                </p14:nvContentPartPr>
                <p14:xfrm>
                  <a:off x="6731225" y="4231606"/>
                  <a:ext cx="99720" cy="123480"/>
                </p14:xfrm>
              </p:contentPart>
            </mc:Choice>
            <mc:Fallback xmlns="">
              <p:pic>
                <p:nvPicPr>
                  <p:cNvPr id="128" name="Ink 127">
                    <a:extLst>
                      <a:ext uri="{FF2B5EF4-FFF2-40B4-BE49-F238E27FC236}">
                        <a16:creationId xmlns:a16="http://schemas.microsoft.com/office/drawing/2014/main" id="{5C9B4F61-44A9-48A3-B84D-54B16D8D0792}"/>
                      </a:ext>
                    </a:extLst>
                  </p:cNvPr>
                  <p:cNvPicPr/>
                  <p:nvPr/>
                </p:nvPicPr>
                <p:blipFill>
                  <a:blip r:embed="rId105"/>
                  <a:stretch>
                    <a:fillRect/>
                  </a:stretch>
                </p:blipFill>
                <p:spPr>
                  <a:xfrm>
                    <a:off x="6713585" y="4213606"/>
                    <a:ext cx="135360" cy="159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6">
                <p14:nvContentPartPr>
                  <p14:cNvPr id="240" name="Ink 239">
                    <a:extLst>
                      <a:ext uri="{FF2B5EF4-FFF2-40B4-BE49-F238E27FC236}">
                        <a16:creationId xmlns:a16="http://schemas.microsoft.com/office/drawing/2014/main" id="{58E2A8BD-6D57-1397-24A9-06DDC12676AD}"/>
                      </a:ext>
                    </a:extLst>
                  </p14:cNvPr>
                  <p14:cNvContentPartPr/>
                  <p14:nvPr/>
                </p14:nvContentPartPr>
                <p14:xfrm>
                  <a:off x="6757145" y="4295326"/>
                  <a:ext cx="1440" cy="2520"/>
                </p14:xfrm>
              </p:contentPart>
            </mc:Choice>
            <mc:Fallback xmlns="">
              <p:pic>
                <p:nvPicPr>
                  <p:cNvPr id="129" name="Ink 128">
                    <a:extLst>
                      <a:ext uri="{FF2B5EF4-FFF2-40B4-BE49-F238E27FC236}">
                        <a16:creationId xmlns:a16="http://schemas.microsoft.com/office/drawing/2014/main" id="{3C4AB399-520D-4DFE-A0F4-D6785FC63EE3}"/>
                      </a:ext>
                    </a:extLst>
                  </p:cNvPr>
                  <p:cNvPicPr/>
                  <p:nvPr/>
                </p:nvPicPr>
                <p:blipFill>
                  <a:blip r:embed="rId107"/>
                  <a:stretch>
                    <a:fillRect/>
                  </a:stretch>
                </p:blipFill>
                <p:spPr>
                  <a:xfrm>
                    <a:off x="6739505" y="4277326"/>
                    <a:ext cx="37080" cy="38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8">
                <p14:nvContentPartPr>
                  <p14:cNvPr id="241" name="Ink 240">
                    <a:extLst>
                      <a:ext uri="{FF2B5EF4-FFF2-40B4-BE49-F238E27FC236}">
                        <a16:creationId xmlns:a16="http://schemas.microsoft.com/office/drawing/2014/main" id="{453591D7-98D7-3E6E-6D99-6B5902D9901C}"/>
                      </a:ext>
                    </a:extLst>
                  </p14:cNvPr>
                  <p14:cNvContentPartPr/>
                  <p14:nvPr/>
                </p14:nvContentPartPr>
                <p14:xfrm>
                  <a:off x="6635465" y="3928486"/>
                  <a:ext cx="127800" cy="159480"/>
                </p14:xfrm>
              </p:contentPart>
            </mc:Choice>
            <mc:Fallback xmlns="">
              <p:pic>
                <p:nvPicPr>
                  <p:cNvPr id="131" name="Ink 130">
                    <a:extLst>
                      <a:ext uri="{FF2B5EF4-FFF2-40B4-BE49-F238E27FC236}">
                        <a16:creationId xmlns:a16="http://schemas.microsoft.com/office/drawing/2014/main" id="{12B2061E-675B-4C0B-814A-DA24F9D8F821}"/>
                      </a:ext>
                    </a:extLst>
                  </p:cNvPr>
                  <p:cNvPicPr/>
                  <p:nvPr/>
                </p:nvPicPr>
                <p:blipFill>
                  <a:blip r:embed="rId109"/>
                  <a:stretch>
                    <a:fillRect/>
                  </a:stretch>
                </p:blipFill>
                <p:spPr>
                  <a:xfrm>
                    <a:off x="6617465" y="3910486"/>
                    <a:ext cx="163440" cy="195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0">
                <p14:nvContentPartPr>
                  <p14:cNvPr id="242" name="Ink 241">
                    <a:extLst>
                      <a:ext uri="{FF2B5EF4-FFF2-40B4-BE49-F238E27FC236}">
                        <a16:creationId xmlns:a16="http://schemas.microsoft.com/office/drawing/2014/main" id="{EC432DAF-FBBD-C72C-6E4E-217504DB7176}"/>
                      </a:ext>
                    </a:extLst>
                  </p14:cNvPr>
                  <p14:cNvContentPartPr/>
                  <p14:nvPr/>
                </p14:nvContentPartPr>
                <p14:xfrm>
                  <a:off x="6692345" y="4017406"/>
                  <a:ext cx="23040" cy="23040"/>
                </p14:xfrm>
              </p:contentPart>
            </mc:Choice>
            <mc:Fallback xmlns="">
              <p:pic>
                <p:nvPicPr>
                  <p:cNvPr id="132" name="Ink 131">
                    <a:extLst>
                      <a:ext uri="{FF2B5EF4-FFF2-40B4-BE49-F238E27FC236}">
                        <a16:creationId xmlns:a16="http://schemas.microsoft.com/office/drawing/2014/main" id="{D69981C5-D08A-4D1F-AB15-2F0D45471ADA}"/>
                      </a:ext>
                    </a:extLst>
                  </p:cNvPr>
                  <p:cNvPicPr/>
                  <p:nvPr/>
                </p:nvPicPr>
                <p:blipFill>
                  <a:blip r:embed="rId111"/>
                  <a:stretch>
                    <a:fillRect/>
                  </a:stretch>
                </p:blipFill>
                <p:spPr>
                  <a:xfrm>
                    <a:off x="6674705" y="3999766"/>
                    <a:ext cx="58680" cy="58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2">
                <p14:nvContentPartPr>
                  <p14:cNvPr id="243" name="Ink 242">
                    <a:extLst>
                      <a:ext uri="{FF2B5EF4-FFF2-40B4-BE49-F238E27FC236}">
                        <a16:creationId xmlns:a16="http://schemas.microsoft.com/office/drawing/2014/main" id="{A7168694-A8C0-B057-274D-28357949F6C7}"/>
                      </a:ext>
                    </a:extLst>
                  </p14:cNvPr>
                  <p14:cNvContentPartPr/>
                  <p14:nvPr/>
                </p14:nvContentPartPr>
                <p14:xfrm>
                  <a:off x="7350425" y="4140526"/>
                  <a:ext cx="19440" cy="1800"/>
                </p14:xfrm>
              </p:contentPart>
            </mc:Choice>
            <mc:Fallback xmlns="">
              <p:pic>
                <p:nvPicPr>
                  <p:cNvPr id="134" name="Ink 133">
                    <a:extLst>
                      <a:ext uri="{FF2B5EF4-FFF2-40B4-BE49-F238E27FC236}">
                        <a16:creationId xmlns:a16="http://schemas.microsoft.com/office/drawing/2014/main" id="{61250C8C-BC9C-40EC-8E54-C458189CF4B2}"/>
                      </a:ext>
                    </a:extLst>
                  </p:cNvPr>
                  <p:cNvPicPr/>
                  <p:nvPr/>
                </p:nvPicPr>
                <p:blipFill>
                  <a:blip r:embed="rId113"/>
                  <a:stretch>
                    <a:fillRect/>
                  </a:stretch>
                </p:blipFill>
                <p:spPr>
                  <a:xfrm>
                    <a:off x="7332785" y="4122526"/>
                    <a:ext cx="5508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4">
                <p14:nvContentPartPr>
                  <p14:cNvPr id="244" name="Ink 243">
                    <a:extLst>
                      <a:ext uri="{FF2B5EF4-FFF2-40B4-BE49-F238E27FC236}">
                        <a16:creationId xmlns:a16="http://schemas.microsoft.com/office/drawing/2014/main" id="{9DC17A56-015A-AFE9-8F33-485F8E42A8B1}"/>
                      </a:ext>
                    </a:extLst>
                  </p14:cNvPr>
                  <p14:cNvContentPartPr/>
                  <p14:nvPr/>
                </p14:nvContentPartPr>
                <p14:xfrm>
                  <a:off x="7450505" y="4179766"/>
                  <a:ext cx="29160" cy="15120"/>
                </p14:xfrm>
              </p:contentPart>
            </mc:Choice>
            <mc:Fallback xmlns="">
              <p:pic>
                <p:nvPicPr>
                  <p:cNvPr id="135" name="Ink 134">
                    <a:extLst>
                      <a:ext uri="{FF2B5EF4-FFF2-40B4-BE49-F238E27FC236}">
                        <a16:creationId xmlns:a16="http://schemas.microsoft.com/office/drawing/2014/main" id="{FC36237A-7AA0-4656-9799-610944840042}"/>
                      </a:ext>
                    </a:extLst>
                  </p:cNvPr>
                  <p:cNvPicPr/>
                  <p:nvPr/>
                </p:nvPicPr>
                <p:blipFill>
                  <a:blip r:embed="rId115"/>
                  <a:stretch>
                    <a:fillRect/>
                  </a:stretch>
                </p:blipFill>
                <p:spPr>
                  <a:xfrm>
                    <a:off x="7432865" y="4161766"/>
                    <a:ext cx="64800" cy="50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6">
                <p14:nvContentPartPr>
                  <p14:cNvPr id="245" name="Ink 244">
                    <a:extLst>
                      <a:ext uri="{FF2B5EF4-FFF2-40B4-BE49-F238E27FC236}">
                        <a16:creationId xmlns:a16="http://schemas.microsoft.com/office/drawing/2014/main" id="{3D456838-170A-A4F1-6091-14F19A34C72C}"/>
                      </a:ext>
                    </a:extLst>
                  </p14:cNvPr>
                  <p14:cNvContentPartPr/>
                  <p14:nvPr/>
                </p14:nvContentPartPr>
                <p14:xfrm>
                  <a:off x="7537265" y="4244206"/>
                  <a:ext cx="3600" cy="1800"/>
                </p14:xfrm>
              </p:contentPart>
            </mc:Choice>
            <mc:Fallback xmlns="">
              <p:pic>
                <p:nvPicPr>
                  <p:cNvPr id="136" name="Ink 135">
                    <a:extLst>
                      <a:ext uri="{FF2B5EF4-FFF2-40B4-BE49-F238E27FC236}">
                        <a16:creationId xmlns:a16="http://schemas.microsoft.com/office/drawing/2014/main" id="{3D25B46B-C1EE-485E-9449-43E44A9CD597}"/>
                      </a:ext>
                    </a:extLst>
                  </p:cNvPr>
                  <p:cNvPicPr/>
                  <p:nvPr/>
                </p:nvPicPr>
                <p:blipFill>
                  <a:blip r:embed="rId117"/>
                  <a:stretch>
                    <a:fillRect/>
                  </a:stretch>
                </p:blipFill>
                <p:spPr>
                  <a:xfrm>
                    <a:off x="7519265" y="4226206"/>
                    <a:ext cx="3924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8">
                <p14:nvContentPartPr>
                  <p14:cNvPr id="246" name="Ink 245">
                    <a:extLst>
                      <a:ext uri="{FF2B5EF4-FFF2-40B4-BE49-F238E27FC236}">
                        <a16:creationId xmlns:a16="http://schemas.microsoft.com/office/drawing/2014/main" id="{3F9BF8B4-8579-9E2D-FB5C-5625F989ACBE}"/>
                      </a:ext>
                    </a:extLst>
                  </p14:cNvPr>
                  <p14:cNvContentPartPr/>
                  <p14:nvPr/>
                </p14:nvContentPartPr>
                <p14:xfrm>
                  <a:off x="7597025" y="4277326"/>
                  <a:ext cx="10800" cy="24840"/>
                </p14:xfrm>
              </p:contentPart>
            </mc:Choice>
            <mc:Fallback xmlns="">
              <p:pic>
                <p:nvPicPr>
                  <p:cNvPr id="137" name="Ink 136">
                    <a:extLst>
                      <a:ext uri="{FF2B5EF4-FFF2-40B4-BE49-F238E27FC236}">
                        <a16:creationId xmlns:a16="http://schemas.microsoft.com/office/drawing/2014/main" id="{7DB8588F-4270-4703-A6F1-9A65497E5487}"/>
                      </a:ext>
                    </a:extLst>
                  </p:cNvPr>
                  <p:cNvPicPr/>
                  <p:nvPr/>
                </p:nvPicPr>
                <p:blipFill>
                  <a:blip r:embed="rId119"/>
                  <a:stretch>
                    <a:fillRect/>
                  </a:stretch>
                </p:blipFill>
                <p:spPr>
                  <a:xfrm>
                    <a:off x="7579385" y="4259686"/>
                    <a:ext cx="46440" cy="60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0">
                <p14:nvContentPartPr>
                  <p14:cNvPr id="247" name="Ink 246">
                    <a:extLst>
                      <a:ext uri="{FF2B5EF4-FFF2-40B4-BE49-F238E27FC236}">
                        <a16:creationId xmlns:a16="http://schemas.microsoft.com/office/drawing/2014/main" id="{5EE50DC9-3D84-3C6F-7B64-49142D5FE5C1}"/>
                      </a:ext>
                    </a:extLst>
                  </p14:cNvPr>
                  <p14:cNvContentPartPr/>
                  <p14:nvPr/>
                </p14:nvContentPartPr>
                <p14:xfrm>
                  <a:off x="7674785" y="4350766"/>
                  <a:ext cx="11160" cy="20520"/>
                </p14:xfrm>
              </p:contentPart>
            </mc:Choice>
            <mc:Fallback xmlns="">
              <p:pic>
                <p:nvPicPr>
                  <p:cNvPr id="138" name="Ink 137">
                    <a:extLst>
                      <a:ext uri="{FF2B5EF4-FFF2-40B4-BE49-F238E27FC236}">
                        <a16:creationId xmlns:a16="http://schemas.microsoft.com/office/drawing/2014/main" id="{5BF1FC13-5E24-45B8-86F0-42E46F4A4BDB}"/>
                      </a:ext>
                    </a:extLst>
                  </p:cNvPr>
                  <p:cNvPicPr/>
                  <p:nvPr/>
                </p:nvPicPr>
                <p:blipFill>
                  <a:blip r:embed="rId121"/>
                  <a:stretch>
                    <a:fillRect/>
                  </a:stretch>
                </p:blipFill>
                <p:spPr>
                  <a:xfrm>
                    <a:off x="7657145" y="4333126"/>
                    <a:ext cx="46800" cy="56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2">
                <p14:nvContentPartPr>
                  <p14:cNvPr id="248" name="Ink 247">
                    <a:extLst>
                      <a:ext uri="{FF2B5EF4-FFF2-40B4-BE49-F238E27FC236}">
                        <a16:creationId xmlns:a16="http://schemas.microsoft.com/office/drawing/2014/main" id="{9D7C7370-3EBB-2F54-F5BC-5C15F7044D44}"/>
                      </a:ext>
                    </a:extLst>
                  </p14:cNvPr>
                  <p14:cNvContentPartPr/>
                  <p14:nvPr/>
                </p14:nvContentPartPr>
                <p14:xfrm>
                  <a:off x="7747505" y="4395406"/>
                  <a:ext cx="34920" cy="27000"/>
                </p14:xfrm>
              </p:contentPart>
            </mc:Choice>
            <mc:Fallback xmlns="">
              <p:pic>
                <p:nvPicPr>
                  <p:cNvPr id="139" name="Ink 138">
                    <a:extLst>
                      <a:ext uri="{FF2B5EF4-FFF2-40B4-BE49-F238E27FC236}">
                        <a16:creationId xmlns:a16="http://schemas.microsoft.com/office/drawing/2014/main" id="{EB23EE1A-8D69-4FD1-B3F4-7E5259136325}"/>
                      </a:ext>
                    </a:extLst>
                  </p:cNvPr>
                  <p:cNvPicPr/>
                  <p:nvPr/>
                </p:nvPicPr>
                <p:blipFill>
                  <a:blip r:embed="rId123"/>
                  <a:stretch>
                    <a:fillRect/>
                  </a:stretch>
                </p:blipFill>
                <p:spPr>
                  <a:xfrm>
                    <a:off x="7729865" y="4377406"/>
                    <a:ext cx="70560" cy="62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4">
                <p14:nvContentPartPr>
                  <p14:cNvPr id="249" name="Ink 248">
                    <a:extLst>
                      <a:ext uri="{FF2B5EF4-FFF2-40B4-BE49-F238E27FC236}">
                        <a16:creationId xmlns:a16="http://schemas.microsoft.com/office/drawing/2014/main" id="{DC73ABB4-4AC6-5BBA-014F-B192F627E90D}"/>
                      </a:ext>
                    </a:extLst>
                  </p14:cNvPr>
                  <p14:cNvContentPartPr/>
                  <p14:nvPr/>
                </p14:nvContentPartPr>
                <p14:xfrm>
                  <a:off x="7829585" y="4468486"/>
                  <a:ext cx="7920" cy="28080"/>
                </p14:xfrm>
              </p:contentPart>
            </mc:Choice>
            <mc:Fallback xmlns="">
              <p:pic>
                <p:nvPicPr>
                  <p:cNvPr id="140" name="Ink 139">
                    <a:extLst>
                      <a:ext uri="{FF2B5EF4-FFF2-40B4-BE49-F238E27FC236}">
                        <a16:creationId xmlns:a16="http://schemas.microsoft.com/office/drawing/2014/main" id="{343A1326-18B2-4A57-A5C9-AAAAAB5F4E83}"/>
                      </a:ext>
                    </a:extLst>
                  </p:cNvPr>
                  <p:cNvPicPr/>
                  <p:nvPr/>
                </p:nvPicPr>
                <p:blipFill>
                  <a:blip r:embed="rId125"/>
                  <a:stretch>
                    <a:fillRect/>
                  </a:stretch>
                </p:blipFill>
                <p:spPr>
                  <a:xfrm>
                    <a:off x="7811945" y="4450846"/>
                    <a:ext cx="43560" cy="63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6">
                <p14:nvContentPartPr>
                  <p14:cNvPr id="250" name="Ink 249">
                    <a:extLst>
                      <a:ext uri="{FF2B5EF4-FFF2-40B4-BE49-F238E27FC236}">
                        <a16:creationId xmlns:a16="http://schemas.microsoft.com/office/drawing/2014/main" id="{909788B4-FD68-62EE-EC78-21B31598672A}"/>
                      </a:ext>
                    </a:extLst>
                  </p14:cNvPr>
                  <p14:cNvContentPartPr/>
                  <p14:nvPr/>
                </p14:nvContentPartPr>
                <p14:xfrm>
                  <a:off x="7863785" y="4525726"/>
                  <a:ext cx="8640" cy="26280"/>
                </p14:xfrm>
              </p:contentPart>
            </mc:Choice>
            <mc:Fallback xmlns="">
              <p:pic>
                <p:nvPicPr>
                  <p:cNvPr id="141" name="Ink 140">
                    <a:extLst>
                      <a:ext uri="{FF2B5EF4-FFF2-40B4-BE49-F238E27FC236}">
                        <a16:creationId xmlns:a16="http://schemas.microsoft.com/office/drawing/2014/main" id="{E1432AA5-81BB-42B5-8248-BBB3F8CCB017}"/>
                      </a:ext>
                    </a:extLst>
                  </p:cNvPr>
                  <p:cNvPicPr/>
                  <p:nvPr/>
                </p:nvPicPr>
                <p:blipFill>
                  <a:blip r:embed="rId127"/>
                  <a:stretch>
                    <a:fillRect/>
                  </a:stretch>
                </p:blipFill>
                <p:spPr>
                  <a:xfrm>
                    <a:off x="7846145" y="4507726"/>
                    <a:ext cx="44280" cy="61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8">
                <p14:nvContentPartPr>
                  <p14:cNvPr id="251" name="Ink 250">
                    <a:extLst>
                      <a:ext uri="{FF2B5EF4-FFF2-40B4-BE49-F238E27FC236}">
                        <a16:creationId xmlns:a16="http://schemas.microsoft.com/office/drawing/2014/main" id="{3C170592-3A1A-7791-9A34-E98F794F92A4}"/>
                      </a:ext>
                    </a:extLst>
                  </p14:cNvPr>
                  <p14:cNvContentPartPr/>
                  <p14:nvPr/>
                </p14:nvContentPartPr>
                <p14:xfrm>
                  <a:off x="7912025" y="4594486"/>
                  <a:ext cx="95400" cy="139680"/>
                </p14:xfrm>
              </p:contentPart>
            </mc:Choice>
            <mc:Fallback xmlns="">
              <p:pic>
                <p:nvPicPr>
                  <p:cNvPr id="142" name="Ink 141">
                    <a:extLst>
                      <a:ext uri="{FF2B5EF4-FFF2-40B4-BE49-F238E27FC236}">
                        <a16:creationId xmlns:a16="http://schemas.microsoft.com/office/drawing/2014/main" id="{1AC9A7E7-D871-48C9-BA2B-36E1CA533315}"/>
                      </a:ext>
                    </a:extLst>
                  </p:cNvPr>
                  <p:cNvPicPr/>
                  <p:nvPr/>
                </p:nvPicPr>
                <p:blipFill>
                  <a:blip r:embed="rId129"/>
                  <a:stretch>
                    <a:fillRect/>
                  </a:stretch>
                </p:blipFill>
                <p:spPr>
                  <a:xfrm>
                    <a:off x="7894025" y="4576846"/>
                    <a:ext cx="131040" cy="175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0">
                <p14:nvContentPartPr>
                  <p14:cNvPr id="252" name="Ink 251">
                    <a:extLst>
                      <a:ext uri="{FF2B5EF4-FFF2-40B4-BE49-F238E27FC236}">
                        <a16:creationId xmlns:a16="http://schemas.microsoft.com/office/drawing/2014/main" id="{18644E10-6C02-BA44-FD9A-B1F40BC20E4F}"/>
                      </a:ext>
                    </a:extLst>
                  </p14:cNvPr>
                  <p14:cNvContentPartPr/>
                  <p14:nvPr/>
                </p14:nvContentPartPr>
                <p14:xfrm>
                  <a:off x="8029745" y="4785646"/>
                  <a:ext cx="2520" cy="14040"/>
                </p14:xfrm>
              </p:contentPart>
            </mc:Choice>
            <mc:Fallback xmlns="">
              <p:pic>
                <p:nvPicPr>
                  <p:cNvPr id="143" name="Ink 142">
                    <a:extLst>
                      <a:ext uri="{FF2B5EF4-FFF2-40B4-BE49-F238E27FC236}">
                        <a16:creationId xmlns:a16="http://schemas.microsoft.com/office/drawing/2014/main" id="{F92499C2-C348-4DFC-BEB9-C3234B623E8F}"/>
                      </a:ext>
                    </a:extLst>
                  </p:cNvPr>
                  <p:cNvPicPr/>
                  <p:nvPr/>
                </p:nvPicPr>
                <p:blipFill>
                  <a:blip r:embed="rId131"/>
                  <a:stretch>
                    <a:fillRect/>
                  </a:stretch>
                </p:blipFill>
                <p:spPr>
                  <a:xfrm>
                    <a:off x="8012105" y="4767646"/>
                    <a:ext cx="38160" cy="49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2">
                <p14:nvContentPartPr>
                  <p14:cNvPr id="253" name="Ink 252">
                    <a:extLst>
                      <a:ext uri="{FF2B5EF4-FFF2-40B4-BE49-F238E27FC236}">
                        <a16:creationId xmlns:a16="http://schemas.microsoft.com/office/drawing/2014/main" id="{C10C790E-4B6F-825F-35B4-27CDDBDC59B8}"/>
                      </a:ext>
                    </a:extLst>
                  </p14:cNvPr>
                  <p14:cNvContentPartPr/>
                  <p14:nvPr/>
                </p14:nvContentPartPr>
                <p14:xfrm>
                  <a:off x="8109665" y="4783486"/>
                  <a:ext cx="360" cy="360"/>
                </p14:xfrm>
              </p:contentPart>
            </mc:Choice>
            <mc:Fallback xmlns="">
              <p:pic>
                <p:nvPicPr>
                  <p:cNvPr id="145" name="Ink 144">
                    <a:extLst>
                      <a:ext uri="{FF2B5EF4-FFF2-40B4-BE49-F238E27FC236}">
                        <a16:creationId xmlns:a16="http://schemas.microsoft.com/office/drawing/2014/main" id="{F2D3A684-88F3-47CA-92D3-4CEB2CB22A22}"/>
                      </a:ext>
                    </a:extLst>
                  </p:cNvPr>
                  <p:cNvPicPr/>
                  <p:nvPr/>
                </p:nvPicPr>
                <p:blipFill>
                  <a:blip r:embed="rId133"/>
                  <a:stretch>
                    <a:fillRect/>
                  </a:stretch>
                </p:blipFill>
                <p:spPr>
                  <a:xfrm>
                    <a:off x="8092025" y="476548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4">
                <p14:nvContentPartPr>
                  <p14:cNvPr id="254" name="Ink 253">
                    <a:extLst>
                      <a:ext uri="{FF2B5EF4-FFF2-40B4-BE49-F238E27FC236}">
                        <a16:creationId xmlns:a16="http://schemas.microsoft.com/office/drawing/2014/main" id="{6C1265DE-0035-8A74-4DC0-5673553798D3}"/>
                      </a:ext>
                    </a:extLst>
                  </p14:cNvPr>
                  <p14:cNvContentPartPr/>
                  <p14:nvPr/>
                </p14:nvContentPartPr>
                <p14:xfrm>
                  <a:off x="8077985" y="4747846"/>
                  <a:ext cx="10800" cy="6120"/>
                </p14:xfrm>
              </p:contentPart>
            </mc:Choice>
            <mc:Fallback xmlns="">
              <p:pic>
                <p:nvPicPr>
                  <p:cNvPr id="146" name="Ink 145">
                    <a:extLst>
                      <a:ext uri="{FF2B5EF4-FFF2-40B4-BE49-F238E27FC236}">
                        <a16:creationId xmlns:a16="http://schemas.microsoft.com/office/drawing/2014/main" id="{F9441EF9-DE5B-4505-B5CD-38966B6741E7}"/>
                      </a:ext>
                    </a:extLst>
                  </p:cNvPr>
                  <p:cNvPicPr/>
                  <p:nvPr/>
                </p:nvPicPr>
                <p:blipFill>
                  <a:blip r:embed="rId135"/>
                  <a:stretch>
                    <a:fillRect/>
                  </a:stretch>
                </p:blipFill>
                <p:spPr>
                  <a:xfrm>
                    <a:off x="8059985" y="4730206"/>
                    <a:ext cx="46440" cy="41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6">
                <p14:nvContentPartPr>
                  <p14:cNvPr id="255" name="Ink 254">
                    <a:extLst>
                      <a:ext uri="{FF2B5EF4-FFF2-40B4-BE49-F238E27FC236}">
                        <a16:creationId xmlns:a16="http://schemas.microsoft.com/office/drawing/2014/main" id="{1F3F9A2D-409F-E212-76F3-75E18FDC6D24}"/>
                      </a:ext>
                    </a:extLst>
                  </p14:cNvPr>
                  <p14:cNvContentPartPr/>
                  <p14:nvPr/>
                </p14:nvContentPartPr>
                <p14:xfrm>
                  <a:off x="7976825" y="4595926"/>
                  <a:ext cx="67680" cy="102600"/>
                </p14:xfrm>
              </p:contentPart>
            </mc:Choice>
            <mc:Fallback xmlns="">
              <p:pic>
                <p:nvPicPr>
                  <p:cNvPr id="147" name="Ink 146">
                    <a:extLst>
                      <a:ext uri="{FF2B5EF4-FFF2-40B4-BE49-F238E27FC236}">
                        <a16:creationId xmlns:a16="http://schemas.microsoft.com/office/drawing/2014/main" id="{333AEE37-6DCD-46F4-B9C3-43FEE8934834}"/>
                      </a:ext>
                    </a:extLst>
                  </p:cNvPr>
                  <p:cNvPicPr/>
                  <p:nvPr/>
                </p:nvPicPr>
                <p:blipFill>
                  <a:blip r:embed="rId137"/>
                  <a:stretch>
                    <a:fillRect/>
                  </a:stretch>
                </p:blipFill>
                <p:spPr>
                  <a:xfrm>
                    <a:off x="7958825" y="4578286"/>
                    <a:ext cx="103320" cy="138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8">
                <p14:nvContentPartPr>
                  <p14:cNvPr id="256" name="Ink 255">
                    <a:extLst>
                      <a:ext uri="{FF2B5EF4-FFF2-40B4-BE49-F238E27FC236}">
                        <a16:creationId xmlns:a16="http://schemas.microsoft.com/office/drawing/2014/main" id="{A9B2574B-B5DB-7162-79D7-A600DB058E52}"/>
                      </a:ext>
                    </a:extLst>
                  </p14:cNvPr>
                  <p14:cNvContentPartPr/>
                  <p14:nvPr/>
                </p14:nvContentPartPr>
                <p14:xfrm>
                  <a:off x="7908425" y="4550206"/>
                  <a:ext cx="29880" cy="11520"/>
                </p14:xfrm>
              </p:contentPart>
            </mc:Choice>
            <mc:Fallback xmlns="">
              <p:pic>
                <p:nvPicPr>
                  <p:cNvPr id="148" name="Ink 147">
                    <a:extLst>
                      <a:ext uri="{FF2B5EF4-FFF2-40B4-BE49-F238E27FC236}">
                        <a16:creationId xmlns:a16="http://schemas.microsoft.com/office/drawing/2014/main" id="{58F758F4-FE6E-4402-A74F-265C1A06FF14}"/>
                      </a:ext>
                    </a:extLst>
                  </p:cNvPr>
                  <p:cNvPicPr/>
                  <p:nvPr/>
                </p:nvPicPr>
                <p:blipFill>
                  <a:blip r:embed="rId139"/>
                  <a:stretch>
                    <a:fillRect/>
                  </a:stretch>
                </p:blipFill>
                <p:spPr>
                  <a:xfrm>
                    <a:off x="7890425" y="4532206"/>
                    <a:ext cx="65520" cy="47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0">
                <p14:nvContentPartPr>
                  <p14:cNvPr id="257" name="Ink 256">
                    <a:extLst>
                      <a:ext uri="{FF2B5EF4-FFF2-40B4-BE49-F238E27FC236}">
                        <a16:creationId xmlns:a16="http://schemas.microsoft.com/office/drawing/2014/main" id="{33A7D8A0-1ABC-534A-BCBD-38900F187D1B}"/>
                      </a:ext>
                    </a:extLst>
                  </p14:cNvPr>
                  <p14:cNvContentPartPr/>
                  <p14:nvPr/>
                </p14:nvContentPartPr>
                <p14:xfrm>
                  <a:off x="7837505" y="4447246"/>
                  <a:ext cx="70560" cy="66240"/>
                </p14:xfrm>
              </p:contentPart>
            </mc:Choice>
            <mc:Fallback xmlns="">
              <p:pic>
                <p:nvPicPr>
                  <p:cNvPr id="149" name="Ink 148">
                    <a:extLst>
                      <a:ext uri="{FF2B5EF4-FFF2-40B4-BE49-F238E27FC236}">
                        <a16:creationId xmlns:a16="http://schemas.microsoft.com/office/drawing/2014/main" id="{DE2973C8-A650-4A9A-9925-1EED77ABF571}"/>
                      </a:ext>
                    </a:extLst>
                  </p:cNvPr>
                  <p:cNvPicPr/>
                  <p:nvPr/>
                </p:nvPicPr>
                <p:blipFill>
                  <a:blip r:embed="rId141"/>
                  <a:stretch>
                    <a:fillRect/>
                  </a:stretch>
                </p:blipFill>
                <p:spPr>
                  <a:xfrm>
                    <a:off x="7819505" y="4429246"/>
                    <a:ext cx="106200" cy="101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2">
                <p14:nvContentPartPr>
                  <p14:cNvPr id="258" name="Ink 257">
                    <a:extLst>
                      <a:ext uri="{FF2B5EF4-FFF2-40B4-BE49-F238E27FC236}">
                        <a16:creationId xmlns:a16="http://schemas.microsoft.com/office/drawing/2014/main" id="{6390CEA5-A04E-8E52-CE0B-FA7D783C9B22}"/>
                      </a:ext>
                    </a:extLst>
                  </p14:cNvPr>
                  <p14:cNvContentPartPr/>
                  <p14:nvPr/>
                </p14:nvContentPartPr>
                <p14:xfrm>
                  <a:off x="7759025" y="4404766"/>
                  <a:ext cx="8640" cy="13680"/>
                </p14:xfrm>
              </p:contentPart>
            </mc:Choice>
            <mc:Fallback xmlns="">
              <p:pic>
                <p:nvPicPr>
                  <p:cNvPr id="150" name="Ink 149">
                    <a:extLst>
                      <a:ext uri="{FF2B5EF4-FFF2-40B4-BE49-F238E27FC236}">
                        <a16:creationId xmlns:a16="http://schemas.microsoft.com/office/drawing/2014/main" id="{B5AD7B56-EF11-4282-9BCB-8BCDC9138817}"/>
                      </a:ext>
                    </a:extLst>
                  </p:cNvPr>
                  <p:cNvPicPr/>
                  <p:nvPr/>
                </p:nvPicPr>
                <p:blipFill>
                  <a:blip r:embed="rId143"/>
                  <a:stretch>
                    <a:fillRect/>
                  </a:stretch>
                </p:blipFill>
                <p:spPr>
                  <a:xfrm>
                    <a:off x="7741385" y="4387126"/>
                    <a:ext cx="44280" cy="49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4">
                <p14:nvContentPartPr>
                  <p14:cNvPr id="259" name="Ink 258">
                    <a:extLst>
                      <a:ext uri="{FF2B5EF4-FFF2-40B4-BE49-F238E27FC236}">
                        <a16:creationId xmlns:a16="http://schemas.microsoft.com/office/drawing/2014/main" id="{98F1ED47-B802-CCE1-272E-067D23200FFC}"/>
                      </a:ext>
                    </a:extLst>
                  </p14:cNvPr>
                  <p14:cNvContentPartPr/>
                  <p14:nvPr/>
                </p14:nvContentPartPr>
                <p14:xfrm>
                  <a:off x="7719785" y="4357966"/>
                  <a:ext cx="25560" cy="12600"/>
                </p14:xfrm>
              </p:contentPart>
            </mc:Choice>
            <mc:Fallback xmlns="">
              <p:pic>
                <p:nvPicPr>
                  <p:cNvPr id="151" name="Ink 150">
                    <a:extLst>
                      <a:ext uri="{FF2B5EF4-FFF2-40B4-BE49-F238E27FC236}">
                        <a16:creationId xmlns:a16="http://schemas.microsoft.com/office/drawing/2014/main" id="{EF783965-A7D2-4977-855A-66707FD4F8D5}"/>
                      </a:ext>
                    </a:extLst>
                  </p:cNvPr>
                  <p:cNvPicPr/>
                  <p:nvPr/>
                </p:nvPicPr>
                <p:blipFill>
                  <a:blip r:embed="rId145"/>
                  <a:stretch>
                    <a:fillRect/>
                  </a:stretch>
                </p:blipFill>
                <p:spPr>
                  <a:xfrm>
                    <a:off x="7702145" y="4339966"/>
                    <a:ext cx="61200" cy="48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6">
                <p14:nvContentPartPr>
                  <p14:cNvPr id="260" name="Ink 259">
                    <a:extLst>
                      <a:ext uri="{FF2B5EF4-FFF2-40B4-BE49-F238E27FC236}">
                        <a16:creationId xmlns:a16="http://schemas.microsoft.com/office/drawing/2014/main" id="{4706DA4A-0142-94C0-F6F0-7B0E9F7B34D3}"/>
                      </a:ext>
                    </a:extLst>
                  </p14:cNvPr>
                  <p14:cNvContentPartPr/>
                  <p14:nvPr/>
                </p14:nvContentPartPr>
                <p14:xfrm>
                  <a:off x="7652825" y="4297126"/>
                  <a:ext cx="55080" cy="14760"/>
                </p14:xfrm>
              </p:contentPart>
            </mc:Choice>
            <mc:Fallback xmlns="">
              <p:pic>
                <p:nvPicPr>
                  <p:cNvPr id="152" name="Ink 151">
                    <a:extLst>
                      <a:ext uri="{FF2B5EF4-FFF2-40B4-BE49-F238E27FC236}">
                        <a16:creationId xmlns:a16="http://schemas.microsoft.com/office/drawing/2014/main" id="{0CADA061-E22A-4351-94BD-26E4FEC4503D}"/>
                      </a:ext>
                    </a:extLst>
                  </p:cNvPr>
                  <p:cNvPicPr/>
                  <p:nvPr/>
                </p:nvPicPr>
                <p:blipFill>
                  <a:blip r:embed="rId147"/>
                  <a:stretch>
                    <a:fillRect/>
                  </a:stretch>
                </p:blipFill>
                <p:spPr>
                  <a:xfrm>
                    <a:off x="7634825" y="4279486"/>
                    <a:ext cx="90720" cy="50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8">
                <p14:nvContentPartPr>
                  <p14:cNvPr id="261" name="Ink 260">
                    <a:extLst>
                      <a:ext uri="{FF2B5EF4-FFF2-40B4-BE49-F238E27FC236}">
                        <a16:creationId xmlns:a16="http://schemas.microsoft.com/office/drawing/2014/main" id="{A42C6BB0-ED6D-6E53-F328-0611743E0249}"/>
                      </a:ext>
                    </a:extLst>
                  </p14:cNvPr>
                  <p14:cNvContentPartPr/>
                  <p14:nvPr/>
                </p14:nvContentPartPr>
                <p14:xfrm>
                  <a:off x="7567505" y="4278046"/>
                  <a:ext cx="16200" cy="10800"/>
                </p14:xfrm>
              </p:contentPart>
            </mc:Choice>
            <mc:Fallback xmlns="">
              <p:pic>
                <p:nvPicPr>
                  <p:cNvPr id="153" name="Ink 152">
                    <a:extLst>
                      <a:ext uri="{FF2B5EF4-FFF2-40B4-BE49-F238E27FC236}">
                        <a16:creationId xmlns:a16="http://schemas.microsoft.com/office/drawing/2014/main" id="{3743FFCB-996D-405E-A93E-26854470E47D}"/>
                      </a:ext>
                    </a:extLst>
                  </p:cNvPr>
                  <p:cNvPicPr/>
                  <p:nvPr/>
                </p:nvPicPr>
                <p:blipFill>
                  <a:blip r:embed="rId149"/>
                  <a:stretch>
                    <a:fillRect/>
                  </a:stretch>
                </p:blipFill>
                <p:spPr>
                  <a:xfrm>
                    <a:off x="7549505" y="4260406"/>
                    <a:ext cx="51840" cy="46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0">
                <p14:nvContentPartPr>
                  <p14:cNvPr id="262" name="Ink 261">
                    <a:extLst>
                      <a:ext uri="{FF2B5EF4-FFF2-40B4-BE49-F238E27FC236}">
                        <a16:creationId xmlns:a16="http://schemas.microsoft.com/office/drawing/2014/main" id="{850ADF0E-46BE-13DD-3D1F-7C83F953D17A}"/>
                      </a:ext>
                    </a:extLst>
                  </p14:cNvPr>
                  <p14:cNvContentPartPr/>
                  <p14:nvPr/>
                </p14:nvContentPartPr>
                <p14:xfrm>
                  <a:off x="7521425" y="4215046"/>
                  <a:ext cx="29520" cy="20520"/>
                </p14:xfrm>
              </p:contentPart>
            </mc:Choice>
            <mc:Fallback xmlns="">
              <p:pic>
                <p:nvPicPr>
                  <p:cNvPr id="154" name="Ink 153">
                    <a:extLst>
                      <a:ext uri="{FF2B5EF4-FFF2-40B4-BE49-F238E27FC236}">
                        <a16:creationId xmlns:a16="http://schemas.microsoft.com/office/drawing/2014/main" id="{CDA4299E-AF41-4EF8-8F1E-5856C4C6BCCD}"/>
                      </a:ext>
                    </a:extLst>
                  </p:cNvPr>
                  <p:cNvPicPr/>
                  <p:nvPr/>
                </p:nvPicPr>
                <p:blipFill>
                  <a:blip r:embed="rId151"/>
                  <a:stretch>
                    <a:fillRect/>
                  </a:stretch>
                </p:blipFill>
                <p:spPr>
                  <a:xfrm>
                    <a:off x="7503425" y="4197046"/>
                    <a:ext cx="65160" cy="56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2">
                <p14:nvContentPartPr>
                  <p14:cNvPr id="263" name="Ink 262">
                    <a:extLst>
                      <a:ext uri="{FF2B5EF4-FFF2-40B4-BE49-F238E27FC236}">
                        <a16:creationId xmlns:a16="http://schemas.microsoft.com/office/drawing/2014/main" id="{C4FF59EB-5063-647F-245B-F15D31B2D8CA}"/>
                      </a:ext>
                    </a:extLst>
                  </p14:cNvPr>
                  <p14:cNvContentPartPr/>
                  <p14:nvPr/>
                </p14:nvContentPartPr>
                <p14:xfrm>
                  <a:off x="7416305" y="4206406"/>
                  <a:ext cx="14760" cy="7920"/>
                </p14:xfrm>
              </p:contentPart>
            </mc:Choice>
            <mc:Fallback xmlns="">
              <p:pic>
                <p:nvPicPr>
                  <p:cNvPr id="155" name="Ink 154">
                    <a:extLst>
                      <a:ext uri="{FF2B5EF4-FFF2-40B4-BE49-F238E27FC236}">
                        <a16:creationId xmlns:a16="http://schemas.microsoft.com/office/drawing/2014/main" id="{E24A1541-642A-4847-BDC1-BD6AE6C41E57}"/>
                      </a:ext>
                    </a:extLst>
                  </p:cNvPr>
                  <p:cNvPicPr/>
                  <p:nvPr/>
                </p:nvPicPr>
                <p:blipFill>
                  <a:blip r:embed="rId153"/>
                  <a:stretch>
                    <a:fillRect/>
                  </a:stretch>
                </p:blipFill>
                <p:spPr>
                  <a:xfrm>
                    <a:off x="7398305" y="4188406"/>
                    <a:ext cx="50400" cy="43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4">
                <p14:nvContentPartPr>
                  <p14:cNvPr id="264" name="Ink 263">
                    <a:extLst>
                      <a:ext uri="{FF2B5EF4-FFF2-40B4-BE49-F238E27FC236}">
                        <a16:creationId xmlns:a16="http://schemas.microsoft.com/office/drawing/2014/main" id="{B6303B8A-087F-05D5-469C-1199984995E6}"/>
                      </a:ext>
                    </a:extLst>
                  </p14:cNvPr>
                  <p14:cNvContentPartPr/>
                  <p14:nvPr/>
                </p14:nvContentPartPr>
                <p14:xfrm>
                  <a:off x="7366265" y="4180846"/>
                  <a:ext cx="18720" cy="4320"/>
                </p14:xfrm>
              </p:contentPart>
            </mc:Choice>
            <mc:Fallback xmlns="">
              <p:pic>
                <p:nvPicPr>
                  <p:cNvPr id="156" name="Ink 155">
                    <a:extLst>
                      <a:ext uri="{FF2B5EF4-FFF2-40B4-BE49-F238E27FC236}">
                        <a16:creationId xmlns:a16="http://schemas.microsoft.com/office/drawing/2014/main" id="{8A845D28-36E5-4722-9155-14101B69F1FA}"/>
                      </a:ext>
                    </a:extLst>
                  </p:cNvPr>
                  <p:cNvPicPr/>
                  <p:nvPr/>
                </p:nvPicPr>
                <p:blipFill>
                  <a:blip r:embed="rId155"/>
                  <a:stretch>
                    <a:fillRect/>
                  </a:stretch>
                </p:blipFill>
                <p:spPr>
                  <a:xfrm>
                    <a:off x="7348265" y="4163206"/>
                    <a:ext cx="54360" cy="39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6">
                <p14:nvContentPartPr>
                  <p14:cNvPr id="265" name="Ink 264">
                    <a:extLst>
                      <a:ext uri="{FF2B5EF4-FFF2-40B4-BE49-F238E27FC236}">
                        <a16:creationId xmlns:a16="http://schemas.microsoft.com/office/drawing/2014/main" id="{8B7D7443-05C6-D777-6F17-5C9FF3D3F49E}"/>
                      </a:ext>
                    </a:extLst>
                  </p14:cNvPr>
                  <p14:cNvContentPartPr/>
                  <p14:nvPr/>
                </p14:nvContentPartPr>
                <p14:xfrm>
                  <a:off x="5740865" y="4701766"/>
                  <a:ext cx="36720" cy="64440"/>
                </p14:xfrm>
              </p:contentPart>
            </mc:Choice>
            <mc:Fallback xmlns="">
              <p:pic>
                <p:nvPicPr>
                  <p:cNvPr id="158" name="Ink 157">
                    <a:extLst>
                      <a:ext uri="{FF2B5EF4-FFF2-40B4-BE49-F238E27FC236}">
                        <a16:creationId xmlns:a16="http://schemas.microsoft.com/office/drawing/2014/main" id="{0CFF9E77-5291-416D-90A5-31837BC40EE7}"/>
                      </a:ext>
                    </a:extLst>
                  </p:cNvPr>
                  <p:cNvPicPr/>
                  <p:nvPr/>
                </p:nvPicPr>
                <p:blipFill>
                  <a:blip r:embed="rId157"/>
                  <a:stretch>
                    <a:fillRect/>
                  </a:stretch>
                </p:blipFill>
                <p:spPr>
                  <a:xfrm>
                    <a:off x="5722865" y="4684126"/>
                    <a:ext cx="72360" cy="100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8">
                <p14:nvContentPartPr>
                  <p14:cNvPr id="266" name="Ink 265">
                    <a:extLst>
                      <a:ext uri="{FF2B5EF4-FFF2-40B4-BE49-F238E27FC236}">
                        <a16:creationId xmlns:a16="http://schemas.microsoft.com/office/drawing/2014/main" id="{EEBF016B-EA33-FADA-B5C4-9E005F40BA8D}"/>
                      </a:ext>
                    </a:extLst>
                  </p14:cNvPr>
                  <p14:cNvContentPartPr/>
                  <p14:nvPr/>
                </p14:nvContentPartPr>
                <p14:xfrm>
                  <a:off x="5827985" y="4676566"/>
                  <a:ext cx="61200" cy="87480"/>
                </p14:xfrm>
              </p:contentPart>
            </mc:Choice>
            <mc:Fallback xmlns="">
              <p:pic>
                <p:nvPicPr>
                  <p:cNvPr id="159" name="Ink 158">
                    <a:extLst>
                      <a:ext uri="{FF2B5EF4-FFF2-40B4-BE49-F238E27FC236}">
                        <a16:creationId xmlns:a16="http://schemas.microsoft.com/office/drawing/2014/main" id="{A2F74E30-21F1-48F8-9845-DC815F62D446}"/>
                      </a:ext>
                    </a:extLst>
                  </p:cNvPr>
                  <p:cNvPicPr/>
                  <p:nvPr/>
                </p:nvPicPr>
                <p:blipFill>
                  <a:blip r:embed="rId159"/>
                  <a:stretch>
                    <a:fillRect/>
                  </a:stretch>
                </p:blipFill>
                <p:spPr>
                  <a:xfrm>
                    <a:off x="5810345" y="4658926"/>
                    <a:ext cx="96840" cy="123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0">
                <p14:nvContentPartPr>
                  <p14:cNvPr id="267" name="Ink 266">
                    <a:extLst>
                      <a:ext uri="{FF2B5EF4-FFF2-40B4-BE49-F238E27FC236}">
                        <a16:creationId xmlns:a16="http://schemas.microsoft.com/office/drawing/2014/main" id="{0BA912A6-65CD-0694-1191-81A9B3CA1AC7}"/>
                      </a:ext>
                    </a:extLst>
                  </p14:cNvPr>
                  <p14:cNvContentPartPr/>
                  <p14:nvPr/>
                </p14:nvContentPartPr>
                <p14:xfrm>
                  <a:off x="5892425" y="4679086"/>
                  <a:ext cx="70920" cy="77400"/>
                </p14:xfrm>
              </p:contentPart>
            </mc:Choice>
            <mc:Fallback xmlns="">
              <p:pic>
                <p:nvPicPr>
                  <p:cNvPr id="160" name="Ink 159">
                    <a:extLst>
                      <a:ext uri="{FF2B5EF4-FFF2-40B4-BE49-F238E27FC236}">
                        <a16:creationId xmlns:a16="http://schemas.microsoft.com/office/drawing/2014/main" id="{02FAFF19-EB23-482D-A0C8-A58B4BBE0929}"/>
                      </a:ext>
                    </a:extLst>
                  </p:cNvPr>
                  <p:cNvPicPr/>
                  <p:nvPr/>
                </p:nvPicPr>
                <p:blipFill>
                  <a:blip r:embed="rId161"/>
                  <a:stretch>
                    <a:fillRect/>
                  </a:stretch>
                </p:blipFill>
                <p:spPr>
                  <a:xfrm>
                    <a:off x="5874785" y="4661086"/>
                    <a:ext cx="106560" cy="113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2">
                <p14:nvContentPartPr>
                  <p14:cNvPr id="268" name="Ink 267">
                    <a:extLst>
                      <a:ext uri="{FF2B5EF4-FFF2-40B4-BE49-F238E27FC236}">
                        <a16:creationId xmlns:a16="http://schemas.microsoft.com/office/drawing/2014/main" id="{9A86D847-D042-3CEE-63CA-6988D3CA9A2C}"/>
                      </a:ext>
                    </a:extLst>
                  </p14:cNvPr>
                  <p14:cNvContentPartPr/>
                  <p14:nvPr/>
                </p14:nvContentPartPr>
                <p14:xfrm>
                  <a:off x="5982065" y="4707166"/>
                  <a:ext cx="51840" cy="48600"/>
                </p14:xfrm>
              </p:contentPart>
            </mc:Choice>
            <mc:Fallback xmlns="">
              <p:pic>
                <p:nvPicPr>
                  <p:cNvPr id="161" name="Ink 160">
                    <a:extLst>
                      <a:ext uri="{FF2B5EF4-FFF2-40B4-BE49-F238E27FC236}">
                        <a16:creationId xmlns:a16="http://schemas.microsoft.com/office/drawing/2014/main" id="{484BDF61-EA19-480F-9BE3-29DF3D4681E5}"/>
                      </a:ext>
                    </a:extLst>
                  </p:cNvPr>
                  <p:cNvPicPr/>
                  <p:nvPr/>
                </p:nvPicPr>
                <p:blipFill>
                  <a:blip r:embed="rId163"/>
                  <a:stretch>
                    <a:fillRect/>
                  </a:stretch>
                </p:blipFill>
                <p:spPr>
                  <a:xfrm>
                    <a:off x="5964065" y="4689166"/>
                    <a:ext cx="87480" cy="84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4">
                <p14:nvContentPartPr>
                  <p14:cNvPr id="269" name="Ink 268">
                    <a:extLst>
                      <a:ext uri="{FF2B5EF4-FFF2-40B4-BE49-F238E27FC236}">
                        <a16:creationId xmlns:a16="http://schemas.microsoft.com/office/drawing/2014/main" id="{CFB42FB7-E2FA-5925-F9C6-F49F21ADD20C}"/>
                      </a:ext>
                    </a:extLst>
                  </p14:cNvPr>
                  <p14:cNvContentPartPr/>
                  <p14:nvPr/>
                </p14:nvContentPartPr>
                <p14:xfrm>
                  <a:off x="6070625" y="4741006"/>
                  <a:ext cx="65520" cy="43200"/>
                </p14:xfrm>
              </p:contentPart>
            </mc:Choice>
            <mc:Fallback xmlns="">
              <p:pic>
                <p:nvPicPr>
                  <p:cNvPr id="162" name="Ink 161">
                    <a:extLst>
                      <a:ext uri="{FF2B5EF4-FFF2-40B4-BE49-F238E27FC236}">
                        <a16:creationId xmlns:a16="http://schemas.microsoft.com/office/drawing/2014/main" id="{10117F92-ADFD-4375-AC67-66E6F9E2C6DB}"/>
                      </a:ext>
                    </a:extLst>
                  </p:cNvPr>
                  <p:cNvPicPr/>
                  <p:nvPr/>
                </p:nvPicPr>
                <p:blipFill>
                  <a:blip r:embed="rId165"/>
                  <a:stretch>
                    <a:fillRect/>
                  </a:stretch>
                </p:blipFill>
                <p:spPr>
                  <a:xfrm>
                    <a:off x="6052625" y="4723366"/>
                    <a:ext cx="101160" cy="78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6">
                <p14:nvContentPartPr>
                  <p14:cNvPr id="270" name="Ink 269">
                    <a:extLst>
                      <a:ext uri="{FF2B5EF4-FFF2-40B4-BE49-F238E27FC236}">
                        <a16:creationId xmlns:a16="http://schemas.microsoft.com/office/drawing/2014/main" id="{94B10311-34D7-EA7A-A797-7403F0D7665A}"/>
                      </a:ext>
                    </a:extLst>
                  </p14:cNvPr>
                  <p14:cNvContentPartPr/>
                  <p14:nvPr/>
                </p14:nvContentPartPr>
                <p14:xfrm>
                  <a:off x="6113105" y="4785646"/>
                  <a:ext cx="46800" cy="31320"/>
                </p14:xfrm>
              </p:contentPart>
            </mc:Choice>
            <mc:Fallback xmlns="">
              <p:pic>
                <p:nvPicPr>
                  <p:cNvPr id="163" name="Ink 162">
                    <a:extLst>
                      <a:ext uri="{FF2B5EF4-FFF2-40B4-BE49-F238E27FC236}">
                        <a16:creationId xmlns:a16="http://schemas.microsoft.com/office/drawing/2014/main" id="{5D346DAD-7E0F-4368-B51B-A91BCADF16AD}"/>
                      </a:ext>
                    </a:extLst>
                  </p:cNvPr>
                  <p:cNvPicPr/>
                  <p:nvPr/>
                </p:nvPicPr>
                <p:blipFill>
                  <a:blip r:embed="rId167"/>
                  <a:stretch>
                    <a:fillRect/>
                  </a:stretch>
                </p:blipFill>
                <p:spPr>
                  <a:xfrm>
                    <a:off x="6095105" y="4767646"/>
                    <a:ext cx="82440" cy="66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8">
                <p14:nvContentPartPr>
                  <p14:cNvPr id="271" name="Ink 270">
                    <a:extLst>
                      <a:ext uri="{FF2B5EF4-FFF2-40B4-BE49-F238E27FC236}">
                        <a16:creationId xmlns:a16="http://schemas.microsoft.com/office/drawing/2014/main" id="{FA311033-4F1E-CC55-FEA7-8D184F8959B5}"/>
                      </a:ext>
                    </a:extLst>
                  </p14:cNvPr>
                  <p14:cNvContentPartPr/>
                  <p14:nvPr/>
                </p14:nvContentPartPr>
                <p14:xfrm>
                  <a:off x="6162785" y="4821286"/>
                  <a:ext cx="71640" cy="36720"/>
                </p14:xfrm>
              </p:contentPart>
            </mc:Choice>
            <mc:Fallback xmlns="">
              <p:pic>
                <p:nvPicPr>
                  <p:cNvPr id="164" name="Ink 163">
                    <a:extLst>
                      <a:ext uri="{FF2B5EF4-FFF2-40B4-BE49-F238E27FC236}">
                        <a16:creationId xmlns:a16="http://schemas.microsoft.com/office/drawing/2014/main" id="{A84E38D7-5CF8-401A-B5BE-C89380938760}"/>
                      </a:ext>
                    </a:extLst>
                  </p:cNvPr>
                  <p:cNvPicPr/>
                  <p:nvPr/>
                </p:nvPicPr>
                <p:blipFill>
                  <a:blip r:embed="rId169"/>
                  <a:stretch>
                    <a:fillRect/>
                  </a:stretch>
                </p:blipFill>
                <p:spPr>
                  <a:xfrm>
                    <a:off x="6145145" y="4803286"/>
                    <a:ext cx="107280" cy="72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0">
                <p14:nvContentPartPr>
                  <p14:cNvPr id="272" name="Ink 271">
                    <a:extLst>
                      <a:ext uri="{FF2B5EF4-FFF2-40B4-BE49-F238E27FC236}">
                        <a16:creationId xmlns:a16="http://schemas.microsoft.com/office/drawing/2014/main" id="{FFE45BF5-5E2B-9403-8490-0F97EB0B5CC6}"/>
                      </a:ext>
                    </a:extLst>
                  </p14:cNvPr>
                  <p14:cNvContentPartPr/>
                  <p14:nvPr/>
                </p14:nvContentPartPr>
                <p14:xfrm>
                  <a:off x="6197705" y="4908406"/>
                  <a:ext cx="52200" cy="10800"/>
                </p14:xfrm>
              </p:contentPart>
            </mc:Choice>
            <mc:Fallback xmlns="">
              <p:pic>
                <p:nvPicPr>
                  <p:cNvPr id="165" name="Ink 164">
                    <a:extLst>
                      <a:ext uri="{FF2B5EF4-FFF2-40B4-BE49-F238E27FC236}">
                        <a16:creationId xmlns:a16="http://schemas.microsoft.com/office/drawing/2014/main" id="{B7F0A1A1-E4D2-428E-B1CA-1D26C6F9ED3B}"/>
                      </a:ext>
                    </a:extLst>
                  </p:cNvPr>
                  <p:cNvPicPr/>
                  <p:nvPr/>
                </p:nvPicPr>
                <p:blipFill>
                  <a:blip r:embed="rId171"/>
                  <a:stretch>
                    <a:fillRect/>
                  </a:stretch>
                </p:blipFill>
                <p:spPr>
                  <a:xfrm>
                    <a:off x="6180065" y="4890766"/>
                    <a:ext cx="87840" cy="46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2">
                <p14:nvContentPartPr>
                  <p14:cNvPr id="273" name="Ink 272">
                    <a:extLst>
                      <a:ext uri="{FF2B5EF4-FFF2-40B4-BE49-F238E27FC236}">
                        <a16:creationId xmlns:a16="http://schemas.microsoft.com/office/drawing/2014/main" id="{1B12467B-2C47-9585-915A-3B441757146C}"/>
                      </a:ext>
                    </a:extLst>
                  </p14:cNvPr>
                  <p14:cNvContentPartPr/>
                  <p14:nvPr/>
                </p14:nvContentPartPr>
                <p14:xfrm>
                  <a:off x="6223985" y="4956646"/>
                  <a:ext cx="58680" cy="18000"/>
                </p14:xfrm>
              </p:contentPart>
            </mc:Choice>
            <mc:Fallback xmlns="">
              <p:pic>
                <p:nvPicPr>
                  <p:cNvPr id="166" name="Ink 165">
                    <a:extLst>
                      <a:ext uri="{FF2B5EF4-FFF2-40B4-BE49-F238E27FC236}">
                        <a16:creationId xmlns:a16="http://schemas.microsoft.com/office/drawing/2014/main" id="{CC225634-8A96-4E9C-9656-A840BDB92D0C}"/>
                      </a:ext>
                    </a:extLst>
                  </p:cNvPr>
                  <p:cNvPicPr/>
                  <p:nvPr/>
                </p:nvPicPr>
                <p:blipFill>
                  <a:blip r:embed="rId173"/>
                  <a:stretch>
                    <a:fillRect/>
                  </a:stretch>
                </p:blipFill>
                <p:spPr>
                  <a:xfrm>
                    <a:off x="6206345" y="4939006"/>
                    <a:ext cx="94320" cy="53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4">
                <p14:nvContentPartPr>
                  <p14:cNvPr id="274" name="Ink 273">
                    <a:extLst>
                      <a:ext uri="{FF2B5EF4-FFF2-40B4-BE49-F238E27FC236}">
                        <a16:creationId xmlns:a16="http://schemas.microsoft.com/office/drawing/2014/main" id="{233FA53D-037B-FEE4-9982-6D5AF2234D5B}"/>
                      </a:ext>
                    </a:extLst>
                  </p14:cNvPr>
                  <p14:cNvContentPartPr/>
                  <p14:nvPr/>
                </p14:nvContentPartPr>
                <p14:xfrm>
                  <a:off x="6252425" y="5015686"/>
                  <a:ext cx="19800" cy="3600"/>
                </p14:xfrm>
              </p:contentPart>
            </mc:Choice>
            <mc:Fallback xmlns="">
              <p:pic>
                <p:nvPicPr>
                  <p:cNvPr id="167" name="Ink 166">
                    <a:extLst>
                      <a:ext uri="{FF2B5EF4-FFF2-40B4-BE49-F238E27FC236}">
                        <a16:creationId xmlns:a16="http://schemas.microsoft.com/office/drawing/2014/main" id="{7B53D173-019F-469F-AFA7-D2D1E4AFBF9A}"/>
                      </a:ext>
                    </a:extLst>
                  </p:cNvPr>
                  <p:cNvPicPr/>
                  <p:nvPr/>
                </p:nvPicPr>
                <p:blipFill>
                  <a:blip r:embed="rId175"/>
                  <a:stretch>
                    <a:fillRect/>
                  </a:stretch>
                </p:blipFill>
                <p:spPr>
                  <a:xfrm>
                    <a:off x="6234785" y="4997686"/>
                    <a:ext cx="55440" cy="39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6">
                <p14:nvContentPartPr>
                  <p14:cNvPr id="275" name="Ink 274">
                    <a:extLst>
                      <a:ext uri="{FF2B5EF4-FFF2-40B4-BE49-F238E27FC236}">
                        <a16:creationId xmlns:a16="http://schemas.microsoft.com/office/drawing/2014/main" id="{DD308912-C5F4-9A6F-50CF-AC6921EAA21D}"/>
                      </a:ext>
                    </a:extLst>
                  </p14:cNvPr>
                  <p14:cNvContentPartPr/>
                  <p14:nvPr/>
                </p14:nvContentPartPr>
                <p14:xfrm>
                  <a:off x="6277265" y="5081206"/>
                  <a:ext cx="59400" cy="12240"/>
                </p14:xfrm>
              </p:contentPart>
            </mc:Choice>
            <mc:Fallback xmlns="">
              <p:pic>
                <p:nvPicPr>
                  <p:cNvPr id="168" name="Ink 167">
                    <a:extLst>
                      <a:ext uri="{FF2B5EF4-FFF2-40B4-BE49-F238E27FC236}">
                        <a16:creationId xmlns:a16="http://schemas.microsoft.com/office/drawing/2014/main" id="{E74EA665-CE01-4C02-BA47-2F8D454C5DDD}"/>
                      </a:ext>
                    </a:extLst>
                  </p:cNvPr>
                  <p:cNvPicPr/>
                  <p:nvPr/>
                </p:nvPicPr>
                <p:blipFill>
                  <a:blip r:embed="rId177"/>
                  <a:stretch>
                    <a:fillRect/>
                  </a:stretch>
                </p:blipFill>
                <p:spPr>
                  <a:xfrm>
                    <a:off x="6259625" y="5063206"/>
                    <a:ext cx="95040" cy="47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8">
                <p14:nvContentPartPr>
                  <p14:cNvPr id="276" name="Ink 275">
                    <a:extLst>
                      <a:ext uri="{FF2B5EF4-FFF2-40B4-BE49-F238E27FC236}">
                        <a16:creationId xmlns:a16="http://schemas.microsoft.com/office/drawing/2014/main" id="{F8FF55C0-E8A4-5B6C-4765-147EFC2C19E3}"/>
                      </a:ext>
                    </a:extLst>
                  </p14:cNvPr>
                  <p14:cNvContentPartPr/>
                  <p14:nvPr/>
                </p14:nvContentPartPr>
                <p14:xfrm>
                  <a:off x="6281225" y="5173726"/>
                  <a:ext cx="30960" cy="16560"/>
                </p14:xfrm>
              </p:contentPart>
            </mc:Choice>
            <mc:Fallback xmlns="">
              <p:pic>
                <p:nvPicPr>
                  <p:cNvPr id="169" name="Ink 168">
                    <a:extLst>
                      <a:ext uri="{FF2B5EF4-FFF2-40B4-BE49-F238E27FC236}">
                        <a16:creationId xmlns:a16="http://schemas.microsoft.com/office/drawing/2014/main" id="{08628D43-39B3-43CD-B694-C9DF39D39635}"/>
                      </a:ext>
                    </a:extLst>
                  </p:cNvPr>
                  <p:cNvPicPr/>
                  <p:nvPr/>
                </p:nvPicPr>
                <p:blipFill>
                  <a:blip r:embed="rId179"/>
                  <a:stretch>
                    <a:fillRect/>
                  </a:stretch>
                </p:blipFill>
                <p:spPr>
                  <a:xfrm>
                    <a:off x="6263585" y="5156086"/>
                    <a:ext cx="66600" cy="52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0">
                <p14:nvContentPartPr>
                  <p14:cNvPr id="277" name="Ink 276">
                    <a:extLst>
                      <a:ext uri="{FF2B5EF4-FFF2-40B4-BE49-F238E27FC236}">
                        <a16:creationId xmlns:a16="http://schemas.microsoft.com/office/drawing/2014/main" id="{63D590C8-37A8-FDD8-A99B-FB9C7CDB9E6E}"/>
                      </a:ext>
                    </a:extLst>
                  </p14:cNvPr>
                  <p14:cNvContentPartPr/>
                  <p14:nvPr/>
                </p14:nvContentPartPr>
                <p14:xfrm>
                  <a:off x="6270065" y="5243206"/>
                  <a:ext cx="42120" cy="1800"/>
                </p14:xfrm>
              </p:contentPart>
            </mc:Choice>
            <mc:Fallback xmlns="">
              <p:pic>
                <p:nvPicPr>
                  <p:cNvPr id="170" name="Ink 169">
                    <a:extLst>
                      <a:ext uri="{FF2B5EF4-FFF2-40B4-BE49-F238E27FC236}">
                        <a16:creationId xmlns:a16="http://schemas.microsoft.com/office/drawing/2014/main" id="{7F4BE48C-2F10-439A-ADB3-84FE278017CD}"/>
                      </a:ext>
                    </a:extLst>
                  </p:cNvPr>
                  <p:cNvPicPr/>
                  <p:nvPr/>
                </p:nvPicPr>
                <p:blipFill>
                  <a:blip r:embed="rId181"/>
                  <a:stretch>
                    <a:fillRect/>
                  </a:stretch>
                </p:blipFill>
                <p:spPr>
                  <a:xfrm>
                    <a:off x="6252425" y="5225566"/>
                    <a:ext cx="7776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2">
                <p14:nvContentPartPr>
                  <p14:cNvPr id="278" name="Ink 277">
                    <a:extLst>
                      <a:ext uri="{FF2B5EF4-FFF2-40B4-BE49-F238E27FC236}">
                        <a16:creationId xmlns:a16="http://schemas.microsoft.com/office/drawing/2014/main" id="{2A1E7425-20C9-C786-036A-B38A458BCC27}"/>
                      </a:ext>
                    </a:extLst>
                  </p14:cNvPr>
                  <p14:cNvContentPartPr/>
                  <p14:nvPr/>
                </p14:nvContentPartPr>
                <p14:xfrm>
                  <a:off x="6259625" y="5313046"/>
                  <a:ext cx="34920" cy="5400"/>
                </p14:xfrm>
              </p:contentPart>
            </mc:Choice>
            <mc:Fallback xmlns="">
              <p:pic>
                <p:nvPicPr>
                  <p:cNvPr id="171" name="Ink 170">
                    <a:extLst>
                      <a:ext uri="{FF2B5EF4-FFF2-40B4-BE49-F238E27FC236}">
                        <a16:creationId xmlns:a16="http://schemas.microsoft.com/office/drawing/2014/main" id="{E10BBD1D-8678-415C-A7B7-A2AFA6096EEB}"/>
                      </a:ext>
                    </a:extLst>
                  </p:cNvPr>
                  <p:cNvPicPr/>
                  <p:nvPr/>
                </p:nvPicPr>
                <p:blipFill>
                  <a:blip r:embed="rId183"/>
                  <a:stretch>
                    <a:fillRect/>
                  </a:stretch>
                </p:blipFill>
                <p:spPr>
                  <a:xfrm>
                    <a:off x="6241985" y="5295046"/>
                    <a:ext cx="70560" cy="41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4">
                <p14:nvContentPartPr>
                  <p14:cNvPr id="279" name="Ink 278">
                    <a:extLst>
                      <a:ext uri="{FF2B5EF4-FFF2-40B4-BE49-F238E27FC236}">
                        <a16:creationId xmlns:a16="http://schemas.microsoft.com/office/drawing/2014/main" id="{CEC6C928-1650-B18C-3C1C-B39FB1203E07}"/>
                      </a:ext>
                    </a:extLst>
                  </p14:cNvPr>
                  <p14:cNvContentPartPr/>
                  <p14:nvPr/>
                </p14:nvContentPartPr>
                <p14:xfrm>
                  <a:off x="6260705" y="5371366"/>
                  <a:ext cx="28080" cy="16200"/>
                </p14:xfrm>
              </p:contentPart>
            </mc:Choice>
            <mc:Fallback xmlns="">
              <p:pic>
                <p:nvPicPr>
                  <p:cNvPr id="172" name="Ink 171">
                    <a:extLst>
                      <a:ext uri="{FF2B5EF4-FFF2-40B4-BE49-F238E27FC236}">
                        <a16:creationId xmlns:a16="http://schemas.microsoft.com/office/drawing/2014/main" id="{895D504C-24C4-482E-8E37-BDBB61341D24}"/>
                      </a:ext>
                    </a:extLst>
                  </p:cNvPr>
                  <p:cNvPicPr/>
                  <p:nvPr/>
                </p:nvPicPr>
                <p:blipFill>
                  <a:blip r:embed="rId185"/>
                  <a:stretch>
                    <a:fillRect/>
                  </a:stretch>
                </p:blipFill>
                <p:spPr>
                  <a:xfrm>
                    <a:off x="6242705" y="5353726"/>
                    <a:ext cx="63720" cy="51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6">
                <p14:nvContentPartPr>
                  <p14:cNvPr id="280" name="Ink 279">
                    <a:extLst>
                      <a:ext uri="{FF2B5EF4-FFF2-40B4-BE49-F238E27FC236}">
                        <a16:creationId xmlns:a16="http://schemas.microsoft.com/office/drawing/2014/main" id="{11F2B4B3-C380-F3F2-C322-3B169BE703F3}"/>
                      </a:ext>
                    </a:extLst>
                  </p14:cNvPr>
                  <p14:cNvContentPartPr/>
                  <p14:nvPr/>
                </p14:nvContentPartPr>
                <p14:xfrm>
                  <a:off x="6237305" y="5460286"/>
                  <a:ext cx="9000" cy="7920"/>
                </p14:xfrm>
              </p:contentPart>
            </mc:Choice>
            <mc:Fallback xmlns="">
              <p:pic>
                <p:nvPicPr>
                  <p:cNvPr id="173" name="Ink 172">
                    <a:extLst>
                      <a:ext uri="{FF2B5EF4-FFF2-40B4-BE49-F238E27FC236}">
                        <a16:creationId xmlns:a16="http://schemas.microsoft.com/office/drawing/2014/main" id="{4BCAC6C3-BE41-4BCC-9DF5-15BC5106A7E0}"/>
                      </a:ext>
                    </a:extLst>
                  </p:cNvPr>
                  <p:cNvPicPr/>
                  <p:nvPr/>
                </p:nvPicPr>
                <p:blipFill>
                  <a:blip r:embed="rId187"/>
                  <a:stretch>
                    <a:fillRect/>
                  </a:stretch>
                </p:blipFill>
                <p:spPr>
                  <a:xfrm>
                    <a:off x="6219665" y="5442286"/>
                    <a:ext cx="44640" cy="43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8">
                <p14:nvContentPartPr>
                  <p14:cNvPr id="281" name="Ink 280">
                    <a:extLst>
                      <a:ext uri="{FF2B5EF4-FFF2-40B4-BE49-F238E27FC236}">
                        <a16:creationId xmlns:a16="http://schemas.microsoft.com/office/drawing/2014/main" id="{4AE2CAA7-E1C6-56B6-2ABC-E76588348272}"/>
                      </a:ext>
                    </a:extLst>
                  </p14:cNvPr>
                  <p14:cNvContentPartPr/>
                  <p14:nvPr/>
                </p14:nvContentPartPr>
                <p14:xfrm>
                  <a:off x="6406145" y="5272366"/>
                  <a:ext cx="11520" cy="50760"/>
                </p14:xfrm>
              </p:contentPart>
            </mc:Choice>
            <mc:Fallback xmlns="">
              <p:pic>
                <p:nvPicPr>
                  <p:cNvPr id="175" name="Ink 174">
                    <a:extLst>
                      <a:ext uri="{FF2B5EF4-FFF2-40B4-BE49-F238E27FC236}">
                        <a16:creationId xmlns:a16="http://schemas.microsoft.com/office/drawing/2014/main" id="{D76CF35F-EF31-4C1C-ACA7-23731BA58E75}"/>
                      </a:ext>
                    </a:extLst>
                  </p:cNvPr>
                  <p:cNvPicPr/>
                  <p:nvPr/>
                </p:nvPicPr>
                <p:blipFill>
                  <a:blip r:embed="rId189"/>
                  <a:stretch>
                    <a:fillRect/>
                  </a:stretch>
                </p:blipFill>
                <p:spPr>
                  <a:xfrm>
                    <a:off x="6388145" y="5254366"/>
                    <a:ext cx="47160" cy="86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0">
                <p14:nvContentPartPr>
                  <p14:cNvPr id="282" name="Ink 281">
                    <a:extLst>
                      <a:ext uri="{FF2B5EF4-FFF2-40B4-BE49-F238E27FC236}">
                        <a16:creationId xmlns:a16="http://schemas.microsoft.com/office/drawing/2014/main" id="{AE7F4624-6770-8977-969D-59268A4E71B3}"/>
                      </a:ext>
                    </a:extLst>
                  </p14:cNvPr>
                  <p14:cNvContentPartPr/>
                  <p14:nvPr/>
                </p14:nvContentPartPr>
                <p14:xfrm>
                  <a:off x="6364025" y="5330686"/>
                  <a:ext cx="8280" cy="62640"/>
                </p14:xfrm>
              </p:contentPart>
            </mc:Choice>
            <mc:Fallback xmlns="">
              <p:pic>
                <p:nvPicPr>
                  <p:cNvPr id="176" name="Ink 175">
                    <a:extLst>
                      <a:ext uri="{FF2B5EF4-FFF2-40B4-BE49-F238E27FC236}">
                        <a16:creationId xmlns:a16="http://schemas.microsoft.com/office/drawing/2014/main" id="{0E01F404-70D8-4ACD-8F77-B83E2AF933A5}"/>
                      </a:ext>
                    </a:extLst>
                  </p:cNvPr>
                  <p:cNvPicPr/>
                  <p:nvPr/>
                </p:nvPicPr>
                <p:blipFill>
                  <a:blip r:embed="rId191"/>
                  <a:stretch>
                    <a:fillRect/>
                  </a:stretch>
                </p:blipFill>
                <p:spPr>
                  <a:xfrm>
                    <a:off x="6346025" y="5313046"/>
                    <a:ext cx="43920" cy="98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2">
                <p14:nvContentPartPr>
                  <p14:cNvPr id="283" name="Ink 282">
                    <a:extLst>
                      <a:ext uri="{FF2B5EF4-FFF2-40B4-BE49-F238E27FC236}">
                        <a16:creationId xmlns:a16="http://schemas.microsoft.com/office/drawing/2014/main" id="{578C2988-CD2D-9E6C-9288-A27981EB5F9D}"/>
                      </a:ext>
                    </a:extLst>
                  </p14:cNvPr>
                  <p14:cNvContentPartPr/>
                  <p14:nvPr/>
                </p14:nvContentPartPr>
                <p14:xfrm>
                  <a:off x="6348185" y="5433646"/>
                  <a:ext cx="2520" cy="50040"/>
                </p14:xfrm>
              </p:contentPart>
            </mc:Choice>
            <mc:Fallback xmlns="">
              <p:pic>
                <p:nvPicPr>
                  <p:cNvPr id="177" name="Ink 176">
                    <a:extLst>
                      <a:ext uri="{FF2B5EF4-FFF2-40B4-BE49-F238E27FC236}">
                        <a16:creationId xmlns:a16="http://schemas.microsoft.com/office/drawing/2014/main" id="{AAADCA2D-44E9-4AC5-92CE-93BE43616A0B}"/>
                      </a:ext>
                    </a:extLst>
                  </p:cNvPr>
                  <p:cNvPicPr/>
                  <p:nvPr/>
                </p:nvPicPr>
                <p:blipFill>
                  <a:blip r:embed="rId193"/>
                  <a:stretch>
                    <a:fillRect/>
                  </a:stretch>
                </p:blipFill>
                <p:spPr>
                  <a:xfrm>
                    <a:off x="6330545" y="5416006"/>
                    <a:ext cx="38160" cy="85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4">
                <p14:nvContentPartPr>
                  <p14:cNvPr id="284" name="Ink 283">
                    <a:extLst>
                      <a:ext uri="{FF2B5EF4-FFF2-40B4-BE49-F238E27FC236}">
                        <a16:creationId xmlns:a16="http://schemas.microsoft.com/office/drawing/2014/main" id="{703DD437-D371-AC04-DFEF-47C6FE55E5B3}"/>
                      </a:ext>
                    </a:extLst>
                  </p14:cNvPr>
                  <p14:cNvContentPartPr/>
                  <p14:nvPr/>
                </p14:nvContentPartPr>
                <p14:xfrm>
                  <a:off x="6329825" y="5524726"/>
                  <a:ext cx="44640" cy="55440"/>
                </p14:xfrm>
              </p:contentPart>
            </mc:Choice>
            <mc:Fallback xmlns="">
              <p:pic>
                <p:nvPicPr>
                  <p:cNvPr id="178" name="Ink 177">
                    <a:extLst>
                      <a:ext uri="{FF2B5EF4-FFF2-40B4-BE49-F238E27FC236}">
                        <a16:creationId xmlns:a16="http://schemas.microsoft.com/office/drawing/2014/main" id="{D988FE6C-5AF1-4AF8-9E22-D2131FAD7FB7}"/>
                      </a:ext>
                    </a:extLst>
                  </p:cNvPr>
                  <p:cNvPicPr/>
                  <p:nvPr/>
                </p:nvPicPr>
                <p:blipFill>
                  <a:blip r:embed="rId195"/>
                  <a:stretch>
                    <a:fillRect/>
                  </a:stretch>
                </p:blipFill>
                <p:spPr>
                  <a:xfrm>
                    <a:off x="6311825" y="5507086"/>
                    <a:ext cx="80280" cy="91080"/>
                  </a:xfrm>
                  <a:prstGeom prst="rect">
                    <a:avLst/>
                  </a:prstGeom>
                </p:spPr>
              </p:pic>
            </mc:Fallback>
          </mc:AlternateContent>
        </p:grpSp>
        <p:grpSp>
          <p:nvGrpSpPr>
            <p:cNvPr id="192" name="Group 191">
              <a:extLst>
                <a:ext uri="{FF2B5EF4-FFF2-40B4-BE49-F238E27FC236}">
                  <a16:creationId xmlns:a16="http://schemas.microsoft.com/office/drawing/2014/main" id="{54427DD9-45DC-916D-FD93-3BBEBE476ED6}"/>
                </a:ext>
              </a:extLst>
            </p:cNvPr>
            <p:cNvGrpSpPr/>
            <p:nvPr/>
          </p:nvGrpSpPr>
          <p:grpSpPr>
            <a:xfrm>
              <a:off x="6861545" y="5713726"/>
              <a:ext cx="144000" cy="127440"/>
              <a:chOff x="6861545" y="5713726"/>
              <a:chExt cx="144000" cy="127440"/>
            </a:xfrm>
          </p:grpSpPr>
          <mc:AlternateContent xmlns:mc="http://schemas.openxmlformats.org/markup-compatibility/2006" xmlns:p14="http://schemas.microsoft.com/office/powerpoint/2010/main" xmlns:aink="http://schemas.microsoft.com/office/drawing/2016/ink">
            <mc:Choice Requires="p14 aink">
              <p:contentPart p14:bwMode="auto" r:id="rId196">
                <p14:nvContentPartPr>
                  <p14:cNvPr id="193" name="Ink 192">
                    <a:extLst>
                      <a:ext uri="{FF2B5EF4-FFF2-40B4-BE49-F238E27FC236}">
                        <a16:creationId xmlns:a16="http://schemas.microsoft.com/office/drawing/2014/main" id="{0F6A4164-ED46-09DA-9C51-62775B745FFA}"/>
                      </a:ext>
                    </a:extLst>
                  </p14:cNvPr>
                  <p14:cNvContentPartPr/>
                  <p14:nvPr/>
                </p14:nvContentPartPr>
                <p14:xfrm>
                  <a:off x="6861545" y="5820286"/>
                  <a:ext cx="20520" cy="20880"/>
                </p14:xfrm>
              </p:contentPart>
            </mc:Choice>
            <mc:Fallback xmlns="">
              <p:pic>
                <p:nvPicPr>
                  <p:cNvPr id="180" name="Ink 179">
                    <a:extLst>
                      <a:ext uri="{FF2B5EF4-FFF2-40B4-BE49-F238E27FC236}">
                        <a16:creationId xmlns:a16="http://schemas.microsoft.com/office/drawing/2014/main" id="{91A5B407-2C83-4C71-986B-32536B2BEEFF}"/>
                      </a:ext>
                    </a:extLst>
                  </p:cNvPr>
                  <p:cNvPicPr/>
                  <p:nvPr/>
                </p:nvPicPr>
                <p:blipFill>
                  <a:blip r:embed="rId197"/>
                  <a:stretch>
                    <a:fillRect/>
                  </a:stretch>
                </p:blipFill>
                <p:spPr>
                  <a:xfrm>
                    <a:off x="6843905" y="5802646"/>
                    <a:ext cx="56160" cy="56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8">
                <p14:nvContentPartPr>
                  <p14:cNvPr id="194" name="Ink 193">
                    <a:extLst>
                      <a:ext uri="{FF2B5EF4-FFF2-40B4-BE49-F238E27FC236}">
                        <a16:creationId xmlns:a16="http://schemas.microsoft.com/office/drawing/2014/main" id="{920591C5-0C7F-5407-1385-A478B78A58A3}"/>
                      </a:ext>
                    </a:extLst>
                  </p14:cNvPr>
                  <p14:cNvContentPartPr/>
                  <p14:nvPr/>
                </p14:nvContentPartPr>
                <p14:xfrm>
                  <a:off x="6943985" y="5778166"/>
                  <a:ext cx="11880" cy="19800"/>
                </p14:xfrm>
              </p:contentPart>
            </mc:Choice>
            <mc:Fallback xmlns="">
              <p:pic>
                <p:nvPicPr>
                  <p:cNvPr id="181" name="Ink 180">
                    <a:extLst>
                      <a:ext uri="{FF2B5EF4-FFF2-40B4-BE49-F238E27FC236}">
                        <a16:creationId xmlns:a16="http://schemas.microsoft.com/office/drawing/2014/main" id="{8B7E88A5-88A5-4ED5-A50C-B620E5529E25}"/>
                      </a:ext>
                    </a:extLst>
                  </p:cNvPr>
                  <p:cNvPicPr/>
                  <p:nvPr/>
                </p:nvPicPr>
                <p:blipFill>
                  <a:blip r:embed="rId199"/>
                  <a:stretch>
                    <a:fillRect/>
                  </a:stretch>
                </p:blipFill>
                <p:spPr>
                  <a:xfrm>
                    <a:off x="6925985" y="5760526"/>
                    <a:ext cx="47520" cy="55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0">
                <p14:nvContentPartPr>
                  <p14:cNvPr id="195" name="Ink 194">
                    <a:extLst>
                      <a:ext uri="{FF2B5EF4-FFF2-40B4-BE49-F238E27FC236}">
                        <a16:creationId xmlns:a16="http://schemas.microsoft.com/office/drawing/2014/main" id="{6A21A60B-E0EE-EE67-00D7-4C2EAB6ABB01}"/>
                      </a:ext>
                    </a:extLst>
                  </p14:cNvPr>
                  <p14:cNvContentPartPr/>
                  <p14:nvPr/>
                </p14:nvContentPartPr>
                <p14:xfrm>
                  <a:off x="6963785" y="5769166"/>
                  <a:ext cx="35640" cy="5760"/>
                </p14:xfrm>
              </p:contentPart>
            </mc:Choice>
            <mc:Fallback xmlns="">
              <p:pic>
                <p:nvPicPr>
                  <p:cNvPr id="182" name="Ink 181">
                    <a:extLst>
                      <a:ext uri="{FF2B5EF4-FFF2-40B4-BE49-F238E27FC236}">
                        <a16:creationId xmlns:a16="http://schemas.microsoft.com/office/drawing/2014/main" id="{81257216-7047-4815-A8F6-2A137A723223}"/>
                      </a:ext>
                    </a:extLst>
                  </p:cNvPr>
                  <p:cNvPicPr/>
                  <p:nvPr/>
                </p:nvPicPr>
                <p:blipFill>
                  <a:blip r:embed="rId201"/>
                  <a:stretch>
                    <a:fillRect/>
                  </a:stretch>
                </p:blipFill>
                <p:spPr>
                  <a:xfrm>
                    <a:off x="6946145" y="5751166"/>
                    <a:ext cx="71280" cy="41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2">
                <p14:nvContentPartPr>
                  <p14:cNvPr id="196" name="Ink 195">
                    <a:extLst>
                      <a:ext uri="{FF2B5EF4-FFF2-40B4-BE49-F238E27FC236}">
                        <a16:creationId xmlns:a16="http://schemas.microsoft.com/office/drawing/2014/main" id="{D10EF538-E9F1-10F6-3796-C181C21B575F}"/>
                      </a:ext>
                    </a:extLst>
                  </p14:cNvPr>
                  <p14:cNvContentPartPr/>
                  <p14:nvPr/>
                </p14:nvContentPartPr>
                <p14:xfrm>
                  <a:off x="6963785" y="5734246"/>
                  <a:ext cx="32760" cy="14040"/>
                </p14:xfrm>
              </p:contentPart>
            </mc:Choice>
            <mc:Fallback xmlns="">
              <p:pic>
                <p:nvPicPr>
                  <p:cNvPr id="184" name="Ink 183">
                    <a:extLst>
                      <a:ext uri="{FF2B5EF4-FFF2-40B4-BE49-F238E27FC236}">
                        <a16:creationId xmlns:a16="http://schemas.microsoft.com/office/drawing/2014/main" id="{7D340C69-06B2-4212-A2CC-DE12C5DA9A76}"/>
                      </a:ext>
                    </a:extLst>
                  </p:cNvPr>
                  <p:cNvPicPr/>
                  <p:nvPr/>
                </p:nvPicPr>
                <p:blipFill>
                  <a:blip r:embed="rId203"/>
                  <a:stretch>
                    <a:fillRect/>
                  </a:stretch>
                </p:blipFill>
                <p:spPr>
                  <a:xfrm>
                    <a:off x="6946145" y="5716246"/>
                    <a:ext cx="68400" cy="49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4">
                <p14:nvContentPartPr>
                  <p14:cNvPr id="197" name="Ink 196">
                    <a:extLst>
                      <a:ext uri="{FF2B5EF4-FFF2-40B4-BE49-F238E27FC236}">
                        <a16:creationId xmlns:a16="http://schemas.microsoft.com/office/drawing/2014/main" id="{A82816B8-9752-C0E7-909A-9122BEF7D6E6}"/>
                      </a:ext>
                    </a:extLst>
                  </p14:cNvPr>
                  <p14:cNvContentPartPr/>
                  <p14:nvPr/>
                </p14:nvContentPartPr>
                <p14:xfrm>
                  <a:off x="6999065" y="5713726"/>
                  <a:ext cx="6480" cy="4320"/>
                </p14:xfrm>
              </p:contentPart>
            </mc:Choice>
            <mc:Fallback xmlns="">
              <p:pic>
                <p:nvPicPr>
                  <p:cNvPr id="185" name="Ink 184">
                    <a:extLst>
                      <a:ext uri="{FF2B5EF4-FFF2-40B4-BE49-F238E27FC236}">
                        <a16:creationId xmlns:a16="http://schemas.microsoft.com/office/drawing/2014/main" id="{D095347F-D5E5-4012-B726-9D509BE10FF6}"/>
                      </a:ext>
                    </a:extLst>
                  </p:cNvPr>
                  <p:cNvPicPr/>
                  <p:nvPr/>
                </p:nvPicPr>
                <p:blipFill>
                  <a:blip r:embed="rId205"/>
                  <a:stretch>
                    <a:fillRect/>
                  </a:stretch>
                </p:blipFill>
                <p:spPr>
                  <a:xfrm>
                    <a:off x="6981425" y="5695726"/>
                    <a:ext cx="42120" cy="39960"/>
                  </a:xfrm>
                  <a:prstGeom prst="rect">
                    <a:avLst/>
                  </a:prstGeom>
                </p:spPr>
              </p:pic>
            </mc:Fallback>
          </mc:AlternateContent>
        </p:grpSp>
      </p:grpSp>
      <p:pic>
        <p:nvPicPr>
          <p:cNvPr id="21" name="Google Shape;185;p8">
            <a:extLst>
              <a:ext uri="{FF2B5EF4-FFF2-40B4-BE49-F238E27FC236}">
                <a16:creationId xmlns:a16="http://schemas.microsoft.com/office/drawing/2014/main" id="{B3079356-1666-05CD-85AA-A128087EB513}"/>
              </a:ext>
              <a:ext uri="{C183D7F6-B498-43B3-948B-1728B52AA6E4}">
                <adec:decorative xmlns:adec="http://schemas.microsoft.com/office/drawing/2017/decorative" val="1"/>
              </a:ext>
            </a:extLst>
          </p:cNvPr>
          <p:cNvPicPr preferRelativeResize="0"/>
          <p:nvPr/>
        </p:nvPicPr>
        <p:blipFill>
          <a:blip r:embed="rId206">
            <a:alphaModFix/>
          </a:blip>
          <a:stretch>
            <a:fillRect/>
          </a:stretch>
        </p:blipFill>
        <p:spPr>
          <a:xfrm>
            <a:off x="8923006" y="5305290"/>
            <a:ext cx="1516654" cy="831635"/>
          </a:xfrm>
          <a:prstGeom prst="rect">
            <a:avLst/>
          </a:prstGeom>
          <a:noFill/>
          <a:ln>
            <a:noFill/>
          </a:ln>
        </p:spPr>
      </p:pic>
      <p:sp>
        <p:nvSpPr>
          <p:cNvPr id="22" name="TextBox 21">
            <a:extLst>
              <a:ext uri="{FF2B5EF4-FFF2-40B4-BE49-F238E27FC236}">
                <a16:creationId xmlns:a16="http://schemas.microsoft.com/office/drawing/2014/main" id="{030CEE88-CC79-295A-511D-49A4F4F304AB}"/>
              </a:ext>
            </a:extLst>
          </p:cNvPr>
          <p:cNvSpPr txBox="1"/>
          <p:nvPr/>
        </p:nvSpPr>
        <p:spPr>
          <a:xfrm>
            <a:off x="7187610" y="6261912"/>
            <a:ext cx="4112814" cy="276999"/>
          </a:xfrm>
          <a:prstGeom prst="rect">
            <a:avLst/>
          </a:prstGeom>
          <a:noFill/>
        </p:spPr>
        <p:txBody>
          <a:bodyPr wrap="square">
            <a:spAutoFit/>
          </a:bodyPr>
          <a:lstStyle/>
          <a:p>
            <a:pPr algn="r"/>
            <a:r>
              <a:rPr lang="en-US" sz="1200" dirty="0"/>
              <a:t>* </a:t>
            </a:r>
            <a:r>
              <a:rPr lang="en-US" sz="1200" dirty="0" err="1"/>
              <a:t>Utilisé</a:t>
            </a:r>
            <a:r>
              <a:rPr lang="en-US" sz="1200" dirty="0"/>
              <a:t> avec </a:t>
            </a:r>
            <a:r>
              <a:rPr lang="en-US" sz="1200" dirty="0" err="1"/>
              <a:t>autorisation</a:t>
            </a:r>
            <a:r>
              <a:rPr lang="en-US" sz="1200" dirty="0"/>
              <a:t> : https://www.hsdinstitute.org/</a:t>
            </a:r>
          </a:p>
        </p:txBody>
      </p:sp>
      <p:grpSp>
        <p:nvGrpSpPr>
          <p:cNvPr id="2" name="Group 1">
            <a:extLst>
              <a:ext uri="{FF2B5EF4-FFF2-40B4-BE49-F238E27FC236}">
                <a16:creationId xmlns:a16="http://schemas.microsoft.com/office/drawing/2014/main" id="{52260BD3-A62C-1163-505C-7DBC60E50171}"/>
              </a:ext>
              <a:ext uri="{C183D7F6-B498-43B3-948B-1728B52AA6E4}">
                <adec:decorative xmlns:adec="http://schemas.microsoft.com/office/drawing/2017/decorative" val="1"/>
              </a:ext>
            </a:extLst>
          </p:cNvPr>
          <p:cNvGrpSpPr>
            <a:grpSpLocks noChangeAspect="1"/>
          </p:cNvGrpSpPr>
          <p:nvPr/>
        </p:nvGrpSpPr>
        <p:grpSpPr>
          <a:xfrm>
            <a:off x="6626845" y="4080113"/>
            <a:ext cx="4592321" cy="859491"/>
            <a:chOff x="2005012" y="2690812"/>
            <a:chExt cx="8181975" cy="1476375"/>
          </a:xfrm>
        </p:grpSpPr>
        <p:sp>
          <p:nvSpPr>
            <p:cNvPr id="3" name="Oval 2">
              <a:extLst>
                <a:ext uri="{FF2B5EF4-FFF2-40B4-BE49-F238E27FC236}">
                  <a16:creationId xmlns:a16="http://schemas.microsoft.com/office/drawing/2014/main" id="{1A5E96C4-6718-D8DB-D683-A7FC2D1C61AF}"/>
                </a:ext>
              </a:extLst>
            </p:cNvPr>
            <p:cNvSpPr/>
            <p:nvPr/>
          </p:nvSpPr>
          <p:spPr>
            <a:xfrm>
              <a:off x="5486400" y="2740811"/>
              <a:ext cx="1416424" cy="1371600"/>
            </a:xfrm>
            <a:prstGeom prst="ellipse">
              <a:avLst/>
            </a:prstGeom>
            <a:solidFill>
              <a:srgbClr val="F8F8F8"/>
            </a:solidFill>
            <a:ln>
              <a:solidFill>
                <a:srgbClr val="F8F8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with dots on it&#10;&#10;Description automatically generated with medium confidence">
              <a:extLst>
                <a:ext uri="{FF2B5EF4-FFF2-40B4-BE49-F238E27FC236}">
                  <a16:creationId xmlns:a16="http://schemas.microsoft.com/office/drawing/2014/main" id="{0DEB93B4-2BCD-F316-6895-B6FB80C4120B}"/>
                </a:ext>
              </a:extLst>
            </p:cNvPr>
            <p:cNvPicPr>
              <a:picLocks noChangeAspect="1"/>
            </p:cNvPicPr>
            <p:nvPr/>
          </p:nvPicPr>
          <p:blipFill>
            <a:blip r:embed="rId20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05012" y="2690812"/>
              <a:ext cx="8181975" cy="1476375"/>
            </a:xfrm>
            <a:prstGeom prst="rect">
              <a:avLst/>
            </a:prstGeom>
          </p:spPr>
        </p:pic>
      </p:grpSp>
      <p:sp>
        <p:nvSpPr>
          <p:cNvPr id="6" name="TextBox 5">
            <a:extLst>
              <a:ext uri="{FF2B5EF4-FFF2-40B4-BE49-F238E27FC236}">
                <a16:creationId xmlns:a16="http://schemas.microsoft.com/office/drawing/2014/main" id="{156B1DCD-0D6F-82B3-30E6-237F8BD82D43}"/>
              </a:ext>
            </a:extLst>
          </p:cNvPr>
          <p:cNvSpPr txBox="1"/>
          <p:nvPr/>
        </p:nvSpPr>
        <p:spPr>
          <a:xfrm>
            <a:off x="7805205" y="4910932"/>
            <a:ext cx="3495219" cy="276999"/>
          </a:xfrm>
          <a:prstGeom prst="rect">
            <a:avLst/>
          </a:prstGeom>
          <a:noFill/>
        </p:spPr>
        <p:txBody>
          <a:bodyPr wrap="square">
            <a:spAutoFit/>
          </a:bodyPr>
          <a:lstStyle/>
          <a:p>
            <a:pPr algn="r"/>
            <a:r>
              <a:rPr lang="en-US" sz="1200" dirty="0"/>
              <a:t>https://wiki.gccollab.ca/IOCN-RICO</a:t>
            </a:r>
          </a:p>
        </p:txBody>
      </p:sp>
      <p:pic>
        <p:nvPicPr>
          <p:cNvPr id="8" name="Picture 7">
            <a:extLst>
              <a:ext uri="{FF2B5EF4-FFF2-40B4-BE49-F238E27FC236}">
                <a16:creationId xmlns:a16="http://schemas.microsoft.com/office/drawing/2014/main" id="{17E340C8-90B1-2D3F-B79F-0964D40B79CB}"/>
              </a:ext>
            </a:extLst>
          </p:cNvPr>
          <p:cNvPicPr>
            <a:picLocks noChangeAspect="1"/>
          </p:cNvPicPr>
          <p:nvPr/>
        </p:nvPicPr>
        <p:blipFill>
          <a:blip r:embed="rId208">
            <a:clrChange>
              <a:clrFrom>
                <a:srgbClr val="FFFFFF"/>
              </a:clrFrom>
              <a:clrTo>
                <a:srgbClr val="FFFFFF">
                  <a:alpha val="0"/>
                </a:srgbClr>
              </a:clrTo>
            </a:clrChange>
          </a:blip>
          <a:stretch>
            <a:fillRect/>
          </a:stretch>
        </p:blipFill>
        <p:spPr>
          <a:xfrm>
            <a:off x="906908" y="4952795"/>
            <a:ext cx="2857500" cy="1343025"/>
          </a:xfrm>
          <a:prstGeom prst="rect">
            <a:avLst/>
          </a:prstGeom>
        </p:spPr>
      </p:pic>
    </p:spTree>
    <p:custDataLst>
      <p:tags r:id="rId1"/>
    </p:custDataLst>
    <p:extLst>
      <p:ext uri="{BB962C8B-B14F-4D97-AF65-F5344CB8AC3E}">
        <p14:creationId xmlns:p14="http://schemas.microsoft.com/office/powerpoint/2010/main" val="395789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86"/>
                                        </p:tgtEl>
                                        <p:attrNameLst>
                                          <p:attrName>style.visibility</p:attrName>
                                        </p:attrNameLst>
                                      </p:cBhvr>
                                      <p:to>
                                        <p:strVal val="visible"/>
                                      </p:to>
                                    </p:set>
                                    <p:animEffect transition="in" filter="fade">
                                      <p:cBhvr>
                                        <p:cTn id="10" dur="500"/>
                                        <p:tgtEl>
                                          <p:spTgt spid="18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ck of colored pencils with copy space">
            <a:extLst>
              <a:ext uri="{FF2B5EF4-FFF2-40B4-BE49-F238E27FC236}">
                <a16:creationId xmlns:a16="http://schemas.microsoft.com/office/drawing/2014/main" id="{55B10D42-4226-0BCE-8D02-468D8A3C359C}"/>
              </a:ext>
            </a:extLst>
          </p:cNvPr>
          <p:cNvPicPr>
            <a:picLocks noChangeAspect="1"/>
          </p:cNvPicPr>
          <p:nvPr/>
        </p:nvPicPr>
        <p:blipFill>
          <a:blip r:embed="rId3"/>
          <a:stretch>
            <a:fillRect/>
          </a:stretch>
        </p:blipFill>
        <p:spPr>
          <a:xfrm rot="10800000" flipH="1">
            <a:off x="2994662" y="0"/>
            <a:ext cx="9191964" cy="6126480"/>
          </a:xfrm>
          <a:prstGeom prst="rect">
            <a:avLst/>
          </a:prstGeom>
        </p:spPr>
      </p:pic>
      <p:sp>
        <p:nvSpPr>
          <p:cNvPr id="6" name="Title 5"/>
          <p:cNvSpPr>
            <a:spLocks noGrp="1"/>
          </p:cNvSpPr>
          <p:nvPr>
            <p:ph type="title"/>
          </p:nvPr>
        </p:nvSpPr>
        <p:spPr>
          <a:xfrm>
            <a:off x="731520" y="731520"/>
            <a:ext cx="1747729" cy="579270"/>
          </a:xfrm>
        </p:spPr>
        <p:txBody>
          <a:bodyPr/>
          <a:lstStyle/>
          <a:p>
            <a:pPr marL="0" lvl="0" indent="0" algn="l" rtl="0">
              <a:lnSpc>
                <a:spcPct val="100000"/>
              </a:lnSpc>
              <a:spcBef>
                <a:spcPts val="600"/>
              </a:spcBef>
              <a:spcAft>
                <a:spcPts val="0"/>
              </a:spcAft>
              <a:buNone/>
            </a:pPr>
            <a:r>
              <a:rPr lang="en-CA" sz="3600" dirty="0">
                <a:solidFill>
                  <a:schemeClr val="dk1"/>
                </a:solidFill>
                <a:latin typeface="Calibri" panose="020F0502020204030204" pitchFamily="34" charset="0"/>
                <a:cs typeface="Calibri" panose="020F0502020204030204" pitchFamily="34" charset="0"/>
              </a:rPr>
              <a:t>Ordre du jour</a:t>
            </a:r>
            <a:endParaRPr lang="en-CA" sz="3600"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7" name="Content Placeholder 6"/>
          <p:cNvSpPr>
            <a:spLocks noGrp="1"/>
          </p:cNvSpPr>
          <p:nvPr>
            <p:ph sz="half" idx="1"/>
          </p:nvPr>
        </p:nvSpPr>
        <p:spPr>
          <a:xfrm>
            <a:off x="731519" y="1645920"/>
            <a:ext cx="6263169" cy="4351338"/>
          </a:xfrm>
        </p:spPr>
        <p:txBody>
          <a:bodyPr>
            <a:noAutofit/>
          </a:bodyPr>
          <a:lstStyle/>
          <a:p>
            <a:pPr marL="0" indent="0">
              <a:lnSpc>
                <a:spcPct val="120000"/>
              </a:lnSpc>
              <a:spcBef>
                <a:spcPts val="1200"/>
              </a:spcBef>
              <a:buNone/>
            </a:pPr>
            <a:r>
              <a:rPr lang="fr-CA" sz="2400" b="1" dirty="0">
                <a:solidFill>
                  <a:srgbClr val="044860"/>
                </a:solidFill>
              </a:rPr>
              <a:t>Aujourd'hui, nous allons explorer :</a:t>
            </a:r>
          </a:p>
          <a:p>
            <a:pPr marL="342900" indent="-342900">
              <a:spcBef>
                <a:spcPts val="1200"/>
              </a:spcBef>
              <a:buSzPts val="2000"/>
              <a:buFont typeface="Arial" panose="020B0604020202020204" pitchFamily="34" charset="0"/>
              <a:buChar char="•"/>
            </a:pPr>
            <a:r>
              <a:rPr lang="fr-FR" sz="2000" dirty="0"/>
              <a:t>Brise-glace informel : en fonction des participants, écoutez quelques-uns d'entre nous en vous présentant, où vous travaillez et quelles sont vos attentes de cette session.</a:t>
            </a:r>
          </a:p>
          <a:p>
            <a:pPr marL="342900" indent="-342900">
              <a:spcBef>
                <a:spcPts val="1200"/>
              </a:spcBef>
              <a:buSzPts val="2000"/>
              <a:buFont typeface="Arial" panose="020B0604020202020204" pitchFamily="34" charset="0"/>
              <a:buChar char="•"/>
            </a:pPr>
            <a:r>
              <a:rPr lang="fr-FR" sz="2000" dirty="0"/>
              <a:t>Exercice de pleine conscience pour centrage.</a:t>
            </a:r>
          </a:p>
          <a:p>
            <a:pPr marL="342900" indent="-342900">
              <a:spcBef>
                <a:spcPts val="1200"/>
              </a:spcBef>
              <a:buSzPts val="2000"/>
              <a:buFont typeface="Arial" panose="020B0604020202020204" pitchFamily="34" charset="0"/>
              <a:buChar char="•"/>
            </a:pPr>
            <a:r>
              <a:rPr lang="fr-FR" sz="2000" dirty="0"/>
              <a:t>Tirez parti de la </a:t>
            </a:r>
            <a:r>
              <a:rPr lang="fr-FR" sz="2000" b="1" dirty="0">
                <a:solidFill>
                  <a:schemeClr val="tx1">
                    <a:lumMod val="75000"/>
                    <a:lumOff val="25000"/>
                  </a:schemeClr>
                </a:solidFill>
              </a:rPr>
              <a:t>sagesse collective</a:t>
            </a:r>
            <a:r>
              <a:rPr lang="fr-FR" sz="2000" dirty="0"/>
              <a:t> de ce groupe et, en utilisant le </a:t>
            </a:r>
            <a:r>
              <a:rPr lang="fr-FR" sz="2000" b="1" i="1" dirty="0"/>
              <a:t>Pouvoir de l’enquête</a:t>
            </a:r>
            <a:r>
              <a:rPr lang="fr-FR" sz="2000" dirty="0"/>
              <a:t>, explorez un défi ou un problème.</a:t>
            </a:r>
          </a:p>
          <a:p>
            <a:pPr marL="342900" indent="-342900">
              <a:spcBef>
                <a:spcPts val="1200"/>
              </a:spcBef>
              <a:buSzPts val="2000"/>
              <a:buFont typeface="Arial" panose="020B0604020202020204" pitchFamily="34" charset="0"/>
              <a:buChar char="•"/>
            </a:pPr>
            <a:r>
              <a:rPr lang="fr-CA" sz="2000" dirty="0"/>
              <a:t>Échangez au sujet de l’expérience et apprenez d’elle.</a:t>
            </a: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2</a:t>
            </a:fld>
            <a:endParaRPr lang="en-CA" sz="1200" b="1" dirty="0">
              <a:solidFill>
                <a:schemeClr val="bg1"/>
              </a:solidFill>
            </a:endParaRPr>
          </a:p>
        </p:txBody>
      </p:sp>
      <p:pic>
        <p:nvPicPr>
          <p:cNvPr id="5" name="Graphic 4" descr="Web cam outline">
            <a:extLst>
              <a:ext uri="{FF2B5EF4-FFF2-40B4-BE49-F238E27FC236}">
                <a16:creationId xmlns:a16="http://schemas.microsoft.com/office/drawing/2014/main" id="{BC147242-2305-A7DE-EA61-267B5D7AEC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72836" y="4903354"/>
            <a:ext cx="914400" cy="914400"/>
          </a:xfrm>
          <a:prstGeom prst="rect">
            <a:avLst/>
          </a:prstGeom>
        </p:spPr>
      </p:pic>
      <p:sp>
        <p:nvSpPr>
          <p:cNvPr id="9" name="TextBox 8">
            <a:extLst>
              <a:ext uri="{FF2B5EF4-FFF2-40B4-BE49-F238E27FC236}">
                <a16:creationId xmlns:a16="http://schemas.microsoft.com/office/drawing/2014/main" id="{C800A4A7-AEA7-2F68-D9AB-F6D1F7117CDE}"/>
              </a:ext>
            </a:extLst>
          </p:cNvPr>
          <p:cNvSpPr txBox="1"/>
          <p:nvPr/>
        </p:nvSpPr>
        <p:spPr>
          <a:xfrm>
            <a:off x="8211565" y="4852722"/>
            <a:ext cx="2912063" cy="1015663"/>
          </a:xfrm>
          <a:prstGeom prst="rect">
            <a:avLst/>
          </a:prstGeom>
          <a:noFill/>
        </p:spPr>
        <p:txBody>
          <a:bodyPr wrap="square">
            <a:spAutoFit/>
          </a:bodyPr>
          <a:lstStyle/>
          <a:p>
            <a:pPr algn="ctr"/>
            <a:r>
              <a:rPr lang="fr-CA" sz="2000" b="1" dirty="0">
                <a:ln w="0"/>
                <a:solidFill>
                  <a:schemeClr val="tx1">
                    <a:lumMod val="75000"/>
                    <a:lumOff val="25000"/>
                  </a:schemeClr>
                </a:solidFill>
                <a:effectLst>
                  <a:innerShdw blurRad="63500" dist="50800" dir="13500000">
                    <a:srgbClr val="000000">
                      <a:alpha val="50000"/>
                    </a:srgbClr>
                  </a:innerShdw>
                </a:effectLst>
                <a:latin typeface="Corbel" panose="020B0503020204020204" pitchFamily="34" charset="0"/>
                <a:cs typeface="Aldhabi" panose="020B0604020202020204" pitchFamily="2" charset="-78"/>
              </a:rPr>
              <a:t>Socialisez avez vos collègues : allumez vos caméras! </a:t>
            </a:r>
          </a:p>
        </p:txBody>
      </p:sp>
    </p:spTree>
    <p:custDataLst>
      <p:tags r:id="rId1"/>
    </p:custDataLst>
    <p:extLst>
      <p:ext uri="{BB962C8B-B14F-4D97-AF65-F5344CB8AC3E}">
        <p14:creationId xmlns:p14="http://schemas.microsoft.com/office/powerpoint/2010/main" val="1842838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31520" y="731520"/>
            <a:ext cx="11399521" cy="579270"/>
          </a:xfrm>
        </p:spPr>
        <p:txBody>
          <a:bodyPr/>
          <a:lstStyle/>
          <a:p>
            <a:pPr marL="0" lvl="0" indent="0" algn="l" rtl="0">
              <a:lnSpc>
                <a:spcPct val="115000"/>
              </a:lnSpc>
              <a:spcBef>
                <a:spcPts val="0"/>
              </a:spcBef>
              <a:spcAft>
                <a:spcPts val="0"/>
              </a:spcAft>
              <a:buNone/>
            </a:pPr>
            <a:r>
              <a:rPr lang="en-CA" sz="3600" dirty="0">
                <a:solidFill>
                  <a:schemeClr val="dk1"/>
                </a:solidFill>
                <a:latin typeface="Calibri" panose="020F0502020204030204" pitchFamily="34" charset="0"/>
                <a:ea typeface="Trebuchet MS"/>
                <a:cs typeface="Calibri" panose="020F0502020204030204" pitchFamily="34" charset="0"/>
                <a:sym typeface="Trebuchet MS"/>
              </a:rPr>
              <a:t>Sli.do</a:t>
            </a: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3</a:t>
            </a:fld>
            <a:endParaRPr lang="en-CA" sz="1200" b="1" dirty="0">
              <a:solidFill>
                <a:schemeClr val="bg1"/>
              </a:solidFill>
            </a:endParaRPr>
          </a:p>
        </p:txBody>
      </p:sp>
      <p:sp>
        <p:nvSpPr>
          <p:cNvPr id="12" name="Content Placeholder 2">
            <a:extLst>
              <a:ext uri="{FF2B5EF4-FFF2-40B4-BE49-F238E27FC236}">
                <a16:creationId xmlns:a16="http://schemas.microsoft.com/office/drawing/2014/main" id="{1FA43B49-BE0B-7B64-975D-42130F210885}"/>
              </a:ext>
            </a:extLst>
          </p:cNvPr>
          <p:cNvSpPr>
            <a:spLocks noGrp="1"/>
          </p:cNvSpPr>
          <p:nvPr>
            <p:ph idx="1"/>
          </p:nvPr>
        </p:nvSpPr>
        <p:spPr>
          <a:xfrm>
            <a:off x="1981200" y="1600200"/>
            <a:ext cx="8229600" cy="2332856"/>
          </a:xfrm>
        </p:spPr>
        <p:txBody>
          <a:bodyPr>
            <a:normAutofit/>
          </a:bodyPr>
          <a:lstStyle/>
          <a:p>
            <a:pPr marL="514350" indent="-514350">
              <a:buFont typeface="+mj-lt"/>
              <a:buAutoNum type="arabicPeriod"/>
            </a:pPr>
            <a:r>
              <a:rPr lang="fr-FR" dirty="0"/>
              <a:t>I </a:t>
            </a:r>
            <a:r>
              <a:rPr lang="fr-FR" dirty="0" err="1"/>
              <a:t>would</a:t>
            </a:r>
            <a:r>
              <a:rPr lang="fr-FR" dirty="0"/>
              <a:t> </a:t>
            </a:r>
            <a:r>
              <a:rPr lang="fr-FR" dirty="0" err="1"/>
              <a:t>say</a:t>
            </a:r>
            <a:r>
              <a:rPr lang="fr-FR" dirty="0"/>
              <a:t> </a:t>
            </a:r>
            <a:r>
              <a:rPr lang="fr-FR" dirty="0" err="1"/>
              <a:t>my</a:t>
            </a:r>
            <a:r>
              <a:rPr lang="fr-FR" dirty="0"/>
              <a:t> </a:t>
            </a:r>
            <a:r>
              <a:rPr lang="fr-FR" dirty="0" err="1"/>
              <a:t>familiarity</a:t>
            </a:r>
            <a:r>
              <a:rPr lang="fr-FR" dirty="0"/>
              <a:t> </a:t>
            </a:r>
            <a:r>
              <a:rPr lang="fr-FR" dirty="0" err="1"/>
              <a:t>with</a:t>
            </a:r>
            <a:r>
              <a:rPr lang="fr-FR" dirty="0"/>
              <a:t> </a:t>
            </a:r>
            <a:r>
              <a:rPr lang="fr-FR" dirty="0" err="1"/>
              <a:t>Problems</a:t>
            </a:r>
            <a:r>
              <a:rPr lang="fr-FR" dirty="0"/>
              <a:t> and </a:t>
            </a:r>
            <a:r>
              <a:rPr lang="fr-FR" dirty="0" err="1"/>
              <a:t>Complexity</a:t>
            </a:r>
            <a:r>
              <a:rPr lang="fr-FR" dirty="0"/>
              <a:t> </a:t>
            </a:r>
            <a:r>
              <a:rPr lang="fr-FR" dirty="0" err="1"/>
              <a:t>is</a:t>
            </a:r>
            <a:r>
              <a:rPr lang="fr-FR" dirty="0"/>
              <a:t>:  </a:t>
            </a:r>
            <a:br>
              <a:rPr lang="fr-FR" dirty="0"/>
            </a:br>
            <a:br>
              <a:rPr lang="fr-FR" sz="2000" dirty="0"/>
            </a:br>
            <a:r>
              <a:rPr lang="fr-FR" dirty="0"/>
              <a:t>Je dirais que ma familiarité avec des problèmes et la complexité est :</a:t>
            </a:r>
            <a:endParaRPr lang="en-CA" dirty="0"/>
          </a:p>
        </p:txBody>
      </p:sp>
      <p:pic>
        <p:nvPicPr>
          <p:cNvPr id="13" name="Picture 12">
            <a:extLst>
              <a:ext uri="{FF2B5EF4-FFF2-40B4-BE49-F238E27FC236}">
                <a16:creationId xmlns:a16="http://schemas.microsoft.com/office/drawing/2014/main" id="{045BD3E1-187F-1602-FA2C-B5347C3058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32309" y="105152"/>
            <a:ext cx="1495053" cy="1495053"/>
          </a:xfrm>
          <a:prstGeom prst="rect">
            <a:avLst/>
          </a:prstGeom>
        </p:spPr>
      </p:pic>
      <p:sp>
        <p:nvSpPr>
          <p:cNvPr id="14" name="Content Placeholder 2">
            <a:extLst>
              <a:ext uri="{FF2B5EF4-FFF2-40B4-BE49-F238E27FC236}">
                <a16:creationId xmlns:a16="http://schemas.microsoft.com/office/drawing/2014/main" id="{5C2CA439-A98A-3995-24AB-FAE4ABE7F601}"/>
              </a:ext>
            </a:extLst>
          </p:cNvPr>
          <p:cNvSpPr txBox="1">
            <a:spLocks/>
          </p:cNvSpPr>
          <p:nvPr/>
        </p:nvSpPr>
        <p:spPr>
          <a:xfrm>
            <a:off x="1981200" y="4425516"/>
            <a:ext cx="8229600" cy="16645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t>https://www.slido.com/</a:t>
            </a:r>
            <a:br>
              <a:rPr lang="en-CA" dirty="0"/>
            </a:br>
            <a:r>
              <a:rPr lang="en-CA" dirty="0"/>
              <a:t># </a:t>
            </a:r>
            <a:r>
              <a:rPr lang="en-CA" dirty="0" err="1"/>
              <a:t>ircc</a:t>
            </a:r>
            <a:br>
              <a:rPr lang="en-CA" dirty="0"/>
            </a:br>
            <a:r>
              <a:rPr lang="en-CA" sz="2400" dirty="0">
                <a:hlinkClick r:id="rId4"/>
              </a:rPr>
              <a:t>https://app.sli.do/event/pKwhEiv2f5tJUBFugsTvp5</a:t>
            </a:r>
            <a:r>
              <a:rPr lang="en-CA" sz="2400" dirty="0"/>
              <a:t>   </a:t>
            </a:r>
          </a:p>
        </p:txBody>
      </p:sp>
      <p:pic>
        <p:nvPicPr>
          <p:cNvPr id="17" name="Picture 16" descr="sli.do qr code: #ircc">
            <a:extLst>
              <a:ext uri="{FF2B5EF4-FFF2-40B4-BE49-F238E27FC236}">
                <a16:creationId xmlns:a16="http://schemas.microsoft.com/office/drawing/2014/main" id="{7A9914B4-3161-00F6-E7C8-57EC0B02A9A7}"/>
              </a:ext>
            </a:extLst>
          </p:cNvPr>
          <p:cNvPicPr>
            <a:picLocks noChangeAspect="1"/>
          </p:cNvPicPr>
          <p:nvPr/>
        </p:nvPicPr>
        <p:blipFill>
          <a:blip r:embed="rId5"/>
          <a:stretch>
            <a:fillRect/>
          </a:stretch>
        </p:blipFill>
        <p:spPr>
          <a:xfrm>
            <a:off x="8376473" y="3363192"/>
            <a:ext cx="1950889" cy="1950889"/>
          </a:xfrm>
          <a:prstGeom prst="rect">
            <a:avLst/>
          </a:prstGeom>
        </p:spPr>
      </p:pic>
    </p:spTree>
    <p:custDataLst>
      <p:tags r:id="rId1"/>
    </p:custDataLst>
    <p:extLst>
      <p:ext uri="{BB962C8B-B14F-4D97-AF65-F5344CB8AC3E}">
        <p14:creationId xmlns:p14="http://schemas.microsoft.com/office/powerpoint/2010/main" val="196813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31520" y="731520"/>
            <a:ext cx="11399521" cy="579270"/>
          </a:xfrm>
        </p:spPr>
        <p:txBody>
          <a:bodyPr/>
          <a:lstStyle/>
          <a:p>
            <a:pPr marL="0" lvl="0" indent="0" algn="l" rtl="0">
              <a:lnSpc>
                <a:spcPct val="115000"/>
              </a:lnSpc>
              <a:spcBef>
                <a:spcPts val="0"/>
              </a:spcBef>
              <a:spcAft>
                <a:spcPts val="0"/>
              </a:spcAft>
              <a:buNone/>
            </a:pPr>
            <a:r>
              <a:rPr lang="en-CA" sz="3600" dirty="0">
                <a:solidFill>
                  <a:schemeClr val="dk1"/>
                </a:solidFill>
                <a:latin typeface="Calibri" panose="020F0502020204030204" pitchFamily="34" charset="0"/>
                <a:ea typeface="Trebuchet MS"/>
                <a:cs typeface="Calibri" panose="020F0502020204030204" pitchFamily="34" charset="0"/>
                <a:sym typeface="Trebuchet MS"/>
              </a:rPr>
              <a:t>Sli.do</a:t>
            </a: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4</a:t>
            </a:fld>
            <a:endParaRPr lang="en-CA" sz="1200" b="1" dirty="0">
              <a:solidFill>
                <a:schemeClr val="bg1"/>
              </a:solidFill>
            </a:endParaRPr>
          </a:p>
        </p:txBody>
      </p:sp>
      <p:sp>
        <p:nvSpPr>
          <p:cNvPr id="12" name="Content Placeholder 2">
            <a:extLst>
              <a:ext uri="{FF2B5EF4-FFF2-40B4-BE49-F238E27FC236}">
                <a16:creationId xmlns:a16="http://schemas.microsoft.com/office/drawing/2014/main" id="{1FA43B49-BE0B-7B64-975D-42130F210885}"/>
              </a:ext>
            </a:extLst>
          </p:cNvPr>
          <p:cNvSpPr>
            <a:spLocks noGrp="1"/>
          </p:cNvSpPr>
          <p:nvPr>
            <p:ph idx="1"/>
          </p:nvPr>
        </p:nvSpPr>
        <p:spPr>
          <a:xfrm>
            <a:off x="1981200" y="1600200"/>
            <a:ext cx="8229600" cy="2332856"/>
          </a:xfrm>
        </p:spPr>
        <p:txBody>
          <a:bodyPr>
            <a:normAutofit/>
          </a:bodyPr>
          <a:lstStyle/>
          <a:p>
            <a:pPr marL="514350" indent="-514350">
              <a:buFont typeface="+mj-lt"/>
              <a:buAutoNum type="arabicPeriod" startAt="2"/>
            </a:pPr>
            <a:r>
              <a:rPr lang="en-CA" dirty="0"/>
              <a:t>How are you feeling right now?</a:t>
            </a:r>
            <a:br>
              <a:rPr lang="en-CA" dirty="0"/>
            </a:br>
            <a:br>
              <a:rPr lang="en-CA" dirty="0"/>
            </a:br>
            <a:r>
              <a:rPr lang="en-CA" dirty="0"/>
              <a:t>Comment </a:t>
            </a:r>
            <a:r>
              <a:rPr lang="en-CA" dirty="0" err="1"/>
              <a:t>te</a:t>
            </a:r>
            <a:r>
              <a:rPr lang="en-CA" dirty="0"/>
              <a:t> </a:t>
            </a:r>
            <a:r>
              <a:rPr lang="en-CA" dirty="0" err="1"/>
              <a:t>sens-tu</a:t>
            </a:r>
            <a:r>
              <a:rPr lang="en-CA" dirty="0"/>
              <a:t> en </a:t>
            </a:r>
            <a:r>
              <a:rPr lang="en-CA" dirty="0" err="1"/>
              <a:t>ce</a:t>
            </a:r>
            <a:r>
              <a:rPr lang="en-CA" dirty="0"/>
              <a:t> moment ?</a:t>
            </a:r>
          </a:p>
        </p:txBody>
      </p:sp>
      <p:pic>
        <p:nvPicPr>
          <p:cNvPr id="13" name="Picture 12">
            <a:extLst>
              <a:ext uri="{FF2B5EF4-FFF2-40B4-BE49-F238E27FC236}">
                <a16:creationId xmlns:a16="http://schemas.microsoft.com/office/drawing/2014/main" id="{045BD3E1-187F-1602-FA2C-B5347C3058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32309" y="105152"/>
            <a:ext cx="1495053" cy="1495053"/>
          </a:xfrm>
          <a:prstGeom prst="rect">
            <a:avLst/>
          </a:prstGeom>
        </p:spPr>
      </p:pic>
      <p:sp>
        <p:nvSpPr>
          <p:cNvPr id="14" name="Content Placeholder 2">
            <a:extLst>
              <a:ext uri="{FF2B5EF4-FFF2-40B4-BE49-F238E27FC236}">
                <a16:creationId xmlns:a16="http://schemas.microsoft.com/office/drawing/2014/main" id="{5C2CA439-A98A-3995-24AB-FAE4ABE7F601}"/>
              </a:ext>
            </a:extLst>
          </p:cNvPr>
          <p:cNvSpPr txBox="1">
            <a:spLocks/>
          </p:cNvSpPr>
          <p:nvPr/>
        </p:nvSpPr>
        <p:spPr>
          <a:xfrm>
            <a:off x="1981200" y="4425516"/>
            <a:ext cx="8229600" cy="16645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t>https://www.slido.com/</a:t>
            </a:r>
            <a:br>
              <a:rPr lang="en-CA" dirty="0"/>
            </a:br>
            <a:r>
              <a:rPr lang="en-CA" dirty="0"/>
              <a:t># </a:t>
            </a:r>
            <a:r>
              <a:rPr lang="en-CA" dirty="0" err="1"/>
              <a:t>ircc</a:t>
            </a:r>
            <a:br>
              <a:rPr lang="en-CA" dirty="0"/>
            </a:br>
            <a:r>
              <a:rPr lang="en-CA" sz="2400" dirty="0">
                <a:hlinkClick r:id="rId4"/>
              </a:rPr>
              <a:t>https://app.sli.do/event/pKwhEiv2f5tJUBFugsTvp5</a:t>
            </a:r>
            <a:r>
              <a:rPr lang="en-CA" sz="2400" dirty="0"/>
              <a:t>   </a:t>
            </a:r>
          </a:p>
        </p:txBody>
      </p:sp>
      <p:pic>
        <p:nvPicPr>
          <p:cNvPr id="17" name="Picture 16" descr="sli.do qr code: #ircc">
            <a:extLst>
              <a:ext uri="{FF2B5EF4-FFF2-40B4-BE49-F238E27FC236}">
                <a16:creationId xmlns:a16="http://schemas.microsoft.com/office/drawing/2014/main" id="{7A9914B4-3161-00F6-E7C8-57EC0B02A9A7}"/>
              </a:ext>
            </a:extLst>
          </p:cNvPr>
          <p:cNvPicPr>
            <a:picLocks noChangeAspect="1"/>
          </p:cNvPicPr>
          <p:nvPr/>
        </p:nvPicPr>
        <p:blipFill>
          <a:blip r:embed="rId5"/>
          <a:stretch>
            <a:fillRect/>
          </a:stretch>
        </p:blipFill>
        <p:spPr>
          <a:xfrm>
            <a:off x="8376473" y="3363192"/>
            <a:ext cx="1950889" cy="1950889"/>
          </a:xfrm>
          <a:prstGeom prst="rect">
            <a:avLst/>
          </a:prstGeom>
        </p:spPr>
      </p:pic>
    </p:spTree>
    <p:custDataLst>
      <p:tags r:id="rId1"/>
    </p:custDataLst>
    <p:extLst>
      <p:ext uri="{BB962C8B-B14F-4D97-AF65-F5344CB8AC3E}">
        <p14:creationId xmlns:p14="http://schemas.microsoft.com/office/powerpoint/2010/main" val="376198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5212080" y="731520"/>
            <a:ext cx="6979920" cy="579270"/>
          </a:xfrm>
        </p:spPr>
        <p:txBody>
          <a:bodyPr/>
          <a:lstStyle/>
          <a:p>
            <a:r>
              <a:rPr lang="fr-FR" dirty="0">
                <a:solidFill>
                  <a:schemeClr val="dk1"/>
                </a:solidFill>
                <a:latin typeface="Calibri" panose="020F0502020204030204" pitchFamily="34" charset="0"/>
                <a:cs typeface="Calibri" panose="020F0502020204030204" pitchFamily="34" charset="0"/>
              </a:rPr>
              <a:t>Pratique de la pleine conscience : créer un espace partagé et sécurisé</a:t>
            </a:r>
            <a:endParaRPr lang="fr-CA" dirty="0">
              <a:solidFill>
                <a:schemeClr val="dk1"/>
              </a:solidFill>
              <a:latin typeface="Calibri" panose="020F0502020204030204" pitchFamily="34" charset="0"/>
              <a:cs typeface="Calibri" panose="020F0502020204030204" pitchFamily="34" charset="0"/>
            </a:endParaRPr>
          </a:p>
        </p:txBody>
      </p:sp>
      <p:sp>
        <p:nvSpPr>
          <p:cNvPr id="15" name="Text Placeholder 14"/>
          <p:cNvSpPr>
            <a:spLocks noGrp="1"/>
          </p:cNvSpPr>
          <p:nvPr>
            <p:ph type="body" sz="quarter" idx="16"/>
          </p:nvPr>
        </p:nvSpPr>
        <p:spPr>
          <a:xfrm>
            <a:off x="5198618" y="2111604"/>
            <a:ext cx="6148569" cy="3955642"/>
          </a:xfrm>
        </p:spPr>
        <p:txBody>
          <a:bodyPr>
            <a:normAutofit/>
          </a:bodyPr>
          <a:lstStyle/>
          <a:p>
            <a:pPr marL="457200" lvl="0" indent="-381000" algn="l" rtl="0">
              <a:lnSpc>
                <a:spcPct val="100000"/>
              </a:lnSpc>
              <a:spcBef>
                <a:spcPts val="1200"/>
              </a:spcBef>
              <a:spcAft>
                <a:spcPts val="0"/>
              </a:spcAft>
              <a:buClr>
                <a:srgbClr val="1C4587"/>
              </a:buClr>
              <a:buSzPts val="2400"/>
              <a:buFont typeface="Helvetica Neue"/>
              <a:buChar char="➔"/>
            </a:pPr>
            <a:r>
              <a:rPr lang="fr-FR" sz="2800" b="1" dirty="0">
                <a:solidFill>
                  <a:srgbClr val="1C4587"/>
                </a:solidFill>
                <a:latin typeface="Calibri" panose="020F0502020204030204" pitchFamily="34" charset="0"/>
                <a:ea typeface="Helvetica Neue"/>
                <a:cs typeface="Calibri" panose="020F0502020204030204" pitchFamily="34" charset="0"/>
                <a:sym typeface="Helvetica Neue"/>
              </a:rPr>
              <a:t>Arrivez à cette rencontre dans un espace d'exploration collective</a:t>
            </a:r>
          </a:p>
          <a:p>
            <a:pPr marL="457200" lvl="0" indent="-381000" algn="l" rtl="0">
              <a:lnSpc>
                <a:spcPct val="100000"/>
              </a:lnSpc>
              <a:spcBef>
                <a:spcPts val="1200"/>
              </a:spcBef>
              <a:spcAft>
                <a:spcPts val="0"/>
              </a:spcAft>
              <a:buClr>
                <a:srgbClr val="1C4587"/>
              </a:buClr>
              <a:buSzPts val="2400"/>
              <a:buFont typeface="Helvetica Neue"/>
              <a:buChar char="➔"/>
            </a:pPr>
            <a:r>
              <a:rPr lang="fr-FR" sz="2800" b="1" dirty="0">
                <a:solidFill>
                  <a:srgbClr val="1C4587"/>
                </a:solidFill>
                <a:latin typeface="Calibri" panose="020F0502020204030204" pitchFamily="34" charset="0"/>
                <a:ea typeface="Helvetica Neue"/>
                <a:cs typeface="Calibri" panose="020F0502020204030204" pitchFamily="34" charset="0"/>
                <a:sym typeface="Helvetica Neue"/>
              </a:rPr>
              <a:t>Fermez les yeux si vous êtes à l'aise</a:t>
            </a:r>
          </a:p>
          <a:p>
            <a:pPr marL="457200" lvl="0" indent="-381000" algn="l" rtl="0">
              <a:lnSpc>
                <a:spcPct val="100000"/>
              </a:lnSpc>
              <a:spcBef>
                <a:spcPts val="1200"/>
              </a:spcBef>
              <a:spcAft>
                <a:spcPts val="0"/>
              </a:spcAft>
              <a:buClr>
                <a:srgbClr val="1C4587"/>
              </a:buClr>
              <a:buSzPts val="2400"/>
              <a:buFont typeface="Helvetica Neue"/>
              <a:buChar char="➔"/>
            </a:pPr>
            <a:r>
              <a:rPr lang="fr-FR" sz="2800" b="1" dirty="0">
                <a:solidFill>
                  <a:srgbClr val="1C4587"/>
                </a:solidFill>
                <a:latin typeface="Calibri" panose="020F0502020204030204" pitchFamily="34" charset="0"/>
                <a:ea typeface="Helvetica Neue"/>
                <a:cs typeface="Calibri" panose="020F0502020204030204" pitchFamily="34" charset="0"/>
                <a:sym typeface="Helvetica Neue"/>
              </a:rPr>
              <a:t>Trouver une position confortable et attentive</a:t>
            </a:r>
          </a:p>
          <a:p>
            <a:pPr marL="457200" lvl="0" indent="-381000" algn="l" rtl="0">
              <a:lnSpc>
                <a:spcPct val="100000"/>
              </a:lnSpc>
              <a:spcBef>
                <a:spcPts val="1200"/>
              </a:spcBef>
              <a:spcAft>
                <a:spcPts val="0"/>
              </a:spcAft>
              <a:buClr>
                <a:srgbClr val="1C4587"/>
              </a:buClr>
              <a:buSzPts val="2400"/>
              <a:buFont typeface="Helvetica Neue"/>
              <a:buChar char="➔"/>
            </a:pPr>
            <a:r>
              <a:rPr lang="fr-FR" sz="2800" b="1" dirty="0">
                <a:solidFill>
                  <a:srgbClr val="1C4587"/>
                </a:solidFill>
                <a:latin typeface="Calibri" panose="020F0502020204030204" pitchFamily="34" charset="0"/>
                <a:ea typeface="Helvetica Neue"/>
                <a:cs typeface="Calibri" panose="020F0502020204030204" pitchFamily="34" charset="0"/>
                <a:sym typeface="Helvetica Neue"/>
              </a:rPr>
              <a:t>Prenez ceci comme une invitation, je vous guide tout au long de l'exercice.</a:t>
            </a:r>
            <a:endParaRPr lang="en-CA" sz="2800" b="1" dirty="0">
              <a:solidFill>
                <a:srgbClr val="1C4587"/>
              </a:solidFill>
              <a:latin typeface="Calibri" panose="020F0502020204030204" pitchFamily="34" charset="0"/>
              <a:ea typeface="Helvetica Neue"/>
              <a:cs typeface="Calibri" panose="020F0502020204030204" pitchFamily="34" charset="0"/>
              <a:sym typeface="Helvetica Neue"/>
            </a:endParaRPr>
          </a:p>
        </p:txBody>
      </p:sp>
      <p:sp>
        <p:nvSpPr>
          <p:cNvPr id="14" name="Picture Placeholder 13" descr="Background Image - Update Alt-Text to reflect image description or write decorative if just a design element."/>
          <p:cNvSpPr>
            <a:spLocks noGrp="1"/>
          </p:cNvSpPr>
          <p:nvPr>
            <p:ph type="pic" sz="quarter" idx="15"/>
          </p:nvPr>
        </p:nvSpPr>
        <p:spPr/>
      </p:sp>
      <p:sp>
        <p:nvSpPr>
          <p:cNvPr id="17"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tx1"/>
                </a:solidFill>
              </a:rPr>
              <a:pPr algn="ctr"/>
              <a:t>5</a:t>
            </a:fld>
            <a:endParaRPr lang="en-CA" sz="1200" b="1" dirty="0">
              <a:solidFill>
                <a:schemeClr val="tx1"/>
              </a:solidFill>
            </a:endParaRPr>
          </a:p>
        </p:txBody>
      </p:sp>
      <p:pic>
        <p:nvPicPr>
          <p:cNvPr id="2" name="Picture 1" descr="Hands-on top of each other">
            <a:extLst>
              <a:ext uri="{FF2B5EF4-FFF2-40B4-BE49-F238E27FC236}">
                <a16:creationId xmlns:a16="http://schemas.microsoft.com/office/drawing/2014/main" id="{89EE77DD-20FA-BC22-D6D0-E52744F864EB}"/>
              </a:ext>
            </a:extLst>
          </p:cNvPr>
          <p:cNvPicPr>
            <a:picLocks noChangeAspect="1"/>
          </p:cNvPicPr>
          <p:nvPr/>
        </p:nvPicPr>
        <p:blipFill>
          <a:blip r:embed="rId4"/>
          <a:stretch>
            <a:fillRect/>
          </a:stretch>
        </p:blipFill>
        <p:spPr>
          <a:xfrm rot="5400000">
            <a:off x="-1148083" y="1937883"/>
            <a:ext cx="6876874" cy="3001108"/>
          </a:xfrm>
          <a:prstGeom prst="rect">
            <a:avLst/>
          </a:prstGeom>
        </p:spPr>
      </p:pic>
    </p:spTree>
    <p:custDataLst>
      <p:tags r:id="rId1"/>
    </p:custDataLst>
    <p:extLst>
      <p:ext uri="{BB962C8B-B14F-4D97-AF65-F5344CB8AC3E}">
        <p14:creationId xmlns:p14="http://schemas.microsoft.com/office/powerpoint/2010/main" val="1506537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31520" y="731520"/>
            <a:ext cx="11399521" cy="579270"/>
          </a:xfrm>
        </p:spPr>
        <p:txBody>
          <a:bodyPr/>
          <a:lstStyle/>
          <a:p>
            <a:pPr marL="0" lvl="0" indent="0" algn="l" rtl="0">
              <a:lnSpc>
                <a:spcPct val="115000"/>
              </a:lnSpc>
              <a:spcBef>
                <a:spcPts val="0"/>
              </a:spcBef>
              <a:spcAft>
                <a:spcPts val="0"/>
              </a:spcAft>
              <a:buNone/>
            </a:pPr>
            <a:r>
              <a:rPr lang="en-CA" sz="3600" dirty="0">
                <a:solidFill>
                  <a:schemeClr val="dk1"/>
                </a:solidFill>
                <a:latin typeface="Calibri" panose="020F0502020204030204" pitchFamily="34" charset="0"/>
                <a:ea typeface="Trebuchet MS"/>
                <a:cs typeface="Calibri" panose="020F0502020204030204" pitchFamily="34" charset="0"/>
                <a:sym typeface="Trebuchet MS"/>
              </a:rPr>
              <a:t>Sli.do</a:t>
            </a: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6</a:t>
            </a:fld>
            <a:endParaRPr lang="en-CA" sz="1200" b="1" dirty="0">
              <a:solidFill>
                <a:schemeClr val="bg1"/>
              </a:solidFill>
            </a:endParaRPr>
          </a:p>
        </p:txBody>
      </p:sp>
      <p:sp>
        <p:nvSpPr>
          <p:cNvPr id="12" name="Content Placeholder 2">
            <a:extLst>
              <a:ext uri="{FF2B5EF4-FFF2-40B4-BE49-F238E27FC236}">
                <a16:creationId xmlns:a16="http://schemas.microsoft.com/office/drawing/2014/main" id="{1FA43B49-BE0B-7B64-975D-42130F210885}"/>
              </a:ext>
            </a:extLst>
          </p:cNvPr>
          <p:cNvSpPr>
            <a:spLocks noGrp="1"/>
          </p:cNvSpPr>
          <p:nvPr>
            <p:ph idx="1"/>
          </p:nvPr>
        </p:nvSpPr>
        <p:spPr>
          <a:xfrm>
            <a:off x="1981200" y="1600200"/>
            <a:ext cx="8229600" cy="2332856"/>
          </a:xfrm>
        </p:spPr>
        <p:txBody>
          <a:bodyPr>
            <a:normAutofit/>
          </a:bodyPr>
          <a:lstStyle/>
          <a:p>
            <a:pPr marL="514350" indent="-514350">
              <a:buFont typeface="+mj-lt"/>
              <a:buAutoNum type="arabicPeriod" startAt="3"/>
            </a:pPr>
            <a:r>
              <a:rPr lang="en-US" dirty="0"/>
              <a:t>And now, how you feel?</a:t>
            </a:r>
            <a:br>
              <a:rPr lang="en-US" dirty="0"/>
            </a:br>
            <a:br>
              <a:rPr lang="en-US" dirty="0"/>
            </a:br>
            <a:r>
              <a:rPr lang="en-US" dirty="0"/>
              <a:t>Et </a:t>
            </a:r>
            <a:r>
              <a:rPr lang="en-US" dirty="0" err="1"/>
              <a:t>maintenant</a:t>
            </a:r>
            <a:r>
              <a:rPr lang="en-US" dirty="0"/>
              <a:t>, comment </a:t>
            </a:r>
            <a:r>
              <a:rPr lang="en-US" dirty="0" err="1"/>
              <a:t>te</a:t>
            </a:r>
            <a:r>
              <a:rPr lang="en-US" dirty="0"/>
              <a:t> </a:t>
            </a:r>
            <a:r>
              <a:rPr lang="en-US" dirty="0" err="1"/>
              <a:t>sens-tu</a:t>
            </a:r>
            <a:r>
              <a:rPr lang="en-US" dirty="0"/>
              <a:t> ?</a:t>
            </a:r>
            <a:endParaRPr lang="en-CA" dirty="0"/>
          </a:p>
        </p:txBody>
      </p:sp>
      <p:pic>
        <p:nvPicPr>
          <p:cNvPr id="13" name="Picture 12">
            <a:extLst>
              <a:ext uri="{FF2B5EF4-FFF2-40B4-BE49-F238E27FC236}">
                <a16:creationId xmlns:a16="http://schemas.microsoft.com/office/drawing/2014/main" id="{045BD3E1-187F-1602-FA2C-B5347C3058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32309" y="105152"/>
            <a:ext cx="1495053" cy="1495053"/>
          </a:xfrm>
          <a:prstGeom prst="rect">
            <a:avLst/>
          </a:prstGeom>
        </p:spPr>
      </p:pic>
      <p:sp>
        <p:nvSpPr>
          <p:cNvPr id="14" name="Content Placeholder 2">
            <a:extLst>
              <a:ext uri="{FF2B5EF4-FFF2-40B4-BE49-F238E27FC236}">
                <a16:creationId xmlns:a16="http://schemas.microsoft.com/office/drawing/2014/main" id="{5C2CA439-A98A-3995-24AB-FAE4ABE7F601}"/>
              </a:ext>
            </a:extLst>
          </p:cNvPr>
          <p:cNvSpPr txBox="1">
            <a:spLocks/>
          </p:cNvSpPr>
          <p:nvPr/>
        </p:nvSpPr>
        <p:spPr>
          <a:xfrm>
            <a:off x="1981200" y="4425516"/>
            <a:ext cx="8229600" cy="16645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t>https://www.slido.com/</a:t>
            </a:r>
            <a:br>
              <a:rPr lang="en-CA" dirty="0"/>
            </a:br>
            <a:r>
              <a:rPr lang="en-CA" dirty="0"/>
              <a:t># </a:t>
            </a:r>
            <a:r>
              <a:rPr lang="en-CA" dirty="0" err="1"/>
              <a:t>ircc</a:t>
            </a:r>
            <a:br>
              <a:rPr lang="en-CA" dirty="0"/>
            </a:br>
            <a:r>
              <a:rPr lang="en-CA" sz="2400" dirty="0">
                <a:hlinkClick r:id="rId4"/>
              </a:rPr>
              <a:t>https://app.sli.do/event/pKwhEiv2f5tJUBFugsTvp5</a:t>
            </a:r>
            <a:r>
              <a:rPr lang="en-CA" sz="2400" dirty="0"/>
              <a:t>   </a:t>
            </a:r>
          </a:p>
        </p:txBody>
      </p:sp>
      <p:pic>
        <p:nvPicPr>
          <p:cNvPr id="17" name="Picture 16" descr="sli.do qr code: #ircc">
            <a:extLst>
              <a:ext uri="{FF2B5EF4-FFF2-40B4-BE49-F238E27FC236}">
                <a16:creationId xmlns:a16="http://schemas.microsoft.com/office/drawing/2014/main" id="{7A9914B4-3161-00F6-E7C8-57EC0B02A9A7}"/>
              </a:ext>
            </a:extLst>
          </p:cNvPr>
          <p:cNvPicPr>
            <a:picLocks noChangeAspect="1"/>
          </p:cNvPicPr>
          <p:nvPr/>
        </p:nvPicPr>
        <p:blipFill>
          <a:blip r:embed="rId5"/>
          <a:stretch>
            <a:fillRect/>
          </a:stretch>
        </p:blipFill>
        <p:spPr>
          <a:xfrm>
            <a:off x="8376473" y="3363192"/>
            <a:ext cx="1950889" cy="1950889"/>
          </a:xfrm>
          <a:prstGeom prst="rect">
            <a:avLst/>
          </a:prstGeom>
        </p:spPr>
      </p:pic>
    </p:spTree>
    <p:custDataLst>
      <p:tags r:id="rId1"/>
    </p:custDataLst>
    <p:extLst>
      <p:ext uri="{BB962C8B-B14F-4D97-AF65-F5344CB8AC3E}">
        <p14:creationId xmlns:p14="http://schemas.microsoft.com/office/powerpoint/2010/main" val="228924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16">
            <a:extLst>
              <a:ext uri="{FF2B5EF4-FFF2-40B4-BE49-F238E27FC236}">
                <a16:creationId xmlns:a16="http://schemas.microsoft.com/office/drawing/2014/main" id="{4879A913-6DBA-2E89-6B62-3F1A98F5D984}"/>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7440646" y="981282"/>
            <a:ext cx="4019550" cy="4086225"/>
          </a:xfrm>
        </p:spPr>
      </p:pic>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 name="Title 5"/>
          <p:cNvSpPr>
            <a:spLocks noGrp="1"/>
          </p:cNvSpPr>
          <p:nvPr>
            <p:ph type="title"/>
          </p:nvPr>
        </p:nvSpPr>
        <p:spPr>
          <a:xfrm>
            <a:off x="576918" y="-834910"/>
            <a:ext cx="11010900" cy="579270"/>
          </a:xfrm>
        </p:spPr>
        <p:txBody>
          <a:bodyPr/>
          <a:lstStyle/>
          <a:p>
            <a:r>
              <a:rPr lang="fr-CA" dirty="0"/>
              <a:t>Citation de Viktor </a:t>
            </a:r>
            <a:r>
              <a:rPr lang="fr-CA" dirty="0" err="1"/>
              <a:t>Frankl</a:t>
            </a:r>
            <a:endParaRPr lang="fr-CA" dirty="0"/>
          </a:p>
        </p:txBody>
      </p:sp>
      <p:sp>
        <p:nvSpPr>
          <p:cNvPr id="2" name="Blue Rectangle" descr="decorative">
            <a:extLst>
              <a:ext uri="{FF2B5EF4-FFF2-40B4-BE49-F238E27FC236}">
                <a16:creationId xmlns:a16="http://schemas.microsoft.com/office/drawing/2014/main" id="{C8A3D5F1-1540-5EC4-9211-BD094389D2B6}"/>
              </a:ext>
            </a:extLst>
          </p:cNvPr>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 name="page number">
            <a:extLst>
              <a:ext uri="{FF2B5EF4-FFF2-40B4-BE49-F238E27FC236}">
                <a16:creationId xmlns:a16="http://schemas.microsoft.com/office/drawing/2014/main" id="{CE4B74C6-C8B4-79E8-E6FA-4AE68F1416DE}"/>
              </a:ext>
            </a:extLst>
          </p:cNvP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fr-CA" sz="1200" b="1" smtClean="0">
                <a:solidFill>
                  <a:schemeClr val="bg1"/>
                </a:solidFill>
              </a:rPr>
              <a:pPr algn="ctr"/>
              <a:t>7</a:t>
            </a:fld>
            <a:endParaRPr lang="fr-CA" sz="1200" b="1" dirty="0">
              <a:solidFill>
                <a:schemeClr val="bg1"/>
              </a:solidFill>
            </a:endParaRPr>
          </a:p>
        </p:txBody>
      </p:sp>
      <p:sp>
        <p:nvSpPr>
          <p:cNvPr id="5" name="TextBox 4">
            <a:extLst>
              <a:ext uri="{FF2B5EF4-FFF2-40B4-BE49-F238E27FC236}">
                <a16:creationId xmlns:a16="http://schemas.microsoft.com/office/drawing/2014/main" id="{3D5E1C7C-5DC1-47CB-4971-AF7E2D4F79F9}"/>
              </a:ext>
            </a:extLst>
          </p:cNvPr>
          <p:cNvSpPr txBox="1"/>
          <p:nvPr/>
        </p:nvSpPr>
        <p:spPr>
          <a:xfrm>
            <a:off x="576918" y="1045369"/>
            <a:ext cx="7285409" cy="3970318"/>
          </a:xfrm>
          <a:prstGeom prst="rect">
            <a:avLst/>
          </a:prstGeom>
          <a:noFill/>
        </p:spPr>
        <p:txBody>
          <a:bodyPr wrap="square">
            <a:spAutoFit/>
          </a:bodyPr>
          <a:lstStyle/>
          <a:p>
            <a:r>
              <a:rPr lang="fr-CA" sz="3600" dirty="0"/>
              <a:t>Entre un stimulus et une réponse, il y a un espace de liberté. Et </a:t>
            </a:r>
            <a:br>
              <a:rPr lang="fr-CA" sz="3600" dirty="0"/>
            </a:br>
            <a:r>
              <a:rPr lang="fr-CA" sz="3600" dirty="0"/>
              <a:t>dans cet espace, il y a notre pouvoir de choisir nos réponses. Notre liberté et notre croissance </a:t>
            </a:r>
            <a:br>
              <a:rPr lang="fr-CA" sz="3600" dirty="0"/>
            </a:br>
            <a:r>
              <a:rPr lang="fr-CA" sz="3600" dirty="0"/>
              <a:t>se logent dans ces réponses.</a:t>
            </a:r>
            <a:br>
              <a:rPr lang="fr-CA" sz="3600" dirty="0"/>
            </a:br>
            <a:r>
              <a:rPr lang="fr-CA" sz="3600" dirty="0"/>
              <a:t>		 - Viktor </a:t>
            </a:r>
            <a:r>
              <a:rPr lang="fr-CA" sz="3600" dirty="0" err="1"/>
              <a:t>Frankl</a:t>
            </a:r>
            <a:endParaRPr lang="fr-CA" sz="3600" dirty="0"/>
          </a:p>
        </p:txBody>
      </p:sp>
    </p:spTree>
    <p:custDataLst>
      <p:tags r:id="rId1"/>
    </p:custDataLst>
    <p:extLst>
      <p:ext uri="{BB962C8B-B14F-4D97-AF65-F5344CB8AC3E}">
        <p14:creationId xmlns:p14="http://schemas.microsoft.com/office/powerpoint/2010/main" val="2106212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731520"/>
            <a:ext cx="10515600" cy="825900"/>
          </a:xfrm>
        </p:spPr>
        <p:txBody>
          <a:bodyPr anchor="t">
            <a:normAutofit/>
          </a:bodyPr>
          <a:lstStyle/>
          <a:p>
            <a:pPr>
              <a:lnSpc>
                <a:spcPct val="115000"/>
              </a:lnSpc>
            </a:pPr>
            <a:r>
              <a:rPr lang="fr-CA" sz="3200" dirty="0">
                <a:solidFill>
                  <a:schemeClr val="dk1"/>
                </a:solidFill>
                <a:latin typeface="Calibri" panose="020F0502020204030204" pitchFamily="34" charset="0"/>
                <a:ea typeface="Trebuchet MS"/>
                <a:cs typeface="Calibri" panose="020F0502020204030204" pitchFamily="34" charset="0"/>
                <a:sym typeface="Trebuchet MS"/>
              </a:rPr>
              <a:t>Les trois étapes de l’enquête</a:t>
            </a:r>
          </a:p>
        </p:txBody>
      </p:sp>
      <p:sp>
        <p:nvSpPr>
          <p:cNvPr id="13" name="Content Placeholder 12"/>
          <p:cNvSpPr>
            <a:spLocks noGrp="1"/>
          </p:cNvSpPr>
          <p:nvPr>
            <p:ph sz="quarter" idx="10"/>
          </p:nvPr>
        </p:nvSpPr>
        <p:spPr>
          <a:xfrm>
            <a:off x="961198" y="2001585"/>
            <a:ext cx="3170238" cy="2149075"/>
          </a:xfrm>
          <a:blipFill>
            <a:blip r:embed="rId3"/>
            <a:stretch>
              <a:fillRect/>
            </a:stretch>
          </a:blipFill>
        </p:spPr>
        <p:txBody>
          <a:bodyPr anchor="ctr">
            <a:normAutofit/>
          </a:bodyPr>
          <a:lstStyle/>
          <a:p>
            <a:pPr marL="0" indent="0" algn="ctr">
              <a:buNone/>
            </a:pPr>
            <a:r>
              <a:rPr lang="fr-CA" sz="2400" b="1" dirty="0"/>
              <a:t>Décrire un problème ou un défi</a:t>
            </a:r>
          </a:p>
        </p:txBody>
      </p:sp>
      <p:sp>
        <p:nvSpPr>
          <p:cNvPr id="7" name="Text Placeholder 6"/>
          <p:cNvSpPr>
            <a:spLocks noGrp="1"/>
          </p:cNvSpPr>
          <p:nvPr>
            <p:ph type="body" sz="quarter" idx="13"/>
          </p:nvPr>
        </p:nvSpPr>
        <p:spPr>
          <a:xfrm>
            <a:off x="961198" y="4150660"/>
            <a:ext cx="3170238" cy="1667276"/>
          </a:xfrm>
        </p:spPr>
        <p:txBody>
          <a:bodyPr/>
          <a:lstStyle/>
          <a:p>
            <a:r>
              <a:rPr lang="fr-CA" sz="2400" dirty="0"/>
              <a:t>Le contexte</a:t>
            </a:r>
          </a:p>
        </p:txBody>
      </p:sp>
      <p:sp>
        <p:nvSpPr>
          <p:cNvPr id="5" name="Content Placeholder 4"/>
          <p:cNvSpPr>
            <a:spLocks noGrp="1"/>
          </p:cNvSpPr>
          <p:nvPr>
            <p:ph sz="quarter" idx="11"/>
          </p:nvPr>
        </p:nvSpPr>
        <p:spPr>
          <a:xfrm>
            <a:off x="4539285" y="2001585"/>
            <a:ext cx="3170238" cy="2149075"/>
          </a:xfrm>
        </p:spPr>
        <p:txBody>
          <a:bodyPr anchor="ctr">
            <a:normAutofit/>
          </a:bodyPr>
          <a:lstStyle/>
          <a:p>
            <a:pPr marL="0" indent="0" algn="ctr">
              <a:buNone/>
            </a:pPr>
            <a:r>
              <a:rPr lang="fr-CA" sz="2400" b="1" dirty="0"/>
              <a:t>Utiliser les questions pour explorer</a:t>
            </a:r>
          </a:p>
        </p:txBody>
      </p:sp>
      <p:sp>
        <p:nvSpPr>
          <p:cNvPr id="8" name="Text Placeholder 7"/>
          <p:cNvSpPr>
            <a:spLocks noGrp="1"/>
          </p:cNvSpPr>
          <p:nvPr>
            <p:ph type="body" sz="quarter" idx="14"/>
          </p:nvPr>
        </p:nvSpPr>
        <p:spPr>
          <a:xfrm>
            <a:off x="4539285" y="4150660"/>
            <a:ext cx="3170238" cy="1667276"/>
          </a:xfrm>
        </p:spPr>
        <p:txBody>
          <a:bodyPr/>
          <a:lstStyle/>
          <a:p>
            <a:r>
              <a:rPr lang="fr-CA" sz="2400" dirty="0"/>
              <a:t>Élargir l’espace</a:t>
            </a:r>
          </a:p>
        </p:txBody>
      </p:sp>
      <p:sp>
        <p:nvSpPr>
          <p:cNvPr id="6" name="Content Placeholder 5"/>
          <p:cNvSpPr>
            <a:spLocks noGrp="1"/>
          </p:cNvSpPr>
          <p:nvPr>
            <p:ph sz="quarter" idx="12"/>
          </p:nvPr>
        </p:nvSpPr>
        <p:spPr>
          <a:xfrm>
            <a:off x="8107433" y="2001585"/>
            <a:ext cx="3170238" cy="2149075"/>
          </a:xfrm>
        </p:spPr>
        <p:txBody>
          <a:bodyPr anchor="ctr">
            <a:normAutofit/>
          </a:bodyPr>
          <a:lstStyle/>
          <a:p>
            <a:pPr marL="0" indent="0" algn="ctr">
              <a:buNone/>
            </a:pPr>
            <a:r>
              <a:rPr lang="fr-CA" sz="2400" b="1" dirty="0"/>
              <a:t>Prochaines étapes</a:t>
            </a:r>
          </a:p>
        </p:txBody>
      </p:sp>
      <p:sp>
        <p:nvSpPr>
          <p:cNvPr id="9" name="Text Placeholder 8"/>
          <p:cNvSpPr>
            <a:spLocks noGrp="1"/>
          </p:cNvSpPr>
          <p:nvPr>
            <p:ph type="body" sz="quarter" idx="15"/>
          </p:nvPr>
        </p:nvSpPr>
        <p:spPr>
          <a:xfrm>
            <a:off x="8107433" y="4150660"/>
            <a:ext cx="3170238" cy="1667276"/>
          </a:xfrm>
        </p:spPr>
        <p:txBody>
          <a:bodyPr/>
          <a:lstStyle/>
          <a:p>
            <a:r>
              <a:rPr lang="fr-CA" sz="2400" dirty="0"/>
              <a:t>Une voie (plus) claire pour l’avenir</a:t>
            </a:r>
          </a:p>
        </p:txBody>
      </p:sp>
      <p:sp>
        <p:nvSpPr>
          <p:cNvPr id="14"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fr-CA" sz="1200" b="1" smtClean="0">
                <a:solidFill>
                  <a:schemeClr val="tx1"/>
                </a:solidFill>
              </a:rPr>
              <a:pPr algn="ctr"/>
              <a:t>8</a:t>
            </a:fld>
            <a:endParaRPr lang="fr-CA" sz="1200" b="1" dirty="0">
              <a:solidFill>
                <a:schemeClr val="tx1"/>
              </a:solidFill>
            </a:endParaRPr>
          </a:p>
        </p:txBody>
      </p:sp>
      <p:sp>
        <p:nvSpPr>
          <p:cNvPr id="11" name="TextBox 10">
            <a:extLst>
              <a:ext uri="{FF2B5EF4-FFF2-40B4-BE49-F238E27FC236}">
                <a16:creationId xmlns:a16="http://schemas.microsoft.com/office/drawing/2014/main" id="{700ABF70-C285-122C-1387-0BE3691D0ECE}"/>
              </a:ext>
            </a:extLst>
          </p:cNvPr>
          <p:cNvSpPr txBox="1"/>
          <p:nvPr/>
        </p:nvSpPr>
        <p:spPr>
          <a:xfrm>
            <a:off x="549112" y="6299735"/>
            <a:ext cx="6094428" cy="276999"/>
          </a:xfrm>
          <a:prstGeom prst="rect">
            <a:avLst/>
          </a:prstGeom>
          <a:noFill/>
        </p:spPr>
        <p:txBody>
          <a:bodyPr wrap="square">
            <a:spAutoFit/>
          </a:bodyPr>
          <a:lstStyle/>
          <a:p>
            <a:r>
              <a:rPr lang="fr-CA" sz="1200" dirty="0"/>
              <a:t>* Utilisé avec autorisation : https://www.hsdinstitute.org/</a:t>
            </a:r>
          </a:p>
        </p:txBody>
      </p:sp>
      <p:pic>
        <p:nvPicPr>
          <p:cNvPr id="12" name="Google Shape;185;p8">
            <a:extLst>
              <a:ext uri="{FF2B5EF4-FFF2-40B4-BE49-F238E27FC236}">
                <a16:creationId xmlns:a16="http://schemas.microsoft.com/office/drawing/2014/main" id="{881057C5-458A-5468-288F-05AD4B462BC0}"/>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9761017" y="585997"/>
            <a:ext cx="1516654" cy="831635"/>
          </a:xfrm>
          <a:prstGeom prst="rect">
            <a:avLst/>
          </a:prstGeom>
          <a:noFill/>
          <a:ln>
            <a:noFill/>
          </a:ln>
        </p:spPr>
      </p:pic>
    </p:spTree>
    <p:custDataLst>
      <p:tags r:id="rId1"/>
    </p:custDataLst>
    <p:extLst>
      <p:ext uri="{BB962C8B-B14F-4D97-AF65-F5344CB8AC3E}">
        <p14:creationId xmlns:p14="http://schemas.microsoft.com/office/powerpoint/2010/main" val="3963571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31520" y="731520"/>
            <a:ext cx="11399521" cy="579270"/>
          </a:xfrm>
        </p:spPr>
        <p:txBody>
          <a:bodyPr/>
          <a:lstStyle/>
          <a:p>
            <a:pPr marL="0" lvl="0" indent="0" algn="l" rtl="0">
              <a:lnSpc>
                <a:spcPct val="115000"/>
              </a:lnSpc>
              <a:spcBef>
                <a:spcPts val="0"/>
              </a:spcBef>
              <a:spcAft>
                <a:spcPts val="0"/>
              </a:spcAft>
              <a:buNone/>
            </a:pPr>
            <a:r>
              <a:rPr lang="en-CA" sz="3600" dirty="0">
                <a:solidFill>
                  <a:schemeClr val="dk1"/>
                </a:solidFill>
                <a:latin typeface="Calibri" panose="020F0502020204030204" pitchFamily="34" charset="0"/>
                <a:ea typeface="Trebuchet MS"/>
                <a:cs typeface="Calibri" panose="020F0502020204030204" pitchFamily="34" charset="0"/>
                <a:sym typeface="Trebuchet MS"/>
              </a:rPr>
              <a:t>Pour quoi </a:t>
            </a:r>
            <a:r>
              <a:rPr lang="en-CA" sz="3600" dirty="0" err="1">
                <a:solidFill>
                  <a:schemeClr val="dk1"/>
                </a:solidFill>
                <a:latin typeface="Calibri" panose="020F0502020204030204" pitchFamily="34" charset="0"/>
                <a:ea typeface="Trebuchet MS"/>
                <a:cs typeface="Calibri" panose="020F0502020204030204" pitchFamily="34" charset="0"/>
                <a:sym typeface="Trebuchet MS"/>
              </a:rPr>
              <a:t>l’enquête</a:t>
            </a:r>
            <a:r>
              <a:rPr lang="en-CA" sz="3600" dirty="0">
                <a:solidFill>
                  <a:schemeClr val="dk1"/>
                </a:solidFill>
                <a:latin typeface="Calibri" panose="020F0502020204030204" pitchFamily="34" charset="0"/>
                <a:ea typeface="Trebuchet MS"/>
                <a:cs typeface="Calibri" panose="020F0502020204030204" pitchFamily="34" charset="0"/>
                <a:sym typeface="Trebuchet MS"/>
              </a:rPr>
              <a:t>?</a:t>
            </a:r>
          </a:p>
        </p:txBody>
      </p:sp>
      <p:sp>
        <p:nvSpPr>
          <p:cNvPr id="7" name="Content Placeholder 6"/>
          <p:cNvSpPr>
            <a:spLocks noGrp="1"/>
          </p:cNvSpPr>
          <p:nvPr>
            <p:ph sz="half" idx="1"/>
          </p:nvPr>
        </p:nvSpPr>
        <p:spPr>
          <a:xfrm>
            <a:off x="731519" y="1645920"/>
            <a:ext cx="6989033" cy="2750982"/>
          </a:xfrm>
        </p:spPr>
        <p:txBody>
          <a:bodyPr>
            <a:noAutofit/>
          </a:bodyPr>
          <a:lstStyle/>
          <a:p>
            <a:pPr marL="0" indent="0">
              <a:spcBef>
                <a:spcPts val="0"/>
              </a:spcBef>
              <a:buNone/>
            </a:pPr>
            <a:r>
              <a:rPr lang="fr-CA" sz="2400" dirty="0">
                <a:solidFill>
                  <a:srgbClr val="666666"/>
                </a:solidFill>
                <a:highlight>
                  <a:srgbClr val="FFFFFF"/>
                </a:highlight>
                <a:latin typeface="Calibri" panose="020F0502020204030204" pitchFamily="34" charset="0"/>
                <a:cs typeface="Calibri" panose="020F0502020204030204" pitchFamily="34" charset="0"/>
              </a:rPr>
              <a:t>« L’enquête est la clé de la transformation. Dans un système complexe, les réponses expirent rapidement, mais les bonnes questions vous serviront toujours. Les questions vous permettent de voir clairement les défis </a:t>
            </a:r>
            <a:r>
              <a:rPr lang="fr-CA" sz="2400" b="1" dirty="0">
                <a:solidFill>
                  <a:srgbClr val="666666"/>
                </a:solidFill>
                <a:highlight>
                  <a:srgbClr val="FFFFFF"/>
                </a:highlight>
                <a:latin typeface="Calibri" panose="020F0502020204030204" pitchFamily="34" charset="0"/>
                <a:cs typeface="Calibri" panose="020F0502020204030204" pitchFamily="34" charset="0"/>
              </a:rPr>
              <a:t>pernicieux</a:t>
            </a:r>
            <a:r>
              <a:rPr lang="fr-CA" sz="2400" dirty="0">
                <a:solidFill>
                  <a:srgbClr val="666666"/>
                </a:solidFill>
                <a:highlight>
                  <a:srgbClr val="FFFFFF"/>
                </a:highlight>
                <a:latin typeface="Calibri" panose="020F0502020204030204" pitchFamily="34" charset="0"/>
                <a:cs typeface="Calibri" panose="020F0502020204030204" pitchFamily="34" charset="0"/>
              </a:rPr>
              <a:t>, de les comprendre d’une autre manière et de trouver des solutions surprenantes qui mènent à une transformation. »</a:t>
            </a:r>
            <a:r>
              <a:rPr lang="fr-CA" sz="2400" dirty="0">
                <a:solidFill>
                  <a:srgbClr val="5D554F"/>
                </a:solidFill>
                <a:highlight>
                  <a:srgbClr val="FFFFFF"/>
                </a:highlight>
                <a:latin typeface="Calibri" panose="020F0502020204030204" pitchFamily="34" charset="0"/>
                <a:cs typeface="Calibri" panose="020F0502020204030204" pitchFamily="34" charset="0"/>
              </a:rPr>
              <a:t> </a:t>
            </a:r>
            <a:r>
              <a:rPr lang="en-US" sz="2400" dirty="0">
                <a:solidFill>
                  <a:srgbClr val="5D554F"/>
                </a:solidFill>
                <a:highlight>
                  <a:srgbClr val="FFFFFF"/>
                </a:highlight>
                <a:latin typeface="Calibri" panose="020F0502020204030204" pitchFamily="34" charset="0"/>
                <a:cs typeface="Calibri" panose="020F0502020204030204" pitchFamily="34" charset="0"/>
              </a:rPr>
              <a:t>	</a:t>
            </a:r>
          </a:p>
          <a:p>
            <a:pPr marL="0" lvl="0" indent="0" algn="l" rtl="0">
              <a:spcBef>
                <a:spcPts val="0"/>
              </a:spcBef>
              <a:spcAft>
                <a:spcPts val="0"/>
              </a:spcAft>
              <a:buNone/>
            </a:pPr>
            <a:r>
              <a:rPr lang="en-US" sz="2400" dirty="0">
                <a:solidFill>
                  <a:srgbClr val="5D554F"/>
                </a:solidFill>
                <a:highlight>
                  <a:srgbClr val="FFFFFF"/>
                </a:highlight>
                <a:latin typeface="Calibri" panose="020F0502020204030204" pitchFamily="34" charset="0"/>
                <a:cs typeface="Calibri" panose="020F0502020204030204" pitchFamily="34" charset="0"/>
              </a:rPr>
              <a:t>		</a:t>
            </a:r>
            <a:r>
              <a:rPr lang="en-US" sz="2400" u="sng" dirty="0">
                <a:solidFill>
                  <a:schemeClr val="hlink"/>
                </a:solidFill>
                <a:highlight>
                  <a:srgbClr val="FFFFFF"/>
                </a:highlight>
                <a:latin typeface="Calibri" panose="020F0502020204030204" pitchFamily="34" charset="0"/>
                <a:cs typeface="Calibri" panose="020F0502020204030204" pitchFamily="34" charset="0"/>
                <a:hlinkClick r:id="rId3"/>
              </a:rPr>
              <a:t>- HSD Institute, </a:t>
            </a:r>
            <a:r>
              <a:rPr lang="en-US" sz="2400" u="sng" dirty="0">
                <a:solidFill>
                  <a:schemeClr val="hlink"/>
                </a:solidFill>
                <a:highlight>
                  <a:srgbClr val="FFFFFF"/>
                </a:highlight>
                <a:latin typeface="Calibri" panose="020F0502020204030204" pitchFamily="34" charset="0"/>
                <a:cs typeface="Calibri" panose="020F0502020204030204" pitchFamily="34" charset="0"/>
              </a:rPr>
              <a:t>Le </a:t>
            </a:r>
            <a:r>
              <a:rPr lang="en-US" sz="2400" u="sng" dirty="0" err="1">
                <a:solidFill>
                  <a:schemeClr val="hlink"/>
                </a:solidFill>
                <a:highlight>
                  <a:srgbClr val="FFFFFF"/>
                </a:highlight>
                <a:latin typeface="Calibri" panose="020F0502020204030204" pitchFamily="34" charset="0"/>
                <a:cs typeface="Calibri" panose="020F0502020204030204" pitchFamily="34" charset="0"/>
              </a:rPr>
              <a:t>pouvoir</a:t>
            </a:r>
            <a:r>
              <a:rPr lang="en-US" sz="2400" u="sng" dirty="0">
                <a:solidFill>
                  <a:schemeClr val="hlink"/>
                </a:solidFill>
                <a:highlight>
                  <a:srgbClr val="FFFFFF"/>
                </a:highlight>
                <a:latin typeface="Calibri" panose="020F0502020204030204" pitchFamily="34" charset="0"/>
                <a:cs typeface="Calibri" panose="020F0502020204030204" pitchFamily="34" charset="0"/>
              </a:rPr>
              <a:t> de </a:t>
            </a:r>
            <a:r>
              <a:rPr lang="en-US" sz="2400" u="sng" dirty="0" err="1">
                <a:solidFill>
                  <a:schemeClr val="hlink"/>
                </a:solidFill>
                <a:highlight>
                  <a:srgbClr val="FFFFFF"/>
                </a:highlight>
                <a:latin typeface="Calibri" panose="020F0502020204030204" pitchFamily="34" charset="0"/>
                <a:cs typeface="Calibri" panose="020F0502020204030204" pitchFamily="34" charset="0"/>
              </a:rPr>
              <a:t>l’enquête</a:t>
            </a:r>
            <a:endParaRPr lang="en-US" sz="2400" u="sng" dirty="0">
              <a:solidFill>
                <a:schemeClr val="hlink"/>
              </a:solidFill>
              <a:highlight>
                <a:srgbClr val="FFFFFF"/>
              </a:highlight>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US" sz="2400" u="sng" dirty="0">
              <a:solidFill>
                <a:srgbClr val="5D554F"/>
              </a:solidFill>
              <a:highlight>
                <a:srgbClr val="FFFFFF"/>
              </a:highlight>
              <a:latin typeface="Calibri" panose="020F0502020204030204" pitchFamily="34" charset="0"/>
              <a:cs typeface="Calibri" panose="020F0502020204030204" pitchFamily="34" charset="0"/>
            </a:endParaRP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9</a:t>
            </a:fld>
            <a:endParaRPr lang="en-CA" sz="1200" b="1" dirty="0">
              <a:solidFill>
                <a:schemeClr val="bg1"/>
              </a:solidFill>
            </a:endParaRPr>
          </a:p>
        </p:txBody>
      </p:sp>
      <p:pic>
        <p:nvPicPr>
          <p:cNvPr id="5" name="Content Placeholder 4" descr="Human brain nerve cells">
            <a:extLst>
              <a:ext uri="{FF2B5EF4-FFF2-40B4-BE49-F238E27FC236}">
                <a16:creationId xmlns:a16="http://schemas.microsoft.com/office/drawing/2014/main" id="{A5E04BCD-F646-880B-ABAD-92F34D5C1CC7}"/>
              </a:ext>
            </a:extLst>
          </p:cNvPr>
          <p:cNvPicPr>
            <a:picLocks noGrp="1" noChangeAspect="1"/>
          </p:cNvPicPr>
          <p:nvPr>
            <p:ph sz="half" idx="2"/>
          </p:nvPr>
        </p:nvPicPr>
        <p:blipFill>
          <a:blip r:embed="rId4"/>
          <a:stretch>
            <a:fillRect/>
          </a:stretch>
        </p:blipFill>
        <p:spPr>
          <a:xfrm>
            <a:off x="7937769" y="1718798"/>
            <a:ext cx="3409417" cy="2557063"/>
          </a:xfrm>
          <a:prstGeom prst="rect">
            <a:avLst/>
          </a:prstGeom>
        </p:spPr>
      </p:pic>
      <p:sp>
        <p:nvSpPr>
          <p:cNvPr id="11" name="TextBox 10">
            <a:extLst>
              <a:ext uri="{FF2B5EF4-FFF2-40B4-BE49-F238E27FC236}">
                <a16:creationId xmlns:a16="http://schemas.microsoft.com/office/drawing/2014/main" id="{23211757-9583-1A29-F222-04AD8DBB32DB}"/>
              </a:ext>
            </a:extLst>
          </p:cNvPr>
          <p:cNvSpPr txBox="1"/>
          <p:nvPr/>
        </p:nvSpPr>
        <p:spPr>
          <a:xfrm>
            <a:off x="1505146" y="4501067"/>
            <a:ext cx="9181707" cy="1692771"/>
          </a:xfrm>
          <a:prstGeom prst="rect">
            <a:avLst/>
          </a:prstGeom>
          <a:noFill/>
        </p:spPr>
        <p:txBody>
          <a:bodyPr wrap="square">
            <a:spAutoFit/>
          </a:bodyPr>
          <a:lstStyle/>
          <a:p>
            <a:r>
              <a:rPr lang="fr-CA" sz="2400" dirty="0">
                <a:solidFill>
                  <a:srgbClr val="5D554F"/>
                </a:solidFill>
                <a:highlight>
                  <a:srgbClr val="FFFFFF"/>
                </a:highlight>
                <a:latin typeface="Calibri" panose="020F0502020204030204" pitchFamily="34" charset="0"/>
                <a:cs typeface="Calibri" panose="020F0502020204030204" pitchFamily="34" charset="0"/>
              </a:rPr>
              <a:t>En d’autres mots, « </a:t>
            </a:r>
            <a:r>
              <a:rPr lang="fr-CA" sz="2400" dirty="0">
                <a:solidFill>
                  <a:srgbClr val="9900FF"/>
                </a:solidFill>
                <a:highlight>
                  <a:srgbClr val="FFFFFF"/>
                </a:highlight>
                <a:latin typeface="Calibri" panose="020F0502020204030204" pitchFamily="34" charset="0"/>
                <a:cs typeface="Calibri" panose="020F0502020204030204" pitchFamily="34" charset="0"/>
              </a:rPr>
              <a:t>les réponses liées à des systèmes complexes ne restent pas bonnes longtemps, c’est donc </a:t>
            </a:r>
            <a:r>
              <a:rPr lang="fr-CA" sz="2400" b="1" dirty="0">
                <a:solidFill>
                  <a:srgbClr val="9900FF"/>
                </a:solidFill>
                <a:highlight>
                  <a:srgbClr val="FFFFFF"/>
                </a:highlight>
                <a:latin typeface="Calibri" panose="020F0502020204030204" pitchFamily="34" charset="0"/>
                <a:cs typeface="Calibri" panose="020F0502020204030204" pitchFamily="34" charset="0"/>
              </a:rPr>
              <a:t>l’enquête</a:t>
            </a:r>
            <a:r>
              <a:rPr lang="fr-CA" sz="2400" dirty="0">
                <a:solidFill>
                  <a:srgbClr val="9900FF"/>
                </a:solidFill>
                <a:highlight>
                  <a:srgbClr val="FFFFFF"/>
                </a:highlight>
                <a:latin typeface="Calibri" panose="020F0502020204030204" pitchFamily="34" charset="0"/>
                <a:cs typeface="Calibri" panose="020F0502020204030204" pitchFamily="34" charset="0"/>
              </a:rPr>
              <a:t> qui vous permet de décider quelle est la prochaine étape intelligente.</a:t>
            </a:r>
            <a:r>
              <a:rPr lang="fr-CA" sz="2400" dirty="0">
                <a:solidFill>
                  <a:srgbClr val="5D554F"/>
                </a:solidFill>
                <a:highlight>
                  <a:srgbClr val="FFFFFF"/>
                </a:highlight>
                <a:latin typeface="Calibri" panose="020F0502020204030204" pitchFamily="34" charset="0"/>
                <a:cs typeface="Calibri" panose="020F0502020204030204" pitchFamily="34" charset="0"/>
              </a:rPr>
              <a:t> »</a:t>
            </a:r>
            <a:r>
              <a:rPr lang="fr-CA" sz="2400" dirty="0">
                <a:solidFill>
                  <a:srgbClr val="222222"/>
                </a:solidFill>
                <a:highlight>
                  <a:srgbClr val="FFFFFF"/>
                </a:highlight>
                <a:latin typeface="Calibri" panose="020F0502020204030204" pitchFamily="34" charset="0"/>
                <a:cs typeface="Calibri" panose="020F0502020204030204" pitchFamily="34" charset="0"/>
              </a:rPr>
              <a:t> </a:t>
            </a:r>
            <a:endParaRPr lang="fr-CA" sz="2400" dirty="0">
              <a:solidFill>
                <a:srgbClr val="5D554F"/>
              </a:solidFill>
              <a:highlight>
                <a:srgbClr val="FFFFFF"/>
              </a:highlight>
              <a:latin typeface="Calibri" panose="020F0502020204030204" pitchFamily="34" charset="0"/>
              <a:cs typeface="Calibri" panose="020F0502020204030204" pitchFamily="34" charset="0"/>
            </a:endParaRPr>
          </a:p>
          <a:p>
            <a:pPr marL="0" lvl="0" indent="0" rtl="0">
              <a:spcBef>
                <a:spcPts val="0"/>
              </a:spcBef>
              <a:spcAft>
                <a:spcPts val="0"/>
              </a:spcAft>
              <a:buNone/>
            </a:pPr>
            <a:r>
              <a:rPr lang="en-US" sz="3200" dirty="0">
                <a:solidFill>
                  <a:srgbClr val="222222"/>
                </a:solidFill>
                <a:highlight>
                  <a:srgbClr val="FFFFFF"/>
                </a:highlight>
                <a:latin typeface="Calibri" panose="020F0502020204030204" pitchFamily="34" charset="0"/>
                <a:cs typeface="Calibri" panose="020F0502020204030204" pitchFamily="34" charset="0"/>
              </a:rPr>
              <a:t>		</a:t>
            </a:r>
            <a:r>
              <a:rPr lang="en-US" sz="1600" dirty="0">
                <a:solidFill>
                  <a:srgbClr val="222222"/>
                </a:solidFill>
                <a:highlight>
                  <a:srgbClr val="FFFFFF"/>
                </a:highlight>
                <a:latin typeface="Calibri" panose="020F0502020204030204" pitchFamily="34" charset="0"/>
                <a:cs typeface="Calibri" panose="020F0502020204030204" pitchFamily="34" charset="0"/>
              </a:rPr>
              <a:t>- </a:t>
            </a:r>
            <a:r>
              <a:rPr lang="fr-FR" sz="1600" dirty="0">
                <a:solidFill>
                  <a:srgbClr val="222222"/>
                </a:solidFill>
                <a:highlight>
                  <a:srgbClr val="FFFFFF"/>
                </a:highlight>
                <a:latin typeface="Calibri" panose="020F0502020204030204" pitchFamily="34" charset="0"/>
                <a:cs typeface="Calibri" panose="020F0502020204030204" pitchFamily="34" charset="0"/>
              </a:rPr>
              <a:t>Glenda </a:t>
            </a:r>
            <a:r>
              <a:rPr lang="fr-FR" sz="1600" dirty="0" err="1">
                <a:solidFill>
                  <a:srgbClr val="222222"/>
                </a:solidFill>
                <a:highlight>
                  <a:srgbClr val="FFFFFF"/>
                </a:highlight>
                <a:latin typeface="Calibri" panose="020F0502020204030204" pitchFamily="34" charset="0"/>
                <a:cs typeface="Calibri" panose="020F0502020204030204" pitchFamily="34" charset="0"/>
              </a:rPr>
              <a:t>Eoyang</a:t>
            </a:r>
            <a:r>
              <a:rPr lang="fr-FR" sz="1600" dirty="0">
                <a:solidFill>
                  <a:srgbClr val="222222"/>
                </a:solidFill>
                <a:highlight>
                  <a:srgbClr val="FFFFFF"/>
                </a:highlight>
                <a:latin typeface="Calibri" panose="020F0502020204030204" pitchFamily="34" charset="0"/>
                <a:cs typeface="Calibri" panose="020F0502020204030204" pitchFamily="34" charset="0"/>
              </a:rPr>
              <a:t>, fondatrice et directrice exécutive de l'Institut HSD</a:t>
            </a:r>
            <a:endParaRPr lang="en-US" sz="1600" dirty="0">
              <a:solidFill>
                <a:srgbClr val="5D554F"/>
              </a:solidFill>
              <a:highlight>
                <a:srgbClr val="FFFFFF"/>
              </a:highlight>
              <a:latin typeface="Calibri" panose="020F0502020204030204" pitchFamily="34" charset="0"/>
              <a:cs typeface="Calibri" panose="020F0502020204030204" pitchFamily="34" charset="0"/>
            </a:endParaRPr>
          </a:p>
        </p:txBody>
      </p:sp>
      <p:pic>
        <p:nvPicPr>
          <p:cNvPr id="2" name="Google Shape;185;p8">
            <a:extLst>
              <a:ext uri="{FF2B5EF4-FFF2-40B4-BE49-F238E27FC236}">
                <a16:creationId xmlns:a16="http://schemas.microsoft.com/office/drawing/2014/main" id="{188C4B87-3714-C369-34D6-0D07143C884B}"/>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0519344" y="520999"/>
            <a:ext cx="1516654" cy="831635"/>
          </a:xfrm>
          <a:prstGeom prst="rect">
            <a:avLst/>
          </a:prstGeom>
          <a:noFill/>
          <a:ln>
            <a:noFill/>
          </a:ln>
        </p:spPr>
      </p:pic>
    </p:spTree>
    <p:custDataLst>
      <p:tags r:id="rId1"/>
    </p:custDataLst>
    <p:extLst>
      <p:ext uri="{BB962C8B-B14F-4D97-AF65-F5344CB8AC3E}">
        <p14:creationId xmlns:p14="http://schemas.microsoft.com/office/powerpoint/2010/main" val="39206870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nj1Kb8il"/>
  <p:tag name="ARTICULATE_SLIDE_THUMBNAIL_REFRESH" val="1"/>
  <p:tag name="ARTICULATE_PROJECT_OPEN" val="0"/>
  <p:tag name="ARTICULATE_SLIDE_COUNT" val="4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ECLA">
      <a:dk1>
        <a:srgbClr val="044860"/>
      </a:dk1>
      <a:lt1>
        <a:srgbClr val="FFFFFF"/>
      </a:lt1>
      <a:dk2>
        <a:srgbClr val="044860"/>
      </a:dk2>
      <a:lt2>
        <a:srgbClr val="E6E7E8"/>
      </a:lt2>
      <a:accent1>
        <a:srgbClr val="6FB9BC"/>
      </a:accent1>
      <a:accent2>
        <a:srgbClr val="044860"/>
      </a:accent2>
      <a:accent3>
        <a:srgbClr val="C5E4EB"/>
      </a:accent3>
      <a:accent4>
        <a:srgbClr val="52B983"/>
      </a:accent4>
      <a:accent5>
        <a:srgbClr val="099DC1"/>
      </a:accent5>
      <a:accent6>
        <a:srgbClr val="0A737D"/>
      </a:accent6>
      <a:hlink>
        <a:srgbClr val="0097A7"/>
      </a:hlink>
      <a:folHlink>
        <a:srgbClr val="0097A7"/>
      </a:folHlink>
    </a:clrScheme>
    <a:fontScheme name="ECL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46340</TotalTime>
  <Words>943</Words>
  <Application>Microsoft Office PowerPoint</Application>
  <PresentationFormat>Widescreen</PresentationFormat>
  <Paragraphs>109</Paragraphs>
  <Slides>14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Corbel</vt:lpstr>
      <vt:lpstr>Helvetica Neue</vt:lpstr>
      <vt:lpstr>Office Theme</vt:lpstr>
      <vt:lpstr>Actions adaptatives – Le pouvoir d'enquête</vt:lpstr>
      <vt:lpstr>Ordre du jour</vt:lpstr>
      <vt:lpstr>Sli.do</vt:lpstr>
      <vt:lpstr>Sli.do</vt:lpstr>
      <vt:lpstr>Pratique de la pleine conscience : créer un espace partagé et sécurisé</vt:lpstr>
      <vt:lpstr>Sli.do</vt:lpstr>
      <vt:lpstr>Citation de Viktor Frankl</vt:lpstr>
      <vt:lpstr>Les trois étapes de l’enquête</vt:lpstr>
      <vt:lpstr>Pour quoi l’enquête?</vt:lpstr>
      <vt:lpstr>Qu’entend-on par « enquête »?</vt:lpstr>
      <vt:lpstr>Qu’est-ce qu’un défi pernicieux?</vt:lpstr>
      <vt:lpstr>Comment influencer cette tendance ?</vt:lpstr>
      <vt:lpstr>Comment peut-on appliquer l’enquête à un problème ?</vt:lpstr>
      <vt:lpstr>Réflexion de groupe</vt:lpstr>
    </vt:vector>
  </TitlesOfParts>
  <Company>IRCC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Whissell.Jean-Francois</dc:creator>
  <cp:lastModifiedBy>Gonzalez, Alejandro (IRCC/IRCC)</cp:lastModifiedBy>
  <cp:revision>246</cp:revision>
  <dcterms:created xsi:type="dcterms:W3CDTF">2023-07-05T15:09:31Z</dcterms:created>
  <dcterms:modified xsi:type="dcterms:W3CDTF">2024-05-29T15:32:33Z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A063C9E5-1D65-4663-BFC3-DF191B145C85</vt:lpwstr>
  </property>
  <property fmtid="{D5CDD505-2E9C-101B-9397-08002B2CF9AE}" pid="3" name="ArticulatePath">
    <vt:lpwstr>Presentation Template (WIP)</vt:lpwstr>
  </property>
  <property fmtid="{D5CDD505-2E9C-101B-9397-08002B2CF9AE}" pid="4" name="_AdHocReviewCycleID">
    <vt:i4>221565231</vt:i4>
  </property>
  <property fmtid="{D5CDD505-2E9C-101B-9397-08002B2CF9AE}" pid="5" name="_NewReviewCycle">
    <vt:lpwstr/>
  </property>
  <property fmtid="{D5CDD505-2E9C-101B-9397-08002B2CF9AE}" pid="6" name="_EmailSubject">
    <vt:lpwstr>PPT Template</vt:lpwstr>
  </property>
  <property fmtid="{D5CDD505-2E9C-101B-9397-08002B2CF9AE}" pid="7" name="_AuthorEmail">
    <vt:lpwstr>Johanne.Sutherland@cic.gc.ca</vt:lpwstr>
  </property>
  <property fmtid="{D5CDD505-2E9C-101B-9397-08002B2CF9AE}" pid="8" name="_AuthorEmailDisplayName">
    <vt:lpwstr>Sutherland.Johanne</vt:lpwstr>
  </property>
  <property fmtid="{D5CDD505-2E9C-101B-9397-08002B2CF9AE}" pid="9" name="_PreviousAdHocReviewCycleID">
    <vt:i4>221565231</vt:i4>
  </property>
</Properties>
</file>