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257" r:id="rId3"/>
    <p:sldId id="534" r:id="rId4"/>
    <p:sldId id="344" r:id="rId5"/>
    <p:sldId id="258" r:id="rId6"/>
    <p:sldId id="259" r:id="rId7"/>
    <p:sldId id="319" r:id="rId8"/>
    <p:sldId id="520" r:id="rId9"/>
    <p:sldId id="355" r:id="rId10"/>
    <p:sldId id="356" r:id="rId11"/>
    <p:sldId id="533" r:id="rId12"/>
    <p:sldId id="523" r:id="rId13"/>
    <p:sldId id="361" r:id="rId14"/>
    <p:sldId id="535" r:id="rId15"/>
    <p:sldId id="340" r:id="rId16"/>
    <p:sldId id="536" r:id="rId17"/>
    <p:sldId id="353" r:id="rId18"/>
    <p:sldId id="343"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04" autoAdjust="0"/>
    <p:restoredTop sz="96517" autoAdjust="0"/>
  </p:normalViewPr>
  <p:slideViewPr>
    <p:cSldViewPr snapToObjects="1" showGuides="1">
      <p:cViewPr varScale="1">
        <p:scale>
          <a:sx n="115" d="100"/>
          <a:sy n="115" d="100"/>
        </p:scale>
        <p:origin x="1014" y="114"/>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3/15/2024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3/15/2024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https://app.sli.do/event/ndecSyr9sCAK8nCTSHMcjb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Alejandro: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to </a:t>
            </a:r>
            <a:r>
              <a:rPr lang="en-US" sz="1200" dirty="0"/>
              <a:t>“the Centre” hosting the program and, in collaboration with the IOCN,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School of Public Service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lvl="0" indent="0">
              <a:spcAft>
                <a:spcPts val="600"/>
              </a:spcAft>
              <a:buFont typeface="Arial" panose="020B0604020202020204" pitchFamily="34" charset="0"/>
              <a:buNone/>
            </a:pPr>
            <a:r>
              <a:rPr lang="fr-CA" dirty="0"/>
              <a:t>Ginette Bailey and </a:t>
            </a:r>
            <a:r>
              <a:rPr lang="fr-CA" dirty="0" err="1"/>
              <a:t>my</a:t>
            </a:r>
            <a:r>
              <a:rPr lang="fr-CA" dirty="0"/>
              <a:t> self Alejandro Gonzalez, if </a:t>
            </a:r>
            <a:r>
              <a:rPr lang="fr-CA" dirty="0" err="1"/>
              <a:t>interested</a:t>
            </a:r>
            <a:r>
              <a:rPr lang="fr-CA" dirty="0"/>
              <a:t> </a:t>
            </a:r>
            <a:r>
              <a:rPr lang="fr-CA" dirty="0" err="1"/>
              <a:t>you</a:t>
            </a:r>
            <a:r>
              <a:rPr lang="fr-CA" dirty="0"/>
              <a:t> can </a:t>
            </a:r>
            <a:r>
              <a:rPr lang="fr-CA" dirty="0" err="1"/>
              <a:t>read</a:t>
            </a:r>
            <a:r>
              <a:rPr lang="fr-CA" dirty="0"/>
              <a:t> a bit about us and </a:t>
            </a:r>
            <a:r>
              <a:rPr lang="fr-CA" dirty="0" err="1"/>
              <a:t>other</a:t>
            </a:r>
            <a:r>
              <a:rPr lang="fr-CA" dirty="0"/>
              <a:t> </a:t>
            </a:r>
            <a:r>
              <a:rPr lang="fr-CA" dirty="0" err="1"/>
              <a:t>facilitators</a:t>
            </a:r>
            <a:r>
              <a:rPr lang="fr-CA" dirty="0"/>
              <a:t> via the Invitation page.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US" dirty="0"/>
              <a:t>Ginette:</a:t>
            </a:r>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a:t>((Resources</a:t>
            </a:r>
            <a:r>
              <a:rPr lang="en-CA" sz="1000" i="1" dirty="0"/>
              <a:t> </a:t>
            </a:r>
            <a:endParaRPr lang="en-CA" sz="1100" dirty="0"/>
          </a:p>
          <a:p>
            <a:pPr lvl="0"/>
            <a:r>
              <a:rPr lang="en-CA" sz="1000" b="1" i="1" dirty="0"/>
              <a:t>How many staff are dedicated to the program?  How do they spend their time?  </a:t>
            </a:r>
          </a:p>
          <a:p>
            <a:pPr lvl="0"/>
            <a:r>
              <a:rPr lang="fr-CA" sz="1000" b="1" i="1" dirty="0"/>
              <a:t>))</a:t>
            </a:r>
            <a:endParaRPr lang="en-CA" sz="1100" b="1" dirty="0"/>
          </a:p>
          <a:p>
            <a:pPr lvl="0"/>
            <a:endParaRPr lang="en-CA" sz="1000" dirty="0"/>
          </a:p>
          <a:p>
            <a:pPr lvl="0"/>
            <a:r>
              <a:rPr lang="en-CA" sz="1000" dirty="0"/>
              <a:t>Requisite to facilitate is have completed</a:t>
            </a:r>
            <a:r>
              <a:rPr lang="en-CA" sz="1000" baseline="0" dirty="0"/>
              <a:t> the program, f</a:t>
            </a:r>
            <a:r>
              <a:rPr lang="en-CA" sz="1000" dirty="0"/>
              <a:t>rom a base</a:t>
            </a:r>
            <a:r>
              <a:rPr lang="en-CA" sz="1000" baseline="0" dirty="0"/>
              <a:t> of about</a:t>
            </a:r>
            <a:r>
              <a:rPr lang="en-CA" sz="1000" dirty="0"/>
              <a:t> 10+ volunteer </a:t>
            </a:r>
            <a:r>
              <a:rPr lang="en-CA" sz="1000" u="sng" dirty="0">
                <a:hlinkClick r:id="rId3" tooltip="MCLD Program Facilitators Team / L'équipe des animateurs du program de DLCP"/>
              </a:rPr>
              <a:t>facilitators</a:t>
            </a:r>
            <a:r>
              <a:rPr lang="en-CA" sz="1000" dirty="0"/>
              <a:t> from different Departments and Agencies</a:t>
            </a:r>
          </a:p>
          <a:p>
            <a:pPr lvl="0"/>
            <a:r>
              <a:rPr lang="fr-CA" sz="1000" dirty="0" err="1"/>
              <a:t>Usually</a:t>
            </a:r>
            <a:r>
              <a:rPr lang="fr-CA" sz="1000" dirty="0"/>
              <a:t> 2/3 </a:t>
            </a:r>
            <a:r>
              <a:rPr lang="fr-CA" sz="1000" dirty="0" err="1"/>
              <a:t>volunteers</a:t>
            </a:r>
            <a:r>
              <a:rPr lang="fr-CA" sz="1000" dirty="0"/>
              <a:t> lead</a:t>
            </a:r>
            <a:r>
              <a:rPr lang="fr-CA" sz="1000" baseline="0" dirty="0"/>
              <a:t> </a:t>
            </a:r>
            <a:r>
              <a:rPr lang="fr-CA" sz="1000" baseline="0" dirty="0" err="1"/>
              <a:t>each</a:t>
            </a:r>
            <a:r>
              <a:rPr lang="fr-CA" sz="1000" baseline="0" dirty="0"/>
              <a:t> session, </a:t>
            </a:r>
            <a:r>
              <a:rPr lang="fr-CA" sz="1000" baseline="0" dirty="0" err="1"/>
              <a:t>depending</a:t>
            </a:r>
            <a:r>
              <a:rPr lang="fr-CA" sz="1000" baseline="0" dirty="0"/>
              <a:t> on </a:t>
            </a:r>
            <a:r>
              <a:rPr lang="fr-CA" sz="1000" baseline="0" dirty="0" err="1"/>
              <a:t>availability</a:t>
            </a:r>
            <a:r>
              <a:rPr lang="fr-CA" sz="1000" baseline="0" dirty="0"/>
              <a:t> and </a:t>
            </a:r>
            <a:r>
              <a:rPr lang="fr-CA" sz="1000" baseline="0" dirty="0" err="1"/>
              <a:t>preference</a:t>
            </a:r>
            <a:endParaRPr lang="fr-CA" sz="1000" baseline="0" dirty="0"/>
          </a:p>
          <a:p>
            <a:pPr lvl="0"/>
            <a:r>
              <a:rPr lang="fr-CA" sz="1000" baseline="0" dirty="0"/>
              <a:t>An Investment of up to an </a:t>
            </a:r>
            <a:r>
              <a:rPr lang="fr-CA" sz="1000" baseline="0" dirty="0" err="1"/>
              <a:t>hour</a:t>
            </a:r>
            <a:r>
              <a:rPr lang="fr-CA" sz="1000" baseline="0" dirty="0"/>
              <a:t> to </a:t>
            </a:r>
            <a:r>
              <a:rPr lang="fr-CA" sz="1000" baseline="0" dirty="0" err="1"/>
              <a:t>participate</a:t>
            </a:r>
            <a:r>
              <a:rPr lang="fr-CA" sz="1000" baseline="0" dirty="0"/>
              <a:t> in a coordination meeting</a:t>
            </a:r>
          </a:p>
          <a:p>
            <a:pPr lvl="0"/>
            <a:r>
              <a:rPr lang="fr-CA" sz="1000" baseline="0" dirty="0"/>
              <a:t>One or </a:t>
            </a:r>
            <a:r>
              <a:rPr lang="fr-CA" sz="1000" baseline="0" dirty="0" err="1"/>
              <a:t>Two</a:t>
            </a:r>
            <a:r>
              <a:rPr lang="fr-CA" sz="1000" baseline="0" dirty="0"/>
              <a:t> </a:t>
            </a:r>
            <a:r>
              <a:rPr lang="fr-CA" sz="1000" baseline="0" dirty="0" err="1"/>
              <a:t>hours</a:t>
            </a:r>
            <a:r>
              <a:rPr lang="fr-CA" sz="1000" baseline="0" dirty="0"/>
              <a:t> to </a:t>
            </a:r>
            <a:r>
              <a:rPr lang="fr-CA" sz="1000" baseline="0" dirty="0" err="1"/>
              <a:t>prep</a:t>
            </a:r>
            <a:endParaRPr lang="fr-CA" sz="1000" baseline="0" dirty="0"/>
          </a:p>
          <a:p>
            <a:pPr lvl="0"/>
            <a:r>
              <a:rPr lang="fr-CA" sz="1000" baseline="0" dirty="0"/>
              <a:t>And 1.5 </a:t>
            </a:r>
            <a:r>
              <a:rPr lang="fr-CA" sz="1000" baseline="0" dirty="0" err="1"/>
              <a:t>hours</a:t>
            </a:r>
            <a:r>
              <a:rPr lang="fr-CA" sz="1000" baseline="0" dirty="0"/>
              <a:t> to </a:t>
            </a:r>
            <a:r>
              <a:rPr lang="fr-CA" sz="1000" baseline="0" dirty="0" err="1"/>
              <a:t>deliver</a:t>
            </a:r>
            <a:endParaRPr lang="en-CA" sz="1100" dirty="0"/>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t>
            </a:r>
          </a:p>
          <a:p>
            <a:pPr marL="171450" lvl="0" indent="-171450">
              <a:spcAft>
                <a:spcPts val="600"/>
              </a:spcAft>
              <a:buFont typeface="Arial" panose="020B0604020202020204" pitchFamily="34" charset="0"/>
              <a:buChar cha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a:t>((About the Curriculum and Content</a:t>
            </a:r>
            <a:r>
              <a:rPr lang="en-CA" sz="1000" i="1" dirty="0"/>
              <a:t> </a:t>
            </a:r>
            <a:endParaRPr lang="en-CA" sz="1000" b="1" i="1" dirty="0"/>
          </a:p>
          <a:p>
            <a:pPr lvl="0"/>
            <a:r>
              <a:rPr lang="en-CA" sz="1100" b="1" i="1" dirty="0"/>
              <a:t>Regarding the Program Structure</a:t>
            </a:r>
            <a:r>
              <a:rPr lang="en-CA" sz="1100" i="1" dirty="0"/>
              <a:t> </a:t>
            </a:r>
            <a:endParaRPr lang="en-CA" sz="1400" dirty="0"/>
          </a:p>
          <a:p>
            <a:pPr lvl="0"/>
            <a:r>
              <a:rPr lang="en-CA" sz="1000" b="1" i="1" dirty="0"/>
              <a:t>What is the program's duration and format?</a:t>
            </a:r>
          </a:p>
          <a:p>
            <a:pPr lvl="0"/>
            <a:r>
              <a:rPr lang="fr-CA" sz="1000" b="1" i="1" dirty="0"/>
              <a:t>))</a:t>
            </a:r>
            <a:endParaRPr lang="en-CA" sz="1100" b="1" dirty="0"/>
          </a:p>
          <a:p>
            <a:pPr lvl="0"/>
            <a:r>
              <a:rPr lang="en-CA" sz="1000" dirty="0"/>
              <a:t>The program goes for 8 weeks, with a weekly session of 1.5 hours, plus additional homework to an approximate 2 to 3 hours a week total</a:t>
            </a:r>
          </a:p>
          <a:p>
            <a:pPr lvl="0"/>
            <a:endParaRPr lang="en-CA" sz="1000" b="1" i="1" dirty="0"/>
          </a:p>
          <a:p>
            <a:r>
              <a:rPr lang="en-CA" dirty="0">
                <a:hlinkClick r:id="rId3"/>
              </a:rPr>
              <a:t>https://wiki.gccollab.ca/MCLD-DLCP</a:t>
            </a:r>
            <a:r>
              <a:rPr lang="en-CA" dirty="0"/>
              <a:t> </a:t>
            </a:r>
          </a:p>
          <a:p>
            <a:r>
              <a:rPr lang="en-CA" u="sng" dirty="0">
                <a:hlinkClick r:id="rId4" tooltip="Mindful Change Leadership Development Program Details"/>
              </a:rPr>
              <a:t>MCLD - 8 Week Program Details</a:t>
            </a:r>
            <a:r>
              <a:rPr lang="en-CA" dirty="0"/>
              <a:t>. </a:t>
            </a:r>
          </a:p>
          <a:p>
            <a:r>
              <a:rPr lang="en-CA" dirty="0">
                <a:hlinkClick r:id="rId5" tooltip="Mindful Change Leadership Development Program - FAQ"/>
              </a:rPr>
              <a:t>MCLD - FAQ</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Alejandro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dirty="0" err="1"/>
              <a:t>Menti</a:t>
            </a:r>
            <a:br>
              <a:rPr lang="en-US" dirty="0"/>
            </a:br>
            <a:br>
              <a:rPr lang="en-US" dirty="0"/>
            </a:br>
            <a:r>
              <a:rPr lang="en-US" dirty="0"/>
              <a:t>OR Sli.do #</a:t>
            </a:r>
            <a:r>
              <a:rPr lang="en-US" dirty="0" err="1"/>
              <a:t>mcld</a:t>
            </a:r>
            <a:r>
              <a:rPr lang="en-US" dirty="0"/>
              <a:t>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a:t>There are </a:t>
            </a:r>
            <a:r>
              <a:rPr lang="fr-CA" dirty="0" err="1"/>
              <a:t>two</a:t>
            </a:r>
            <a:r>
              <a:rPr lang="fr-CA" dirty="0"/>
              <a:t> questions on the Sli.do</a:t>
            </a:r>
          </a:p>
          <a:p>
            <a:endParaRPr lang="fr-CA" dirty="0"/>
          </a:p>
          <a:p>
            <a:r>
              <a:rPr lang="fr-CA" dirty="0"/>
              <a:t>(click) </a:t>
            </a:r>
          </a:p>
          <a:p>
            <a:r>
              <a:rPr lang="fr-CA" dirty="0"/>
              <a:t>The first one </a:t>
            </a:r>
            <a:r>
              <a:rPr lang="fr-CA" dirty="0" err="1"/>
              <a:t>is</a:t>
            </a:r>
            <a:r>
              <a:rPr lang="fr-CA" dirty="0"/>
              <a:t>…</a:t>
            </a:r>
          </a:p>
          <a:p>
            <a:endParaRPr lang="fr-CA" dirty="0"/>
          </a:p>
          <a:p>
            <a:r>
              <a:rPr lang="fr-CA" dirty="0"/>
              <a:t>(click)</a:t>
            </a:r>
          </a:p>
          <a:p>
            <a:r>
              <a:rPr lang="fr-CA" dirty="0"/>
              <a:t>And the second one </a:t>
            </a:r>
            <a:r>
              <a:rPr lang="fr-CA" dirty="0" err="1"/>
              <a:t>is</a:t>
            </a:r>
            <a:r>
              <a:rPr lang="fr-CA" dirty="0"/>
              <a:t>…</a:t>
            </a:r>
          </a:p>
          <a:p>
            <a:endParaRPr lang="fr-CA" dirty="0"/>
          </a:p>
          <a:p>
            <a:r>
              <a:rPr lang="fr-CA" dirty="0" err="1"/>
              <a:t>Later</a:t>
            </a:r>
            <a:r>
              <a:rPr lang="fr-CA" dirty="0"/>
              <a:t> on </a:t>
            </a:r>
            <a:r>
              <a:rPr lang="fr-CA" dirty="0" err="1"/>
              <a:t>I’ll</a:t>
            </a:r>
            <a:r>
              <a:rPr lang="fr-CA" dirty="0"/>
              <a:t> post the </a:t>
            </a:r>
            <a:r>
              <a:rPr lang="fr-CA" dirty="0" err="1"/>
              <a:t>results</a:t>
            </a:r>
            <a:r>
              <a:rPr lang="fr-CA" dirty="0"/>
              <a:t> on the chat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r>
              <a:rPr lang="en-US" dirty="0"/>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mentimeter</a:t>
            </a:r>
            <a:endParaRPr lang="en-US" sz="1200" dirty="0"/>
          </a:p>
          <a:p>
            <a:pPr marL="628650" lvl="1" indent="-171450">
              <a:spcAft>
                <a:spcPts val="600"/>
              </a:spcAft>
              <a:buFont typeface="Arial" panose="020B0604020202020204" pitchFamily="34" charset="0"/>
              <a:buChar char="•"/>
            </a:pPr>
            <a:r>
              <a:rPr lang="en-US" sz="1200" dirty="0"/>
              <a:t>Or Sli.do 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Ginette</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by the IOCN</a:t>
            </a:r>
          </a:p>
          <a:p>
            <a:pPr marL="171450" lvl="0" indent="-171450">
              <a:spcAft>
                <a:spcPts val="600"/>
              </a:spcAft>
              <a:buFont typeface="Arial" panose="020B0604020202020204" pitchFamily="34" charset="0"/>
              <a:buChar char="•"/>
            </a:pPr>
            <a:r>
              <a:rPr lang="en-US" sz="1200" dirty="0"/>
              <a:t>Delivered as a Beta on 2017</a:t>
            </a:r>
          </a:p>
          <a:p>
            <a:pPr marL="171450" lvl="0" indent="-171450">
              <a:spcAft>
                <a:spcPts val="600"/>
              </a:spcAft>
              <a:buFont typeface="Arial" panose="020B0604020202020204" pitchFamily="34" charset="0"/>
              <a:buChar char="•"/>
            </a:pPr>
            <a:r>
              <a:rPr lang="en-US" sz="1200" dirty="0"/>
              <a:t>Then hosted by ISC in 2021 and 2022, as a pilot and then an English and a French offering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During 2023, the program was hosted by the Centre on Innovation</a:t>
            </a:r>
            <a:endParaRPr lang="en-CA" baseline="0" noProof="0" dirty="0"/>
          </a:p>
          <a:p>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2024-03-15</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2024-03-15</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2024-03-15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2024-03-15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2024-03-15</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2024-03-15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2024-03-15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2024-03-15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2024-03-15</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2024-03-15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2024-03-15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2024-03-15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notesSlide" Target="../notesSlides/notesSlide13.xml"/><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26.jp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pp.sli.do/event/jy6YeaukSMNTvfJPtLHMz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p:txBody>
          <a:bodyPr>
            <a:normAutofit/>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a:solidFill>
                  <a:schemeClr val="tx1"/>
                </a:solidFill>
              </a:rPr>
              <a:t>April 2024</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Exercise – Noticing</a:t>
            </a:r>
            <a:endParaRPr lang="en-US" dirty="0">
              <a:solidFill>
                <a:schemeClr val="accent3"/>
              </a:solidFill>
            </a:endParaRPr>
          </a:p>
        </p:txBody>
      </p:sp>
      <p:sp>
        <p:nvSpPr>
          <p:cNvPr id="3" name="Content Placeholder 2"/>
          <p:cNvSpPr>
            <a:spLocks noGrp="1"/>
          </p:cNvSpPr>
          <p:nvPr>
            <p:ph idx="1"/>
          </p:nvPr>
        </p:nvSpPr>
        <p:spPr/>
        <p:txBody>
          <a:bodyPr>
            <a:normAutofit fontScale="77500" lnSpcReduction="20000"/>
          </a:bodyPr>
          <a:lstStyle/>
          <a:p>
            <a:r>
              <a:rPr lang="en-CA" dirty="0"/>
              <a:t>Time required: 3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a:p>
            <a:r>
              <a:rPr lang="en-CA" dirty="0"/>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446550"/>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ct val="13500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 you can add it </a:t>
            </a:r>
            <a:r>
              <a:rPr lang="en-US" sz="200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your PMA &amp; LP</a:t>
            </a: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728" y="116632"/>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3D75A581-46FD-9139-EC26-3A7F5E9185C0}"/>
              </a:ext>
            </a:extLst>
          </p:cNvPr>
          <p:cNvSpPr txBox="1"/>
          <p:nvPr/>
        </p:nvSpPr>
        <p:spPr>
          <a:xfrm>
            <a:off x="971600" y="4734342"/>
            <a:ext cx="5211503" cy="2123658"/>
          </a:xfrm>
          <a:prstGeom prst="rect">
            <a:avLst/>
          </a:prstGeom>
          <a:noFill/>
        </p:spPr>
        <p:txBody>
          <a:bodyPr wrap="square">
            <a:spAutoFit/>
          </a:bodyPr>
          <a:lstStyle/>
          <a:p>
            <a:pPr lvl="0" algn="ctr"/>
            <a:r>
              <a:rPr lang="en-US" sz="2400" dirty="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
        <p:nvSpPr>
          <p:cNvPr id="8" name="Rectangle 7"/>
          <p:cNvSpPr/>
          <p:nvPr/>
        </p:nvSpPr>
        <p:spPr>
          <a:xfrm>
            <a:off x="1259632" y="1037981"/>
            <a:ext cx="1959190" cy="954107"/>
          </a:xfrm>
          <a:prstGeom prst="rect">
            <a:avLst/>
          </a:prstGeom>
        </p:spPr>
        <p:txBody>
          <a:bodyPr wrap="none">
            <a:spAutoFit/>
          </a:bodyPr>
          <a:lstStyle/>
          <a:p>
            <a:pPr algn="ctr"/>
            <a:r>
              <a:rPr lang="en-CA" sz="2800" dirty="0">
                <a:solidFill>
                  <a:srgbClr val="000000"/>
                </a:solidFill>
              </a:rPr>
              <a:t>Be Mindful, </a:t>
            </a:r>
          </a:p>
          <a:p>
            <a:pPr algn="ctr"/>
            <a:r>
              <a:rPr lang="en-CA" sz="2800" dirty="0">
                <a:solidFill>
                  <a:srgbClr val="000000"/>
                </a:solidFill>
              </a:rPr>
              <a:t>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a:t>I would say my level of experience with mindfulness is:</a:t>
            </a:r>
          </a:p>
          <a:p>
            <a:r>
              <a:rPr lang="en-CA" dirty="0"/>
              <a:t>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holf-fca</a:t>
            </a:r>
            <a:br>
              <a:rPr lang="en-CA" dirty="0"/>
            </a:br>
            <a:r>
              <a:rPr lang="en-CA" sz="2400" dirty="0">
                <a:hlinkClick r:id="rId4"/>
              </a:rPr>
              <a:t>https://app.sli.do/event/jy6YeaukSMNTvfJPtLHMzy</a:t>
            </a:r>
            <a:r>
              <a:rPr lang="en-CA" sz="24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058143"/>
            <a:ext cx="1862336" cy="1862336"/>
          </a:xfrm>
          <a:prstGeom prst="rect">
            <a:avLst/>
          </a:prstGeom>
        </p:spPr>
      </p:pic>
      <p:sp>
        <p:nvSpPr>
          <p:cNvPr id="4" name="Rectangle 3"/>
          <p:cNvSpPr/>
          <p:nvPr/>
        </p:nvSpPr>
        <p:spPr>
          <a:xfrm rot="20509603">
            <a:off x="942546" y="3764314"/>
            <a:ext cx="6687793" cy="461665"/>
          </a:xfrm>
          <a:prstGeom prst="rect">
            <a:avLst/>
          </a:prstGeom>
        </p:spPr>
        <p:txBody>
          <a:bodyPr wrap="none">
            <a:spAutoFit/>
          </a:bodyPr>
          <a:lstStyle/>
          <a:p>
            <a:r>
              <a:rPr lang="en-CA" sz="2400" dirty="0">
                <a:solidFill>
                  <a:srgbClr val="FF0000"/>
                </a:solidFill>
              </a:rPr>
              <a:t>Need to update for anonymous Q&amp;A or this exercise</a:t>
            </a:r>
          </a:p>
        </p:txBody>
      </p:sp>
    </p:spTree>
    <p:extLst>
      <p:ext uri="{BB962C8B-B14F-4D97-AF65-F5344CB8AC3E}">
        <p14:creationId xmlns:p14="http://schemas.microsoft.com/office/powerpoint/2010/main" val="1552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2024, 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(In no particular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Words from a Sponsor</a:t>
            </a:r>
          </a:p>
          <a:p>
            <a:pPr>
              <a:spcBef>
                <a:spcPts val="300"/>
              </a:spcBef>
            </a:pPr>
            <a:r>
              <a:rPr lang="en-US" dirty="0">
                <a:solidFill>
                  <a:srgbClr val="000000"/>
                </a:solidFill>
              </a:rPr>
              <a:t>Share 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pic>
        <p:nvPicPr>
          <p:cNvPr id="12" name="Picture 11"/>
          <p:cNvPicPr>
            <a:picLocks noChangeAspect="1"/>
          </p:cNvPicPr>
          <p:nvPr/>
        </p:nvPicPr>
        <p:blipFill>
          <a:blip r:embed="rId3"/>
          <a:stretch>
            <a:fillRect/>
          </a:stretch>
        </p:blipFill>
        <p:spPr>
          <a:xfrm>
            <a:off x="683568" y="1310526"/>
            <a:ext cx="7569361" cy="4474785"/>
          </a:xfrm>
          <a:prstGeom prst="rect">
            <a:avLst/>
          </a:prstGeom>
        </p:spPr>
      </p:pic>
      <p:pic>
        <p:nvPicPr>
          <p:cNvPr id="28" name="Picture 27"/>
          <p:cNvPicPr>
            <a:picLocks noChangeAspect="1"/>
          </p:cNvPicPr>
          <p:nvPr/>
        </p:nvPicPr>
        <p:blipFill>
          <a:blip r:embed="rId4"/>
          <a:stretch>
            <a:fillRect/>
          </a:stretch>
        </p:blipFill>
        <p:spPr>
          <a:xfrm>
            <a:off x="251519" y="5949280"/>
            <a:ext cx="8001409" cy="419100"/>
          </a:xfrm>
          <a:prstGeom prst="rect">
            <a:avLst/>
          </a:prstGeom>
        </p:spPr>
      </p:pic>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TotalTime>
  <Words>2868</Words>
  <Application>Microsoft Office PowerPoint</Application>
  <PresentationFormat>On-screen Show (4:3)</PresentationFormat>
  <Paragraphs>299</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Sli.do</vt:lpstr>
      <vt:lpstr>PowerPoint Presentation</vt:lpstr>
      <vt:lpstr>Objective</vt:lpstr>
      <vt:lpstr>Agenda (In no particular order)</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2022</vt:lpstr>
      <vt:lpstr>MCLD Program Testimonials</vt:lpstr>
      <vt:lpstr>Exercise – Noticing</vt:lpstr>
      <vt:lpstr>Livré par une équipe d'animateurs  bénévoles</vt:lpstr>
      <vt:lpstr>Commitment, Program Overview &amp; FAQ</vt:lpstr>
      <vt:lpstr>PowerPoint Presentation</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335</cp:revision>
  <dcterms:created xsi:type="dcterms:W3CDTF">2015-04-14T20:39:51Z</dcterms:created>
  <dcterms:modified xsi:type="dcterms:W3CDTF">2024-03-15T17:29:37Z</dcterms:modified>
</cp:coreProperties>
</file>