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5" r:id="rId2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4" clrIdx="0"/>
  <p:cmAuthor id="2" name="Jeremy N Gooden" initials="JNG" lastIdx="1" clrIdx="1"/>
  <p:cmAuthor id="3" name="Microsoft Office User" initials="Office [5]" lastIdx="1" clrIdx="2"/>
  <p:cmAuthor id="4" name="Microsoft Office User" initials="Office [3]" lastIdx="1" clrIdx="3"/>
  <p:cmAuthor id="5" name="Microsoft Office User" initials="Office [4]" lastIdx="1" clrIdx="4"/>
  <p:cmAuthor id="6" name="Microsoft Office User" initials="Office" lastIdx="1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F76"/>
    <a:srgbClr val="6D6E71"/>
    <a:srgbClr val="DCD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8" autoAdjust="0"/>
    <p:restoredTop sz="93875" autoAdjust="0"/>
  </p:normalViewPr>
  <p:slideViewPr>
    <p:cSldViewPr snapToGrid="0" snapToObjects="1">
      <p:cViewPr varScale="1">
        <p:scale>
          <a:sx n="106" d="100"/>
          <a:sy n="106" d="100"/>
        </p:scale>
        <p:origin x="100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BA0B1-8B5E-6C42-BD6E-E01ECCB0DC63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F169B-D4BC-2D47-B1AD-909F43E50B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47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66F0F-F449-CC4B-B881-E7F614156AC6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9BAFD-0AFE-FC47-B839-C833EEBF7E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559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95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2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2.emf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0297060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316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1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257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49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990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287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358233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439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43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7417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2002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924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0672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92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475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5693839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6720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374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411270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04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8628784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681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2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09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44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30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oleObject" Target="../embeddings/oleObject1.bin"/><Relationship Id="rId30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oc_fip_2c_f.png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84" y="6396331"/>
            <a:ext cx="2294641" cy="217128"/>
          </a:xfrm>
          <a:prstGeom prst="rect">
            <a:avLst/>
          </a:prstGeom>
        </p:spPr>
      </p:pic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5"/>
            </p:custDataLst>
            <p:extLst>
              <p:ext uri="{D42A27DB-BD31-4B8C-83A1-F6EECF244321}">
                <p14:modId xmlns:p14="http://schemas.microsoft.com/office/powerpoint/2010/main" val="12059187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7" imgW="473" imgH="473" progId="TCLayout.ActiveDocument.1">
                  <p:embed/>
                </p:oleObj>
              </mc:Choice>
              <mc:Fallback>
                <p:oleObj name="think-cell Slide" r:id="rId27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D8F89-9FB8-7B4E-9786-63C07B8C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D4ACC-A397-1E47-B656-2FC4113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49" y="1657350"/>
            <a:ext cx="11091863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Image result for canada wordmark">
            <a:hlinkClick r:id="rId29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8920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GCworkplace-FullColour-FR-grey.png"/>
          <p:cNvPicPr>
            <a:picLocks noChangeAspect="1"/>
          </p:cNvPicPr>
          <p:nvPr userDrawn="1"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426" y="193640"/>
            <a:ext cx="1598612" cy="29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776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3" r:id="rId3"/>
    <p:sldLayoutId id="2147483674" r:id="rId4"/>
    <p:sldLayoutId id="2147483672" r:id="rId5"/>
    <p:sldLayoutId id="2147483652" r:id="rId6"/>
    <p:sldLayoutId id="2147483653" r:id="rId7"/>
    <p:sldLayoutId id="2147483660" r:id="rId8"/>
    <p:sldLayoutId id="2147483661" r:id="rId9"/>
    <p:sldLayoutId id="2147483662" r:id="rId10"/>
    <p:sldLayoutId id="2147483665" r:id="rId11"/>
    <p:sldLayoutId id="2147483666" r:id="rId12"/>
    <p:sldLayoutId id="2147483667" r:id="rId13"/>
    <p:sldLayoutId id="2147483654" r:id="rId14"/>
    <p:sldLayoutId id="2147483655" r:id="rId15"/>
    <p:sldLayoutId id="2147483656" r:id="rId16"/>
    <p:sldLayoutId id="2147483663" r:id="rId17"/>
    <p:sldLayoutId id="2147483664" r:id="rId18"/>
    <p:sldLayoutId id="2147483668" r:id="rId19"/>
    <p:sldLayoutId id="2147483669" r:id="rId20"/>
    <p:sldLayoutId id="2147483670" r:id="rId21"/>
    <p:sldLayoutId id="2147483657" r:id="rId22"/>
    <p:sldLayoutId id="2147483671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1.xml"/><Relationship Id="rId7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.png"/><Relationship Id="rId4" Type="http://schemas.openxmlformats.org/officeDocument/2006/relationships/image" Target="../media/image5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33" y="0"/>
            <a:ext cx="12189212" cy="6867848"/>
          </a:xfrm>
          <a:prstGeom prst="rect">
            <a:avLst/>
          </a:prstGeom>
        </p:spPr>
      </p:pic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-3" y="-15498"/>
            <a:ext cx="5852163" cy="6867848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65000"/>
                </a:schemeClr>
              </a:gs>
              <a:gs pos="24000">
                <a:schemeClr val="tx1">
                  <a:alpha val="59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512" y="2907811"/>
            <a:ext cx="4989021" cy="1587701"/>
          </a:xfrm>
        </p:spPr>
        <p:txBody>
          <a:bodyPr>
            <a:normAutofit fontScale="90000"/>
          </a:bodyPr>
          <a:lstStyle/>
          <a:p>
            <a:r>
              <a:rPr lang="fr-CA" alt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Affiches d’étiquette dans le milieu de travail – À VENIR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4513" y="4981549"/>
            <a:ext cx="3494087" cy="526957"/>
          </a:xfrm>
        </p:spPr>
        <p:txBody>
          <a:bodyPr/>
          <a:lstStyle/>
          <a:p>
            <a:b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Date : MAI 2023</a:t>
            </a:r>
          </a:p>
          <a:p>
            <a:endParaRPr lang="en-US" dirty="0">
              <a:solidFill>
                <a:schemeClr val="bg1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2" y="6130345"/>
            <a:ext cx="12192002" cy="737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Image result for canada wordmark">
            <a:hlinkClick r:id="rId7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2888" y="6396331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GCworkplace-FullColour-FR.png">
            <a:extLst>
              <a:ext uri="{FF2B5EF4-FFF2-40B4-BE49-F238E27FC236}">
                <a16:creationId xmlns:a16="http://schemas.microsoft.com/office/drawing/2014/main" id="{DE3A470F-1795-2E7C-03F8-1EC249F7AAA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82" y="422911"/>
            <a:ext cx="2906818" cy="567491"/>
          </a:xfrm>
          <a:prstGeom prst="rect">
            <a:avLst/>
          </a:prstGeom>
        </p:spPr>
      </p:pic>
      <p:pic>
        <p:nvPicPr>
          <p:cNvPr id="11" name="Picture 10" descr="goc_fip_2c_f.png">
            <a:extLst>
              <a:ext uri="{FF2B5EF4-FFF2-40B4-BE49-F238E27FC236}">
                <a16:creationId xmlns:a16="http://schemas.microsoft.com/office/drawing/2014/main" id="{C1E43B71-3699-E07A-8655-39BAF6E03A0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23" y="6396331"/>
            <a:ext cx="2294641" cy="21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606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GCworkplace-Color Palett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5762</TotalTime>
  <Words>16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Georgia</vt:lpstr>
      <vt:lpstr>Office Theme</vt:lpstr>
      <vt:lpstr>think-cell Slide</vt:lpstr>
      <vt:lpstr>Affiches d’étiquette dans le milieu de travail – À VENIR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Tu</dc:creator>
  <cp:lastModifiedBy>Genereux, Sophie (SPAC/PSPC) (elle-la / she-her)</cp:lastModifiedBy>
  <cp:revision>340</cp:revision>
  <dcterms:created xsi:type="dcterms:W3CDTF">2018-01-23T15:59:12Z</dcterms:created>
  <dcterms:modified xsi:type="dcterms:W3CDTF">2023-05-08T11:44:55Z</dcterms:modified>
</cp:coreProperties>
</file>