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2E8466-83BB-6317-73B9-A51F2FE0BC10}" name="Pare, Carine (SPAC/PSPC)" initials="PC(" userId="S::Carine.Pare@tpsgc-pwgsc.gc.ca::71f88b2f-db4c-4269-9577-1025f7fc65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3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82"/>
    <a:srgbClr val="7CB430"/>
    <a:srgbClr val="A8CE75"/>
    <a:srgbClr val="4CB6A0"/>
    <a:srgbClr val="D0FAC0"/>
    <a:srgbClr val="A2F682"/>
    <a:srgbClr val="BA84D7"/>
    <a:srgbClr val="FCEED2"/>
    <a:srgbClr val="000000"/>
    <a:srgbClr val="8B8B8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6722" autoAdjust="0"/>
  </p:normalViewPr>
  <p:slideViewPr>
    <p:cSldViewPr snapToGrid="0" snapToObjects="1">
      <p:cViewPr varScale="1">
        <p:scale>
          <a:sx n="98" d="100"/>
          <a:sy n="98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.jpeg"/><Relationship Id="rId5" Type="http://schemas.openxmlformats.org/officeDocument/2006/relationships/image" Target="../media/image5.jp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5504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3175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704551" cy="1587701"/>
          </a:xfrm>
        </p:spPr>
        <p:txBody>
          <a:bodyPr>
            <a:noAutofit/>
          </a:bodyPr>
          <a:lstStyle/>
          <a:p>
            <a:r>
              <a:rPr lang="en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Meeting Room Naming Activity Guide – COMING SOON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3150393" cy="67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Guidelines for Change Managers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45307" y="4188370"/>
            <a:ext cx="3494087" cy="526957"/>
          </a:xfrm>
        </p:spPr>
        <p:txBody>
          <a:bodyPr/>
          <a:lstStyle/>
          <a:p>
            <a:r>
              <a:rPr lang="fr-CA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Date : </a:t>
            </a:r>
            <a:r>
              <a:rPr lang="fr-CA" sz="14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February</a:t>
            </a:r>
            <a:r>
              <a:rPr lang="fr-CA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2023</a:t>
            </a:r>
            <a:endParaRPr lang="en-CA" sz="14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6142244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hlinkClick r:id="rId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CA9733-78EF-5F49-81C1-064DE89D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25385</TotalTime>
  <Words>17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1_Office Theme</vt:lpstr>
      <vt:lpstr>think-cell Slide</vt:lpstr>
      <vt:lpstr>Meeting Room Naming Activity Guide – COMING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580</cp:revision>
  <dcterms:created xsi:type="dcterms:W3CDTF">2018-01-23T15:59:12Z</dcterms:created>
  <dcterms:modified xsi:type="dcterms:W3CDTF">2023-02-01T20:19:20Z</dcterms:modified>
</cp:coreProperties>
</file>