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8.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383" r:id="rId2"/>
    <p:sldId id="5071" r:id="rId3"/>
    <p:sldId id="426" r:id="rId4"/>
    <p:sldId id="427" r:id="rId5"/>
    <p:sldId id="5067" r:id="rId6"/>
    <p:sldId id="5060" r:id="rId7"/>
    <p:sldId id="5063" r:id="rId8"/>
    <p:sldId id="5064" r:id="rId9"/>
    <p:sldId id="5065" r:id="rId10"/>
    <p:sldId id="5066" r:id="rId11"/>
    <p:sldId id="5069" r:id="rId12"/>
    <p:sldId id="5061" r:id="rId13"/>
    <p:sldId id="5070" r:id="rId14"/>
    <p:sldId id="5059" r:id="rId15"/>
    <p:sldId id="395" r:id="rId16"/>
    <p:sldId id="5068" r:id="rId17"/>
  </p:sldIdLst>
  <p:sldSz cx="12192000" cy="6858000"/>
  <p:notesSz cx="6858000" cy="9144000"/>
  <p:custDataLst>
    <p:tags r:id="rId2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ratégie de GdC" id="{8275AB77-EB51-4550-A1BF-EE3F51701D61}">
          <p14:sldIdLst>
            <p14:sldId id="383"/>
            <p14:sldId id="5071"/>
            <p14:sldId id="426"/>
            <p14:sldId id="427"/>
            <p14:sldId id="5067"/>
            <p14:sldId id="5060"/>
            <p14:sldId id="5063"/>
            <p14:sldId id="5064"/>
            <p14:sldId id="5065"/>
            <p14:sldId id="5066"/>
            <p14:sldId id="5069"/>
            <p14:sldId id="5061"/>
            <p14:sldId id="5070"/>
            <p14:sldId id="5059"/>
          </p14:sldIdLst>
        </p14:section>
        <p14:section name="Annexes" id="{BFE6B769-581C-4ADF-B4D4-2DD3371C3F3C}">
          <p14:sldIdLst>
            <p14:sldId id="395"/>
            <p14:sldId id="5068"/>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User" initials="MOU" lastIdx="4" clrIdx="0"/>
  <p:cmAuthor id="2" name="Jeremy N Gooden" initials="JNG" lastIdx="1" clrIdx="1"/>
  <p:cmAuthor id="3" name="Microsoft Office User" initials="Office [5]" lastIdx="1" clrIdx="2"/>
  <p:cmAuthor id="4" name="Microsoft Office User" initials="Office [3]" lastIdx="1" clrIdx="3"/>
  <p:cmAuthor id="5" name="Microsoft Office User" initials="Office [4]" lastIdx="1" clrIdx="4"/>
  <p:cmAuthor id="6" name="Microsoft Office User" initials="Office" lastIdx="1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CF76"/>
    <a:srgbClr val="6D6E71"/>
    <a:srgbClr val="DCDD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48" autoAdjust="0"/>
    <p:restoredTop sz="87483" autoAdjust="0"/>
  </p:normalViewPr>
  <p:slideViewPr>
    <p:cSldViewPr snapToGrid="0" snapToObjects="1">
      <p:cViewPr varScale="1">
        <p:scale>
          <a:sx n="99" d="100"/>
          <a:sy n="99" d="100"/>
        </p:scale>
        <p:origin x="1242" y="72"/>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66" d="100"/>
          <a:sy n="66" d="100"/>
        </p:scale>
        <p:origin x="313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5FBA0B1-8B5E-6C42-BD6E-E01ECCB0DC63}" type="datetimeFigureOut">
              <a:rPr lang="en-US" smtClean="0"/>
              <a:t>9/12/2022</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B4F169B-D4BC-2D47-B1AD-909F43E50BA5}" type="slidenum">
              <a:rPr lang="en-US" smtClean="0"/>
              <a:t>‹#›</a:t>
            </a:fld>
            <a:endParaRPr lang="en-US" dirty="0"/>
          </a:p>
        </p:txBody>
      </p:sp>
    </p:spTree>
    <p:extLst>
      <p:ext uri="{BB962C8B-B14F-4D97-AF65-F5344CB8AC3E}">
        <p14:creationId xmlns:p14="http://schemas.microsoft.com/office/powerpoint/2010/main" val="3269476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666F0F-F449-CC4B-B881-E7F614156AC6}" type="datetimeFigureOut">
              <a:rPr lang="en-US" smtClean="0"/>
              <a:t>9/12/2022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F9BAFD-0AFE-FC47-B839-C833EEBF7ECA}" type="slidenum">
              <a:rPr lang="en-US" smtClean="0"/>
              <a:t>‹#›</a:t>
            </a:fld>
            <a:endParaRPr lang="en-US" dirty="0"/>
          </a:p>
        </p:txBody>
      </p:sp>
    </p:spTree>
    <p:extLst>
      <p:ext uri="{BB962C8B-B14F-4D97-AF65-F5344CB8AC3E}">
        <p14:creationId xmlns:p14="http://schemas.microsoft.com/office/powerpoint/2010/main" val="24945590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bg1"/>
              </a:solidFill>
            </a:endParaRPr>
          </a:p>
        </p:txBody>
      </p:sp>
      <p:sp>
        <p:nvSpPr>
          <p:cNvPr id="4" name="Slide Number Placeholder 3"/>
          <p:cNvSpPr>
            <a:spLocks noGrp="1"/>
          </p:cNvSpPr>
          <p:nvPr>
            <p:ph type="sldNum" sz="quarter" idx="10"/>
          </p:nvPr>
        </p:nvSpPr>
        <p:spPr/>
        <p:txBody>
          <a:bodyPr/>
          <a:lstStyle/>
          <a:p>
            <a:fld id="{11F9BAFD-0AFE-FC47-B839-C833EEBF7ECA}" type="slidenum">
              <a:rPr lang="en-US" smtClean="0"/>
              <a:t>1</a:t>
            </a:fld>
            <a:endParaRPr lang="en-US" dirty="0"/>
          </a:p>
        </p:txBody>
      </p:sp>
    </p:spTree>
    <p:extLst>
      <p:ext uri="{BB962C8B-B14F-4D97-AF65-F5344CB8AC3E}">
        <p14:creationId xmlns:p14="http://schemas.microsoft.com/office/powerpoint/2010/main" val="3164595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11F9BAFD-0AFE-FC47-B839-C833EEBF7ECA}" type="slidenum">
              <a:rPr lang="en-US" smtClean="0"/>
              <a:t>4</a:t>
            </a:fld>
            <a:endParaRPr lang="en-US" dirty="0"/>
          </a:p>
        </p:txBody>
      </p:sp>
    </p:spTree>
    <p:extLst>
      <p:ext uri="{BB962C8B-B14F-4D97-AF65-F5344CB8AC3E}">
        <p14:creationId xmlns:p14="http://schemas.microsoft.com/office/powerpoint/2010/main" val="19885870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11F9BAFD-0AFE-FC47-B839-C833EEBF7ECA}" type="slidenum">
              <a:rPr lang="en-US" smtClean="0"/>
              <a:t>5</a:t>
            </a:fld>
            <a:endParaRPr lang="en-US" dirty="0"/>
          </a:p>
        </p:txBody>
      </p:sp>
    </p:spTree>
    <p:extLst>
      <p:ext uri="{BB962C8B-B14F-4D97-AF65-F5344CB8AC3E}">
        <p14:creationId xmlns:p14="http://schemas.microsoft.com/office/powerpoint/2010/main" val="17820044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11F9BAFD-0AFE-FC47-B839-C833EEBF7ECA}" type="slidenum">
              <a:rPr lang="en-US" smtClean="0"/>
              <a:t>6</a:t>
            </a:fld>
            <a:endParaRPr lang="en-US" dirty="0"/>
          </a:p>
        </p:txBody>
      </p:sp>
    </p:spTree>
    <p:extLst>
      <p:ext uri="{BB962C8B-B14F-4D97-AF65-F5344CB8AC3E}">
        <p14:creationId xmlns:p14="http://schemas.microsoft.com/office/powerpoint/2010/main" val="15989397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11F9BAFD-0AFE-FC47-B839-C833EEBF7ECA}" type="slidenum">
              <a:rPr lang="en-US" smtClean="0"/>
              <a:t>13</a:t>
            </a:fld>
            <a:endParaRPr lang="en-US" dirty="0"/>
          </a:p>
        </p:txBody>
      </p:sp>
    </p:spTree>
    <p:extLst>
      <p:ext uri="{BB962C8B-B14F-4D97-AF65-F5344CB8AC3E}">
        <p14:creationId xmlns:p14="http://schemas.microsoft.com/office/powerpoint/2010/main" val="33960496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11F9BAFD-0AFE-FC47-B839-C833EEBF7ECA}" type="slidenum">
              <a:rPr lang="en-US" smtClean="0"/>
              <a:t>14</a:t>
            </a:fld>
            <a:endParaRPr lang="en-US" dirty="0"/>
          </a:p>
        </p:txBody>
      </p:sp>
    </p:spTree>
    <p:extLst>
      <p:ext uri="{BB962C8B-B14F-4D97-AF65-F5344CB8AC3E}">
        <p14:creationId xmlns:p14="http://schemas.microsoft.com/office/powerpoint/2010/main" val="36705073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11F9BAFD-0AFE-FC47-B839-C833EEBF7ECA}" type="slidenum">
              <a:rPr lang="en-US" smtClean="0"/>
              <a:t>16</a:t>
            </a:fld>
            <a:endParaRPr lang="en-US" dirty="0"/>
          </a:p>
        </p:txBody>
      </p:sp>
    </p:spTree>
    <p:extLst>
      <p:ext uri="{BB962C8B-B14F-4D97-AF65-F5344CB8AC3E}">
        <p14:creationId xmlns:p14="http://schemas.microsoft.com/office/powerpoint/2010/main" val="206969859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vmlDrawing" Target="../drawings/vmlDrawing5.vml"/><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vmlDrawing" Target="../drawings/vmlDrawing6.vml"/><Relationship Id="rId5" Type="http://schemas.openxmlformats.org/officeDocument/2006/relationships/image" Target="../media/image1.emf"/><Relationship Id="rId4" Type="http://schemas.openxmlformats.org/officeDocument/2006/relationships/oleObject" Target="../embeddings/oleObject6.bin"/></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3.v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vmlDrawing" Target="../drawings/vmlDrawing4.vml"/><Relationship Id="rId5" Type="http://schemas.openxmlformats.org/officeDocument/2006/relationships/image" Target="../media/image1.emf"/><Relationship Id="rId4" Type="http://schemas.openxmlformats.org/officeDocument/2006/relationships/oleObject" Target="../embeddings/oleObject4.bin"/></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2302970609"/>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119" name="think-cell Slide" r:id="rId4" imgW="473" imgH="473" progId="TCLayout.ActiveDocument.1">
                  <p:embed/>
                </p:oleObj>
              </mc:Choice>
              <mc:Fallback>
                <p:oleObj name="think-cell Slide" r:id="rId4" imgW="473" imgH="473"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F5DBF2B2-6E29-804D-BBC2-9BEE5015365B}"/>
              </a:ext>
            </a:extLst>
          </p:cNvPr>
          <p:cNvSpPr>
            <a:spLocks noGrp="1"/>
          </p:cNvSpPr>
          <p:nvPr>
            <p:ph type="ctrTitle"/>
          </p:nvPr>
        </p:nvSpPr>
        <p:spPr>
          <a:xfrm>
            <a:off x="545306" y="2379518"/>
            <a:ext cx="11101387" cy="1295400"/>
          </a:xfrm>
        </p:spPr>
        <p:txBody>
          <a:bodyPr anchor="b">
            <a:normAutofit/>
          </a:bodyPr>
          <a:lstStyle>
            <a:lvl1pPr algn="l">
              <a:lnSpc>
                <a:spcPct val="100000"/>
              </a:lnSpc>
              <a:defRPr sz="4800"/>
            </a:lvl1pPr>
          </a:lstStyle>
          <a:p>
            <a:r>
              <a:rPr lang="en-US" dirty="0"/>
              <a:t>Click to edit Master title style</a:t>
            </a:r>
          </a:p>
        </p:txBody>
      </p:sp>
      <p:sp>
        <p:nvSpPr>
          <p:cNvPr id="3" name="Subtitle 2">
            <a:extLst>
              <a:ext uri="{FF2B5EF4-FFF2-40B4-BE49-F238E27FC236}">
                <a16:creationId xmlns:a16="http://schemas.microsoft.com/office/drawing/2014/main" id="{32033543-1E3F-E44E-9B20-569E29D9DE80}"/>
              </a:ext>
            </a:extLst>
          </p:cNvPr>
          <p:cNvSpPr>
            <a:spLocks noGrp="1"/>
          </p:cNvSpPr>
          <p:nvPr>
            <p:ph type="subTitle" idx="1" hasCustomPrompt="1"/>
          </p:nvPr>
        </p:nvSpPr>
        <p:spPr>
          <a:xfrm>
            <a:off x="545307" y="3816351"/>
            <a:ext cx="3502586" cy="678352"/>
          </a:xfrm>
        </p:spPr>
        <p:txBody>
          <a:bodyPr>
            <a:normAutofit/>
          </a:bodyPr>
          <a:lstStyle>
            <a:lvl1pPr marL="0" indent="0" algn="l">
              <a:lnSpc>
                <a:spcPct val="100000"/>
              </a:lnSpc>
              <a:buNone/>
              <a:defRPr sz="1400" b="1">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1" name="Text Placeholder 10">
            <a:extLst>
              <a:ext uri="{FF2B5EF4-FFF2-40B4-BE49-F238E27FC236}">
                <a16:creationId xmlns:a16="http://schemas.microsoft.com/office/drawing/2014/main" id="{AECE7A44-3E45-CD44-B3AE-5AEBA351C863}"/>
              </a:ext>
            </a:extLst>
          </p:cNvPr>
          <p:cNvSpPr>
            <a:spLocks noGrp="1"/>
          </p:cNvSpPr>
          <p:nvPr>
            <p:ph type="body" sz="quarter" idx="13"/>
          </p:nvPr>
        </p:nvSpPr>
        <p:spPr>
          <a:xfrm>
            <a:off x="544513" y="4335679"/>
            <a:ext cx="3494087" cy="526957"/>
          </a:xfrm>
        </p:spPr>
        <p:txBody>
          <a:bodyPr>
            <a:noAutofit/>
          </a:bodyPr>
          <a:lstStyle>
            <a:lvl1pPr marL="0" indent="0">
              <a:lnSpc>
                <a:spcPct val="100000"/>
              </a:lnSpc>
              <a:buNone/>
              <a:defRPr sz="1000"/>
            </a:lvl1pPr>
            <a:lvl2pPr marL="457200" indent="0">
              <a:buNone/>
              <a:defRPr sz="900"/>
            </a:lvl2pPr>
            <a:lvl3pPr marL="914400" indent="0">
              <a:buNone/>
              <a:defRPr sz="800"/>
            </a:lvl3pPr>
            <a:lvl4pPr marL="1371600" indent="0">
              <a:buNone/>
              <a:defRPr sz="700"/>
            </a:lvl4pPr>
            <a:lvl5pPr marL="1828800" indent="0">
              <a:buNone/>
              <a:defRPr sz="700"/>
            </a:lvl5pPr>
          </a:lstStyle>
          <a:p>
            <a:pPr lvl="0"/>
            <a:r>
              <a:rPr lang="en-US" dirty="0"/>
              <a:t>Edit Master text styles</a:t>
            </a:r>
          </a:p>
        </p:txBody>
      </p:sp>
    </p:spTree>
    <p:extLst>
      <p:ext uri="{BB962C8B-B14F-4D97-AF65-F5344CB8AC3E}">
        <p14:creationId xmlns:p14="http://schemas.microsoft.com/office/powerpoint/2010/main" val="2803169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mall Four Icon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ECB20CF7-ABEA-2C4D-BB72-60BDB752E09C}"/>
              </a:ext>
            </a:extLst>
          </p:cNvPr>
          <p:cNvSpPr>
            <a:spLocks noGrp="1"/>
          </p:cNvSpPr>
          <p:nvPr>
            <p:ph type="pic" sz="quarter" idx="13"/>
          </p:nvPr>
        </p:nvSpPr>
        <p:spPr>
          <a:xfrm>
            <a:off x="542924" y="1606538"/>
            <a:ext cx="2571751" cy="1085850"/>
          </a:xfrm>
        </p:spPr>
        <p:txBody>
          <a:bodyPr/>
          <a:lstStyle/>
          <a:p>
            <a:endParaRPr lang="en-US" dirty="0"/>
          </a:p>
        </p:txBody>
      </p:sp>
      <p:sp>
        <p:nvSpPr>
          <p:cNvPr id="17" name="Picture Placeholder 6">
            <a:extLst>
              <a:ext uri="{FF2B5EF4-FFF2-40B4-BE49-F238E27FC236}">
                <a16:creationId xmlns:a16="http://schemas.microsoft.com/office/drawing/2014/main" id="{AB5CA4C7-9DA8-9349-A7AE-66A5D6A6F642}"/>
              </a:ext>
            </a:extLst>
          </p:cNvPr>
          <p:cNvSpPr>
            <a:spLocks noGrp="1"/>
          </p:cNvSpPr>
          <p:nvPr>
            <p:ph type="pic" sz="quarter" idx="16"/>
          </p:nvPr>
        </p:nvSpPr>
        <p:spPr>
          <a:xfrm>
            <a:off x="3371849" y="1606538"/>
            <a:ext cx="2571751" cy="1085850"/>
          </a:xfrm>
        </p:spPr>
        <p:txBody>
          <a:bodyPr/>
          <a:lstStyle/>
          <a:p>
            <a:endParaRPr lang="en-US" dirty="0"/>
          </a:p>
        </p:txBody>
      </p:sp>
      <p:sp>
        <p:nvSpPr>
          <p:cNvPr id="20" name="Picture Placeholder 6">
            <a:extLst>
              <a:ext uri="{FF2B5EF4-FFF2-40B4-BE49-F238E27FC236}">
                <a16:creationId xmlns:a16="http://schemas.microsoft.com/office/drawing/2014/main" id="{0BDB9676-2139-3E4A-8902-B788AA4A1430}"/>
              </a:ext>
            </a:extLst>
          </p:cNvPr>
          <p:cNvSpPr>
            <a:spLocks noGrp="1"/>
          </p:cNvSpPr>
          <p:nvPr>
            <p:ph type="pic" sz="quarter" idx="19"/>
          </p:nvPr>
        </p:nvSpPr>
        <p:spPr>
          <a:xfrm>
            <a:off x="6243636" y="1606538"/>
            <a:ext cx="2571751" cy="1085850"/>
          </a:xfrm>
        </p:spPr>
        <p:txBody>
          <a:bodyPr/>
          <a:lstStyle/>
          <a:p>
            <a:endParaRPr lang="en-US" dirty="0"/>
          </a:p>
        </p:txBody>
      </p:sp>
      <p:sp>
        <p:nvSpPr>
          <p:cNvPr id="23" name="Picture Placeholder 6">
            <a:extLst>
              <a:ext uri="{FF2B5EF4-FFF2-40B4-BE49-F238E27FC236}">
                <a16:creationId xmlns:a16="http://schemas.microsoft.com/office/drawing/2014/main" id="{3AAEAB4E-EA57-5D45-ADBA-C01E02C67167}"/>
              </a:ext>
            </a:extLst>
          </p:cNvPr>
          <p:cNvSpPr>
            <a:spLocks noGrp="1"/>
          </p:cNvSpPr>
          <p:nvPr>
            <p:ph type="pic" sz="quarter" idx="22"/>
          </p:nvPr>
        </p:nvSpPr>
        <p:spPr>
          <a:xfrm>
            <a:off x="9086849" y="1606538"/>
            <a:ext cx="2438028" cy="1085850"/>
          </a:xfrm>
        </p:spPr>
        <p:txBody>
          <a:bodyPr/>
          <a:lstStyle/>
          <a:p>
            <a:endParaRPr lang="en-US" dirty="0"/>
          </a:p>
        </p:txBody>
      </p:sp>
      <p:sp>
        <p:nvSpPr>
          <p:cNvPr id="18" name="Text Placeholder 2">
            <a:extLst>
              <a:ext uri="{FF2B5EF4-FFF2-40B4-BE49-F238E27FC236}">
                <a16:creationId xmlns:a16="http://schemas.microsoft.com/office/drawing/2014/main" id="{EDDF9A85-81B8-594C-8E42-376FC3678AA4}"/>
              </a:ext>
            </a:extLst>
          </p:cNvPr>
          <p:cNvSpPr>
            <a:spLocks noGrp="1"/>
          </p:cNvSpPr>
          <p:nvPr>
            <p:ph type="body" idx="1" hasCustomPrompt="1"/>
          </p:nvPr>
        </p:nvSpPr>
        <p:spPr>
          <a:xfrm>
            <a:off x="542925" y="2878599"/>
            <a:ext cx="2588620"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9" name="Content Placeholder 2">
            <a:extLst>
              <a:ext uri="{FF2B5EF4-FFF2-40B4-BE49-F238E27FC236}">
                <a16:creationId xmlns:a16="http://schemas.microsoft.com/office/drawing/2014/main" id="{D07625D3-4631-D144-A38F-D00BCF2C2126}"/>
              </a:ext>
            </a:extLst>
          </p:cNvPr>
          <p:cNvSpPr>
            <a:spLocks noGrp="1"/>
          </p:cNvSpPr>
          <p:nvPr>
            <p:ph idx="15"/>
          </p:nvPr>
        </p:nvSpPr>
        <p:spPr>
          <a:xfrm>
            <a:off x="538161" y="3194688"/>
            <a:ext cx="2576514" cy="293565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ext Placeholder 2">
            <a:extLst>
              <a:ext uri="{FF2B5EF4-FFF2-40B4-BE49-F238E27FC236}">
                <a16:creationId xmlns:a16="http://schemas.microsoft.com/office/drawing/2014/main" id="{7A595DD1-B636-EA46-A519-6AA9C65FD62C}"/>
              </a:ext>
            </a:extLst>
          </p:cNvPr>
          <p:cNvSpPr>
            <a:spLocks noGrp="1"/>
          </p:cNvSpPr>
          <p:nvPr>
            <p:ph type="body" idx="23" hasCustomPrompt="1"/>
          </p:nvPr>
        </p:nvSpPr>
        <p:spPr>
          <a:xfrm>
            <a:off x="3373211" y="2878599"/>
            <a:ext cx="2588620"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22" name="Content Placeholder 2">
            <a:extLst>
              <a:ext uri="{FF2B5EF4-FFF2-40B4-BE49-F238E27FC236}">
                <a16:creationId xmlns:a16="http://schemas.microsoft.com/office/drawing/2014/main" id="{A995848D-37D6-C04D-BDF8-0D8718112883}"/>
              </a:ext>
            </a:extLst>
          </p:cNvPr>
          <p:cNvSpPr>
            <a:spLocks noGrp="1"/>
          </p:cNvSpPr>
          <p:nvPr>
            <p:ph idx="24"/>
          </p:nvPr>
        </p:nvSpPr>
        <p:spPr>
          <a:xfrm>
            <a:off x="3368447" y="3194688"/>
            <a:ext cx="2576514" cy="293565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4" name="Text Placeholder 2">
            <a:extLst>
              <a:ext uri="{FF2B5EF4-FFF2-40B4-BE49-F238E27FC236}">
                <a16:creationId xmlns:a16="http://schemas.microsoft.com/office/drawing/2014/main" id="{BFC0A166-67A0-2340-971A-FD7BAF6FB8CF}"/>
              </a:ext>
            </a:extLst>
          </p:cNvPr>
          <p:cNvSpPr>
            <a:spLocks noGrp="1"/>
          </p:cNvSpPr>
          <p:nvPr>
            <p:ph type="body" idx="25" hasCustomPrompt="1"/>
          </p:nvPr>
        </p:nvSpPr>
        <p:spPr>
          <a:xfrm>
            <a:off x="6225268" y="2878599"/>
            <a:ext cx="2588620"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25" name="Content Placeholder 2">
            <a:extLst>
              <a:ext uri="{FF2B5EF4-FFF2-40B4-BE49-F238E27FC236}">
                <a16:creationId xmlns:a16="http://schemas.microsoft.com/office/drawing/2014/main" id="{10E95A27-B41C-7F48-9F77-4204B73512BE}"/>
              </a:ext>
            </a:extLst>
          </p:cNvPr>
          <p:cNvSpPr>
            <a:spLocks noGrp="1"/>
          </p:cNvSpPr>
          <p:nvPr>
            <p:ph idx="26"/>
          </p:nvPr>
        </p:nvSpPr>
        <p:spPr>
          <a:xfrm>
            <a:off x="6220504" y="3194688"/>
            <a:ext cx="2576514" cy="293565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6" name="Text Placeholder 2">
            <a:extLst>
              <a:ext uri="{FF2B5EF4-FFF2-40B4-BE49-F238E27FC236}">
                <a16:creationId xmlns:a16="http://schemas.microsoft.com/office/drawing/2014/main" id="{7D1A0976-12BB-6843-AA08-4891F82E3E12}"/>
              </a:ext>
            </a:extLst>
          </p:cNvPr>
          <p:cNvSpPr>
            <a:spLocks noGrp="1"/>
          </p:cNvSpPr>
          <p:nvPr>
            <p:ph type="body" idx="27" hasCustomPrompt="1"/>
          </p:nvPr>
        </p:nvSpPr>
        <p:spPr>
          <a:xfrm>
            <a:off x="9077325" y="2878599"/>
            <a:ext cx="2437779"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27" name="Content Placeholder 2">
            <a:extLst>
              <a:ext uri="{FF2B5EF4-FFF2-40B4-BE49-F238E27FC236}">
                <a16:creationId xmlns:a16="http://schemas.microsoft.com/office/drawing/2014/main" id="{0CE6D17D-6FF8-034C-B243-541C6CC0C0A7}"/>
              </a:ext>
            </a:extLst>
          </p:cNvPr>
          <p:cNvSpPr>
            <a:spLocks noGrp="1"/>
          </p:cNvSpPr>
          <p:nvPr>
            <p:ph idx="28"/>
          </p:nvPr>
        </p:nvSpPr>
        <p:spPr>
          <a:xfrm>
            <a:off x="9072561" y="3194688"/>
            <a:ext cx="2442543" cy="293565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3"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34" name="Straight Connector 33">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pPr/>
              <a:t>‹#›</a:t>
            </a:fld>
            <a:endParaRPr lang="en-US" dirty="0"/>
          </a:p>
        </p:txBody>
      </p:sp>
    </p:spTree>
    <p:extLst>
      <p:ext uri="{BB962C8B-B14F-4D97-AF65-F5344CB8AC3E}">
        <p14:creationId xmlns:p14="http://schemas.microsoft.com/office/powerpoint/2010/main" val="596510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arge Two icon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ECB20CF7-ABEA-2C4D-BB72-60BDB752E09C}"/>
              </a:ext>
            </a:extLst>
          </p:cNvPr>
          <p:cNvSpPr>
            <a:spLocks noGrp="1"/>
          </p:cNvSpPr>
          <p:nvPr>
            <p:ph type="pic" sz="quarter" idx="13"/>
          </p:nvPr>
        </p:nvSpPr>
        <p:spPr>
          <a:xfrm>
            <a:off x="542925" y="1606538"/>
            <a:ext cx="5430838" cy="2522550"/>
          </a:xfrm>
        </p:spPr>
        <p:txBody>
          <a:bodyPr/>
          <a:lstStyle/>
          <a:p>
            <a:endParaRPr lang="en-US" dirty="0"/>
          </a:p>
        </p:txBody>
      </p:sp>
      <p:sp>
        <p:nvSpPr>
          <p:cNvPr id="11" name="Picture Placeholder 6">
            <a:extLst>
              <a:ext uri="{FF2B5EF4-FFF2-40B4-BE49-F238E27FC236}">
                <a16:creationId xmlns:a16="http://schemas.microsoft.com/office/drawing/2014/main" id="{30AB767C-C8CE-A646-995D-CEACD854568B}"/>
              </a:ext>
            </a:extLst>
          </p:cNvPr>
          <p:cNvSpPr>
            <a:spLocks noGrp="1"/>
          </p:cNvSpPr>
          <p:nvPr>
            <p:ph type="pic" sz="quarter" idx="14"/>
          </p:nvPr>
        </p:nvSpPr>
        <p:spPr>
          <a:xfrm>
            <a:off x="6243638" y="1606538"/>
            <a:ext cx="5271466" cy="2522550"/>
          </a:xfrm>
        </p:spPr>
        <p:txBody>
          <a:bodyPr/>
          <a:lstStyle/>
          <a:p>
            <a:endParaRPr lang="en-US" dirty="0"/>
          </a:p>
        </p:txBody>
      </p:sp>
      <p:sp>
        <p:nvSpPr>
          <p:cNvPr id="15" name="Text Placeholder 2">
            <a:extLst>
              <a:ext uri="{FF2B5EF4-FFF2-40B4-BE49-F238E27FC236}">
                <a16:creationId xmlns:a16="http://schemas.microsoft.com/office/drawing/2014/main" id="{FBD7B9AD-945C-F149-B2DA-39EC98B68E99}"/>
              </a:ext>
            </a:extLst>
          </p:cNvPr>
          <p:cNvSpPr>
            <a:spLocks noGrp="1"/>
          </p:cNvSpPr>
          <p:nvPr>
            <p:ph type="body" idx="1" hasCustomPrompt="1"/>
          </p:nvPr>
        </p:nvSpPr>
        <p:spPr>
          <a:xfrm>
            <a:off x="542925" y="4307350"/>
            <a:ext cx="5430838"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6" name="Content Placeholder 2">
            <a:extLst>
              <a:ext uri="{FF2B5EF4-FFF2-40B4-BE49-F238E27FC236}">
                <a16:creationId xmlns:a16="http://schemas.microsoft.com/office/drawing/2014/main" id="{C47D4007-27E8-6B41-B124-3799DE9D3414}"/>
              </a:ext>
            </a:extLst>
          </p:cNvPr>
          <p:cNvSpPr>
            <a:spLocks noGrp="1"/>
          </p:cNvSpPr>
          <p:nvPr>
            <p:ph idx="15"/>
          </p:nvPr>
        </p:nvSpPr>
        <p:spPr>
          <a:xfrm>
            <a:off x="538161" y="4601668"/>
            <a:ext cx="5405440" cy="1528678"/>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ext Placeholder 2">
            <a:extLst>
              <a:ext uri="{FF2B5EF4-FFF2-40B4-BE49-F238E27FC236}">
                <a16:creationId xmlns:a16="http://schemas.microsoft.com/office/drawing/2014/main" id="{BE58BC4C-2568-1D44-AC5F-BB2715C9AD23}"/>
              </a:ext>
            </a:extLst>
          </p:cNvPr>
          <p:cNvSpPr>
            <a:spLocks noGrp="1"/>
          </p:cNvSpPr>
          <p:nvPr>
            <p:ph type="body" idx="16" hasCustomPrompt="1"/>
          </p:nvPr>
        </p:nvSpPr>
        <p:spPr>
          <a:xfrm>
            <a:off x="6247039" y="4307350"/>
            <a:ext cx="5268065"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8" name="Content Placeholder 2">
            <a:extLst>
              <a:ext uri="{FF2B5EF4-FFF2-40B4-BE49-F238E27FC236}">
                <a16:creationId xmlns:a16="http://schemas.microsoft.com/office/drawing/2014/main" id="{3961F923-F71F-6342-AF54-96059A451659}"/>
              </a:ext>
            </a:extLst>
          </p:cNvPr>
          <p:cNvSpPr>
            <a:spLocks noGrp="1"/>
          </p:cNvSpPr>
          <p:nvPr>
            <p:ph idx="17"/>
          </p:nvPr>
        </p:nvSpPr>
        <p:spPr>
          <a:xfrm>
            <a:off x="6242275" y="4601668"/>
            <a:ext cx="5246813" cy="1528678"/>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22" name="Straight Connector 21">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pPr/>
              <a:t>‹#›</a:t>
            </a:fld>
            <a:endParaRPr lang="en-US" dirty="0"/>
          </a:p>
        </p:txBody>
      </p:sp>
    </p:spTree>
    <p:extLst>
      <p:ext uri="{BB962C8B-B14F-4D97-AF65-F5344CB8AC3E}">
        <p14:creationId xmlns:p14="http://schemas.microsoft.com/office/powerpoint/2010/main" val="27452575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arge Three icon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ECB20CF7-ABEA-2C4D-BB72-60BDB752E09C}"/>
              </a:ext>
            </a:extLst>
          </p:cNvPr>
          <p:cNvSpPr>
            <a:spLocks noGrp="1"/>
          </p:cNvSpPr>
          <p:nvPr>
            <p:ph type="pic" sz="quarter" idx="13"/>
          </p:nvPr>
        </p:nvSpPr>
        <p:spPr>
          <a:xfrm>
            <a:off x="542925" y="1606538"/>
            <a:ext cx="3495675" cy="2522550"/>
          </a:xfrm>
        </p:spPr>
        <p:txBody>
          <a:bodyPr/>
          <a:lstStyle/>
          <a:p>
            <a:endParaRPr lang="en-US" dirty="0"/>
          </a:p>
        </p:txBody>
      </p:sp>
      <p:sp>
        <p:nvSpPr>
          <p:cNvPr id="15" name="Picture Placeholder 6">
            <a:extLst>
              <a:ext uri="{FF2B5EF4-FFF2-40B4-BE49-F238E27FC236}">
                <a16:creationId xmlns:a16="http://schemas.microsoft.com/office/drawing/2014/main" id="{F5A1D93D-18EA-B646-9C69-64B68DA74652}"/>
              </a:ext>
            </a:extLst>
          </p:cNvPr>
          <p:cNvSpPr>
            <a:spLocks noGrp="1"/>
          </p:cNvSpPr>
          <p:nvPr>
            <p:ph type="pic" sz="quarter" idx="20"/>
          </p:nvPr>
        </p:nvSpPr>
        <p:spPr>
          <a:xfrm>
            <a:off x="4343400" y="1606538"/>
            <a:ext cx="3495675" cy="2522550"/>
          </a:xfrm>
        </p:spPr>
        <p:txBody>
          <a:bodyPr/>
          <a:lstStyle/>
          <a:p>
            <a:endParaRPr lang="en-US" dirty="0"/>
          </a:p>
        </p:txBody>
      </p:sp>
      <p:sp>
        <p:nvSpPr>
          <p:cNvPr id="18" name="Picture Placeholder 6">
            <a:extLst>
              <a:ext uri="{FF2B5EF4-FFF2-40B4-BE49-F238E27FC236}">
                <a16:creationId xmlns:a16="http://schemas.microsoft.com/office/drawing/2014/main" id="{B818FFBC-FCFC-9842-8A48-4D05E54A6C5A}"/>
              </a:ext>
            </a:extLst>
          </p:cNvPr>
          <p:cNvSpPr>
            <a:spLocks noGrp="1"/>
          </p:cNvSpPr>
          <p:nvPr>
            <p:ph type="pic" sz="quarter" idx="23"/>
          </p:nvPr>
        </p:nvSpPr>
        <p:spPr>
          <a:xfrm>
            <a:off x="8129589" y="1606538"/>
            <a:ext cx="3385516" cy="2522550"/>
          </a:xfrm>
        </p:spPr>
        <p:txBody>
          <a:bodyPr/>
          <a:lstStyle/>
          <a:p>
            <a:endParaRPr lang="en-US" dirty="0"/>
          </a:p>
        </p:txBody>
      </p:sp>
      <p:sp>
        <p:nvSpPr>
          <p:cNvPr id="16" name="Text Placeholder 2">
            <a:extLst>
              <a:ext uri="{FF2B5EF4-FFF2-40B4-BE49-F238E27FC236}">
                <a16:creationId xmlns:a16="http://schemas.microsoft.com/office/drawing/2014/main" id="{B12EB366-A3C6-464A-BD08-014B0A3C9D0D}"/>
              </a:ext>
            </a:extLst>
          </p:cNvPr>
          <p:cNvSpPr>
            <a:spLocks noGrp="1"/>
          </p:cNvSpPr>
          <p:nvPr>
            <p:ph type="body" idx="1" hasCustomPrompt="1"/>
          </p:nvPr>
        </p:nvSpPr>
        <p:spPr>
          <a:xfrm>
            <a:off x="542925" y="4307350"/>
            <a:ext cx="3516886"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7" name="Content Placeholder 2">
            <a:extLst>
              <a:ext uri="{FF2B5EF4-FFF2-40B4-BE49-F238E27FC236}">
                <a16:creationId xmlns:a16="http://schemas.microsoft.com/office/drawing/2014/main" id="{0F62171F-0172-564D-A50B-45829D68B82F}"/>
              </a:ext>
            </a:extLst>
          </p:cNvPr>
          <p:cNvSpPr>
            <a:spLocks noGrp="1"/>
          </p:cNvSpPr>
          <p:nvPr>
            <p:ph idx="15"/>
          </p:nvPr>
        </p:nvSpPr>
        <p:spPr>
          <a:xfrm>
            <a:off x="538161" y="4601668"/>
            <a:ext cx="3500439" cy="152867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Text Placeholder 2">
            <a:extLst>
              <a:ext uri="{FF2B5EF4-FFF2-40B4-BE49-F238E27FC236}">
                <a16:creationId xmlns:a16="http://schemas.microsoft.com/office/drawing/2014/main" id="{599FE3A4-484C-7240-9A03-C0D58B29988D}"/>
              </a:ext>
            </a:extLst>
          </p:cNvPr>
          <p:cNvSpPr>
            <a:spLocks noGrp="1"/>
          </p:cNvSpPr>
          <p:nvPr>
            <p:ph type="body" idx="24" hasCustomPrompt="1"/>
          </p:nvPr>
        </p:nvSpPr>
        <p:spPr>
          <a:xfrm>
            <a:off x="4342039" y="4307350"/>
            <a:ext cx="3516886"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21" name="Content Placeholder 2">
            <a:extLst>
              <a:ext uri="{FF2B5EF4-FFF2-40B4-BE49-F238E27FC236}">
                <a16:creationId xmlns:a16="http://schemas.microsoft.com/office/drawing/2014/main" id="{430028FF-B82F-EC4C-999B-C024355F8F2F}"/>
              </a:ext>
            </a:extLst>
          </p:cNvPr>
          <p:cNvSpPr>
            <a:spLocks noGrp="1"/>
          </p:cNvSpPr>
          <p:nvPr>
            <p:ph idx="25"/>
          </p:nvPr>
        </p:nvSpPr>
        <p:spPr>
          <a:xfrm>
            <a:off x="4337275" y="4601668"/>
            <a:ext cx="3500439" cy="152867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2" name="Text Placeholder 2">
            <a:extLst>
              <a:ext uri="{FF2B5EF4-FFF2-40B4-BE49-F238E27FC236}">
                <a16:creationId xmlns:a16="http://schemas.microsoft.com/office/drawing/2014/main" id="{30311FA8-9690-B047-B085-60DB7E39A20E}"/>
              </a:ext>
            </a:extLst>
          </p:cNvPr>
          <p:cNvSpPr>
            <a:spLocks noGrp="1"/>
          </p:cNvSpPr>
          <p:nvPr>
            <p:ph type="body" idx="26" hasCustomPrompt="1"/>
          </p:nvPr>
        </p:nvSpPr>
        <p:spPr>
          <a:xfrm>
            <a:off x="8141153" y="4307350"/>
            <a:ext cx="3373951"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23" name="Content Placeholder 2">
            <a:extLst>
              <a:ext uri="{FF2B5EF4-FFF2-40B4-BE49-F238E27FC236}">
                <a16:creationId xmlns:a16="http://schemas.microsoft.com/office/drawing/2014/main" id="{319F1970-3114-824F-93E4-D6E3FA50D6C5}"/>
              </a:ext>
            </a:extLst>
          </p:cNvPr>
          <p:cNvSpPr>
            <a:spLocks noGrp="1"/>
          </p:cNvSpPr>
          <p:nvPr>
            <p:ph idx="27"/>
          </p:nvPr>
        </p:nvSpPr>
        <p:spPr>
          <a:xfrm>
            <a:off x="8136389" y="4601668"/>
            <a:ext cx="3378715" cy="152867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8"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29" name="Straight Connector 28">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pPr/>
              <a:t>‹#›</a:t>
            </a:fld>
            <a:endParaRPr lang="en-US" dirty="0"/>
          </a:p>
        </p:txBody>
      </p:sp>
    </p:spTree>
    <p:extLst>
      <p:ext uri="{BB962C8B-B14F-4D97-AF65-F5344CB8AC3E}">
        <p14:creationId xmlns:p14="http://schemas.microsoft.com/office/powerpoint/2010/main" val="10288493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arge Four icon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ECB20CF7-ABEA-2C4D-BB72-60BDB752E09C}"/>
              </a:ext>
            </a:extLst>
          </p:cNvPr>
          <p:cNvSpPr>
            <a:spLocks noGrp="1"/>
          </p:cNvSpPr>
          <p:nvPr>
            <p:ph type="pic" sz="quarter" idx="13"/>
          </p:nvPr>
        </p:nvSpPr>
        <p:spPr>
          <a:xfrm>
            <a:off x="542926" y="1606538"/>
            <a:ext cx="2571750" cy="2522550"/>
          </a:xfrm>
        </p:spPr>
        <p:txBody>
          <a:bodyPr/>
          <a:lstStyle/>
          <a:p>
            <a:endParaRPr lang="en-US" dirty="0"/>
          </a:p>
        </p:txBody>
      </p:sp>
      <p:sp>
        <p:nvSpPr>
          <p:cNvPr id="21" name="Picture Placeholder 6">
            <a:extLst>
              <a:ext uri="{FF2B5EF4-FFF2-40B4-BE49-F238E27FC236}">
                <a16:creationId xmlns:a16="http://schemas.microsoft.com/office/drawing/2014/main" id="{F954EBDC-0C0D-8C42-BD84-62A045BA7F66}"/>
              </a:ext>
            </a:extLst>
          </p:cNvPr>
          <p:cNvSpPr>
            <a:spLocks noGrp="1"/>
          </p:cNvSpPr>
          <p:nvPr>
            <p:ph type="pic" sz="quarter" idx="20"/>
          </p:nvPr>
        </p:nvSpPr>
        <p:spPr>
          <a:xfrm>
            <a:off x="3400426" y="1606538"/>
            <a:ext cx="2571750" cy="2522550"/>
          </a:xfrm>
        </p:spPr>
        <p:txBody>
          <a:bodyPr/>
          <a:lstStyle/>
          <a:p>
            <a:endParaRPr lang="en-US" dirty="0"/>
          </a:p>
        </p:txBody>
      </p:sp>
      <p:sp>
        <p:nvSpPr>
          <p:cNvPr id="24" name="Picture Placeholder 6">
            <a:extLst>
              <a:ext uri="{FF2B5EF4-FFF2-40B4-BE49-F238E27FC236}">
                <a16:creationId xmlns:a16="http://schemas.microsoft.com/office/drawing/2014/main" id="{0D95A988-ADA4-2846-979A-FD44F1A4FBEB}"/>
              </a:ext>
            </a:extLst>
          </p:cNvPr>
          <p:cNvSpPr>
            <a:spLocks noGrp="1"/>
          </p:cNvSpPr>
          <p:nvPr>
            <p:ph type="pic" sz="quarter" idx="23"/>
          </p:nvPr>
        </p:nvSpPr>
        <p:spPr>
          <a:xfrm>
            <a:off x="6243639" y="1606538"/>
            <a:ext cx="2571750" cy="2522550"/>
          </a:xfrm>
        </p:spPr>
        <p:txBody>
          <a:bodyPr/>
          <a:lstStyle/>
          <a:p>
            <a:endParaRPr lang="en-US" dirty="0"/>
          </a:p>
        </p:txBody>
      </p:sp>
      <p:sp>
        <p:nvSpPr>
          <p:cNvPr id="27" name="Picture Placeholder 6">
            <a:extLst>
              <a:ext uri="{FF2B5EF4-FFF2-40B4-BE49-F238E27FC236}">
                <a16:creationId xmlns:a16="http://schemas.microsoft.com/office/drawing/2014/main" id="{6839EE6C-2C09-9949-AA2C-88119F234581}"/>
              </a:ext>
            </a:extLst>
          </p:cNvPr>
          <p:cNvSpPr>
            <a:spLocks noGrp="1"/>
          </p:cNvSpPr>
          <p:nvPr>
            <p:ph type="pic" sz="quarter" idx="26"/>
          </p:nvPr>
        </p:nvSpPr>
        <p:spPr>
          <a:xfrm>
            <a:off x="9058276" y="1606538"/>
            <a:ext cx="2459757" cy="2522550"/>
          </a:xfrm>
        </p:spPr>
        <p:txBody>
          <a:bodyPr/>
          <a:lstStyle/>
          <a:p>
            <a:endParaRPr lang="en-US" dirty="0"/>
          </a:p>
        </p:txBody>
      </p:sp>
      <p:sp>
        <p:nvSpPr>
          <p:cNvPr id="18" name="Text Placeholder 2">
            <a:extLst>
              <a:ext uri="{FF2B5EF4-FFF2-40B4-BE49-F238E27FC236}">
                <a16:creationId xmlns:a16="http://schemas.microsoft.com/office/drawing/2014/main" id="{E079E8AD-12D3-6546-968E-72EB672317AA}"/>
              </a:ext>
            </a:extLst>
          </p:cNvPr>
          <p:cNvSpPr>
            <a:spLocks noGrp="1"/>
          </p:cNvSpPr>
          <p:nvPr>
            <p:ph type="body" idx="1" hasCustomPrompt="1"/>
          </p:nvPr>
        </p:nvSpPr>
        <p:spPr>
          <a:xfrm>
            <a:off x="542925" y="4307350"/>
            <a:ext cx="2588621"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9" name="Content Placeholder 2">
            <a:extLst>
              <a:ext uri="{FF2B5EF4-FFF2-40B4-BE49-F238E27FC236}">
                <a16:creationId xmlns:a16="http://schemas.microsoft.com/office/drawing/2014/main" id="{A296A8EA-86DB-FC4D-BC77-160A57D989AF}"/>
              </a:ext>
            </a:extLst>
          </p:cNvPr>
          <p:cNvSpPr>
            <a:spLocks noGrp="1"/>
          </p:cNvSpPr>
          <p:nvPr>
            <p:ph idx="15"/>
          </p:nvPr>
        </p:nvSpPr>
        <p:spPr>
          <a:xfrm>
            <a:off x="538161" y="4601668"/>
            <a:ext cx="2576515" cy="152867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ext Placeholder 2">
            <a:extLst>
              <a:ext uri="{FF2B5EF4-FFF2-40B4-BE49-F238E27FC236}">
                <a16:creationId xmlns:a16="http://schemas.microsoft.com/office/drawing/2014/main" id="{2705B1A4-0935-A54C-982E-3DA340F87D4A}"/>
              </a:ext>
            </a:extLst>
          </p:cNvPr>
          <p:cNvSpPr>
            <a:spLocks noGrp="1"/>
          </p:cNvSpPr>
          <p:nvPr>
            <p:ph type="body" idx="27" hasCustomPrompt="1"/>
          </p:nvPr>
        </p:nvSpPr>
        <p:spPr>
          <a:xfrm>
            <a:off x="3405868" y="4307350"/>
            <a:ext cx="2588621"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22" name="Content Placeholder 2">
            <a:extLst>
              <a:ext uri="{FF2B5EF4-FFF2-40B4-BE49-F238E27FC236}">
                <a16:creationId xmlns:a16="http://schemas.microsoft.com/office/drawing/2014/main" id="{CAB80D97-AAE2-2D40-9CC8-0D12B6BEFD34}"/>
              </a:ext>
            </a:extLst>
          </p:cNvPr>
          <p:cNvSpPr>
            <a:spLocks noGrp="1"/>
          </p:cNvSpPr>
          <p:nvPr>
            <p:ph idx="28"/>
          </p:nvPr>
        </p:nvSpPr>
        <p:spPr>
          <a:xfrm>
            <a:off x="3401104" y="4601668"/>
            <a:ext cx="2576515" cy="152867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Text Placeholder 2">
            <a:extLst>
              <a:ext uri="{FF2B5EF4-FFF2-40B4-BE49-F238E27FC236}">
                <a16:creationId xmlns:a16="http://schemas.microsoft.com/office/drawing/2014/main" id="{C46255BB-B53E-F143-8DCC-368B651E8333}"/>
              </a:ext>
            </a:extLst>
          </p:cNvPr>
          <p:cNvSpPr>
            <a:spLocks noGrp="1"/>
          </p:cNvSpPr>
          <p:nvPr>
            <p:ph type="body" idx="29" hasCustomPrompt="1"/>
          </p:nvPr>
        </p:nvSpPr>
        <p:spPr>
          <a:xfrm>
            <a:off x="6236154" y="4307350"/>
            <a:ext cx="2588621"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25" name="Content Placeholder 2">
            <a:extLst>
              <a:ext uri="{FF2B5EF4-FFF2-40B4-BE49-F238E27FC236}">
                <a16:creationId xmlns:a16="http://schemas.microsoft.com/office/drawing/2014/main" id="{24610589-EA76-8540-99A0-FCF68932BE3C}"/>
              </a:ext>
            </a:extLst>
          </p:cNvPr>
          <p:cNvSpPr>
            <a:spLocks noGrp="1"/>
          </p:cNvSpPr>
          <p:nvPr>
            <p:ph idx="30"/>
          </p:nvPr>
        </p:nvSpPr>
        <p:spPr>
          <a:xfrm>
            <a:off x="6231390" y="4601668"/>
            <a:ext cx="2576515" cy="152867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6" name="Text Placeholder 2">
            <a:extLst>
              <a:ext uri="{FF2B5EF4-FFF2-40B4-BE49-F238E27FC236}">
                <a16:creationId xmlns:a16="http://schemas.microsoft.com/office/drawing/2014/main" id="{195337D1-2A14-AC46-9E61-C0B6DF09A78E}"/>
              </a:ext>
            </a:extLst>
          </p:cNvPr>
          <p:cNvSpPr>
            <a:spLocks noGrp="1"/>
          </p:cNvSpPr>
          <p:nvPr>
            <p:ph type="body" idx="31" hasCustomPrompt="1"/>
          </p:nvPr>
        </p:nvSpPr>
        <p:spPr>
          <a:xfrm>
            <a:off x="9055554" y="4307350"/>
            <a:ext cx="2475893"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28" name="Content Placeholder 2">
            <a:extLst>
              <a:ext uri="{FF2B5EF4-FFF2-40B4-BE49-F238E27FC236}">
                <a16:creationId xmlns:a16="http://schemas.microsoft.com/office/drawing/2014/main" id="{4F7C987D-CA92-364A-A879-5D136287E479}"/>
              </a:ext>
            </a:extLst>
          </p:cNvPr>
          <p:cNvSpPr>
            <a:spLocks noGrp="1"/>
          </p:cNvSpPr>
          <p:nvPr>
            <p:ph idx="32"/>
          </p:nvPr>
        </p:nvSpPr>
        <p:spPr>
          <a:xfrm>
            <a:off x="9050791" y="4601668"/>
            <a:ext cx="2464314" cy="152867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4"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35" name="Straight Connector 34">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pPr/>
              <a:t>‹#›</a:t>
            </a:fld>
            <a:endParaRPr lang="en-US" dirty="0"/>
          </a:p>
        </p:txBody>
      </p:sp>
    </p:spTree>
    <p:extLst>
      <p:ext uri="{BB962C8B-B14F-4D97-AF65-F5344CB8AC3E}">
        <p14:creationId xmlns:p14="http://schemas.microsoft.com/office/powerpoint/2010/main" val="12169904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12" name="Straight Connector 11">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pPr/>
              <a:t>‹#›</a:t>
            </a:fld>
            <a:endParaRPr lang="en-US" dirty="0"/>
          </a:p>
        </p:txBody>
      </p:sp>
    </p:spTree>
    <p:extLst>
      <p:ext uri="{BB962C8B-B14F-4D97-AF65-F5344CB8AC3E}">
        <p14:creationId xmlns:p14="http://schemas.microsoft.com/office/powerpoint/2010/main" val="17662877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303582338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167" name="think-cell Slide" r:id="rId4" imgW="473" imgH="473" progId="TCLayout.ActiveDocument.1">
                  <p:embed/>
                </p:oleObj>
              </mc:Choice>
              <mc:Fallback>
                <p:oleObj name="think-cell Slide" r:id="rId4" imgW="473" imgH="473"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3" name="Picture Placeholder 2"/>
          <p:cNvSpPr>
            <a:spLocks noGrp="1"/>
          </p:cNvSpPr>
          <p:nvPr>
            <p:ph type="pic" sz="quarter" idx="16"/>
          </p:nvPr>
        </p:nvSpPr>
        <p:spPr>
          <a:xfrm>
            <a:off x="0" y="655981"/>
            <a:ext cx="12192000" cy="4776706"/>
          </a:xfrm>
        </p:spPr>
        <p:txBody>
          <a:bodyPr/>
          <a:lstStyle/>
          <a:p>
            <a:endParaRPr lang="en-US" dirty="0"/>
          </a:p>
        </p:txBody>
      </p:sp>
      <p:sp>
        <p:nvSpPr>
          <p:cNvPr id="4" name="Text Placeholder 2">
            <a:extLst>
              <a:ext uri="{FF2B5EF4-FFF2-40B4-BE49-F238E27FC236}">
                <a16:creationId xmlns:a16="http://schemas.microsoft.com/office/drawing/2014/main" id="{6C8741D6-FD00-644A-9F60-65C96E7E86A6}"/>
              </a:ext>
            </a:extLst>
          </p:cNvPr>
          <p:cNvSpPr>
            <a:spLocks noGrp="1"/>
          </p:cNvSpPr>
          <p:nvPr>
            <p:ph type="body" idx="13" hasCustomPrompt="1"/>
          </p:nvPr>
        </p:nvSpPr>
        <p:spPr>
          <a:xfrm>
            <a:off x="451364" y="5592101"/>
            <a:ext cx="5079103" cy="687513"/>
          </a:xfrm>
        </p:spPr>
        <p:txBody>
          <a:bodyPr anchor="t">
            <a:noAutofit/>
          </a:bodyPr>
          <a:lstStyle>
            <a:lvl1pPr marL="0" indent="0">
              <a:lnSpc>
                <a:spcPct val="100000"/>
              </a:lnSpc>
              <a:buNone/>
              <a:defRPr sz="12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5"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pPr/>
              <a:t>‹#›</a:t>
            </a:fld>
            <a:endParaRPr lang="en-US" dirty="0"/>
          </a:p>
        </p:txBody>
      </p:sp>
    </p:spTree>
    <p:extLst>
      <p:ext uri="{BB962C8B-B14F-4D97-AF65-F5344CB8AC3E}">
        <p14:creationId xmlns:p14="http://schemas.microsoft.com/office/powerpoint/2010/main" val="10064397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with Caption on Left">
    <p:bg>
      <p:bgPr>
        <a:solidFill>
          <a:schemeClr val="bg1"/>
        </a:solidFill>
        <a:effectLst/>
      </p:bgPr>
    </p: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0324E0B-F39F-1D43-9422-07A82894B084}"/>
              </a:ext>
            </a:extLst>
          </p:cNvPr>
          <p:cNvSpPr>
            <a:spLocks noGrp="1"/>
          </p:cNvSpPr>
          <p:nvPr>
            <p:ph type="body" sz="half" idx="2"/>
          </p:nvPr>
        </p:nvSpPr>
        <p:spPr>
          <a:xfrm>
            <a:off x="554039" y="1973260"/>
            <a:ext cx="3484562" cy="4141790"/>
          </a:xfrm>
        </p:spPr>
        <p:txBody>
          <a:bodyPr>
            <a:normAutofit/>
          </a:bodyPr>
          <a:lstStyle>
            <a:lvl1pPr marL="0" indent="0">
              <a:lnSpc>
                <a:spcPts val="1900"/>
              </a:lnSpc>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0" name="Text Placeholder 2">
            <a:extLst>
              <a:ext uri="{FF2B5EF4-FFF2-40B4-BE49-F238E27FC236}">
                <a16:creationId xmlns:a16="http://schemas.microsoft.com/office/drawing/2014/main" id="{6C8741D6-FD00-644A-9F60-65C96E7E86A6}"/>
              </a:ext>
            </a:extLst>
          </p:cNvPr>
          <p:cNvSpPr>
            <a:spLocks noGrp="1"/>
          </p:cNvSpPr>
          <p:nvPr>
            <p:ph type="body" idx="13" hasCustomPrompt="1"/>
          </p:nvPr>
        </p:nvSpPr>
        <p:spPr>
          <a:xfrm>
            <a:off x="542925" y="1657350"/>
            <a:ext cx="3495675" cy="277809"/>
          </a:xfrm>
        </p:spPr>
        <p:txBody>
          <a:bodyPr anchor="t">
            <a:no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1" name="Content Placeholder 2">
            <a:extLst>
              <a:ext uri="{FF2B5EF4-FFF2-40B4-BE49-F238E27FC236}">
                <a16:creationId xmlns:a16="http://schemas.microsoft.com/office/drawing/2014/main" id="{13EA26D9-6642-A64C-BE94-B9F7CC25EAE9}"/>
              </a:ext>
            </a:extLst>
          </p:cNvPr>
          <p:cNvSpPr>
            <a:spLocks noGrp="1"/>
          </p:cNvSpPr>
          <p:nvPr>
            <p:ph idx="1" hasCustomPrompt="1"/>
          </p:nvPr>
        </p:nvSpPr>
        <p:spPr>
          <a:xfrm>
            <a:off x="4299857" y="1657350"/>
            <a:ext cx="7215247" cy="4457700"/>
          </a:xfrm>
        </p:spPr>
        <p:txBody>
          <a:bodyPr/>
          <a:lstStyle>
            <a:lvl1pPr>
              <a:lnSpc>
                <a:spcPts val="2100"/>
              </a:lnSpc>
              <a:defRPr sz="1400" b="1">
                <a:latin typeface="Arial" panose="020B0604020202020204" pitchFamily="34" charset="0"/>
                <a:cs typeface="Arial" panose="020B0604020202020204" pitchFamily="34" charset="0"/>
              </a:defRPr>
            </a:lvl1pPr>
            <a:lvl2pPr>
              <a:lnSpc>
                <a:spcPts val="2100"/>
              </a:lnSpc>
              <a:defRPr sz="1200">
                <a:latin typeface="Arial" panose="020B0604020202020204" pitchFamily="34" charset="0"/>
                <a:cs typeface="Arial" panose="020B0604020202020204" pitchFamily="34" charset="0"/>
              </a:defRPr>
            </a:lvl2pPr>
            <a:lvl3pPr>
              <a:lnSpc>
                <a:spcPts val="2100"/>
              </a:lnSpc>
              <a:defRPr sz="1100">
                <a:latin typeface="Arial" panose="020B0604020202020204" pitchFamily="34" charset="0"/>
                <a:cs typeface="Arial" panose="020B0604020202020204" pitchFamily="34" charset="0"/>
              </a:defRPr>
            </a:lvl3pPr>
            <a:lvl4pPr>
              <a:lnSpc>
                <a:spcPts val="2100"/>
              </a:lnSpc>
              <a:defRPr sz="1050">
                <a:latin typeface="Arial" panose="020B0604020202020204" pitchFamily="34" charset="0"/>
                <a:cs typeface="Arial" panose="020B0604020202020204" pitchFamily="34" charset="0"/>
              </a:defRPr>
            </a:lvl4pPr>
            <a:lvl5pPr>
              <a:lnSpc>
                <a:spcPts val="2100"/>
              </a:lnSpc>
              <a:defRPr sz="105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17" name="Straight Connector 16">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pPr/>
              <a:t>‹#›</a:t>
            </a:fld>
            <a:endParaRPr lang="en-US" dirty="0"/>
          </a:p>
        </p:txBody>
      </p:sp>
    </p:spTree>
    <p:extLst>
      <p:ext uri="{BB962C8B-B14F-4D97-AF65-F5344CB8AC3E}">
        <p14:creationId xmlns:p14="http://schemas.microsoft.com/office/powerpoint/2010/main" val="26430430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Wide content with caption on left">
    <p:bg>
      <p:bgPr>
        <a:solidFill>
          <a:schemeClr val="bg1"/>
        </a:solidFill>
        <a:effectLst/>
      </p:bgPr>
    </p:bg>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767E1D94-0DDA-C347-B8A1-E074FA2B0923}"/>
              </a:ext>
            </a:extLst>
          </p:cNvPr>
          <p:cNvSpPr>
            <a:spLocks noGrp="1"/>
          </p:cNvSpPr>
          <p:nvPr>
            <p:ph idx="1" hasCustomPrompt="1"/>
          </p:nvPr>
        </p:nvSpPr>
        <p:spPr>
          <a:xfrm>
            <a:off x="3400426" y="1657350"/>
            <a:ext cx="8114678" cy="4457700"/>
          </a:xfrm>
        </p:spPr>
        <p:txBody>
          <a:bodyPr/>
          <a:lstStyle>
            <a:lvl1pPr>
              <a:lnSpc>
                <a:spcPts val="2100"/>
              </a:lnSpc>
              <a:defRPr sz="1400" b="1">
                <a:latin typeface="Arial" panose="020B0604020202020204" pitchFamily="34" charset="0"/>
                <a:cs typeface="Arial" panose="020B0604020202020204" pitchFamily="34" charset="0"/>
              </a:defRPr>
            </a:lvl1pPr>
            <a:lvl2pPr>
              <a:lnSpc>
                <a:spcPts val="2100"/>
              </a:lnSpc>
              <a:defRPr sz="1200">
                <a:latin typeface="Arial" panose="020B0604020202020204" pitchFamily="34" charset="0"/>
                <a:cs typeface="Arial" panose="020B0604020202020204" pitchFamily="34" charset="0"/>
              </a:defRPr>
            </a:lvl2pPr>
            <a:lvl3pPr>
              <a:lnSpc>
                <a:spcPts val="2100"/>
              </a:lnSpc>
              <a:defRPr sz="1100">
                <a:latin typeface="Arial" panose="020B0604020202020204" pitchFamily="34" charset="0"/>
                <a:cs typeface="Arial" panose="020B0604020202020204" pitchFamily="34" charset="0"/>
              </a:defRPr>
            </a:lvl3pPr>
            <a:lvl4pPr>
              <a:lnSpc>
                <a:spcPts val="2100"/>
              </a:lnSpc>
              <a:defRPr sz="1050">
                <a:latin typeface="Arial" panose="020B0604020202020204" pitchFamily="34" charset="0"/>
                <a:cs typeface="Arial" panose="020B0604020202020204" pitchFamily="34" charset="0"/>
              </a:defRPr>
            </a:lvl4pPr>
            <a:lvl5pPr>
              <a:lnSpc>
                <a:spcPts val="2100"/>
              </a:lnSpc>
              <a:defRPr sz="105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3">
            <a:extLst>
              <a:ext uri="{FF2B5EF4-FFF2-40B4-BE49-F238E27FC236}">
                <a16:creationId xmlns:a16="http://schemas.microsoft.com/office/drawing/2014/main" id="{0FC81611-5E2D-F944-B5DC-77F0EC084D11}"/>
              </a:ext>
            </a:extLst>
          </p:cNvPr>
          <p:cNvSpPr>
            <a:spLocks noGrp="1"/>
          </p:cNvSpPr>
          <p:nvPr>
            <p:ph type="body" sz="half" idx="2"/>
          </p:nvPr>
        </p:nvSpPr>
        <p:spPr>
          <a:xfrm>
            <a:off x="554039" y="1995032"/>
            <a:ext cx="2646361" cy="4120018"/>
          </a:xfrm>
        </p:spPr>
        <p:txBody>
          <a:bodyPr>
            <a:normAutofit/>
          </a:bodyPr>
          <a:lstStyle>
            <a:lvl1pPr marL="0" indent="0">
              <a:lnSpc>
                <a:spcPts val="1900"/>
              </a:lnSpc>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2" name="Text Placeholder 2">
            <a:extLst>
              <a:ext uri="{FF2B5EF4-FFF2-40B4-BE49-F238E27FC236}">
                <a16:creationId xmlns:a16="http://schemas.microsoft.com/office/drawing/2014/main" id="{D5697742-5BFD-E94D-9B39-3F15B43192AC}"/>
              </a:ext>
            </a:extLst>
          </p:cNvPr>
          <p:cNvSpPr>
            <a:spLocks noGrp="1"/>
          </p:cNvSpPr>
          <p:nvPr>
            <p:ph type="body" idx="13" hasCustomPrompt="1"/>
          </p:nvPr>
        </p:nvSpPr>
        <p:spPr>
          <a:xfrm>
            <a:off x="542925" y="1657350"/>
            <a:ext cx="2654801" cy="277809"/>
          </a:xfrm>
        </p:spPr>
        <p:txBody>
          <a:bodyPr anchor="t">
            <a:no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7"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18" name="Straight Connector 17">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pPr/>
              <a:t>‹#›</a:t>
            </a:fld>
            <a:endParaRPr lang="en-US" dirty="0"/>
          </a:p>
        </p:txBody>
      </p:sp>
    </p:spTree>
    <p:extLst>
      <p:ext uri="{BB962C8B-B14F-4D97-AF65-F5344CB8AC3E}">
        <p14:creationId xmlns:p14="http://schemas.microsoft.com/office/powerpoint/2010/main" val="10537417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Narrow content with wide caption on left">
    <p:bg>
      <p:bgPr>
        <a:solidFill>
          <a:schemeClr val="bg1"/>
        </a:solidFill>
        <a:effectLst/>
      </p:bgPr>
    </p:bg>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07D81E4E-2C89-5449-A7CA-1170F511CF01}"/>
              </a:ext>
            </a:extLst>
          </p:cNvPr>
          <p:cNvSpPr>
            <a:spLocks noGrp="1"/>
          </p:cNvSpPr>
          <p:nvPr>
            <p:ph idx="1" hasCustomPrompt="1"/>
          </p:nvPr>
        </p:nvSpPr>
        <p:spPr>
          <a:xfrm>
            <a:off x="7172324" y="1657350"/>
            <a:ext cx="4342780" cy="4457700"/>
          </a:xfrm>
        </p:spPr>
        <p:txBody>
          <a:bodyPr/>
          <a:lstStyle>
            <a:lvl1pPr>
              <a:lnSpc>
                <a:spcPts val="2100"/>
              </a:lnSpc>
              <a:defRPr sz="1400" b="1">
                <a:latin typeface="Arial" panose="020B0604020202020204" pitchFamily="34" charset="0"/>
                <a:cs typeface="Arial" panose="020B0604020202020204" pitchFamily="34" charset="0"/>
              </a:defRPr>
            </a:lvl1pPr>
            <a:lvl2pPr>
              <a:lnSpc>
                <a:spcPts val="2100"/>
              </a:lnSpc>
              <a:defRPr sz="1200">
                <a:latin typeface="Arial" panose="020B0604020202020204" pitchFamily="34" charset="0"/>
                <a:cs typeface="Arial" panose="020B0604020202020204" pitchFamily="34" charset="0"/>
              </a:defRPr>
            </a:lvl2pPr>
            <a:lvl3pPr>
              <a:lnSpc>
                <a:spcPts val="2100"/>
              </a:lnSpc>
              <a:defRPr sz="1100">
                <a:latin typeface="Arial" panose="020B0604020202020204" pitchFamily="34" charset="0"/>
                <a:cs typeface="Arial" panose="020B0604020202020204" pitchFamily="34" charset="0"/>
              </a:defRPr>
            </a:lvl3pPr>
            <a:lvl4pPr>
              <a:lnSpc>
                <a:spcPts val="2100"/>
              </a:lnSpc>
              <a:defRPr sz="1050">
                <a:latin typeface="Arial" panose="020B0604020202020204" pitchFamily="34" charset="0"/>
                <a:cs typeface="Arial" panose="020B0604020202020204" pitchFamily="34" charset="0"/>
              </a:defRPr>
            </a:lvl4pPr>
            <a:lvl5pPr>
              <a:lnSpc>
                <a:spcPts val="2100"/>
              </a:lnSpc>
              <a:defRPr sz="105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3">
            <a:extLst>
              <a:ext uri="{FF2B5EF4-FFF2-40B4-BE49-F238E27FC236}">
                <a16:creationId xmlns:a16="http://schemas.microsoft.com/office/drawing/2014/main" id="{7222704C-5B0D-8243-A65D-0547A2F09055}"/>
              </a:ext>
            </a:extLst>
          </p:cNvPr>
          <p:cNvSpPr>
            <a:spLocks noGrp="1"/>
          </p:cNvSpPr>
          <p:nvPr>
            <p:ph type="body" sz="half" idx="14"/>
          </p:nvPr>
        </p:nvSpPr>
        <p:spPr>
          <a:xfrm>
            <a:off x="553625" y="1995032"/>
            <a:ext cx="4437061" cy="4120018"/>
          </a:xfrm>
        </p:spPr>
        <p:txBody>
          <a:bodyPr>
            <a:normAutofit/>
          </a:bodyPr>
          <a:lstStyle>
            <a:lvl1pPr marL="0" indent="0">
              <a:lnSpc>
                <a:spcPts val="1900"/>
              </a:lnSpc>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5" name="Text Placeholder 2">
            <a:extLst>
              <a:ext uri="{FF2B5EF4-FFF2-40B4-BE49-F238E27FC236}">
                <a16:creationId xmlns:a16="http://schemas.microsoft.com/office/drawing/2014/main" id="{52F83407-BFB3-F64E-B383-6B15D587BC06}"/>
              </a:ext>
            </a:extLst>
          </p:cNvPr>
          <p:cNvSpPr>
            <a:spLocks noGrp="1"/>
          </p:cNvSpPr>
          <p:nvPr>
            <p:ph type="body" idx="15" hasCustomPrompt="1"/>
          </p:nvPr>
        </p:nvSpPr>
        <p:spPr>
          <a:xfrm>
            <a:off x="542511" y="1657350"/>
            <a:ext cx="4451212" cy="277809"/>
          </a:xfrm>
        </p:spPr>
        <p:txBody>
          <a:bodyPr anchor="t">
            <a:no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7"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18" name="Straight Connector 17">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pPr/>
              <a:t>‹#›</a:t>
            </a:fld>
            <a:endParaRPr lang="en-US" dirty="0"/>
          </a:p>
        </p:txBody>
      </p:sp>
    </p:spTree>
    <p:extLst>
      <p:ext uri="{BB962C8B-B14F-4D97-AF65-F5344CB8AC3E}">
        <p14:creationId xmlns:p14="http://schemas.microsoft.com/office/powerpoint/2010/main" val="28342002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with Caption on Right">
    <p:bg>
      <p:bgPr>
        <a:solidFill>
          <a:schemeClr val="bg1"/>
        </a:solidFill>
        <a:effectLst/>
      </p:bgPr>
    </p:bg>
    <p:spTree>
      <p:nvGrpSpPr>
        <p:cNvPr id="1" name=""/>
        <p:cNvGrpSpPr/>
        <p:nvPr/>
      </p:nvGrpSpPr>
      <p:grpSpPr>
        <a:xfrm>
          <a:off x="0" y="0"/>
          <a:ext cx="0" cy="0"/>
          <a:chOff x="0" y="0"/>
          <a:chExt cx="0" cy="0"/>
        </a:xfrm>
      </p:grpSpPr>
      <p:sp>
        <p:nvSpPr>
          <p:cNvPr id="10" name="Text Placeholder 3">
            <a:extLst>
              <a:ext uri="{FF2B5EF4-FFF2-40B4-BE49-F238E27FC236}">
                <a16:creationId xmlns:a16="http://schemas.microsoft.com/office/drawing/2014/main" id="{4C1560E6-0616-1E46-BCD0-77413CEC3322}"/>
              </a:ext>
            </a:extLst>
          </p:cNvPr>
          <p:cNvSpPr>
            <a:spLocks noGrp="1"/>
          </p:cNvSpPr>
          <p:nvPr>
            <p:ph type="body" sz="half" idx="2"/>
          </p:nvPr>
        </p:nvSpPr>
        <p:spPr>
          <a:xfrm>
            <a:off x="8164514" y="1995032"/>
            <a:ext cx="3350590" cy="4120018"/>
          </a:xfrm>
        </p:spPr>
        <p:txBody>
          <a:bodyPr>
            <a:normAutofit/>
          </a:bodyPr>
          <a:lstStyle>
            <a:lvl1pPr marL="0" indent="0">
              <a:lnSpc>
                <a:spcPts val="1900"/>
              </a:lnSpc>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1" name="Text Placeholder 2">
            <a:extLst>
              <a:ext uri="{FF2B5EF4-FFF2-40B4-BE49-F238E27FC236}">
                <a16:creationId xmlns:a16="http://schemas.microsoft.com/office/drawing/2014/main" id="{3099CEF0-FDAD-0348-826B-EDF0A6A44E9A}"/>
              </a:ext>
            </a:extLst>
          </p:cNvPr>
          <p:cNvSpPr>
            <a:spLocks noGrp="1"/>
          </p:cNvSpPr>
          <p:nvPr>
            <p:ph type="body" idx="13" hasCustomPrompt="1"/>
          </p:nvPr>
        </p:nvSpPr>
        <p:spPr>
          <a:xfrm>
            <a:off x="8153401" y="1657350"/>
            <a:ext cx="3361276" cy="277809"/>
          </a:xfrm>
        </p:spPr>
        <p:txBody>
          <a:bodyPr anchor="t">
            <a:no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2" name="Content Placeholder 2">
            <a:extLst>
              <a:ext uri="{FF2B5EF4-FFF2-40B4-BE49-F238E27FC236}">
                <a16:creationId xmlns:a16="http://schemas.microsoft.com/office/drawing/2014/main" id="{575CC65B-0B09-0840-85B2-DC45DA3AEBBB}"/>
              </a:ext>
            </a:extLst>
          </p:cNvPr>
          <p:cNvSpPr>
            <a:spLocks noGrp="1"/>
          </p:cNvSpPr>
          <p:nvPr>
            <p:ph idx="1" hasCustomPrompt="1"/>
          </p:nvPr>
        </p:nvSpPr>
        <p:spPr>
          <a:xfrm>
            <a:off x="552450" y="1657350"/>
            <a:ext cx="7344455" cy="4457700"/>
          </a:xfrm>
        </p:spPr>
        <p:txBody>
          <a:bodyPr/>
          <a:lstStyle>
            <a:lvl1pPr>
              <a:lnSpc>
                <a:spcPts val="2100"/>
              </a:lnSpc>
              <a:defRPr sz="1400" b="1">
                <a:latin typeface="Arial" panose="020B0604020202020204" pitchFamily="34" charset="0"/>
                <a:cs typeface="Arial" panose="020B0604020202020204" pitchFamily="34" charset="0"/>
              </a:defRPr>
            </a:lvl1pPr>
            <a:lvl2pPr>
              <a:lnSpc>
                <a:spcPts val="2100"/>
              </a:lnSpc>
              <a:defRPr sz="1200">
                <a:latin typeface="Arial" panose="020B0604020202020204" pitchFamily="34" charset="0"/>
                <a:cs typeface="Arial" panose="020B0604020202020204" pitchFamily="34" charset="0"/>
              </a:defRPr>
            </a:lvl2pPr>
            <a:lvl3pPr>
              <a:lnSpc>
                <a:spcPts val="2100"/>
              </a:lnSpc>
              <a:defRPr sz="1100">
                <a:latin typeface="Arial" panose="020B0604020202020204" pitchFamily="34" charset="0"/>
                <a:cs typeface="Arial" panose="020B0604020202020204" pitchFamily="34" charset="0"/>
              </a:defRPr>
            </a:lvl3pPr>
            <a:lvl4pPr>
              <a:lnSpc>
                <a:spcPts val="2100"/>
              </a:lnSpc>
              <a:defRPr sz="1050">
                <a:latin typeface="Arial" panose="020B0604020202020204" pitchFamily="34" charset="0"/>
                <a:cs typeface="Arial" panose="020B0604020202020204" pitchFamily="34" charset="0"/>
              </a:defRPr>
            </a:lvl4pPr>
            <a:lvl5pPr>
              <a:lnSpc>
                <a:spcPts val="2100"/>
              </a:lnSpc>
              <a:defRPr sz="105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18" name="Straight Connector 17">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pPr/>
              <a:t>‹#›</a:t>
            </a:fld>
            <a:endParaRPr lang="en-US" dirty="0"/>
          </a:p>
        </p:txBody>
      </p:sp>
    </p:spTree>
    <p:extLst>
      <p:ext uri="{BB962C8B-B14F-4D97-AF65-F5344CB8AC3E}">
        <p14:creationId xmlns:p14="http://schemas.microsoft.com/office/powerpoint/2010/main" val="3452924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Slid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581EE-8D51-5440-A998-B231FB90FAED}"/>
              </a:ext>
            </a:extLst>
          </p:cNvPr>
          <p:cNvSpPr>
            <a:spLocks noGrp="1"/>
          </p:cNvSpPr>
          <p:nvPr>
            <p:ph type="title"/>
          </p:nvPr>
        </p:nvSpPr>
        <p:spPr>
          <a:xfrm>
            <a:off x="528638" y="3622894"/>
            <a:ext cx="11115674" cy="939581"/>
          </a:xfrm>
        </p:spPr>
        <p:txBody>
          <a:bodyPr anchor="b">
            <a:normAutofit/>
          </a:bodyPr>
          <a:lstStyle>
            <a:lvl1pPr>
              <a:defRPr sz="4800"/>
            </a:lvl1pPr>
          </a:lstStyle>
          <a:p>
            <a:r>
              <a:rPr lang="en-US" dirty="0"/>
              <a:t>Click to edit Master title style</a:t>
            </a:r>
          </a:p>
        </p:txBody>
      </p:sp>
      <p:sp>
        <p:nvSpPr>
          <p:cNvPr id="3" name="Text Placeholder 2">
            <a:extLst>
              <a:ext uri="{FF2B5EF4-FFF2-40B4-BE49-F238E27FC236}">
                <a16:creationId xmlns:a16="http://schemas.microsoft.com/office/drawing/2014/main" id="{2ED18DE4-0234-E248-AACA-E37DB1A774D5}"/>
              </a:ext>
            </a:extLst>
          </p:cNvPr>
          <p:cNvSpPr>
            <a:spLocks noGrp="1"/>
          </p:cNvSpPr>
          <p:nvPr>
            <p:ph type="body" idx="1" hasCustomPrompt="1"/>
          </p:nvPr>
        </p:nvSpPr>
        <p:spPr>
          <a:xfrm>
            <a:off x="528639" y="4573459"/>
            <a:ext cx="5573988" cy="1027374"/>
          </a:xfrm>
        </p:spPr>
        <p:txBody>
          <a:bodyPr>
            <a:normAutofit/>
          </a:bodyPr>
          <a:lstStyle>
            <a:lvl1pPr marL="0" indent="0">
              <a:lnSpc>
                <a:spcPct val="100000"/>
              </a:lnSpc>
              <a:buNone/>
              <a:defRPr sz="11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0" name="Text Placeholder 9">
            <a:extLst>
              <a:ext uri="{FF2B5EF4-FFF2-40B4-BE49-F238E27FC236}">
                <a16:creationId xmlns:a16="http://schemas.microsoft.com/office/drawing/2014/main" id="{582DCF5F-B937-2640-A4A5-1D021401E3B1}"/>
              </a:ext>
            </a:extLst>
          </p:cNvPr>
          <p:cNvSpPr>
            <a:spLocks noGrp="1"/>
          </p:cNvSpPr>
          <p:nvPr>
            <p:ph type="body" sz="quarter" idx="16"/>
          </p:nvPr>
        </p:nvSpPr>
        <p:spPr>
          <a:xfrm>
            <a:off x="528638" y="2085280"/>
            <a:ext cx="11115674" cy="1621662"/>
          </a:xfrm>
        </p:spPr>
        <p:txBody>
          <a:bodyPr anchor="b">
            <a:normAutofit/>
          </a:bodyPr>
          <a:lstStyle>
            <a:lvl1pPr marL="0" indent="0">
              <a:buNone/>
              <a:defRPr sz="6600" b="1"/>
            </a:lvl1pPr>
          </a:lstStyle>
          <a:p>
            <a:pPr lvl="0"/>
            <a:r>
              <a:rPr lang="en-US" dirty="0"/>
              <a:t>Edit Master text styles</a:t>
            </a:r>
          </a:p>
        </p:txBody>
      </p:sp>
    </p:spTree>
    <p:extLst>
      <p:ext uri="{BB962C8B-B14F-4D97-AF65-F5344CB8AC3E}">
        <p14:creationId xmlns:p14="http://schemas.microsoft.com/office/powerpoint/2010/main" val="13406723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Wide content with caption right">
    <p:bg>
      <p:bgPr>
        <a:solidFill>
          <a:schemeClr val="bg1"/>
        </a:solidFill>
        <a:effectLst/>
      </p:bgPr>
    </p:bg>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64FDB926-2E3C-2141-85F9-142126F4F452}"/>
              </a:ext>
            </a:extLst>
          </p:cNvPr>
          <p:cNvSpPr>
            <a:spLocks noGrp="1"/>
          </p:cNvSpPr>
          <p:nvPr>
            <p:ph idx="1" hasCustomPrompt="1"/>
          </p:nvPr>
        </p:nvSpPr>
        <p:spPr>
          <a:xfrm>
            <a:off x="538161" y="1657350"/>
            <a:ext cx="8243886" cy="4457700"/>
          </a:xfrm>
        </p:spPr>
        <p:txBody>
          <a:bodyPr/>
          <a:lstStyle>
            <a:lvl1pPr>
              <a:lnSpc>
                <a:spcPts val="2100"/>
              </a:lnSpc>
              <a:defRPr sz="1400" b="1">
                <a:latin typeface="Arial" panose="020B0604020202020204" pitchFamily="34" charset="0"/>
                <a:cs typeface="Arial" panose="020B0604020202020204" pitchFamily="34" charset="0"/>
              </a:defRPr>
            </a:lvl1pPr>
            <a:lvl2pPr>
              <a:lnSpc>
                <a:spcPts val="2100"/>
              </a:lnSpc>
              <a:defRPr sz="1200">
                <a:latin typeface="Arial" panose="020B0604020202020204" pitchFamily="34" charset="0"/>
                <a:cs typeface="Arial" panose="020B0604020202020204" pitchFamily="34" charset="0"/>
              </a:defRPr>
            </a:lvl2pPr>
            <a:lvl3pPr>
              <a:lnSpc>
                <a:spcPts val="2100"/>
              </a:lnSpc>
              <a:defRPr sz="1100">
                <a:latin typeface="Arial" panose="020B0604020202020204" pitchFamily="34" charset="0"/>
                <a:cs typeface="Arial" panose="020B0604020202020204" pitchFamily="34" charset="0"/>
              </a:defRPr>
            </a:lvl3pPr>
            <a:lvl4pPr>
              <a:lnSpc>
                <a:spcPts val="2100"/>
              </a:lnSpc>
              <a:defRPr sz="1050">
                <a:latin typeface="Arial" panose="020B0604020202020204" pitchFamily="34" charset="0"/>
                <a:cs typeface="Arial" panose="020B0604020202020204" pitchFamily="34" charset="0"/>
              </a:defRPr>
            </a:lvl4pPr>
            <a:lvl5pPr>
              <a:lnSpc>
                <a:spcPts val="2100"/>
              </a:lnSpc>
              <a:defRPr sz="105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3">
            <a:extLst>
              <a:ext uri="{FF2B5EF4-FFF2-40B4-BE49-F238E27FC236}">
                <a16:creationId xmlns:a16="http://schemas.microsoft.com/office/drawing/2014/main" id="{33708FE2-7BD9-6741-AC35-E6D6340664EA}"/>
              </a:ext>
            </a:extLst>
          </p:cNvPr>
          <p:cNvSpPr>
            <a:spLocks noGrp="1"/>
          </p:cNvSpPr>
          <p:nvPr>
            <p:ph type="body" sz="half" idx="2"/>
          </p:nvPr>
        </p:nvSpPr>
        <p:spPr>
          <a:xfrm>
            <a:off x="9000625" y="1995032"/>
            <a:ext cx="2514479" cy="4120018"/>
          </a:xfrm>
        </p:spPr>
        <p:txBody>
          <a:bodyPr>
            <a:normAutofit/>
          </a:bodyPr>
          <a:lstStyle>
            <a:lvl1pPr marL="0" indent="0">
              <a:lnSpc>
                <a:spcPts val="1900"/>
              </a:lnSpc>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2" name="Text Placeholder 2">
            <a:extLst>
              <a:ext uri="{FF2B5EF4-FFF2-40B4-BE49-F238E27FC236}">
                <a16:creationId xmlns:a16="http://schemas.microsoft.com/office/drawing/2014/main" id="{C689E29B-5E72-1B47-AC15-183EF5464EE2}"/>
              </a:ext>
            </a:extLst>
          </p:cNvPr>
          <p:cNvSpPr>
            <a:spLocks noGrp="1"/>
          </p:cNvSpPr>
          <p:nvPr>
            <p:ph type="body" idx="13" hasCustomPrompt="1"/>
          </p:nvPr>
        </p:nvSpPr>
        <p:spPr>
          <a:xfrm>
            <a:off x="8989512" y="1657350"/>
            <a:ext cx="2522498" cy="277809"/>
          </a:xfrm>
        </p:spPr>
        <p:txBody>
          <a:bodyPr anchor="t">
            <a:no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7"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18" name="Straight Connector 17">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pPr/>
              <a:t>‹#›</a:t>
            </a:fld>
            <a:endParaRPr lang="en-US" dirty="0"/>
          </a:p>
        </p:txBody>
      </p:sp>
    </p:spTree>
    <p:extLst>
      <p:ext uri="{BB962C8B-B14F-4D97-AF65-F5344CB8AC3E}">
        <p14:creationId xmlns:p14="http://schemas.microsoft.com/office/powerpoint/2010/main" val="9008921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Narrow content with wide caption right">
    <p:bg>
      <p:bgPr>
        <a:solidFill>
          <a:schemeClr val="bg1"/>
        </a:solidFill>
        <a:effectLst/>
      </p:bgPr>
    </p:bg>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942D8366-3A72-774E-9DAF-409CBEB5B74A}"/>
              </a:ext>
            </a:extLst>
          </p:cNvPr>
          <p:cNvSpPr>
            <a:spLocks noGrp="1"/>
          </p:cNvSpPr>
          <p:nvPr>
            <p:ph idx="1" hasCustomPrompt="1"/>
          </p:nvPr>
        </p:nvSpPr>
        <p:spPr>
          <a:xfrm>
            <a:off x="552450" y="1657350"/>
            <a:ext cx="4471988" cy="4457700"/>
          </a:xfrm>
        </p:spPr>
        <p:txBody>
          <a:bodyPr/>
          <a:lstStyle>
            <a:lvl1pPr>
              <a:lnSpc>
                <a:spcPts val="2100"/>
              </a:lnSpc>
              <a:defRPr sz="1400" b="1">
                <a:latin typeface="Arial" panose="020B0604020202020204" pitchFamily="34" charset="0"/>
                <a:cs typeface="Arial" panose="020B0604020202020204" pitchFamily="34" charset="0"/>
              </a:defRPr>
            </a:lvl1pPr>
            <a:lvl2pPr>
              <a:lnSpc>
                <a:spcPts val="2100"/>
              </a:lnSpc>
              <a:defRPr sz="1200">
                <a:latin typeface="Arial" panose="020B0604020202020204" pitchFamily="34" charset="0"/>
                <a:cs typeface="Arial" panose="020B0604020202020204" pitchFamily="34" charset="0"/>
              </a:defRPr>
            </a:lvl2pPr>
            <a:lvl3pPr>
              <a:lnSpc>
                <a:spcPts val="2100"/>
              </a:lnSpc>
              <a:defRPr sz="1100">
                <a:latin typeface="Arial" panose="020B0604020202020204" pitchFamily="34" charset="0"/>
                <a:cs typeface="Arial" panose="020B0604020202020204" pitchFamily="34" charset="0"/>
              </a:defRPr>
            </a:lvl3pPr>
            <a:lvl4pPr>
              <a:lnSpc>
                <a:spcPts val="2100"/>
              </a:lnSpc>
              <a:defRPr sz="1050">
                <a:latin typeface="Arial" panose="020B0604020202020204" pitchFamily="34" charset="0"/>
                <a:cs typeface="Arial" panose="020B0604020202020204" pitchFamily="34" charset="0"/>
              </a:defRPr>
            </a:lvl4pPr>
            <a:lvl5pPr>
              <a:lnSpc>
                <a:spcPts val="2100"/>
              </a:lnSpc>
              <a:defRPr sz="105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3">
            <a:extLst>
              <a:ext uri="{FF2B5EF4-FFF2-40B4-BE49-F238E27FC236}">
                <a16:creationId xmlns:a16="http://schemas.microsoft.com/office/drawing/2014/main" id="{AF0A41A3-ADCC-F94C-98D5-4A734296F14B}"/>
              </a:ext>
            </a:extLst>
          </p:cNvPr>
          <p:cNvSpPr>
            <a:spLocks noGrp="1"/>
          </p:cNvSpPr>
          <p:nvPr>
            <p:ph type="body" sz="half" idx="14"/>
          </p:nvPr>
        </p:nvSpPr>
        <p:spPr>
          <a:xfrm>
            <a:off x="7172325" y="1995032"/>
            <a:ext cx="4342779" cy="4120018"/>
          </a:xfrm>
        </p:spPr>
        <p:txBody>
          <a:bodyPr>
            <a:normAutofit/>
          </a:bodyPr>
          <a:lstStyle>
            <a:lvl1pPr marL="0" indent="0">
              <a:lnSpc>
                <a:spcPts val="1900"/>
              </a:lnSpc>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2" name="Text Placeholder 2">
            <a:extLst>
              <a:ext uri="{FF2B5EF4-FFF2-40B4-BE49-F238E27FC236}">
                <a16:creationId xmlns:a16="http://schemas.microsoft.com/office/drawing/2014/main" id="{3AF3FA9F-C428-6549-9B6A-202E0FD79372}"/>
              </a:ext>
            </a:extLst>
          </p:cNvPr>
          <p:cNvSpPr>
            <a:spLocks noGrp="1"/>
          </p:cNvSpPr>
          <p:nvPr>
            <p:ph type="body" idx="15" hasCustomPrompt="1"/>
          </p:nvPr>
        </p:nvSpPr>
        <p:spPr>
          <a:xfrm>
            <a:off x="7167219" y="1657350"/>
            <a:ext cx="4356629" cy="277809"/>
          </a:xfrm>
        </p:spPr>
        <p:txBody>
          <a:bodyPr anchor="t">
            <a:no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7"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18" name="Straight Connector 17">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pPr/>
              <a:t>‹#›</a:t>
            </a:fld>
            <a:endParaRPr lang="en-US" dirty="0"/>
          </a:p>
        </p:txBody>
      </p:sp>
    </p:spTree>
    <p:extLst>
      <p:ext uri="{BB962C8B-B14F-4D97-AF65-F5344CB8AC3E}">
        <p14:creationId xmlns:p14="http://schemas.microsoft.com/office/powerpoint/2010/main" val="5364751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icture with Caption on left">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556938397"/>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9279" name="think-cell Slide" r:id="rId4" imgW="473" imgH="473" progId="TCLayout.ActiveDocument.1">
                  <p:embed/>
                </p:oleObj>
              </mc:Choice>
              <mc:Fallback>
                <p:oleObj name="think-cell Slide" r:id="rId4" imgW="473" imgH="473"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3" name="Picture Placeholder 2">
            <a:extLst>
              <a:ext uri="{FF2B5EF4-FFF2-40B4-BE49-F238E27FC236}">
                <a16:creationId xmlns:a16="http://schemas.microsoft.com/office/drawing/2014/main" id="{E3C6896E-0613-DC41-9582-A7BB6D35DF20}"/>
              </a:ext>
            </a:extLst>
          </p:cNvPr>
          <p:cNvSpPr>
            <a:spLocks noGrp="1"/>
          </p:cNvSpPr>
          <p:nvPr>
            <p:ph type="pic" idx="1"/>
          </p:nvPr>
        </p:nvSpPr>
        <p:spPr>
          <a:xfrm>
            <a:off x="4354513" y="1714499"/>
            <a:ext cx="7160592" cy="440055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1" name="Text Placeholder 3">
            <a:extLst>
              <a:ext uri="{FF2B5EF4-FFF2-40B4-BE49-F238E27FC236}">
                <a16:creationId xmlns:a16="http://schemas.microsoft.com/office/drawing/2014/main" id="{ED880A99-4201-3847-86F3-D77C5C2DBFFC}"/>
              </a:ext>
            </a:extLst>
          </p:cNvPr>
          <p:cNvSpPr>
            <a:spLocks noGrp="1"/>
          </p:cNvSpPr>
          <p:nvPr>
            <p:ph type="body" sz="half" idx="2"/>
          </p:nvPr>
        </p:nvSpPr>
        <p:spPr>
          <a:xfrm>
            <a:off x="554039" y="1995032"/>
            <a:ext cx="3484562" cy="4120018"/>
          </a:xfrm>
        </p:spPr>
        <p:txBody>
          <a:bodyPr>
            <a:normAutofit/>
          </a:bodyPr>
          <a:lstStyle>
            <a:lvl1pPr marL="0" indent="0">
              <a:lnSpc>
                <a:spcPts val="1900"/>
              </a:lnSpc>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2" name="Text Placeholder 2">
            <a:extLst>
              <a:ext uri="{FF2B5EF4-FFF2-40B4-BE49-F238E27FC236}">
                <a16:creationId xmlns:a16="http://schemas.microsoft.com/office/drawing/2014/main" id="{20879568-7B89-6144-98EF-9A5090B5958B}"/>
              </a:ext>
            </a:extLst>
          </p:cNvPr>
          <p:cNvSpPr>
            <a:spLocks noGrp="1"/>
          </p:cNvSpPr>
          <p:nvPr>
            <p:ph type="body" idx="13" hasCustomPrompt="1"/>
          </p:nvPr>
        </p:nvSpPr>
        <p:spPr>
          <a:xfrm>
            <a:off x="542925" y="1657350"/>
            <a:ext cx="3495675" cy="277809"/>
          </a:xfrm>
        </p:spPr>
        <p:txBody>
          <a:bodyPr anchor="t">
            <a:no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7"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18" name="Straight Connector 17">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pPr/>
              <a:t>‹#›</a:t>
            </a:fld>
            <a:endParaRPr lang="en-US" dirty="0"/>
          </a:p>
        </p:txBody>
      </p:sp>
    </p:spTree>
    <p:extLst>
      <p:ext uri="{BB962C8B-B14F-4D97-AF65-F5344CB8AC3E}">
        <p14:creationId xmlns:p14="http://schemas.microsoft.com/office/powerpoint/2010/main" val="314167206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Picture with Caption on left">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E3C6896E-0613-DC41-9582-A7BB6D35DF20}"/>
              </a:ext>
            </a:extLst>
          </p:cNvPr>
          <p:cNvSpPr>
            <a:spLocks noGrp="1"/>
          </p:cNvSpPr>
          <p:nvPr>
            <p:ph type="pic" idx="1"/>
          </p:nvPr>
        </p:nvSpPr>
        <p:spPr>
          <a:xfrm>
            <a:off x="552450" y="1714499"/>
            <a:ext cx="7289799" cy="44158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9"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10" name="Straight Connector 9">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Placeholder 3">
            <a:extLst>
              <a:ext uri="{FF2B5EF4-FFF2-40B4-BE49-F238E27FC236}">
                <a16:creationId xmlns:a16="http://schemas.microsoft.com/office/drawing/2014/main" id="{73D605E1-0CFB-CE42-AD97-57E1B5B41B72}"/>
              </a:ext>
            </a:extLst>
          </p:cNvPr>
          <p:cNvSpPr>
            <a:spLocks noGrp="1"/>
          </p:cNvSpPr>
          <p:nvPr>
            <p:ph type="body" sz="half" idx="2"/>
          </p:nvPr>
        </p:nvSpPr>
        <p:spPr>
          <a:xfrm>
            <a:off x="8159750" y="1995032"/>
            <a:ext cx="3355354" cy="4120018"/>
          </a:xfrm>
        </p:spPr>
        <p:txBody>
          <a:bodyPr>
            <a:normAutofit/>
          </a:bodyPr>
          <a:lstStyle>
            <a:lvl1pPr marL="0" indent="0">
              <a:lnSpc>
                <a:spcPts val="1900"/>
              </a:lnSpc>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2" name="Text Placeholder 2">
            <a:extLst>
              <a:ext uri="{FF2B5EF4-FFF2-40B4-BE49-F238E27FC236}">
                <a16:creationId xmlns:a16="http://schemas.microsoft.com/office/drawing/2014/main" id="{E44D688F-F5DF-2843-BB18-D4261CED213D}"/>
              </a:ext>
            </a:extLst>
          </p:cNvPr>
          <p:cNvSpPr>
            <a:spLocks noGrp="1"/>
          </p:cNvSpPr>
          <p:nvPr>
            <p:ph type="body" idx="13" hasCustomPrompt="1"/>
          </p:nvPr>
        </p:nvSpPr>
        <p:spPr>
          <a:xfrm>
            <a:off x="8148636" y="1657350"/>
            <a:ext cx="3366055" cy="277809"/>
          </a:xfrm>
        </p:spPr>
        <p:txBody>
          <a:bodyPr anchor="t">
            <a:no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7"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pPr/>
              <a:t>‹#›</a:t>
            </a:fld>
            <a:endParaRPr lang="en-US" dirty="0"/>
          </a:p>
        </p:txBody>
      </p:sp>
    </p:spTree>
    <p:extLst>
      <p:ext uri="{BB962C8B-B14F-4D97-AF65-F5344CB8AC3E}">
        <p14:creationId xmlns:p14="http://schemas.microsoft.com/office/powerpoint/2010/main" val="2243374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hank you and contact us slide 1">
    <p:bg>
      <p:bgPr>
        <a:solidFill>
          <a:schemeClr val="bg1"/>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3541127079"/>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8255" name="think-cell Slide" r:id="rId4" imgW="473" imgH="473" progId="TCLayout.ActiveDocument.1">
                  <p:embed/>
                </p:oleObj>
              </mc:Choice>
              <mc:Fallback>
                <p:oleObj name="think-cell Slide" r:id="rId4" imgW="473" imgH="473"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A44581EE-8D51-5440-A998-B231FB90FAED}"/>
              </a:ext>
            </a:extLst>
          </p:cNvPr>
          <p:cNvSpPr>
            <a:spLocks noGrp="1"/>
          </p:cNvSpPr>
          <p:nvPr>
            <p:ph type="title"/>
          </p:nvPr>
        </p:nvSpPr>
        <p:spPr>
          <a:xfrm>
            <a:off x="528638" y="1822564"/>
            <a:ext cx="11115674" cy="1247775"/>
          </a:xfrm>
          <a:noFill/>
        </p:spPr>
        <p:txBody>
          <a:bodyPr anchor="b">
            <a:normAutofit/>
          </a:bodyPr>
          <a:lstStyle>
            <a:lvl1pPr>
              <a:defRPr sz="4800"/>
            </a:lvl1pPr>
          </a:lstStyle>
          <a:p>
            <a:r>
              <a:rPr lang="en-US" dirty="0"/>
              <a:t>Click to edit Master title style</a:t>
            </a:r>
          </a:p>
        </p:txBody>
      </p:sp>
      <p:sp>
        <p:nvSpPr>
          <p:cNvPr id="3" name="Text Placeholder 2">
            <a:extLst>
              <a:ext uri="{FF2B5EF4-FFF2-40B4-BE49-F238E27FC236}">
                <a16:creationId xmlns:a16="http://schemas.microsoft.com/office/drawing/2014/main" id="{2ED18DE4-0234-E248-AACA-E37DB1A774D5}"/>
              </a:ext>
            </a:extLst>
          </p:cNvPr>
          <p:cNvSpPr>
            <a:spLocks noGrp="1"/>
          </p:cNvSpPr>
          <p:nvPr>
            <p:ph type="body" idx="1" hasCustomPrompt="1"/>
          </p:nvPr>
        </p:nvSpPr>
        <p:spPr>
          <a:xfrm>
            <a:off x="528638" y="3612471"/>
            <a:ext cx="2586037" cy="288021"/>
          </a:xfrm>
        </p:spPr>
        <p:txBody>
          <a:bodyPr>
            <a:normAutofit/>
          </a:bodyPr>
          <a:lstStyle>
            <a:lvl1pPr marL="0" indent="0">
              <a:lnSpc>
                <a:spcPct val="100000"/>
              </a:lnSpc>
              <a:buNone/>
              <a:defRPr sz="14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5" name="Text Placeholder 3">
            <a:extLst>
              <a:ext uri="{FF2B5EF4-FFF2-40B4-BE49-F238E27FC236}">
                <a16:creationId xmlns:a16="http://schemas.microsoft.com/office/drawing/2014/main" id="{52F2F56F-96CA-6140-8BC2-E01E70245331}"/>
              </a:ext>
            </a:extLst>
          </p:cNvPr>
          <p:cNvSpPr>
            <a:spLocks noGrp="1"/>
          </p:cNvSpPr>
          <p:nvPr>
            <p:ph type="body" sz="half" idx="2"/>
          </p:nvPr>
        </p:nvSpPr>
        <p:spPr>
          <a:xfrm>
            <a:off x="530502" y="3900492"/>
            <a:ext cx="2584173" cy="2229853"/>
          </a:xfrm>
        </p:spPr>
        <p:txBody>
          <a:bodyPr>
            <a:normAutofit/>
          </a:bodyPr>
          <a:lstStyle>
            <a:lvl1pPr marL="0" indent="0">
              <a:lnSpc>
                <a:spcPct val="100000"/>
              </a:lnSpc>
              <a:buNone/>
              <a:defRPr sz="1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7" name="Text Placeholder 2">
            <a:extLst>
              <a:ext uri="{FF2B5EF4-FFF2-40B4-BE49-F238E27FC236}">
                <a16:creationId xmlns:a16="http://schemas.microsoft.com/office/drawing/2014/main" id="{312EB146-5F86-304E-A51A-295F8092DC06}"/>
              </a:ext>
            </a:extLst>
          </p:cNvPr>
          <p:cNvSpPr>
            <a:spLocks noGrp="1"/>
          </p:cNvSpPr>
          <p:nvPr>
            <p:ph type="body" idx="13" hasCustomPrompt="1"/>
          </p:nvPr>
        </p:nvSpPr>
        <p:spPr>
          <a:xfrm>
            <a:off x="3386138" y="3612471"/>
            <a:ext cx="2586037" cy="288021"/>
          </a:xfrm>
        </p:spPr>
        <p:txBody>
          <a:bodyPr>
            <a:normAutofit/>
          </a:bodyPr>
          <a:lstStyle>
            <a:lvl1pPr marL="0" indent="0">
              <a:lnSpc>
                <a:spcPct val="100000"/>
              </a:lnSpc>
              <a:buNone/>
              <a:defRPr sz="14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8" name="Text Placeholder 3">
            <a:extLst>
              <a:ext uri="{FF2B5EF4-FFF2-40B4-BE49-F238E27FC236}">
                <a16:creationId xmlns:a16="http://schemas.microsoft.com/office/drawing/2014/main" id="{310E9C34-4047-CA46-B1B0-8BF910AA1891}"/>
              </a:ext>
            </a:extLst>
          </p:cNvPr>
          <p:cNvSpPr>
            <a:spLocks noGrp="1"/>
          </p:cNvSpPr>
          <p:nvPr>
            <p:ph type="body" sz="half" idx="14"/>
          </p:nvPr>
        </p:nvSpPr>
        <p:spPr>
          <a:xfrm>
            <a:off x="3388002" y="3900492"/>
            <a:ext cx="2586037" cy="2229853"/>
          </a:xfrm>
        </p:spPr>
        <p:txBody>
          <a:bodyPr>
            <a:normAutofit/>
          </a:bodyPr>
          <a:lstStyle>
            <a:lvl1pPr marL="0" indent="0">
              <a:lnSpc>
                <a:spcPct val="100000"/>
              </a:lnSpc>
              <a:buNone/>
              <a:defRPr sz="1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Text Placeholder 2">
            <a:extLst>
              <a:ext uri="{FF2B5EF4-FFF2-40B4-BE49-F238E27FC236}">
                <a16:creationId xmlns:a16="http://schemas.microsoft.com/office/drawing/2014/main" id="{3E53DD7D-0825-6B41-A63F-025B0695B6E7}"/>
              </a:ext>
            </a:extLst>
          </p:cNvPr>
          <p:cNvSpPr>
            <a:spLocks noGrp="1"/>
          </p:cNvSpPr>
          <p:nvPr>
            <p:ph type="body" idx="15" hasCustomPrompt="1"/>
          </p:nvPr>
        </p:nvSpPr>
        <p:spPr>
          <a:xfrm>
            <a:off x="6243638" y="3612471"/>
            <a:ext cx="2586037" cy="288021"/>
          </a:xfrm>
        </p:spPr>
        <p:txBody>
          <a:bodyPr>
            <a:normAutofit/>
          </a:bodyPr>
          <a:lstStyle>
            <a:lvl1pPr marL="0" indent="0">
              <a:lnSpc>
                <a:spcPct val="100000"/>
              </a:lnSpc>
              <a:buNone/>
              <a:defRPr sz="14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0" name="Text Placeholder 3">
            <a:extLst>
              <a:ext uri="{FF2B5EF4-FFF2-40B4-BE49-F238E27FC236}">
                <a16:creationId xmlns:a16="http://schemas.microsoft.com/office/drawing/2014/main" id="{5A9BBC99-B117-F448-8745-97F0D1F9A1C1}"/>
              </a:ext>
            </a:extLst>
          </p:cNvPr>
          <p:cNvSpPr>
            <a:spLocks noGrp="1"/>
          </p:cNvSpPr>
          <p:nvPr>
            <p:ph type="body" sz="half" idx="16"/>
          </p:nvPr>
        </p:nvSpPr>
        <p:spPr>
          <a:xfrm>
            <a:off x="6245502" y="3900492"/>
            <a:ext cx="2586037" cy="2229853"/>
          </a:xfrm>
        </p:spPr>
        <p:txBody>
          <a:bodyPr>
            <a:normAutofit/>
          </a:bodyPr>
          <a:lstStyle>
            <a:lvl1pPr marL="0" indent="0">
              <a:lnSpc>
                <a:spcPct val="100000"/>
              </a:lnSpc>
              <a:buNone/>
              <a:defRPr sz="1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1" name="Text Placeholder 2">
            <a:extLst>
              <a:ext uri="{FF2B5EF4-FFF2-40B4-BE49-F238E27FC236}">
                <a16:creationId xmlns:a16="http://schemas.microsoft.com/office/drawing/2014/main" id="{F793902F-F09B-D24F-B7B3-22565938FF75}"/>
              </a:ext>
            </a:extLst>
          </p:cNvPr>
          <p:cNvSpPr>
            <a:spLocks noGrp="1"/>
          </p:cNvSpPr>
          <p:nvPr>
            <p:ph type="body" idx="17" hasCustomPrompt="1"/>
          </p:nvPr>
        </p:nvSpPr>
        <p:spPr>
          <a:xfrm>
            <a:off x="9058276" y="3612471"/>
            <a:ext cx="2586037" cy="288021"/>
          </a:xfrm>
        </p:spPr>
        <p:txBody>
          <a:bodyPr>
            <a:normAutofit/>
          </a:bodyPr>
          <a:lstStyle>
            <a:lvl1pPr marL="0" indent="0">
              <a:lnSpc>
                <a:spcPct val="100000"/>
              </a:lnSpc>
              <a:buNone/>
              <a:defRPr sz="14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2" name="Text Placeholder 3">
            <a:extLst>
              <a:ext uri="{FF2B5EF4-FFF2-40B4-BE49-F238E27FC236}">
                <a16:creationId xmlns:a16="http://schemas.microsoft.com/office/drawing/2014/main" id="{E0469521-F16C-7645-BF80-9C30AEA8ECDD}"/>
              </a:ext>
            </a:extLst>
          </p:cNvPr>
          <p:cNvSpPr>
            <a:spLocks noGrp="1"/>
          </p:cNvSpPr>
          <p:nvPr>
            <p:ph type="body" sz="half" idx="18"/>
          </p:nvPr>
        </p:nvSpPr>
        <p:spPr>
          <a:xfrm>
            <a:off x="9056412" y="3900492"/>
            <a:ext cx="2587900" cy="2229853"/>
          </a:xfrm>
        </p:spPr>
        <p:txBody>
          <a:bodyPr>
            <a:normAutofit/>
          </a:bodyPr>
          <a:lstStyle>
            <a:lvl1pPr marL="0" indent="0">
              <a:lnSpc>
                <a:spcPct val="100000"/>
              </a:lnSpc>
              <a:buNone/>
              <a:defRPr sz="1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3"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pPr/>
              <a:t>‹#›</a:t>
            </a:fld>
            <a:endParaRPr lang="en-US" dirty="0"/>
          </a:p>
        </p:txBody>
      </p:sp>
    </p:spTree>
    <p:extLst>
      <p:ext uri="{BB962C8B-B14F-4D97-AF65-F5344CB8AC3E}">
        <p14:creationId xmlns:p14="http://schemas.microsoft.com/office/powerpoint/2010/main" val="3364042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hank you and contact us slide 2">
    <p:bg>
      <p:bgPr>
        <a:solidFill>
          <a:schemeClr val="bg1"/>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2886287844"/>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214" name="think-cell Slide" r:id="rId4" imgW="473" imgH="473" progId="TCLayout.ActiveDocument.1">
                  <p:embed/>
                </p:oleObj>
              </mc:Choice>
              <mc:Fallback>
                <p:oleObj name="think-cell Slide" r:id="rId4" imgW="473" imgH="473"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3" name="Picture Placeholder 22">
            <a:extLst>
              <a:ext uri="{FF2B5EF4-FFF2-40B4-BE49-F238E27FC236}">
                <a16:creationId xmlns:a16="http://schemas.microsoft.com/office/drawing/2014/main" id="{1C0A461C-0294-B44F-97D5-FC39D0DC404B}"/>
              </a:ext>
            </a:extLst>
          </p:cNvPr>
          <p:cNvSpPr>
            <a:spLocks noGrp="1"/>
          </p:cNvSpPr>
          <p:nvPr>
            <p:ph type="pic" sz="quarter" idx="29"/>
          </p:nvPr>
        </p:nvSpPr>
        <p:spPr>
          <a:xfrm>
            <a:off x="0" y="0"/>
            <a:ext cx="5257800" cy="6857999"/>
          </a:xfrm>
        </p:spPr>
        <p:txBody>
          <a:bodyPr/>
          <a:lstStyle/>
          <a:p>
            <a:endParaRPr lang="en-US" dirty="0"/>
          </a:p>
          <a:p>
            <a:endParaRPr lang="en-US" dirty="0"/>
          </a:p>
          <a:p>
            <a:endParaRPr lang="en-US" dirty="0"/>
          </a:p>
          <a:p>
            <a:endParaRPr lang="en-US" dirty="0"/>
          </a:p>
          <a:p>
            <a:endParaRPr lang="en-US" dirty="0"/>
          </a:p>
          <a:p>
            <a:endParaRPr lang="en-US" dirty="0"/>
          </a:p>
          <a:p>
            <a:endParaRPr lang="en-US" dirty="0"/>
          </a:p>
        </p:txBody>
      </p:sp>
      <p:sp>
        <p:nvSpPr>
          <p:cNvPr id="2" name="Title 1">
            <a:extLst>
              <a:ext uri="{FF2B5EF4-FFF2-40B4-BE49-F238E27FC236}">
                <a16:creationId xmlns:a16="http://schemas.microsoft.com/office/drawing/2014/main" id="{A44581EE-8D51-5440-A998-B231FB90FAED}"/>
              </a:ext>
            </a:extLst>
          </p:cNvPr>
          <p:cNvSpPr>
            <a:spLocks noGrp="1"/>
          </p:cNvSpPr>
          <p:nvPr>
            <p:ph type="title"/>
          </p:nvPr>
        </p:nvSpPr>
        <p:spPr>
          <a:xfrm>
            <a:off x="6213821" y="1000076"/>
            <a:ext cx="5443537" cy="1491404"/>
          </a:xfrm>
          <a:noFill/>
        </p:spPr>
        <p:txBody>
          <a:bodyPr anchor="t">
            <a:normAutofit/>
          </a:bodyPr>
          <a:lstStyle>
            <a:lvl1pPr>
              <a:defRPr sz="4800"/>
            </a:lvl1pPr>
          </a:lstStyle>
          <a:p>
            <a:r>
              <a:rPr lang="en-US" dirty="0"/>
              <a:t>Click to edit Master title style</a:t>
            </a:r>
          </a:p>
        </p:txBody>
      </p:sp>
      <p:sp>
        <p:nvSpPr>
          <p:cNvPr id="3" name="Text Placeholder 2">
            <a:extLst>
              <a:ext uri="{FF2B5EF4-FFF2-40B4-BE49-F238E27FC236}">
                <a16:creationId xmlns:a16="http://schemas.microsoft.com/office/drawing/2014/main" id="{2ED18DE4-0234-E248-AACA-E37DB1A774D5}"/>
              </a:ext>
            </a:extLst>
          </p:cNvPr>
          <p:cNvSpPr>
            <a:spLocks noGrp="1"/>
          </p:cNvSpPr>
          <p:nvPr>
            <p:ph type="body" idx="1" hasCustomPrompt="1"/>
          </p:nvPr>
        </p:nvSpPr>
        <p:spPr>
          <a:xfrm>
            <a:off x="6243638" y="2191451"/>
            <a:ext cx="2586037" cy="288021"/>
          </a:xfrm>
        </p:spPr>
        <p:txBody>
          <a:bodyPr>
            <a:normAutofit/>
          </a:bodyPr>
          <a:lstStyle>
            <a:lvl1pPr marL="0" indent="0">
              <a:lnSpc>
                <a:spcPct val="100000"/>
              </a:lnSpc>
              <a:buNone/>
              <a:defRPr sz="14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5" name="Text Placeholder 3">
            <a:extLst>
              <a:ext uri="{FF2B5EF4-FFF2-40B4-BE49-F238E27FC236}">
                <a16:creationId xmlns:a16="http://schemas.microsoft.com/office/drawing/2014/main" id="{52F2F56F-96CA-6140-8BC2-E01E70245331}"/>
              </a:ext>
            </a:extLst>
          </p:cNvPr>
          <p:cNvSpPr>
            <a:spLocks noGrp="1"/>
          </p:cNvSpPr>
          <p:nvPr>
            <p:ph type="body" sz="half" idx="2"/>
          </p:nvPr>
        </p:nvSpPr>
        <p:spPr>
          <a:xfrm>
            <a:off x="6243638" y="2491480"/>
            <a:ext cx="2586037" cy="1593197"/>
          </a:xfrm>
        </p:spPr>
        <p:txBody>
          <a:bodyPr>
            <a:normAutofit/>
          </a:bodyPr>
          <a:lstStyle>
            <a:lvl1pPr marL="0" indent="0">
              <a:lnSpc>
                <a:spcPct val="100000"/>
              </a:lnSpc>
              <a:buNone/>
              <a:defRPr sz="1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7" name="Text Placeholder 2">
            <a:extLst>
              <a:ext uri="{FF2B5EF4-FFF2-40B4-BE49-F238E27FC236}">
                <a16:creationId xmlns:a16="http://schemas.microsoft.com/office/drawing/2014/main" id="{312EB146-5F86-304E-A51A-295F8092DC06}"/>
              </a:ext>
            </a:extLst>
          </p:cNvPr>
          <p:cNvSpPr>
            <a:spLocks noGrp="1"/>
          </p:cNvSpPr>
          <p:nvPr>
            <p:ph type="body" idx="13" hasCustomPrompt="1"/>
          </p:nvPr>
        </p:nvSpPr>
        <p:spPr>
          <a:xfrm>
            <a:off x="9101139" y="2191451"/>
            <a:ext cx="2543174" cy="288021"/>
          </a:xfrm>
        </p:spPr>
        <p:txBody>
          <a:bodyPr>
            <a:normAutofit/>
          </a:bodyPr>
          <a:lstStyle>
            <a:lvl1pPr marL="0" indent="0">
              <a:lnSpc>
                <a:spcPct val="100000"/>
              </a:lnSpc>
              <a:buNone/>
              <a:defRPr sz="14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8" name="Text Placeholder 3">
            <a:extLst>
              <a:ext uri="{FF2B5EF4-FFF2-40B4-BE49-F238E27FC236}">
                <a16:creationId xmlns:a16="http://schemas.microsoft.com/office/drawing/2014/main" id="{310E9C34-4047-CA46-B1B0-8BF910AA1891}"/>
              </a:ext>
            </a:extLst>
          </p:cNvPr>
          <p:cNvSpPr>
            <a:spLocks noGrp="1"/>
          </p:cNvSpPr>
          <p:nvPr>
            <p:ph type="body" sz="half" idx="14"/>
          </p:nvPr>
        </p:nvSpPr>
        <p:spPr>
          <a:xfrm>
            <a:off x="9101139" y="2491480"/>
            <a:ext cx="2543174" cy="1593197"/>
          </a:xfrm>
        </p:spPr>
        <p:txBody>
          <a:bodyPr>
            <a:normAutofit/>
          </a:bodyPr>
          <a:lstStyle>
            <a:lvl1pPr marL="0" indent="0">
              <a:lnSpc>
                <a:spcPct val="100000"/>
              </a:lnSpc>
              <a:buNone/>
              <a:defRPr sz="1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Text Placeholder 2">
            <a:extLst>
              <a:ext uri="{FF2B5EF4-FFF2-40B4-BE49-F238E27FC236}">
                <a16:creationId xmlns:a16="http://schemas.microsoft.com/office/drawing/2014/main" id="{3E53DD7D-0825-6B41-A63F-025B0695B6E7}"/>
              </a:ext>
            </a:extLst>
          </p:cNvPr>
          <p:cNvSpPr>
            <a:spLocks noGrp="1"/>
          </p:cNvSpPr>
          <p:nvPr>
            <p:ph type="body" idx="15" hasCustomPrompt="1"/>
          </p:nvPr>
        </p:nvSpPr>
        <p:spPr>
          <a:xfrm>
            <a:off x="6243638" y="4426163"/>
            <a:ext cx="2586037" cy="288021"/>
          </a:xfrm>
        </p:spPr>
        <p:txBody>
          <a:bodyPr>
            <a:normAutofit/>
          </a:bodyPr>
          <a:lstStyle>
            <a:lvl1pPr marL="0" indent="0">
              <a:lnSpc>
                <a:spcPct val="100000"/>
              </a:lnSpc>
              <a:buNone/>
              <a:defRPr sz="14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0" name="Text Placeholder 3">
            <a:extLst>
              <a:ext uri="{FF2B5EF4-FFF2-40B4-BE49-F238E27FC236}">
                <a16:creationId xmlns:a16="http://schemas.microsoft.com/office/drawing/2014/main" id="{5A9BBC99-B117-F448-8745-97F0D1F9A1C1}"/>
              </a:ext>
            </a:extLst>
          </p:cNvPr>
          <p:cNvSpPr>
            <a:spLocks noGrp="1"/>
          </p:cNvSpPr>
          <p:nvPr>
            <p:ph type="body" sz="half" idx="16"/>
          </p:nvPr>
        </p:nvSpPr>
        <p:spPr>
          <a:xfrm>
            <a:off x="6243638" y="4726192"/>
            <a:ext cx="2586037" cy="1404153"/>
          </a:xfrm>
        </p:spPr>
        <p:txBody>
          <a:bodyPr>
            <a:normAutofit/>
          </a:bodyPr>
          <a:lstStyle>
            <a:lvl1pPr marL="0" indent="0">
              <a:lnSpc>
                <a:spcPct val="100000"/>
              </a:lnSpc>
              <a:buNone/>
              <a:defRPr sz="1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1" name="Text Placeholder 2">
            <a:extLst>
              <a:ext uri="{FF2B5EF4-FFF2-40B4-BE49-F238E27FC236}">
                <a16:creationId xmlns:a16="http://schemas.microsoft.com/office/drawing/2014/main" id="{F793902F-F09B-D24F-B7B3-22565938FF75}"/>
              </a:ext>
            </a:extLst>
          </p:cNvPr>
          <p:cNvSpPr>
            <a:spLocks noGrp="1"/>
          </p:cNvSpPr>
          <p:nvPr>
            <p:ph type="body" idx="17" hasCustomPrompt="1"/>
          </p:nvPr>
        </p:nvSpPr>
        <p:spPr>
          <a:xfrm>
            <a:off x="9058276" y="4426163"/>
            <a:ext cx="2586037" cy="288021"/>
          </a:xfrm>
        </p:spPr>
        <p:txBody>
          <a:bodyPr>
            <a:normAutofit/>
          </a:bodyPr>
          <a:lstStyle>
            <a:lvl1pPr marL="0" indent="0">
              <a:lnSpc>
                <a:spcPct val="100000"/>
              </a:lnSpc>
              <a:buNone/>
              <a:defRPr sz="14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2" name="Text Placeholder 3">
            <a:extLst>
              <a:ext uri="{FF2B5EF4-FFF2-40B4-BE49-F238E27FC236}">
                <a16:creationId xmlns:a16="http://schemas.microsoft.com/office/drawing/2014/main" id="{E0469521-F16C-7645-BF80-9C30AEA8ECDD}"/>
              </a:ext>
            </a:extLst>
          </p:cNvPr>
          <p:cNvSpPr>
            <a:spLocks noGrp="1"/>
          </p:cNvSpPr>
          <p:nvPr>
            <p:ph type="body" sz="half" idx="18"/>
          </p:nvPr>
        </p:nvSpPr>
        <p:spPr>
          <a:xfrm>
            <a:off x="9058276" y="4726192"/>
            <a:ext cx="2586037" cy="1404153"/>
          </a:xfrm>
        </p:spPr>
        <p:txBody>
          <a:bodyPr>
            <a:normAutofit/>
          </a:bodyPr>
          <a:lstStyle>
            <a:lvl1pPr marL="0" indent="0">
              <a:lnSpc>
                <a:spcPct val="100000"/>
              </a:lnSpc>
              <a:buNone/>
              <a:defRPr sz="1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Tree>
    <p:extLst>
      <p:ext uri="{BB962C8B-B14F-4D97-AF65-F5344CB8AC3E}">
        <p14:creationId xmlns:p14="http://schemas.microsoft.com/office/powerpoint/2010/main" val="616812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uotes and testimonial slide">
    <p:bg>
      <p:bgPr>
        <a:solidFill>
          <a:schemeClr val="bg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ED18DE4-0234-E248-AACA-E37DB1A774D5}"/>
              </a:ext>
            </a:extLst>
          </p:cNvPr>
          <p:cNvSpPr>
            <a:spLocks noGrp="1"/>
          </p:cNvSpPr>
          <p:nvPr>
            <p:ph type="body" idx="1" hasCustomPrompt="1"/>
          </p:nvPr>
        </p:nvSpPr>
        <p:spPr>
          <a:xfrm>
            <a:off x="528638" y="5412692"/>
            <a:ext cx="3543300" cy="659495"/>
          </a:xfrm>
        </p:spPr>
        <p:txBody>
          <a:bodyPr>
            <a:normAutofit/>
          </a:bodyPr>
          <a:lstStyle>
            <a:lvl1pPr marL="0" indent="0">
              <a:buNone/>
              <a:defRPr sz="14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8" name="Text Placeholder 2">
            <a:extLst>
              <a:ext uri="{FF2B5EF4-FFF2-40B4-BE49-F238E27FC236}">
                <a16:creationId xmlns:a16="http://schemas.microsoft.com/office/drawing/2014/main" id="{A3994FF5-75CA-D542-AE8A-FF290128AD76}"/>
              </a:ext>
            </a:extLst>
          </p:cNvPr>
          <p:cNvSpPr>
            <a:spLocks noGrp="1"/>
          </p:cNvSpPr>
          <p:nvPr>
            <p:ph type="body" idx="15" hasCustomPrompt="1"/>
          </p:nvPr>
        </p:nvSpPr>
        <p:spPr>
          <a:xfrm>
            <a:off x="4357688" y="5412692"/>
            <a:ext cx="3543300" cy="659495"/>
          </a:xfrm>
        </p:spPr>
        <p:txBody>
          <a:bodyPr>
            <a:normAutofit/>
          </a:bodyPr>
          <a:lstStyle>
            <a:lvl1pPr marL="0" indent="0">
              <a:buNone/>
              <a:defRPr sz="14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0" name="Text Placeholder 2">
            <a:extLst>
              <a:ext uri="{FF2B5EF4-FFF2-40B4-BE49-F238E27FC236}">
                <a16:creationId xmlns:a16="http://schemas.microsoft.com/office/drawing/2014/main" id="{408E50E4-226F-9847-9392-FE95E91D60DC}"/>
              </a:ext>
            </a:extLst>
          </p:cNvPr>
          <p:cNvSpPr>
            <a:spLocks noGrp="1"/>
          </p:cNvSpPr>
          <p:nvPr>
            <p:ph type="body" idx="16" hasCustomPrompt="1"/>
          </p:nvPr>
        </p:nvSpPr>
        <p:spPr>
          <a:xfrm>
            <a:off x="8129588" y="5412692"/>
            <a:ext cx="3543300" cy="659495"/>
          </a:xfrm>
        </p:spPr>
        <p:txBody>
          <a:bodyPr>
            <a:normAutofit/>
          </a:bodyPr>
          <a:lstStyle>
            <a:lvl1pPr marL="0" indent="0">
              <a:buNone/>
              <a:defRPr sz="14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3" name="Text Placeholder 12">
            <a:extLst>
              <a:ext uri="{FF2B5EF4-FFF2-40B4-BE49-F238E27FC236}">
                <a16:creationId xmlns:a16="http://schemas.microsoft.com/office/drawing/2014/main" id="{807A35C6-3861-BC41-830C-3E0AA8405654}"/>
              </a:ext>
            </a:extLst>
          </p:cNvPr>
          <p:cNvSpPr>
            <a:spLocks noGrp="1"/>
          </p:cNvSpPr>
          <p:nvPr>
            <p:ph type="body" sz="quarter" idx="17"/>
          </p:nvPr>
        </p:nvSpPr>
        <p:spPr>
          <a:xfrm>
            <a:off x="4357688" y="1209675"/>
            <a:ext cx="3543300" cy="3976688"/>
          </a:xfrm>
        </p:spPr>
        <p:txBody>
          <a:bodyPr anchor="b">
            <a:normAutofit/>
          </a:bodyPr>
          <a:lstStyle>
            <a:lvl1pPr marL="0" indent="0">
              <a:lnSpc>
                <a:spcPts val="4500"/>
              </a:lnSpc>
              <a:buNone/>
              <a:defRPr sz="3200" i="1">
                <a:latin typeface="Georgia" panose="02040502050405020303" pitchFamily="18"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Edit Master text styles</a:t>
            </a:r>
          </a:p>
        </p:txBody>
      </p:sp>
      <p:sp>
        <p:nvSpPr>
          <p:cNvPr id="14" name="Text Placeholder 12">
            <a:extLst>
              <a:ext uri="{FF2B5EF4-FFF2-40B4-BE49-F238E27FC236}">
                <a16:creationId xmlns:a16="http://schemas.microsoft.com/office/drawing/2014/main" id="{94ECD9F0-E726-484A-BAE6-AEAA3F1F9707}"/>
              </a:ext>
            </a:extLst>
          </p:cNvPr>
          <p:cNvSpPr>
            <a:spLocks noGrp="1"/>
          </p:cNvSpPr>
          <p:nvPr>
            <p:ph type="body" sz="quarter" idx="18"/>
          </p:nvPr>
        </p:nvSpPr>
        <p:spPr>
          <a:xfrm>
            <a:off x="528638" y="1209675"/>
            <a:ext cx="3543300" cy="3976688"/>
          </a:xfrm>
        </p:spPr>
        <p:txBody>
          <a:bodyPr anchor="b">
            <a:normAutofit/>
          </a:bodyPr>
          <a:lstStyle>
            <a:lvl1pPr marL="0" indent="0">
              <a:lnSpc>
                <a:spcPts val="4500"/>
              </a:lnSpc>
              <a:buNone/>
              <a:defRPr sz="3200" i="1">
                <a:latin typeface="Georgia" panose="02040502050405020303" pitchFamily="18"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Edit Master text styles</a:t>
            </a:r>
          </a:p>
        </p:txBody>
      </p:sp>
      <p:sp>
        <p:nvSpPr>
          <p:cNvPr id="15" name="Text Placeholder 12">
            <a:extLst>
              <a:ext uri="{FF2B5EF4-FFF2-40B4-BE49-F238E27FC236}">
                <a16:creationId xmlns:a16="http://schemas.microsoft.com/office/drawing/2014/main" id="{5E63B64F-6E94-6A41-B8DD-27F9FD187510}"/>
              </a:ext>
            </a:extLst>
          </p:cNvPr>
          <p:cNvSpPr>
            <a:spLocks noGrp="1"/>
          </p:cNvSpPr>
          <p:nvPr>
            <p:ph type="body" sz="quarter" idx="19"/>
          </p:nvPr>
        </p:nvSpPr>
        <p:spPr>
          <a:xfrm>
            <a:off x="8115300" y="1209675"/>
            <a:ext cx="3543300" cy="3976688"/>
          </a:xfrm>
        </p:spPr>
        <p:txBody>
          <a:bodyPr anchor="b">
            <a:normAutofit/>
          </a:bodyPr>
          <a:lstStyle>
            <a:lvl1pPr marL="0" indent="0">
              <a:lnSpc>
                <a:spcPts val="4500"/>
              </a:lnSpc>
              <a:buNone/>
              <a:defRPr sz="3200" i="1">
                <a:latin typeface="Georgia" panose="02040502050405020303" pitchFamily="18"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Edit Master text styles</a:t>
            </a:r>
          </a:p>
        </p:txBody>
      </p:sp>
      <p:sp>
        <p:nvSpPr>
          <p:cNvPr id="9"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pPr/>
              <a:t>‹#›</a:t>
            </a:fld>
            <a:endParaRPr lang="en-US" dirty="0"/>
          </a:p>
        </p:txBody>
      </p:sp>
    </p:spTree>
    <p:extLst>
      <p:ext uri="{BB962C8B-B14F-4D97-AF65-F5344CB8AC3E}">
        <p14:creationId xmlns:p14="http://schemas.microsoft.com/office/powerpoint/2010/main" val="3605922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1A143651-3799-F24B-AEFE-AAAD1187C7AF}"/>
              </a:ext>
            </a:extLst>
          </p:cNvPr>
          <p:cNvSpPr>
            <a:spLocks noGrp="1"/>
          </p:cNvSpPr>
          <p:nvPr>
            <p:ph idx="1" hasCustomPrompt="1"/>
          </p:nvPr>
        </p:nvSpPr>
        <p:spPr>
          <a:xfrm>
            <a:off x="538161" y="1657350"/>
            <a:ext cx="5405440" cy="4457700"/>
          </a:xfrm>
        </p:spPr>
        <p:txBody>
          <a:bodyPr/>
          <a:lstStyle>
            <a:lvl1pPr>
              <a:lnSpc>
                <a:spcPts val="2100"/>
              </a:lnSpc>
              <a:defRPr sz="1400" b="1">
                <a:latin typeface="Arial" panose="020B0604020202020204" pitchFamily="34" charset="0"/>
                <a:cs typeface="Arial" panose="020B0604020202020204" pitchFamily="34" charset="0"/>
              </a:defRPr>
            </a:lvl1pPr>
            <a:lvl2pPr>
              <a:lnSpc>
                <a:spcPts val="2100"/>
              </a:lnSpc>
              <a:defRPr sz="1200">
                <a:latin typeface="Arial" panose="020B0604020202020204" pitchFamily="34" charset="0"/>
                <a:cs typeface="Arial" panose="020B0604020202020204" pitchFamily="34" charset="0"/>
              </a:defRPr>
            </a:lvl2pPr>
            <a:lvl3pPr>
              <a:lnSpc>
                <a:spcPts val="2100"/>
              </a:lnSpc>
              <a:defRPr sz="1100">
                <a:latin typeface="Arial" panose="020B0604020202020204" pitchFamily="34" charset="0"/>
                <a:cs typeface="Arial" panose="020B0604020202020204" pitchFamily="34" charset="0"/>
              </a:defRPr>
            </a:lvl3pPr>
            <a:lvl4pPr>
              <a:lnSpc>
                <a:spcPts val="2100"/>
              </a:lnSpc>
              <a:defRPr sz="1050">
                <a:latin typeface="Arial" panose="020B0604020202020204" pitchFamily="34" charset="0"/>
                <a:cs typeface="Arial" panose="020B0604020202020204" pitchFamily="34" charset="0"/>
              </a:defRPr>
            </a:lvl4pPr>
            <a:lvl5pPr>
              <a:lnSpc>
                <a:spcPts val="2100"/>
              </a:lnSpc>
              <a:defRPr sz="105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a:extLst>
              <a:ext uri="{FF2B5EF4-FFF2-40B4-BE49-F238E27FC236}">
                <a16:creationId xmlns:a16="http://schemas.microsoft.com/office/drawing/2014/main" id="{3C0C7668-8CC7-CF4A-8570-FDE604593FB0}"/>
              </a:ext>
            </a:extLst>
          </p:cNvPr>
          <p:cNvSpPr>
            <a:spLocks noGrp="1"/>
          </p:cNvSpPr>
          <p:nvPr>
            <p:ph idx="13" hasCustomPrompt="1"/>
          </p:nvPr>
        </p:nvSpPr>
        <p:spPr>
          <a:xfrm>
            <a:off x="6226267" y="1657350"/>
            <a:ext cx="5288837" cy="4457700"/>
          </a:xfrm>
        </p:spPr>
        <p:txBody>
          <a:bodyPr/>
          <a:lstStyle>
            <a:lvl1pPr>
              <a:lnSpc>
                <a:spcPts val="2100"/>
              </a:lnSpc>
              <a:defRPr sz="1400" b="1">
                <a:latin typeface="Arial" panose="020B0604020202020204" pitchFamily="34" charset="0"/>
                <a:cs typeface="Arial" panose="020B0604020202020204" pitchFamily="34" charset="0"/>
              </a:defRPr>
            </a:lvl1pPr>
            <a:lvl2pPr>
              <a:lnSpc>
                <a:spcPts val="2100"/>
              </a:lnSpc>
              <a:defRPr sz="1200">
                <a:latin typeface="Arial" panose="020B0604020202020204" pitchFamily="34" charset="0"/>
                <a:cs typeface="Arial" panose="020B0604020202020204" pitchFamily="34" charset="0"/>
              </a:defRPr>
            </a:lvl2pPr>
            <a:lvl3pPr>
              <a:lnSpc>
                <a:spcPts val="2100"/>
              </a:lnSpc>
              <a:defRPr sz="1100">
                <a:latin typeface="Arial" panose="020B0604020202020204" pitchFamily="34" charset="0"/>
                <a:cs typeface="Arial" panose="020B0604020202020204" pitchFamily="34" charset="0"/>
              </a:defRPr>
            </a:lvl3pPr>
            <a:lvl4pPr>
              <a:lnSpc>
                <a:spcPts val="2100"/>
              </a:lnSpc>
              <a:defRPr sz="1050">
                <a:latin typeface="Arial" panose="020B0604020202020204" pitchFamily="34" charset="0"/>
                <a:cs typeface="Arial" panose="020B0604020202020204" pitchFamily="34" charset="0"/>
              </a:defRPr>
            </a:lvl4pPr>
            <a:lvl5pPr>
              <a:lnSpc>
                <a:spcPts val="2100"/>
              </a:lnSpc>
              <a:defRPr sz="105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itle 1">
            <a:extLst>
              <a:ext uri="{FF2B5EF4-FFF2-40B4-BE49-F238E27FC236}">
                <a16:creationId xmlns:a16="http://schemas.microsoft.com/office/drawing/2014/main" id="{274FB544-0753-1E4B-A414-CB8CEF8925D1}"/>
              </a:ext>
            </a:extLst>
          </p:cNvPr>
          <p:cNvSpPr>
            <a:spLocks noGrp="1"/>
          </p:cNvSpPr>
          <p:nvPr>
            <p:ph type="title"/>
          </p:nvPr>
        </p:nvSpPr>
        <p:spPr>
          <a:xfrm>
            <a:off x="508760" y="550861"/>
            <a:ext cx="11006344" cy="835027"/>
          </a:xfrm>
        </p:spPr>
        <p:txBody>
          <a:bodyPr>
            <a:normAutofit/>
          </a:bodyPr>
          <a:lstStyle>
            <a:lvl1pPr>
              <a:defRPr sz="2800"/>
            </a:lvl1pPr>
          </a:lstStyle>
          <a:p>
            <a:r>
              <a:rPr lang="en-US" dirty="0"/>
              <a:t>Click to edit Master title style</a:t>
            </a:r>
          </a:p>
        </p:txBody>
      </p:sp>
      <p:cxnSp>
        <p:nvCxnSpPr>
          <p:cNvPr id="16" name="Straight Connector 15">
            <a:extLst>
              <a:ext uri="{FF2B5EF4-FFF2-40B4-BE49-F238E27FC236}">
                <a16:creationId xmlns:a16="http://schemas.microsoft.com/office/drawing/2014/main" id="{BF354029-E75E-6F47-88D0-33B7164E6319}"/>
              </a:ext>
            </a:extLst>
          </p:cNvPr>
          <p:cNvCxnSpPr/>
          <p:nvPr userDrawn="1"/>
        </p:nvCxnSpPr>
        <p:spPr>
          <a:xfrm>
            <a:off x="616226" y="1282149"/>
            <a:ext cx="1089887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pPr/>
              <a:t>‹#›</a:t>
            </a:fld>
            <a:endParaRPr lang="en-US" dirty="0"/>
          </a:p>
        </p:txBody>
      </p:sp>
    </p:spTree>
    <p:extLst>
      <p:ext uri="{BB962C8B-B14F-4D97-AF65-F5344CB8AC3E}">
        <p14:creationId xmlns:p14="http://schemas.microsoft.com/office/powerpoint/2010/main" val="2148093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9A9B164-9C2C-4D48-8696-9484E8FF7626}"/>
              </a:ext>
            </a:extLst>
          </p:cNvPr>
          <p:cNvSpPr>
            <a:spLocks noGrp="1"/>
          </p:cNvSpPr>
          <p:nvPr>
            <p:ph type="body" idx="1" hasCustomPrompt="1"/>
          </p:nvPr>
        </p:nvSpPr>
        <p:spPr>
          <a:xfrm>
            <a:off x="542925" y="1681171"/>
            <a:ext cx="5400676"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5" name="Text Placeholder 4">
            <a:extLst>
              <a:ext uri="{FF2B5EF4-FFF2-40B4-BE49-F238E27FC236}">
                <a16:creationId xmlns:a16="http://schemas.microsoft.com/office/drawing/2014/main" id="{9A45142E-614C-1941-A4E8-E24EA5A0D501}"/>
              </a:ext>
            </a:extLst>
          </p:cNvPr>
          <p:cNvSpPr>
            <a:spLocks noGrp="1"/>
          </p:cNvSpPr>
          <p:nvPr>
            <p:ph type="body" sz="quarter" idx="3" hasCustomPrompt="1"/>
          </p:nvPr>
        </p:nvSpPr>
        <p:spPr>
          <a:xfrm>
            <a:off x="6226267" y="1681171"/>
            <a:ext cx="5285752"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5" name="Content Placeholder 2">
            <a:extLst>
              <a:ext uri="{FF2B5EF4-FFF2-40B4-BE49-F238E27FC236}">
                <a16:creationId xmlns:a16="http://schemas.microsoft.com/office/drawing/2014/main" id="{A76002A2-2BEE-E84D-91F0-54ED39ABA3CA}"/>
              </a:ext>
            </a:extLst>
          </p:cNvPr>
          <p:cNvSpPr>
            <a:spLocks noGrp="1"/>
          </p:cNvSpPr>
          <p:nvPr>
            <p:ph idx="13"/>
          </p:nvPr>
        </p:nvSpPr>
        <p:spPr>
          <a:xfrm>
            <a:off x="538161" y="1986374"/>
            <a:ext cx="5405440" cy="4143971"/>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a:extLst>
              <a:ext uri="{FF2B5EF4-FFF2-40B4-BE49-F238E27FC236}">
                <a16:creationId xmlns:a16="http://schemas.microsoft.com/office/drawing/2014/main" id="{E3047B5C-8C66-DD49-8353-D9A1331573E0}"/>
              </a:ext>
            </a:extLst>
          </p:cNvPr>
          <p:cNvSpPr>
            <a:spLocks noGrp="1"/>
          </p:cNvSpPr>
          <p:nvPr>
            <p:ph idx="14"/>
          </p:nvPr>
        </p:nvSpPr>
        <p:spPr>
          <a:xfrm>
            <a:off x="6226267" y="1986374"/>
            <a:ext cx="5288837" cy="4143971"/>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Title 1">
            <a:extLst>
              <a:ext uri="{FF2B5EF4-FFF2-40B4-BE49-F238E27FC236}">
                <a16:creationId xmlns:a16="http://schemas.microsoft.com/office/drawing/2014/main" id="{274FB544-0753-1E4B-A414-CB8CEF8925D1}"/>
              </a:ext>
            </a:extLst>
          </p:cNvPr>
          <p:cNvSpPr>
            <a:spLocks noGrp="1"/>
          </p:cNvSpPr>
          <p:nvPr>
            <p:ph type="title"/>
          </p:nvPr>
        </p:nvSpPr>
        <p:spPr>
          <a:xfrm>
            <a:off x="528638" y="442013"/>
            <a:ext cx="5434841" cy="730804"/>
          </a:xfrm>
        </p:spPr>
        <p:txBody>
          <a:bodyPr anchor="b">
            <a:normAutofit/>
          </a:bodyPr>
          <a:lstStyle>
            <a:lvl1pPr>
              <a:defRPr sz="2000"/>
            </a:lvl1pPr>
          </a:lstStyle>
          <a:p>
            <a:r>
              <a:rPr lang="en-US" dirty="0"/>
              <a:t>Click to edit Master title style</a:t>
            </a:r>
          </a:p>
        </p:txBody>
      </p:sp>
      <p:cxnSp>
        <p:nvCxnSpPr>
          <p:cNvPr id="20" name="Straight Connector 19">
            <a:extLst>
              <a:ext uri="{FF2B5EF4-FFF2-40B4-BE49-F238E27FC236}">
                <a16:creationId xmlns:a16="http://schemas.microsoft.com/office/drawing/2014/main" id="{BF354029-E75E-6F47-88D0-33B7164E6319}"/>
              </a:ext>
            </a:extLst>
          </p:cNvPr>
          <p:cNvCxnSpPr/>
          <p:nvPr userDrawn="1"/>
        </p:nvCxnSpPr>
        <p:spPr>
          <a:xfrm flipV="1">
            <a:off x="616226" y="1277039"/>
            <a:ext cx="5327375" cy="51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BF354029-E75E-6F47-88D0-33B7164E6319}"/>
              </a:ext>
            </a:extLst>
          </p:cNvPr>
          <p:cNvCxnSpPr/>
          <p:nvPr userDrawn="1"/>
        </p:nvCxnSpPr>
        <p:spPr>
          <a:xfrm flipV="1">
            <a:off x="6206997" y="1277039"/>
            <a:ext cx="5327375" cy="51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Text Placeholder 22"/>
          <p:cNvSpPr>
            <a:spLocks noGrp="1"/>
          </p:cNvSpPr>
          <p:nvPr>
            <p:ph type="body" sz="quarter" idx="19" hasCustomPrompt="1"/>
          </p:nvPr>
        </p:nvSpPr>
        <p:spPr>
          <a:xfrm>
            <a:off x="6227003" y="442015"/>
            <a:ext cx="5327650" cy="730802"/>
          </a:xfrm>
        </p:spPr>
        <p:txBody>
          <a:bodyPr anchor="b">
            <a:normAutofit/>
          </a:bodyPr>
          <a:lstStyle>
            <a:lvl1pPr marL="0" indent="0">
              <a:buNone/>
              <a:defRPr sz="2000" b="1"/>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title style</a:t>
            </a:r>
          </a:p>
        </p:txBody>
      </p:sp>
      <p:sp>
        <p:nvSpPr>
          <p:cNvPr id="10"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pPr/>
              <a:t>‹#›</a:t>
            </a:fld>
            <a:endParaRPr lang="en-US" dirty="0"/>
          </a:p>
        </p:txBody>
      </p:sp>
    </p:spTree>
    <p:extLst>
      <p:ext uri="{BB962C8B-B14F-4D97-AF65-F5344CB8AC3E}">
        <p14:creationId xmlns:p14="http://schemas.microsoft.com/office/powerpoint/2010/main" val="3769447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mall Two icon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ECB20CF7-ABEA-2C4D-BB72-60BDB752E09C}"/>
              </a:ext>
            </a:extLst>
          </p:cNvPr>
          <p:cNvSpPr>
            <a:spLocks noGrp="1"/>
          </p:cNvSpPr>
          <p:nvPr>
            <p:ph type="pic" sz="quarter" idx="13"/>
          </p:nvPr>
        </p:nvSpPr>
        <p:spPr>
          <a:xfrm>
            <a:off x="542925" y="1606538"/>
            <a:ext cx="5400676" cy="1085850"/>
          </a:xfrm>
        </p:spPr>
        <p:txBody>
          <a:bodyPr/>
          <a:lstStyle/>
          <a:p>
            <a:endParaRPr lang="en-US" dirty="0"/>
          </a:p>
        </p:txBody>
      </p:sp>
      <p:sp>
        <p:nvSpPr>
          <p:cNvPr id="11" name="Picture Placeholder 6">
            <a:extLst>
              <a:ext uri="{FF2B5EF4-FFF2-40B4-BE49-F238E27FC236}">
                <a16:creationId xmlns:a16="http://schemas.microsoft.com/office/drawing/2014/main" id="{30AB767C-C8CE-A646-995D-CEACD854568B}"/>
              </a:ext>
            </a:extLst>
          </p:cNvPr>
          <p:cNvSpPr>
            <a:spLocks noGrp="1"/>
          </p:cNvSpPr>
          <p:nvPr>
            <p:ph type="pic" sz="quarter" idx="14"/>
          </p:nvPr>
        </p:nvSpPr>
        <p:spPr>
          <a:xfrm>
            <a:off x="6243638" y="1606538"/>
            <a:ext cx="5271466" cy="1085850"/>
          </a:xfrm>
        </p:spPr>
        <p:txBody>
          <a:bodyPr/>
          <a:lstStyle/>
          <a:p>
            <a:endParaRPr lang="en-US" dirty="0"/>
          </a:p>
        </p:txBody>
      </p:sp>
      <p:sp>
        <p:nvSpPr>
          <p:cNvPr id="15" name="Text Placeholder 2">
            <a:extLst>
              <a:ext uri="{FF2B5EF4-FFF2-40B4-BE49-F238E27FC236}">
                <a16:creationId xmlns:a16="http://schemas.microsoft.com/office/drawing/2014/main" id="{CBBDF55F-90F0-1C41-908C-56A922379254}"/>
              </a:ext>
            </a:extLst>
          </p:cNvPr>
          <p:cNvSpPr>
            <a:spLocks noGrp="1"/>
          </p:cNvSpPr>
          <p:nvPr>
            <p:ph type="body" idx="1" hasCustomPrompt="1"/>
          </p:nvPr>
        </p:nvSpPr>
        <p:spPr>
          <a:xfrm>
            <a:off x="542925" y="2878599"/>
            <a:ext cx="5430838"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6" name="Text Placeholder 4">
            <a:extLst>
              <a:ext uri="{FF2B5EF4-FFF2-40B4-BE49-F238E27FC236}">
                <a16:creationId xmlns:a16="http://schemas.microsoft.com/office/drawing/2014/main" id="{2EA49D96-8068-0E46-8E04-581AD2DEEBF8}"/>
              </a:ext>
            </a:extLst>
          </p:cNvPr>
          <p:cNvSpPr>
            <a:spLocks noGrp="1"/>
          </p:cNvSpPr>
          <p:nvPr>
            <p:ph type="body" sz="quarter" idx="3" hasCustomPrompt="1"/>
          </p:nvPr>
        </p:nvSpPr>
        <p:spPr>
          <a:xfrm>
            <a:off x="6229352" y="2878599"/>
            <a:ext cx="5285752"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7" name="Content Placeholder 2">
            <a:extLst>
              <a:ext uri="{FF2B5EF4-FFF2-40B4-BE49-F238E27FC236}">
                <a16:creationId xmlns:a16="http://schemas.microsoft.com/office/drawing/2014/main" id="{37DEAE7C-B91C-3A45-9797-1CA40EEE86FC}"/>
              </a:ext>
            </a:extLst>
          </p:cNvPr>
          <p:cNvSpPr>
            <a:spLocks noGrp="1"/>
          </p:cNvSpPr>
          <p:nvPr>
            <p:ph idx="15"/>
          </p:nvPr>
        </p:nvSpPr>
        <p:spPr>
          <a:xfrm>
            <a:off x="538161" y="3194688"/>
            <a:ext cx="5405440" cy="293565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2">
            <a:extLst>
              <a:ext uri="{FF2B5EF4-FFF2-40B4-BE49-F238E27FC236}">
                <a16:creationId xmlns:a16="http://schemas.microsoft.com/office/drawing/2014/main" id="{ACBF5F4D-C8DF-6B40-9757-7862B3F3D013}"/>
              </a:ext>
            </a:extLst>
          </p:cNvPr>
          <p:cNvSpPr>
            <a:spLocks noGrp="1"/>
          </p:cNvSpPr>
          <p:nvPr>
            <p:ph idx="16"/>
          </p:nvPr>
        </p:nvSpPr>
        <p:spPr>
          <a:xfrm>
            <a:off x="6226267" y="3194688"/>
            <a:ext cx="5288837" cy="293565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2"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23" name="Straight Connector 22">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pPr/>
              <a:t>‹#›</a:t>
            </a:fld>
            <a:endParaRPr lang="en-US" dirty="0"/>
          </a:p>
        </p:txBody>
      </p:sp>
    </p:spTree>
    <p:extLst>
      <p:ext uri="{BB962C8B-B14F-4D97-AF65-F5344CB8AC3E}">
        <p14:creationId xmlns:p14="http://schemas.microsoft.com/office/powerpoint/2010/main" val="911306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mall Three Icon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ECB20CF7-ABEA-2C4D-BB72-60BDB752E09C}"/>
              </a:ext>
            </a:extLst>
          </p:cNvPr>
          <p:cNvSpPr>
            <a:spLocks noGrp="1"/>
          </p:cNvSpPr>
          <p:nvPr>
            <p:ph type="pic" sz="quarter" idx="13"/>
          </p:nvPr>
        </p:nvSpPr>
        <p:spPr>
          <a:xfrm>
            <a:off x="542924" y="1606538"/>
            <a:ext cx="3495675" cy="1085850"/>
          </a:xfrm>
        </p:spPr>
        <p:txBody>
          <a:bodyPr/>
          <a:lstStyle/>
          <a:p>
            <a:endParaRPr lang="en-US" dirty="0"/>
          </a:p>
        </p:txBody>
      </p:sp>
      <p:sp>
        <p:nvSpPr>
          <p:cNvPr id="11" name="Picture Placeholder 6">
            <a:extLst>
              <a:ext uri="{FF2B5EF4-FFF2-40B4-BE49-F238E27FC236}">
                <a16:creationId xmlns:a16="http://schemas.microsoft.com/office/drawing/2014/main" id="{30AB767C-C8CE-A646-995D-CEACD854568B}"/>
              </a:ext>
            </a:extLst>
          </p:cNvPr>
          <p:cNvSpPr>
            <a:spLocks noGrp="1"/>
          </p:cNvSpPr>
          <p:nvPr>
            <p:ph type="pic" sz="quarter" idx="14"/>
          </p:nvPr>
        </p:nvSpPr>
        <p:spPr>
          <a:xfrm>
            <a:off x="4329113" y="1606538"/>
            <a:ext cx="3529012" cy="1085850"/>
          </a:xfrm>
        </p:spPr>
        <p:txBody>
          <a:bodyPr/>
          <a:lstStyle/>
          <a:p>
            <a:endParaRPr lang="en-US" dirty="0"/>
          </a:p>
        </p:txBody>
      </p:sp>
      <p:sp>
        <p:nvSpPr>
          <p:cNvPr id="14" name="Picture Placeholder 6">
            <a:extLst>
              <a:ext uri="{FF2B5EF4-FFF2-40B4-BE49-F238E27FC236}">
                <a16:creationId xmlns:a16="http://schemas.microsoft.com/office/drawing/2014/main" id="{30BC5AE0-0A2C-0A47-AED3-72F396E00B93}"/>
              </a:ext>
            </a:extLst>
          </p:cNvPr>
          <p:cNvSpPr>
            <a:spLocks noGrp="1"/>
          </p:cNvSpPr>
          <p:nvPr>
            <p:ph type="pic" sz="quarter" idx="17"/>
          </p:nvPr>
        </p:nvSpPr>
        <p:spPr>
          <a:xfrm>
            <a:off x="8115301" y="1606538"/>
            <a:ext cx="3430302" cy="1085850"/>
          </a:xfrm>
        </p:spPr>
        <p:txBody>
          <a:bodyPr/>
          <a:lstStyle/>
          <a:p>
            <a:endParaRPr lang="en-US" dirty="0"/>
          </a:p>
        </p:txBody>
      </p:sp>
      <p:sp>
        <p:nvSpPr>
          <p:cNvPr id="15" name="Text Placeholder 2">
            <a:extLst>
              <a:ext uri="{FF2B5EF4-FFF2-40B4-BE49-F238E27FC236}">
                <a16:creationId xmlns:a16="http://schemas.microsoft.com/office/drawing/2014/main" id="{A9B8C281-38F9-7B4F-9053-E5183E02C72C}"/>
              </a:ext>
            </a:extLst>
          </p:cNvPr>
          <p:cNvSpPr>
            <a:spLocks noGrp="1"/>
          </p:cNvSpPr>
          <p:nvPr>
            <p:ph type="body" idx="19" hasCustomPrompt="1"/>
          </p:nvPr>
        </p:nvSpPr>
        <p:spPr>
          <a:xfrm>
            <a:off x="4329113" y="2878599"/>
            <a:ext cx="3516885"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6" name="Content Placeholder 2">
            <a:extLst>
              <a:ext uri="{FF2B5EF4-FFF2-40B4-BE49-F238E27FC236}">
                <a16:creationId xmlns:a16="http://schemas.microsoft.com/office/drawing/2014/main" id="{C18917B6-ED6E-5247-A016-E8EB5828083B}"/>
              </a:ext>
            </a:extLst>
          </p:cNvPr>
          <p:cNvSpPr>
            <a:spLocks noGrp="1"/>
          </p:cNvSpPr>
          <p:nvPr>
            <p:ph idx="15"/>
          </p:nvPr>
        </p:nvSpPr>
        <p:spPr>
          <a:xfrm>
            <a:off x="4324349" y="3194688"/>
            <a:ext cx="3500438" cy="293565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ext Placeholder 2">
            <a:extLst>
              <a:ext uri="{FF2B5EF4-FFF2-40B4-BE49-F238E27FC236}">
                <a16:creationId xmlns:a16="http://schemas.microsoft.com/office/drawing/2014/main" id="{E23316C5-42E3-A546-BFAD-685CA83063A4}"/>
              </a:ext>
            </a:extLst>
          </p:cNvPr>
          <p:cNvSpPr>
            <a:spLocks noGrp="1"/>
          </p:cNvSpPr>
          <p:nvPr>
            <p:ph type="body" idx="20" hasCustomPrompt="1"/>
          </p:nvPr>
        </p:nvSpPr>
        <p:spPr>
          <a:xfrm>
            <a:off x="529998" y="2878599"/>
            <a:ext cx="3516885"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9" name="Content Placeholder 2">
            <a:extLst>
              <a:ext uri="{FF2B5EF4-FFF2-40B4-BE49-F238E27FC236}">
                <a16:creationId xmlns:a16="http://schemas.microsoft.com/office/drawing/2014/main" id="{7736DC52-B567-4A40-86E6-A926C985A3C3}"/>
              </a:ext>
            </a:extLst>
          </p:cNvPr>
          <p:cNvSpPr>
            <a:spLocks noGrp="1"/>
          </p:cNvSpPr>
          <p:nvPr>
            <p:ph idx="21"/>
          </p:nvPr>
        </p:nvSpPr>
        <p:spPr>
          <a:xfrm>
            <a:off x="525234" y="3194688"/>
            <a:ext cx="3500438" cy="293565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ext Placeholder 2">
            <a:extLst>
              <a:ext uri="{FF2B5EF4-FFF2-40B4-BE49-F238E27FC236}">
                <a16:creationId xmlns:a16="http://schemas.microsoft.com/office/drawing/2014/main" id="{9E92BD2B-6F22-EA49-83E7-283C14BE4AA6}"/>
              </a:ext>
            </a:extLst>
          </p:cNvPr>
          <p:cNvSpPr>
            <a:spLocks noGrp="1"/>
          </p:cNvSpPr>
          <p:nvPr>
            <p:ph type="body" idx="22" hasCustomPrompt="1"/>
          </p:nvPr>
        </p:nvSpPr>
        <p:spPr>
          <a:xfrm>
            <a:off x="8117341" y="2878599"/>
            <a:ext cx="3397763"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21" name="Content Placeholder 2">
            <a:extLst>
              <a:ext uri="{FF2B5EF4-FFF2-40B4-BE49-F238E27FC236}">
                <a16:creationId xmlns:a16="http://schemas.microsoft.com/office/drawing/2014/main" id="{447E32C1-C9CF-044C-AA5E-2ED6C83D1E1F}"/>
              </a:ext>
            </a:extLst>
          </p:cNvPr>
          <p:cNvSpPr>
            <a:spLocks noGrp="1"/>
          </p:cNvSpPr>
          <p:nvPr>
            <p:ph idx="23"/>
          </p:nvPr>
        </p:nvSpPr>
        <p:spPr>
          <a:xfrm>
            <a:off x="8112577" y="3194688"/>
            <a:ext cx="3402527" cy="293565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7"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28" name="Straight Connector 27">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pPr/>
              <a:t>‹#›</a:t>
            </a:fld>
            <a:endParaRPr lang="en-US" dirty="0"/>
          </a:p>
        </p:txBody>
      </p:sp>
    </p:spTree>
    <p:extLst>
      <p:ext uri="{BB962C8B-B14F-4D97-AF65-F5344CB8AC3E}">
        <p14:creationId xmlns:p14="http://schemas.microsoft.com/office/powerpoint/2010/main" val="260311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ags" Target="../tags/tag2.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vmlDrawing" Target="../drawings/vmlDrawing1.v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32" Type="http://schemas.openxmlformats.org/officeDocument/2006/relationships/image" Target="../media/image4.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oleObject" Target="../embeddings/oleObject1.bin"/><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2.png"/><Relationship Id="rId30" Type="http://schemas.openxmlformats.org/officeDocument/2006/relationships/hyperlink" Target="https://www.google.ca/imgres?imgurl=https://s3.ca-central-1.amazonaws.com/vectorinstitute.ai/images/logos/Canada_Wordmark_EN.png&amp;imgrefurl=http://vectorinstitute.ai/&amp;docid=yhgK_zErh6d3aM&amp;tbnid=IIIM82B5TUYATM:&amp;vet=10ahUKEwjuq8nnosTZAhVQQq0KHQN_B-QQMwhPKAkwCQ..i&amp;w=1165&amp;h=303&amp;bih=479&amp;biw=1188&amp;q=canada%20wordmark&amp;ved=0ahUKEwjuq8nnosTZAhVQQq0KHQN_B-QQMwhPKAkwCQ&amp;iact=mrc&amp;uact=8"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descr="goc_fip_2c_f.png"/>
          <p:cNvPicPr>
            <a:picLocks noChangeAspect="1"/>
          </p:cNvPicPr>
          <p:nvPr userDrawn="1"/>
        </p:nvPicPr>
        <p:blipFill>
          <a:blip r:embed="rId27" cstate="email">
            <a:extLst>
              <a:ext uri="{28A0092B-C50C-407E-A947-70E740481C1C}">
                <a14:useLocalDpi xmlns:a14="http://schemas.microsoft.com/office/drawing/2010/main"/>
              </a:ext>
            </a:extLst>
          </a:blip>
          <a:stretch>
            <a:fillRect/>
          </a:stretch>
        </p:blipFill>
        <p:spPr>
          <a:xfrm>
            <a:off x="615684" y="6396331"/>
            <a:ext cx="2294641" cy="217128"/>
          </a:xfrm>
          <a:prstGeom prst="rect">
            <a:avLst/>
          </a:prstGeom>
        </p:spPr>
      </p:pic>
      <p:graphicFrame>
        <p:nvGraphicFramePr>
          <p:cNvPr id="4" name="Object 3" hidden="1"/>
          <p:cNvGraphicFramePr>
            <a:graphicFrameLocks noChangeAspect="1"/>
          </p:cNvGraphicFramePr>
          <p:nvPr userDrawn="1">
            <p:custDataLst>
              <p:tags r:id="rId26"/>
            </p:custDataLst>
            <p:extLst>
              <p:ext uri="{D42A27DB-BD31-4B8C-83A1-F6EECF244321}">
                <p14:modId xmlns:p14="http://schemas.microsoft.com/office/powerpoint/2010/main" val="120591877"/>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97" name="think-cell Slide" r:id="rId28" imgW="473" imgH="473" progId="TCLayout.ActiveDocument.1">
                  <p:embed/>
                </p:oleObj>
              </mc:Choice>
              <mc:Fallback>
                <p:oleObj name="think-cell Slide" r:id="rId28" imgW="473" imgH="473" progId="TCLayout.ActiveDocument.1">
                  <p:embed/>
                  <p:pic>
                    <p:nvPicPr>
                      <p:cNvPr id="0" name=""/>
                      <p:cNvPicPr/>
                      <p:nvPr/>
                    </p:nvPicPr>
                    <p:blipFill>
                      <a:blip r:embed="rId29"/>
                      <a:stretch>
                        <a:fillRect/>
                      </a:stretch>
                    </p:blipFill>
                    <p:spPr>
                      <a:xfrm>
                        <a:off x="1588" y="1588"/>
                        <a:ext cx="1587" cy="1587"/>
                      </a:xfrm>
                      <a:prstGeom prst="rect">
                        <a:avLst/>
                      </a:prstGeom>
                    </p:spPr>
                  </p:pic>
                </p:oleObj>
              </mc:Fallback>
            </mc:AlternateContent>
          </a:graphicData>
        </a:graphic>
      </p:graphicFrame>
      <p:sp>
        <p:nvSpPr>
          <p:cNvPr id="2" name="Title Placeholder 1">
            <a:extLst>
              <a:ext uri="{FF2B5EF4-FFF2-40B4-BE49-F238E27FC236}">
                <a16:creationId xmlns:a16="http://schemas.microsoft.com/office/drawing/2014/main" id="{06CD8F89-9FB8-7B4E-9786-63C07B8CCA0A}"/>
              </a:ext>
            </a:extLst>
          </p:cNvPr>
          <p:cNvSpPr>
            <a:spLocks noGrp="1"/>
          </p:cNvSpPr>
          <p:nvPr>
            <p:ph type="title"/>
          </p:nvPr>
        </p:nvSpPr>
        <p:spPr>
          <a:xfrm>
            <a:off x="552450" y="550861"/>
            <a:ext cx="11091862" cy="835027"/>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E21D4ACC-A397-1E47-B656-2FC4113DC455}"/>
              </a:ext>
            </a:extLst>
          </p:cNvPr>
          <p:cNvSpPr>
            <a:spLocks noGrp="1"/>
          </p:cNvSpPr>
          <p:nvPr>
            <p:ph type="body" idx="1"/>
          </p:nvPr>
        </p:nvSpPr>
        <p:spPr>
          <a:xfrm>
            <a:off x="552449" y="1657350"/>
            <a:ext cx="11091863" cy="445770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descr="Image result for canada wordmark">
            <a:hlinkClick r:id="rId30" invalidUrl="https://www.google.ca/imgres?imgurl=https://s3.ca-central-1.amazonaws.com/vectorinstitute.ai/images/logos/Canada_Wordmark_EN.png&amp;imgrefurl=http://vectorinstitute.ai/&amp;docid=yhgK_zErh6d3aM&amp;tbnid=IIIM82B5TUYATM:&amp;vet=10ahUKEwjuq8nnosTZAhVQQq0KHQN_B-QQMwhPKAkwCQ..i&amp;w=1165&amp;h=303&amp;bih=479&amp;biw=1188&amp;q=canada wordmark&amp;ved=0ahUKEwjuq8nnosTZAhVQQq0KHQN_B-QQMwhPKAkwCQ&amp;iact=mrc&amp;uact=8"/>
          </p:cNvPr>
          <p:cNvPicPr/>
          <p:nvPr userDrawn="1"/>
        </p:nvPicPr>
        <p:blipFill>
          <a:blip r:embed="rId31" cstate="email">
            <a:extLst>
              <a:ext uri="{28A0092B-C50C-407E-A947-70E740481C1C}">
                <a14:useLocalDpi xmlns:a14="http://schemas.microsoft.com/office/drawing/2010/main"/>
              </a:ext>
            </a:extLst>
          </a:blip>
          <a:srcRect/>
          <a:stretch>
            <a:fillRect/>
          </a:stretch>
        </p:blipFill>
        <p:spPr bwMode="auto">
          <a:xfrm>
            <a:off x="10758920" y="6396193"/>
            <a:ext cx="885392" cy="229331"/>
          </a:xfrm>
          <a:prstGeom prst="rect">
            <a:avLst/>
          </a:prstGeom>
          <a:noFill/>
          <a:ln>
            <a:noFill/>
          </a:ln>
        </p:spPr>
      </p:pic>
      <p:pic>
        <p:nvPicPr>
          <p:cNvPr id="5" name="Picture 4" descr="GCworkplace-FullColour-FR-grey.png"/>
          <p:cNvPicPr>
            <a:picLocks noChangeAspect="1"/>
          </p:cNvPicPr>
          <p:nvPr userDrawn="1"/>
        </p:nvPicPr>
        <p:blipFill>
          <a:blip r:embed="rId32" cstate="email">
            <a:extLst>
              <a:ext uri="{28A0092B-C50C-407E-A947-70E740481C1C}">
                <a14:useLocalDpi xmlns:a14="http://schemas.microsoft.com/office/drawing/2010/main"/>
              </a:ext>
            </a:extLst>
          </a:blip>
          <a:stretch>
            <a:fillRect/>
          </a:stretch>
        </p:blipFill>
        <p:spPr>
          <a:xfrm>
            <a:off x="10131426" y="193640"/>
            <a:ext cx="1598612" cy="296476"/>
          </a:xfrm>
          <a:prstGeom prst="rect">
            <a:avLst/>
          </a:prstGeom>
        </p:spPr>
      </p:pic>
    </p:spTree>
    <p:extLst>
      <p:ext uri="{BB962C8B-B14F-4D97-AF65-F5344CB8AC3E}">
        <p14:creationId xmlns:p14="http://schemas.microsoft.com/office/powerpoint/2010/main" val="3601776432"/>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73" r:id="rId3"/>
    <p:sldLayoutId id="2147483674" r:id="rId4"/>
    <p:sldLayoutId id="2147483672" r:id="rId5"/>
    <p:sldLayoutId id="2147483652" r:id="rId6"/>
    <p:sldLayoutId id="2147483653" r:id="rId7"/>
    <p:sldLayoutId id="2147483660" r:id="rId8"/>
    <p:sldLayoutId id="2147483661" r:id="rId9"/>
    <p:sldLayoutId id="2147483662" r:id="rId10"/>
    <p:sldLayoutId id="2147483665" r:id="rId11"/>
    <p:sldLayoutId id="2147483666" r:id="rId12"/>
    <p:sldLayoutId id="2147483667" r:id="rId13"/>
    <p:sldLayoutId id="2147483654" r:id="rId14"/>
    <p:sldLayoutId id="2147483655" r:id="rId15"/>
    <p:sldLayoutId id="2147483656" r:id="rId16"/>
    <p:sldLayoutId id="2147483663" r:id="rId17"/>
    <p:sldLayoutId id="2147483664" r:id="rId18"/>
    <p:sldLayoutId id="2147483668" r:id="rId19"/>
    <p:sldLayoutId id="2147483669" r:id="rId20"/>
    <p:sldLayoutId id="2147483670" r:id="rId21"/>
    <p:sldLayoutId id="2147483657" r:id="rId22"/>
    <p:sldLayoutId id="2147483671" r:id="rId23"/>
  </p:sldLayoutIdLst>
  <p:hf hdr="0" ftr="0" dt="0"/>
  <p:txStyles>
    <p:title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ts val="2400"/>
        </a:lnSpc>
        <a:spcBef>
          <a:spcPts val="1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ts val="24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ts val="24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ts val="24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ts val="24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Layout" Target="../slideLayouts/slideLayout1.xml"/><Relationship Id="rId7" Type="http://schemas.openxmlformats.org/officeDocument/2006/relationships/image" Target="../media/image1.emf"/><Relationship Id="rId2" Type="http://schemas.openxmlformats.org/officeDocument/2006/relationships/tags" Target="../tags/tag8.xml"/><Relationship Id="rId1" Type="http://schemas.openxmlformats.org/officeDocument/2006/relationships/vmlDrawing" Target="../drawings/vmlDrawing7.vml"/><Relationship Id="rId6" Type="http://schemas.openxmlformats.org/officeDocument/2006/relationships/oleObject" Target="../embeddings/oleObject7.bin"/><Relationship Id="rId11" Type="http://schemas.openxmlformats.org/officeDocument/2006/relationships/image" Target="../media/image2.png"/><Relationship Id="rId5" Type="http://schemas.openxmlformats.org/officeDocument/2006/relationships/image" Target="../media/image5.jpeg"/><Relationship Id="rId10" Type="http://schemas.openxmlformats.org/officeDocument/2006/relationships/image" Target="../media/image3.png"/><Relationship Id="rId4" Type="http://schemas.openxmlformats.org/officeDocument/2006/relationships/notesSlide" Target="../notesSlides/notesSlide1.xml"/><Relationship Id="rId9" Type="http://schemas.openxmlformats.org/officeDocument/2006/relationships/hyperlink" Target="https://www.google.ca/imgres?imgurl=https://s3.ca-central-1.amazonaws.com/vectorinstitute.ai/images/logos/Canada_Wordmark_EN.png&amp;imgrefurl=http://vectorinstitute.ai/&amp;docid=yhgK_zErh6d3aM&amp;tbnid=IIIM82B5TUYATM:&amp;vet=10ahUKEwjuq8nnosTZAhVQQq0KHQN_B-QQMwhPKAkwCQ..i&amp;w=1165&amp;h=303&amp;bih=479&amp;biw=1188&amp;q=canada%20wordmark&amp;ved=0ahUKEwjuq8nnosTZAhVQQq0KHQN_B-QQMwhPKAkwCQ&amp;iact=mrc&amp;uact=8"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C183D7F6-B498-43B3-948B-1728B52AA6E4}">
                <adec:decorative xmlns:adec="http://schemas.microsoft.com/office/drawing/2017/decorative" val="1"/>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0133" y="0"/>
            <a:ext cx="12189212" cy="6867848"/>
          </a:xfrm>
          <a:prstGeom prst="rect">
            <a:avLst/>
          </a:prstGeom>
        </p:spPr>
      </p:pic>
      <p:graphicFrame>
        <p:nvGraphicFramePr>
          <p:cNvPr id="4" name="Object 3">
            <a:extLst>
              <a:ext uri="{C183D7F6-B498-43B3-948B-1728B52AA6E4}">
                <adec:decorative xmlns:adec="http://schemas.microsoft.com/office/drawing/2017/decorative" val="1"/>
              </a:ext>
            </a:extLst>
          </p:cNvPr>
          <p:cNvGraphicFramePr>
            <a:graphicFrameLocks noChangeAspect="1"/>
          </p:cNvGraphicFramePr>
          <p:nvPr>
            <p:custDataLst>
              <p:tags r:id="rId2"/>
            </p:custDataLst>
            <p:extLst>
              <p:ext uri="{D42A27DB-BD31-4B8C-83A1-F6EECF244321}">
                <p14:modId xmlns:p14="http://schemas.microsoft.com/office/powerpoint/2010/main" val="948909199"/>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303" name="think-cell Slide" r:id="rId6" imgW="473" imgH="473" progId="TCLayout.ActiveDocument.1">
                  <p:embed/>
                </p:oleObj>
              </mc:Choice>
              <mc:Fallback>
                <p:oleObj name="think-cell Slide" r:id="rId6" imgW="473" imgH="473" progId="TCLayout.ActiveDocument.1">
                  <p:embed/>
                  <p:pic>
                    <p:nvPicPr>
                      <p:cNvPr id="4" name="Object 3" hidden="1"/>
                      <p:cNvPicPr/>
                      <p:nvPr/>
                    </p:nvPicPr>
                    <p:blipFill>
                      <a:blip r:embed="rId7"/>
                      <a:stretch>
                        <a:fillRect/>
                      </a:stretch>
                    </p:blipFill>
                    <p:spPr>
                      <a:xfrm>
                        <a:off x="1588" y="1588"/>
                        <a:ext cx="1587" cy="1587"/>
                      </a:xfrm>
                      <a:prstGeom prst="rect">
                        <a:avLst/>
                      </a:prstGeom>
                    </p:spPr>
                  </p:pic>
                </p:oleObj>
              </mc:Fallback>
            </mc:AlternateContent>
          </a:graphicData>
        </a:graphic>
      </p:graphicFrame>
      <p:sp>
        <p:nvSpPr>
          <p:cNvPr id="8" name="Rectangle 7">
            <a:extLst>
              <a:ext uri="{C183D7F6-B498-43B3-948B-1728B52AA6E4}">
                <adec:decorative xmlns:adec="http://schemas.microsoft.com/office/drawing/2017/decorative" val="1"/>
              </a:ext>
            </a:extLst>
          </p:cNvPr>
          <p:cNvSpPr/>
          <p:nvPr/>
        </p:nvSpPr>
        <p:spPr>
          <a:xfrm>
            <a:off x="10133" y="0"/>
            <a:ext cx="5852163" cy="6867848"/>
          </a:xfrm>
          <a:prstGeom prst="rect">
            <a:avLst/>
          </a:prstGeom>
          <a:gradFill flip="none" rotWithShape="1">
            <a:gsLst>
              <a:gs pos="0">
                <a:schemeClr val="tx1">
                  <a:alpha val="65000"/>
                </a:schemeClr>
              </a:gs>
              <a:gs pos="24000">
                <a:schemeClr val="tx1">
                  <a:alpha val="59000"/>
                </a:schemeClr>
              </a:gs>
              <a:gs pos="100000">
                <a:schemeClr val="tx1">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a:extLst>
              <a:ext uri="{C183D7F6-B498-43B3-948B-1728B52AA6E4}">
                <adec:decorative xmlns:adec="http://schemas.microsoft.com/office/drawing/2017/decorative" val="1"/>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585682" y="422911"/>
            <a:ext cx="2906818" cy="567491"/>
          </a:xfrm>
          <a:prstGeom prst="rect">
            <a:avLst/>
          </a:prstGeom>
        </p:spPr>
      </p:pic>
      <p:sp>
        <p:nvSpPr>
          <p:cNvPr id="2" name="Title 1"/>
          <p:cNvSpPr>
            <a:spLocks noGrp="1"/>
          </p:cNvSpPr>
          <p:nvPr>
            <p:ph type="ctrTitle"/>
          </p:nvPr>
        </p:nvSpPr>
        <p:spPr>
          <a:xfrm>
            <a:off x="511883" y="1501541"/>
            <a:ext cx="3931780" cy="2173377"/>
          </a:xfrm>
        </p:spPr>
        <p:txBody>
          <a:bodyPr>
            <a:normAutofit fontScale="90000"/>
          </a:bodyPr>
          <a:lstStyle/>
          <a:p>
            <a:r>
              <a:rPr lang="fr-CA">
                <a:solidFill>
                  <a:schemeClr val="bg1"/>
                </a:solidFill>
              </a:rPr>
              <a:t>Stratégie de gestion du changement</a:t>
            </a:r>
            <a:endParaRPr lang="fr-CA"/>
          </a:p>
        </p:txBody>
      </p:sp>
      <p:sp>
        <p:nvSpPr>
          <p:cNvPr id="3" name="Subtitle 2"/>
          <p:cNvSpPr>
            <a:spLocks noGrp="1"/>
          </p:cNvSpPr>
          <p:nvPr>
            <p:ph type="subTitle" idx="1"/>
          </p:nvPr>
        </p:nvSpPr>
        <p:spPr>
          <a:xfrm>
            <a:off x="545307" y="3657327"/>
            <a:ext cx="2997993" cy="678352"/>
          </a:xfrm>
        </p:spPr>
        <p:txBody>
          <a:bodyPr>
            <a:normAutofit/>
          </a:bodyPr>
          <a:lstStyle/>
          <a:p>
            <a:r>
              <a:rPr lang="fr-FR" dirty="0">
                <a:solidFill>
                  <a:schemeClr val="accent2"/>
                </a:solidFill>
              </a:rPr>
              <a:t>MODÈLE</a:t>
            </a:r>
            <a:endParaRPr lang="en-US" dirty="0">
              <a:solidFill>
                <a:schemeClr val="accent2"/>
              </a:solidFill>
            </a:endParaRPr>
          </a:p>
        </p:txBody>
      </p:sp>
      <p:sp>
        <p:nvSpPr>
          <p:cNvPr id="5" name="Text Placeholder 4"/>
          <p:cNvSpPr>
            <a:spLocks noGrp="1"/>
          </p:cNvSpPr>
          <p:nvPr>
            <p:ph type="body" sz="quarter" idx="13"/>
          </p:nvPr>
        </p:nvSpPr>
        <p:spPr/>
        <p:txBody>
          <a:bodyPr/>
          <a:lstStyle/>
          <a:p>
            <a:r>
              <a:rPr lang="en-US" dirty="0">
                <a:solidFill>
                  <a:schemeClr val="bg1"/>
                </a:solidFill>
              </a:rPr>
              <a:t>VERSION 1</a:t>
            </a:r>
          </a:p>
          <a:p>
            <a:r>
              <a:rPr lang="en-US" sz="1100" dirty="0">
                <a:solidFill>
                  <a:schemeClr val="bg1"/>
                </a:solidFill>
              </a:rPr>
              <a:t>SEPTEMBRE 2022</a:t>
            </a:r>
          </a:p>
        </p:txBody>
      </p:sp>
      <p:sp>
        <p:nvSpPr>
          <p:cNvPr id="9" name="Rectangle 8">
            <a:extLst>
              <a:ext uri="{C183D7F6-B498-43B3-948B-1728B52AA6E4}">
                <adec:decorative xmlns:adec="http://schemas.microsoft.com/office/drawing/2017/decorative" val="1"/>
              </a:ext>
            </a:extLst>
          </p:cNvPr>
          <p:cNvSpPr/>
          <p:nvPr/>
        </p:nvSpPr>
        <p:spPr>
          <a:xfrm>
            <a:off x="-2" y="6130345"/>
            <a:ext cx="12192002" cy="7375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a:hlinkClick r:id="rId9" invalidUrl="https://www.google.ca/imgres?imgurl=https://s3.ca-central-1.amazonaws.com/vectorinstitute.ai/images/logos/Canada_Wordmark_EN.png&amp;imgrefurl=http://vectorinstitute.ai/&amp;docid=yhgK_zErh6d3aM&amp;tbnid=IIIM82B5TUYATM:&amp;vet=10ahUKEwjuq8nnosTZAhVQQq0KHQN_B-QQMwhPKAkwCQ..i&amp;w=1165&amp;h=303&amp;bih=479&amp;biw=1188&amp;q=canada wordmark&amp;ved=0ahUKEwjuq8nnosTZAhVQQq0KHQN_B-QQMwhPKAkwCQ&amp;iact=mrc&amp;uact=8"/>
            <a:extLst>
              <a:ext uri="{C183D7F6-B498-43B3-948B-1728B52AA6E4}">
                <adec:decorative xmlns:adec="http://schemas.microsoft.com/office/drawing/2017/decorative" val="1"/>
              </a:ext>
            </a:extLst>
          </p:cNvPr>
          <p:cNvPicPr/>
          <p:nvPr/>
        </p:nvPicPr>
        <p:blipFill>
          <a:blip r:embed="rId10" cstate="email">
            <a:extLst>
              <a:ext uri="{28A0092B-C50C-407E-A947-70E740481C1C}">
                <a14:useLocalDpi xmlns:a14="http://schemas.microsoft.com/office/drawing/2010/main"/>
              </a:ext>
            </a:extLst>
          </a:blip>
          <a:srcRect/>
          <a:stretch>
            <a:fillRect/>
          </a:stretch>
        </p:blipFill>
        <p:spPr bwMode="auto">
          <a:xfrm>
            <a:off x="10752888" y="6396331"/>
            <a:ext cx="885392" cy="229331"/>
          </a:xfrm>
          <a:prstGeom prst="rect">
            <a:avLst/>
          </a:prstGeom>
          <a:noFill/>
          <a:ln>
            <a:noFill/>
          </a:ln>
        </p:spPr>
      </p:pic>
      <p:pic>
        <p:nvPicPr>
          <p:cNvPr id="12" name="Picture 11">
            <a:extLst>
              <a:ext uri="{C183D7F6-B498-43B3-948B-1728B52AA6E4}">
                <adec:decorative xmlns:adec="http://schemas.microsoft.com/office/drawing/2017/decorative" val="1"/>
              </a:ext>
            </a:extLst>
          </p:cNvPr>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627023" y="6396331"/>
            <a:ext cx="2294641" cy="217128"/>
          </a:xfrm>
          <a:prstGeom prst="rect">
            <a:avLst/>
          </a:prstGeom>
        </p:spPr>
      </p:pic>
    </p:spTree>
    <p:extLst>
      <p:ext uri="{BB962C8B-B14F-4D97-AF65-F5344CB8AC3E}">
        <p14:creationId xmlns:p14="http://schemas.microsoft.com/office/powerpoint/2010/main" val="37803339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fr-CA"/>
              <a:t>Objectif 4 - Renforcer</a:t>
            </a:r>
          </a:p>
        </p:txBody>
      </p:sp>
      <p:sp>
        <p:nvSpPr>
          <p:cNvPr id="8" name="TextBox 7">
            <a:extLst>
              <a:ext uri="{FF2B5EF4-FFF2-40B4-BE49-F238E27FC236}">
                <a16:creationId xmlns:a16="http://schemas.microsoft.com/office/drawing/2014/main" id="{FAFE59C0-349C-44E5-A1A8-8C9F5C87EA5F}"/>
              </a:ext>
            </a:extLst>
          </p:cNvPr>
          <p:cNvSpPr txBox="1"/>
          <p:nvPr/>
        </p:nvSpPr>
        <p:spPr>
          <a:xfrm>
            <a:off x="628649" y="1550623"/>
            <a:ext cx="10886453" cy="671915"/>
          </a:xfrm>
          <a:prstGeom prst="rect">
            <a:avLst/>
          </a:prstGeom>
          <a:solidFill>
            <a:schemeClr val="accent2">
              <a:lumMod val="20000"/>
              <a:lumOff val="80000"/>
            </a:schemeClr>
          </a:solidFill>
        </p:spPr>
        <p:txBody>
          <a:bodyPr wrap="square">
            <a:spAutoFit/>
          </a:bodyPr>
          <a:lstStyle/>
          <a:p>
            <a:pPr algn="just" fontAlgn="base">
              <a:lnSpc>
                <a:spcPct val="107000"/>
              </a:lnSpc>
              <a:buClr>
                <a:srgbClr val="000000"/>
              </a:buClr>
              <a:buSzPts val="1100"/>
            </a:pPr>
            <a:r>
              <a:rPr lang="fr-FR" b="1" u="none" strike="noStrike" dirty="0">
                <a:effectLst/>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Renforcer le changement par l’entremise de gestionnaires de personnel et de cadres supérieurs, afin d’assurer que les employés adoptent et maintiennent la nouvelle mentalité et les nouveaux comportements.</a:t>
            </a:r>
          </a:p>
        </p:txBody>
      </p:sp>
      <p:sp>
        <p:nvSpPr>
          <p:cNvPr id="16" name="TextBox 15">
            <a:extLst>
              <a:ext uri="{FF2B5EF4-FFF2-40B4-BE49-F238E27FC236}">
                <a16:creationId xmlns:a16="http://schemas.microsoft.com/office/drawing/2014/main" id="{047EAC8C-3DD6-4A0C-A7F5-256B6C762A87}"/>
              </a:ext>
            </a:extLst>
          </p:cNvPr>
          <p:cNvSpPr txBox="1"/>
          <p:nvPr/>
        </p:nvSpPr>
        <p:spPr>
          <a:xfrm>
            <a:off x="628649" y="2284473"/>
            <a:ext cx="10886452" cy="1857368"/>
          </a:xfrm>
          <a:prstGeom prst="rect">
            <a:avLst/>
          </a:prstGeom>
          <a:solidFill>
            <a:schemeClr val="bg2"/>
          </a:solidFill>
        </p:spPr>
        <p:txBody>
          <a:bodyPr wrap="square">
            <a:spAutoFit/>
          </a:bodyPr>
          <a:lstStyle/>
          <a:p>
            <a:pPr marL="742950" lvl="1" indent="-285750" algn="just" fontAlgn="base">
              <a:lnSpc>
                <a:spcPct val="107000"/>
              </a:lnSpc>
              <a:buClr>
                <a:srgbClr val="000000"/>
              </a:buClr>
              <a:buSzPts val="1100"/>
              <a:buFont typeface="Arial" panose="020B0604020202020204" pitchFamily="34" charset="0"/>
              <a:buChar char="•"/>
            </a:pPr>
            <a:r>
              <a:rPr lang="fr-CA" b="1" u="none" strike="noStrike" dirty="0">
                <a:effectLst/>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Communication du parrain de projet</a:t>
            </a:r>
          </a:p>
          <a:p>
            <a:pPr marL="1200150" lvl="2" indent="-285750" algn="just" fontAlgn="base">
              <a:lnSpc>
                <a:spcPct val="107000"/>
              </a:lnSpc>
              <a:buClr>
                <a:srgbClr val="000000"/>
              </a:buClr>
              <a:buSzPts val="1100"/>
              <a:buFont typeface="Arial" panose="020B0604020202020204" pitchFamily="34" charset="0"/>
              <a:buChar char="•"/>
            </a:pPr>
            <a:r>
              <a:rPr lang="fr-FR"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Communiqués sur le maintien du changement</a:t>
            </a:r>
          </a:p>
          <a:p>
            <a:pPr marL="1200150" lvl="2" indent="-285750" algn="just" fontAlgn="base">
              <a:lnSpc>
                <a:spcPct val="107000"/>
              </a:lnSpc>
              <a:buClr>
                <a:srgbClr val="000000"/>
              </a:buClr>
              <a:buSzPts val="1100"/>
              <a:buFont typeface="Arial" panose="020B0604020202020204" pitchFamily="34" charset="0"/>
              <a:buChar char="•"/>
            </a:pPr>
            <a:r>
              <a:rPr lang="fr-CA"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Sondage sur la performance du milieu de travail</a:t>
            </a:r>
          </a:p>
          <a:p>
            <a:pPr marL="742950" lvl="1" indent="-285750" algn="just" fontAlgn="base">
              <a:lnSpc>
                <a:spcPct val="107000"/>
              </a:lnSpc>
              <a:buClr>
                <a:srgbClr val="000000"/>
              </a:buClr>
              <a:buSzPts val="1100"/>
              <a:buFont typeface="Arial" panose="020B0604020202020204" pitchFamily="34" charset="0"/>
              <a:buChar char="•"/>
            </a:pPr>
            <a:r>
              <a:rPr lang="fr-CA" b="1"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Communication directe des gestionnaires de personnel aux employés</a:t>
            </a:r>
          </a:p>
          <a:p>
            <a:pPr marL="1200150" lvl="2" indent="-285750" algn="just" fontAlgn="base">
              <a:lnSpc>
                <a:spcPct val="107000"/>
              </a:lnSpc>
              <a:buClr>
                <a:srgbClr val="000000"/>
              </a:buClr>
              <a:buSzPts val="1100"/>
              <a:buFont typeface="Arial" panose="020B0604020202020204" pitchFamily="34" charset="0"/>
              <a:buChar char="•"/>
            </a:pPr>
            <a:r>
              <a:rPr lang="fr-CA"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Boîte à outils du gestionnaire</a:t>
            </a:r>
          </a:p>
          <a:p>
            <a:pPr marL="1200150" lvl="2" indent="-285750" algn="just" fontAlgn="base">
              <a:lnSpc>
                <a:spcPct val="107000"/>
              </a:lnSpc>
              <a:buClr>
                <a:srgbClr val="000000"/>
              </a:buClr>
              <a:buSzPts val="1100"/>
              <a:buFont typeface="Arial" panose="020B0604020202020204" pitchFamily="34" charset="0"/>
              <a:buChar char="•"/>
            </a:pPr>
            <a:endParaRPr lang="fr-CA" u="none" strike="noStrike" dirty="0">
              <a:effectLst/>
              <a:uFill>
                <a:solidFill>
                  <a:srgbClr val="000000"/>
                </a:solidFill>
              </a:uFill>
              <a:latin typeface="Calibri" panose="020F050202020403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0862342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normAutofit/>
          </a:bodyPr>
          <a:lstStyle/>
          <a:p>
            <a:r>
              <a:rPr lang="fr-FR" dirty="0"/>
              <a:t>Risques et considérations (1 de 2)</a:t>
            </a:r>
            <a:endParaRPr lang="en-US" dirty="0"/>
          </a:p>
        </p:txBody>
      </p:sp>
      <p:sp>
        <p:nvSpPr>
          <p:cNvPr id="7" name="Content Placeholder 6">
            <a:extLst>
              <a:ext uri="{FF2B5EF4-FFF2-40B4-BE49-F238E27FC236}">
                <a16:creationId xmlns:a16="http://schemas.microsoft.com/office/drawing/2014/main" id="{2E803C38-94FE-480E-B3BD-3B39B8535837}"/>
              </a:ext>
            </a:extLst>
          </p:cNvPr>
          <p:cNvSpPr>
            <a:spLocks noGrp="1"/>
          </p:cNvSpPr>
          <p:nvPr>
            <p:ph idx="15"/>
          </p:nvPr>
        </p:nvSpPr>
        <p:spPr>
          <a:xfrm>
            <a:off x="606491" y="1385888"/>
            <a:ext cx="11006344" cy="5222327"/>
          </a:xfrm>
          <a:solidFill>
            <a:srgbClr val="FFFF00"/>
          </a:solidFill>
        </p:spPr>
        <p:txBody>
          <a:bodyPr wrap="square">
            <a:spAutoFit/>
          </a:bodyPr>
          <a:lstStyle/>
          <a:p>
            <a:pPr marL="342900" indent="-342900" algn="just" fontAlgn="base">
              <a:lnSpc>
                <a:spcPct val="107000"/>
              </a:lnSpc>
              <a:buClr>
                <a:srgbClr val="000000"/>
              </a:buClr>
              <a:buSzPts val="1100"/>
              <a:buChar char="▪"/>
            </a:pPr>
            <a:r>
              <a:rPr lang="fr-FR" sz="1400" dirty="0">
                <a:uFill>
                  <a:solidFill>
                    <a:srgbClr val="000000"/>
                  </a:solidFill>
                </a:uFill>
                <a:latin typeface="Calibri" panose="020F0502020204030204" pitchFamily="34" charset="0"/>
                <a:cs typeface="Times New Roman" panose="02020603050405020304" pitchFamily="18" charset="0"/>
              </a:rPr>
              <a:t>Ajoutez les énoncés </a:t>
            </a:r>
            <a:r>
              <a:rPr lang="fr-FR" sz="1400" b="1" dirty="0">
                <a:uFill>
                  <a:solidFill>
                    <a:srgbClr val="000000"/>
                  </a:solidFill>
                </a:uFill>
                <a:latin typeface="Calibri" panose="020F0502020204030204" pitchFamily="34" charset="0"/>
                <a:cs typeface="Times New Roman" panose="02020603050405020304" pitchFamily="18" charset="0"/>
              </a:rPr>
              <a:t>d’état de préparation à la gestion de projet </a:t>
            </a:r>
            <a:r>
              <a:rPr lang="fr-FR" sz="1400" dirty="0">
                <a:uFill>
                  <a:solidFill>
                    <a:srgbClr val="000000"/>
                  </a:solidFill>
                </a:uFill>
                <a:latin typeface="Calibri" panose="020F0502020204030204" pitchFamily="34" charset="0"/>
                <a:cs typeface="Times New Roman" panose="02020603050405020304" pitchFamily="18" charset="0"/>
              </a:rPr>
              <a:t>et </a:t>
            </a:r>
            <a:r>
              <a:rPr lang="fr-FR" sz="1400" b="1" dirty="0">
                <a:uFill>
                  <a:solidFill>
                    <a:srgbClr val="000000"/>
                  </a:solidFill>
                </a:uFill>
                <a:latin typeface="Calibri" panose="020F0502020204030204" pitchFamily="34" charset="0"/>
                <a:cs typeface="Times New Roman" panose="02020603050405020304" pitchFamily="18" charset="0"/>
              </a:rPr>
              <a:t>d’état de préparation au changement</a:t>
            </a:r>
            <a:r>
              <a:rPr lang="fr-FR" sz="1400" dirty="0">
                <a:uFill>
                  <a:solidFill>
                    <a:srgbClr val="000000"/>
                  </a:solidFill>
                </a:uFill>
                <a:latin typeface="Calibri" panose="020F0502020204030204" pitchFamily="34" charset="0"/>
                <a:cs typeface="Times New Roman" panose="02020603050405020304" pitchFamily="18" charset="0"/>
              </a:rPr>
              <a:t> qui correspondent quelque peu ou peu à la réalité de votre organisation. Ajoutez un petit paragraphe sur la façon dont vous prévoyez traiter la ou les conditions.</a:t>
            </a:r>
          </a:p>
          <a:p>
            <a:pPr marL="342900" indent="-342900" algn="just" fontAlgn="base">
              <a:lnSpc>
                <a:spcPct val="107000"/>
              </a:lnSpc>
              <a:buClr>
                <a:srgbClr val="000000"/>
              </a:buClr>
              <a:buSzPts val="1100"/>
              <a:buChar char="▪"/>
            </a:pPr>
            <a:r>
              <a:rPr lang="fr-FR" sz="1400" i="1" u="sng" dirty="0">
                <a:uFill>
                  <a:solidFill>
                    <a:srgbClr val="000000"/>
                  </a:solidFill>
                </a:uFill>
                <a:latin typeface="Calibri" panose="020F0502020204030204" pitchFamily="34" charset="0"/>
                <a:cs typeface="Times New Roman" panose="02020603050405020304" pitchFamily="18" charset="0"/>
              </a:rPr>
              <a:t>EXEMPLE:</a:t>
            </a:r>
            <a:r>
              <a:rPr lang="fr-FR" sz="1400" i="1" dirty="0">
                <a:uFill>
                  <a:solidFill>
                    <a:srgbClr val="000000"/>
                  </a:solidFill>
                </a:uFill>
                <a:latin typeface="Calibri" panose="020F0502020204030204" pitchFamily="34" charset="0"/>
                <a:cs typeface="Times New Roman" panose="02020603050405020304" pitchFamily="18" charset="0"/>
              </a:rPr>
              <a:t> Les cadres supérieurs sont plutôt prêts à communiquer ce changement dans le contexte d’autres priorités concurrentes et sont plutôt prêts à passer à la parole. Afin de nous assurer que nos cadres supérieurs sont bien équipés pour gérer ce changement, nous organiserons une séance obligatoire de 1h sur la façon de gérer le changement où le parrain du projet réitérera la priorité de cette initiative et son succès. Nous fournirons également une trousse d’outils de leadership qui contient des ressources pertinentes pour équiper les cadres </a:t>
            </a:r>
            <a:r>
              <a:rPr lang="fr-FR" sz="1400" i="1" dirty="0" err="1">
                <a:uFill>
                  <a:solidFill>
                    <a:srgbClr val="000000"/>
                  </a:solidFill>
                </a:uFill>
                <a:latin typeface="Calibri" panose="020F0502020204030204" pitchFamily="34" charset="0"/>
                <a:cs typeface="Times New Roman" panose="02020603050405020304" pitchFamily="18" charset="0"/>
              </a:rPr>
              <a:t>dupérieurs</a:t>
            </a:r>
            <a:r>
              <a:rPr lang="fr-FR" sz="1400" i="1" dirty="0">
                <a:uFill>
                  <a:solidFill>
                    <a:srgbClr val="000000"/>
                  </a:solidFill>
                </a:uFill>
                <a:latin typeface="Calibri" panose="020F0502020204030204" pitchFamily="34" charset="0"/>
                <a:cs typeface="Times New Roman" panose="02020603050405020304" pitchFamily="18" charset="0"/>
              </a:rPr>
              <a:t>. [inclure des détails supplémentaires sur la façon dont vous allez vous y prendre] </a:t>
            </a:r>
            <a:r>
              <a:rPr lang="fr-FR" sz="1400" dirty="0">
                <a:uFill>
                  <a:solidFill>
                    <a:srgbClr val="000000"/>
                  </a:solidFill>
                </a:uFill>
                <a:latin typeface="Calibri" panose="020F0502020204030204" pitchFamily="34" charset="0"/>
                <a:cs typeface="Times New Roman" panose="02020603050405020304" pitchFamily="18" charset="0"/>
              </a:rPr>
              <a:t>	
Ajoutez toute considération relative aux </a:t>
            </a:r>
            <a:r>
              <a:rPr lang="fr-FR" sz="1400" b="1" dirty="0">
                <a:uFill>
                  <a:solidFill>
                    <a:srgbClr val="000000"/>
                  </a:solidFill>
                </a:uFill>
                <a:latin typeface="Calibri" panose="020F0502020204030204" pitchFamily="34" charset="0"/>
                <a:cs typeface="Times New Roman" panose="02020603050405020304" pitchFamily="18" charset="0"/>
              </a:rPr>
              <a:t>contributeurs</a:t>
            </a:r>
            <a:r>
              <a:rPr lang="fr-FR" sz="1400" dirty="0">
                <a:uFill>
                  <a:solidFill>
                    <a:srgbClr val="000000"/>
                  </a:solidFill>
                </a:uFill>
                <a:latin typeface="Calibri" panose="020F0502020204030204" pitchFamily="34" charset="0"/>
                <a:cs typeface="Times New Roman" panose="02020603050405020304" pitchFamily="18" charset="0"/>
              </a:rPr>
              <a:t>: </a:t>
            </a:r>
          </a:p>
          <a:p>
            <a:pPr marL="800100" lvl="1" indent="-342900" algn="just" fontAlgn="base">
              <a:lnSpc>
                <a:spcPct val="107000"/>
              </a:lnSpc>
              <a:buClr>
                <a:srgbClr val="000000"/>
              </a:buClr>
              <a:buSzPts val="1100"/>
              <a:buChar char="▪"/>
            </a:pPr>
            <a:r>
              <a:rPr lang="fr-FR" sz="1300" dirty="0">
                <a:uFill>
                  <a:solidFill>
                    <a:srgbClr val="000000"/>
                  </a:solidFill>
                </a:uFill>
                <a:latin typeface="Calibri" panose="020F0502020204030204" pitchFamily="34" charset="0"/>
                <a:cs typeface="Times New Roman" panose="02020603050405020304" pitchFamily="18" charset="0"/>
              </a:rPr>
              <a:t>Énumérez tous les </a:t>
            </a:r>
            <a:r>
              <a:rPr lang="fr-FR" sz="1300" b="1" dirty="0">
                <a:uFill>
                  <a:solidFill>
                    <a:srgbClr val="000000"/>
                  </a:solidFill>
                </a:uFill>
                <a:latin typeface="Calibri" panose="020F0502020204030204" pitchFamily="34" charset="0"/>
                <a:cs typeface="Times New Roman" panose="02020603050405020304" pitchFamily="18" charset="0"/>
              </a:rPr>
              <a:t>groupes de résistants </a:t>
            </a:r>
            <a:r>
              <a:rPr lang="fr-FR" sz="1300" dirty="0">
                <a:uFill>
                  <a:solidFill>
                    <a:srgbClr val="000000"/>
                  </a:solidFill>
                </a:uFill>
                <a:latin typeface="Calibri" panose="020F0502020204030204" pitchFamily="34" charset="0"/>
                <a:cs typeface="Times New Roman" panose="02020603050405020304" pitchFamily="18" charset="0"/>
              </a:rPr>
              <a:t>et leurs défis et barrières. Ajoutez un petit paragraphe sur la façon dont vous prévoyez traiter la ou les conditions.</a:t>
            </a:r>
          </a:p>
          <a:p>
            <a:pPr lvl="1" algn="just" fontAlgn="base">
              <a:lnSpc>
                <a:spcPct val="107000"/>
              </a:lnSpc>
              <a:buClr>
                <a:srgbClr val="000000"/>
              </a:buClr>
              <a:buSzPts val="1100"/>
            </a:pPr>
            <a:r>
              <a:rPr lang="fr-FR" sz="1300" i="1" u="sng" dirty="0">
                <a:uFill>
                  <a:solidFill>
                    <a:srgbClr val="000000"/>
                  </a:solidFill>
                </a:uFill>
                <a:latin typeface="Calibri" panose="020F0502020204030204" pitchFamily="34" charset="0"/>
                <a:cs typeface="Times New Roman" panose="02020603050405020304" pitchFamily="18" charset="0"/>
              </a:rPr>
              <a:t>EXEMPLE:</a:t>
            </a:r>
            <a:r>
              <a:rPr lang="fr-FR" sz="1300" i="1" dirty="0">
                <a:uFill>
                  <a:solidFill>
                    <a:srgbClr val="000000"/>
                  </a:solidFill>
                </a:uFill>
                <a:latin typeface="Calibri" panose="020F0502020204030204" pitchFamily="34" charset="0"/>
                <a:cs typeface="Times New Roman" panose="02020603050405020304" pitchFamily="18" charset="0"/>
              </a:rPr>
              <a:t> Les employés de la Direction générale XYZ ont montré de la résistance au nouveau milieu de travail, car l’étage en cours de rénovation était autrefois « leur » étage et ils ne sont pas heureux qu’il soit maintenant partagé avec l’ensemble de l’organisation. Nous allons outiller les gestionnaires et les cadres supérieurs de la Direction générale pour renforcer les messages clés tels que le « pourquoi » du changement et le « Qu’est-ce que cela va m’apporter » pour les employés. D’autres séances d’information, des périodes de questions et réponses ainsi que des séances de question avec les cadres supérieurs seront prévues. [inclure des détails supplémentaires sur la façon dont vous allez vous y prendre]</a:t>
            </a:r>
            <a:r>
              <a:rPr lang="fr-FR" sz="1300" dirty="0">
                <a:uFill>
                  <a:solidFill>
                    <a:srgbClr val="000000"/>
                  </a:solidFill>
                </a:uFill>
                <a:latin typeface="Calibri" panose="020F0502020204030204" pitchFamily="34" charset="0"/>
                <a:cs typeface="Times New Roman" panose="02020603050405020304" pitchFamily="18" charset="0"/>
              </a:rPr>
              <a:t>
Dressez la liste de tous les </a:t>
            </a:r>
            <a:r>
              <a:rPr lang="fr-FR" sz="1300" b="1" dirty="0">
                <a:uFill>
                  <a:solidFill>
                    <a:srgbClr val="000000"/>
                  </a:solidFill>
                </a:uFill>
                <a:latin typeface="Calibri" panose="020F0502020204030204" pitchFamily="34" charset="0"/>
                <a:cs typeface="Times New Roman" panose="02020603050405020304" pitchFamily="18" charset="0"/>
              </a:rPr>
              <a:t>groupes d’enthousiastes</a:t>
            </a:r>
            <a:r>
              <a:rPr lang="fr-FR" sz="1300" dirty="0">
                <a:uFill>
                  <a:solidFill>
                    <a:srgbClr val="000000"/>
                  </a:solidFill>
                </a:uFill>
                <a:latin typeface="Calibri" panose="020F0502020204030204" pitchFamily="34" charset="0"/>
                <a:cs typeface="Times New Roman" panose="02020603050405020304" pitchFamily="18" charset="0"/>
              </a:rPr>
              <a:t> avec leurs opportunités. Ajoutez un petit paragraphe sur la façon dont vous prévoyez utiliser ces groupes pour vous aider dans votre stratégie.
</a:t>
            </a:r>
            <a:r>
              <a:rPr lang="fr-FR" sz="1300" i="1" u="sng" dirty="0">
                <a:uFill>
                  <a:solidFill>
                    <a:srgbClr val="000000"/>
                  </a:solidFill>
                </a:uFill>
                <a:latin typeface="Calibri" panose="020F0502020204030204" pitchFamily="34" charset="0"/>
                <a:cs typeface="Times New Roman" panose="02020603050405020304" pitchFamily="18" charset="0"/>
              </a:rPr>
              <a:t>EXEMPLE:</a:t>
            </a:r>
            <a:r>
              <a:rPr lang="fr-FR" sz="1300" i="1" dirty="0">
                <a:uFill>
                  <a:solidFill>
                    <a:srgbClr val="000000"/>
                  </a:solidFill>
                </a:uFill>
                <a:latin typeface="Calibri" panose="020F0502020204030204" pitchFamily="34" charset="0"/>
                <a:cs typeface="Times New Roman" panose="02020603050405020304" pitchFamily="18" charset="0"/>
              </a:rPr>
              <a:t> Notre organisation s’est engagée activement auprès de nos syndicats et ils sont de fervents partisans du nouveau milieu de travail, car il offrira une flexibilité aux employés qui choisissent de travailler à partir du bureau. À ce titre, nous travaillerons avec le ou les syndicats et les employés représentants pour communiquer les éléments clés du nouveau milieu de travail directement aux employés. [inclure des détails supplémentaires sur la façon dont vous allez vous y prendre]</a:t>
            </a:r>
            <a:endParaRPr lang="en-US" sz="1300" i="1" dirty="0">
              <a:highlight>
                <a:srgbClr val="FFFF00"/>
              </a:highlight>
              <a:uFill>
                <a:solidFill>
                  <a:srgbClr val="000000"/>
                </a:solidFill>
              </a:uFill>
              <a:latin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2AC7BC83-8D2D-43EA-A99B-BDB0CC39E398}"/>
              </a:ext>
            </a:extLst>
          </p:cNvPr>
          <p:cNvSpPr txBox="1"/>
          <p:nvPr/>
        </p:nvSpPr>
        <p:spPr>
          <a:xfrm>
            <a:off x="606492" y="144883"/>
            <a:ext cx="10908612" cy="543162"/>
          </a:xfrm>
          <a:prstGeom prst="rect">
            <a:avLst/>
          </a:prstGeom>
          <a:solidFill>
            <a:srgbClr val="FFFF00"/>
          </a:solidFill>
        </p:spPr>
        <p:txBody>
          <a:bodyPr wrap="square">
            <a:spAutoFit/>
          </a:bodyPr>
          <a:lstStyle/>
          <a:p>
            <a:pPr lvl="0" algn="just" fontAlgn="base">
              <a:lnSpc>
                <a:spcPct val="107000"/>
              </a:lnSpc>
              <a:buClr>
                <a:srgbClr val="000000"/>
              </a:buClr>
              <a:buSzPts val="1100"/>
            </a:pPr>
            <a:r>
              <a:rPr lang="fr-FR" sz="1400" b="1"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Remplissez cette section en fonction des résultats des évaluations de l’état de préparation dans le tableau PRET et contributeurs du Cahier de travail de la GdC, ainsi que des résultats de la séance de lancement de la GdC.</a:t>
            </a:r>
            <a:endParaRPr lang="en-CA" sz="1400" b="1" u="none" strike="noStrike" dirty="0">
              <a:effectLst/>
              <a:highlight>
                <a:srgbClr val="FFFF00"/>
              </a:highlight>
              <a:uFill>
                <a:solidFill>
                  <a:srgbClr val="000000"/>
                </a:solidFill>
              </a:uFill>
              <a:latin typeface="Calibri" panose="020F050202020403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5131971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normAutofit/>
          </a:bodyPr>
          <a:lstStyle/>
          <a:p>
            <a:r>
              <a:rPr lang="fr-FR" dirty="0"/>
              <a:t>Risques et considérations (2 de 2)</a:t>
            </a:r>
            <a:endParaRPr lang="en-US" dirty="0"/>
          </a:p>
        </p:txBody>
      </p:sp>
      <p:sp>
        <p:nvSpPr>
          <p:cNvPr id="4" name="Content Placeholder 6">
            <a:extLst>
              <a:ext uri="{FF2B5EF4-FFF2-40B4-BE49-F238E27FC236}">
                <a16:creationId xmlns:a16="http://schemas.microsoft.com/office/drawing/2014/main" id="{5C7D019C-8491-4444-AF4A-A8441C8819F3}"/>
              </a:ext>
            </a:extLst>
          </p:cNvPr>
          <p:cNvSpPr>
            <a:spLocks noGrp="1"/>
          </p:cNvSpPr>
          <p:nvPr>
            <p:ph idx="15"/>
          </p:nvPr>
        </p:nvSpPr>
        <p:spPr>
          <a:xfrm>
            <a:off x="606491" y="1597278"/>
            <a:ext cx="11006344" cy="2054473"/>
          </a:xfrm>
          <a:solidFill>
            <a:srgbClr val="FFFF00"/>
          </a:solidFill>
        </p:spPr>
        <p:txBody>
          <a:bodyPr wrap="square">
            <a:spAutoFit/>
          </a:bodyPr>
          <a:lstStyle/>
          <a:p>
            <a:pPr marL="342900" indent="-342900" algn="just" fontAlgn="base">
              <a:lnSpc>
                <a:spcPct val="107000"/>
              </a:lnSpc>
              <a:buClr>
                <a:srgbClr val="000000"/>
              </a:buClr>
              <a:buSzPts val="1100"/>
              <a:buChar char="▪"/>
            </a:pPr>
            <a:r>
              <a:rPr lang="fr-FR" sz="1400" dirty="0">
                <a:uFill>
                  <a:solidFill>
                    <a:srgbClr val="000000"/>
                  </a:solidFill>
                </a:uFill>
                <a:latin typeface="Calibri" panose="020F0502020204030204" pitchFamily="34" charset="0"/>
                <a:cs typeface="Times New Roman" panose="02020603050405020304" pitchFamily="18" charset="0"/>
              </a:rPr>
              <a:t>Ajoutez toutes les initiatives des secteurs habilitants du client dans </a:t>
            </a:r>
            <a:r>
              <a:rPr lang="fr-FR" sz="1400" b="1" dirty="0">
                <a:uFill>
                  <a:solidFill>
                    <a:srgbClr val="000000"/>
                  </a:solidFill>
                </a:uFill>
                <a:latin typeface="Calibri" panose="020F0502020204030204" pitchFamily="34" charset="0"/>
                <a:cs typeface="Times New Roman" panose="02020603050405020304" pitchFamily="18" charset="0"/>
              </a:rPr>
              <a:t>l’inventaire des changements et évaluation des répercussions </a:t>
            </a:r>
            <a:r>
              <a:rPr lang="fr-FR" sz="1400" dirty="0">
                <a:uFill>
                  <a:solidFill>
                    <a:srgbClr val="000000"/>
                  </a:solidFill>
                </a:uFill>
                <a:latin typeface="Calibri" panose="020F0502020204030204" pitchFamily="34" charset="0"/>
                <a:cs typeface="Times New Roman" panose="02020603050405020304" pitchFamily="18" charset="0"/>
              </a:rPr>
              <a:t>qui ont des répercussions élevées / moyennes et qui ont des conditions spécifiques qui doivent être adressées dans le cadre de votre stratégie.
</a:t>
            </a:r>
            <a:r>
              <a:rPr lang="fr-FR" sz="1400" i="1" u="sng" dirty="0">
                <a:uFill>
                  <a:solidFill>
                    <a:srgbClr val="000000"/>
                  </a:solidFill>
                </a:uFill>
                <a:latin typeface="Calibri" panose="020F0502020204030204" pitchFamily="34" charset="0"/>
                <a:cs typeface="Times New Roman" panose="02020603050405020304" pitchFamily="18" charset="0"/>
              </a:rPr>
              <a:t>EXEMPLE:</a:t>
            </a:r>
            <a:r>
              <a:rPr lang="fr-FR" sz="1400" i="1" dirty="0">
                <a:uFill>
                  <a:solidFill>
                    <a:srgbClr val="000000"/>
                  </a:solidFill>
                </a:uFill>
                <a:latin typeface="Calibri" panose="020F0502020204030204" pitchFamily="34" charset="0"/>
                <a:cs typeface="Times New Roman" panose="02020603050405020304" pitchFamily="18" charset="0"/>
              </a:rPr>
              <a:t> La création d’une nouvelle entente intérimaire/de télétravail a pris plus de temps que prévu. Par conséquent, des questions à ce sujet sont posées lors de toutes nos consultations concernant le Projet de transformation du milieu de travail. Les employés sont préoccupés et confus quant à ce à quoi ressemblera l’avenir du travail hybride dans notre organisation et risquent donc de devenir résistants. Pour résoudre ce problème, nous travaillerons avec le représentant des RH de notre équipe de projet intégrée pour voir si des communications plus fréquentes sur les ententes de travail intérimaire/de télétravail peuvent être partagées avec les employés. [inclure des détails supplémentaires sur la façon dont vous allez vous y prendre] </a:t>
            </a:r>
            <a:endParaRPr lang="en-US" sz="1400" i="1" dirty="0">
              <a:highlight>
                <a:srgbClr val="FFFF00"/>
              </a:highlight>
              <a:uFill>
                <a:solidFill>
                  <a:srgbClr val="000000"/>
                </a:solidFill>
              </a:uFill>
              <a:latin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9D8E8AF-6349-4EE1-B796-40882D07247C}"/>
              </a:ext>
            </a:extLst>
          </p:cNvPr>
          <p:cNvSpPr txBox="1"/>
          <p:nvPr/>
        </p:nvSpPr>
        <p:spPr>
          <a:xfrm>
            <a:off x="606492" y="144883"/>
            <a:ext cx="10908612" cy="543162"/>
          </a:xfrm>
          <a:prstGeom prst="rect">
            <a:avLst/>
          </a:prstGeom>
          <a:solidFill>
            <a:srgbClr val="FFFF00"/>
          </a:solidFill>
        </p:spPr>
        <p:txBody>
          <a:bodyPr wrap="square">
            <a:spAutoFit/>
          </a:bodyPr>
          <a:lstStyle/>
          <a:p>
            <a:pPr lvl="0" algn="just" fontAlgn="base">
              <a:lnSpc>
                <a:spcPct val="107000"/>
              </a:lnSpc>
              <a:buClr>
                <a:srgbClr val="000000"/>
              </a:buClr>
              <a:buSzPts val="1100"/>
            </a:pPr>
            <a:r>
              <a:rPr lang="fr-FR" sz="1400" b="1"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Remplissez cette section en fonction des résultats des évaluations de l’état de préparation dans le tableau PRET et contributeurs du Cahier de travail de la GdC, ainsi que des résultats de la séance de lancement de la GdC.</a:t>
            </a:r>
            <a:endParaRPr lang="en-CA" sz="1400" b="1" u="none" strike="noStrike" dirty="0">
              <a:effectLst/>
              <a:highlight>
                <a:srgbClr val="FFFF00"/>
              </a:highlight>
              <a:uFill>
                <a:solidFill>
                  <a:srgbClr val="000000"/>
                </a:solidFill>
              </a:uFill>
              <a:latin typeface="Calibri" panose="020F050202020403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5726996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CF7015DC-AFCD-4051-98A8-EBC441882B0F}"/>
              </a:ext>
            </a:extLst>
          </p:cNvPr>
          <p:cNvSpPr>
            <a:spLocks noGrp="1"/>
          </p:cNvSpPr>
          <p:nvPr>
            <p:ph type="title"/>
          </p:nvPr>
        </p:nvSpPr>
        <p:spPr/>
        <p:txBody>
          <a:bodyPr>
            <a:normAutofit/>
          </a:bodyPr>
          <a:lstStyle/>
          <a:p>
            <a:r>
              <a:rPr lang="fr-FR" dirty="0"/>
              <a:t>Plan de gestion du changement de haut niveau</a:t>
            </a:r>
            <a:endParaRPr lang="en-CA" dirty="0"/>
          </a:p>
        </p:txBody>
      </p:sp>
      <p:sp>
        <p:nvSpPr>
          <p:cNvPr id="7" name="TextBox 6">
            <a:extLst>
              <a:ext uri="{FF2B5EF4-FFF2-40B4-BE49-F238E27FC236}">
                <a16:creationId xmlns:a16="http://schemas.microsoft.com/office/drawing/2014/main" id="{90059FE5-43D6-4695-92D1-F87E9EF2511E}"/>
              </a:ext>
            </a:extLst>
          </p:cNvPr>
          <p:cNvSpPr txBox="1"/>
          <p:nvPr/>
        </p:nvSpPr>
        <p:spPr>
          <a:xfrm>
            <a:off x="606492" y="144883"/>
            <a:ext cx="10908612" cy="543162"/>
          </a:xfrm>
          <a:prstGeom prst="rect">
            <a:avLst/>
          </a:prstGeom>
          <a:solidFill>
            <a:srgbClr val="FFFF00"/>
          </a:solidFill>
        </p:spPr>
        <p:txBody>
          <a:bodyPr wrap="square">
            <a:spAutoFit/>
          </a:bodyPr>
          <a:lstStyle/>
          <a:p>
            <a:pPr lvl="0" algn="just" fontAlgn="base">
              <a:lnSpc>
                <a:spcPct val="107000"/>
              </a:lnSpc>
              <a:buClr>
                <a:srgbClr val="000000"/>
              </a:buClr>
              <a:buSzPts val="1100"/>
            </a:pPr>
            <a:r>
              <a:rPr lang="fr-FR" sz="1400" b="1"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Présentez ici un plan de GdC de haut niveau. Vous pouvez utiliser la vue d’ensemble du contenu incluse dans la boîte du programme en GdC (comme indiqué ci-dessous) ou votre propre calendrier.</a:t>
            </a:r>
            <a:endParaRPr lang="en-CA" sz="1400" b="1" u="none" strike="noStrike" dirty="0">
              <a:effectLst/>
              <a:highlight>
                <a:srgbClr val="FFFF00"/>
              </a:highlight>
              <a:uFill>
                <a:solidFill>
                  <a:srgbClr val="000000"/>
                </a:solidFill>
              </a:uFill>
              <a:latin typeface="Calibri" panose="020F0502020204030204" pitchFamily="34" charset="0"/>
              <a:ea typeface="Arial" panose="020B0604020202020204" pitchFamily="34" charset="0"/>
              <a:cs typeface="Times New Roman" panose="02020603050405020304" pitchFamily="18" charset="0"/>
            </a:endParaRPr>
          </a:p>
        </p:txBody>
      </p:sp>
      <p:pic>
        <p:nvPicPr>
          <p:cNvPr id="6" name="Picture 5" descr="Capture d’écran de la diapositive « Aperçu du contenu » qui se trouve dans le Programme en boîte de GdC, décrivant toutes les activités proposées dans la boîte séparées par phase du projet.&#10;">
            <a:extLst>
              <a:ext uri="{FF2B5EF4-FFF2-40B4-BE49-F238E27FC236}">
                <a16:creationId xmlns:a16="http://schemas.microsoft.com/office/drawing/2014/main" id="{92CFDD21-077C-4F1A-AF61-66AF7D510020}"/>
              </a:ext>
            </a:extLst>
          </p:cNvPr>
          <p:cNvPicPr>
            <a:picLocks noChangeAspect="1"/>
          </p:cNvPicPr>
          <p:nvPr/>
        </p:nvPicPr>
        <p:blipFill>
          <a:blip r:embed="rId3"/>
          <a:stretch>
            <a:fillRect/>
          </a:stretch>
        </p:blipFill>
        <p:spPr>
          <a:xfrm>
            <a:off x="256360" y="1385888"/>
            <a:ext cx="11679280" cy="4658375"/>
          </a:xfrm>
          <a:prstGeom prst="rect">
            <a:avLst/>
          </a:prstGeom>
        </p:spPr>
      </p:pic>
    </p:spTree>
    <p:extLst>
      <p:ext uri="{BB962C8B-B14F-4D97-AF65-F5344CB8AC3E}">
        <p14:creationId xmlns:p14="http://schemas.microsoft.com/office/powerpoint/2010/main" val="40366399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CF7015DC-AFCD-4051-98A8-EBC441882B0F}"/>
              </a:ext>
            </a:extLst>
          </p:cNvPr>
          <p:cNvSpPr>
            <a:spLocks noGrp="1"/>
          </p:cNvSpPr>
          <p:nvPr>
            <p:ph type="title"/>
          </p:nvPr>
        </p:nvSpPr>
        <p:spPr/>
        <p:txBody>
          <a:bodyPr>
            <a:normAutofit/>
          </a:bodyPr>
          <a:lstStyle/>
          <a:p>
            <a:r>
              <a:rPr lang="fr-CA"/>
              <a:t>Résultats attendus </a:t>
            </a:r>
          </a:p>
        </p:txBody>
      </p:sp>
      <p:sp>
        <p:nvSpPr>
          <p:cNvPr id="4" name="TextBox 3">
            <a:extLst>
              <a:ext uri="{FF2B5EF4-FFF2-40B4-BE49-F238E27FC236}">
                <a16:creationId xmlns:a16="http://schemas.microsoft.com/office/drawing/2014/main" id="{42DF6507-9FF9-49B1-A9CE-2A38EC80CAFF}"/>
              </a:ext>
            </a:extLst>
          </p:cNvPr>
          <p:cNvSpPr txBox="1"/>
          <p:nvPr/>
        </p:nvSpPr>
        <p:spPr>
          <a:xfrm>
            <a:off x="508759" y="1219048"/>
            <a:ext cx="5587241" cy="5049780"/>
          </a:xfrm>
          <a:prstGeom prst="rect">
            <a:avLst/>
          </a:prstGeom>
          <a:noFill/>
        </p:spPr>
        <p:txBody>
          <a:bodyPr wrap="square">
            <a:spAutoFit/>
          </a:bodyPr>
          <a:lstStyle/>
          <a:p>
            <a:pPr lvl="0" algn="just" fontAlgn="base">
              <a:lnSpc>
                <a:spcPct val="105000"/>
              </a:lnSpc>
              <a:buClr>
                <a:srgbClr val="000000"/>
              </a:buClr>
              <a:buSzPts val="1100"/>
            </a:pPr>
            <a:endParaRPr lang="fr-CA" sz="1600" u="none" strike="noStrike" dirty="0">
              <a:effectLst/>
              <a:uFill>
                <a:solidFill>
                  <a:srgbClr val="000000"/>
                </a:solidFill>
              </a:uFill>
              <a:latin typeface="Calibri" panose="020F0502020204030204" pitchFamily="34" charset="0"/>
              <a:ea typeface="Arial" panose="020B0604020202020204" pitchFamily="34" charset="0"/>
              <a:cs typeface="Times New Roman" panose="02020603050405020304" pitchFamily="18" charset="0"/>
            </a:endParaRPr>
          </a:p>
          <a:p>
            <a:pPr marL="342900" indent="-342900" algn="just" fontAlgn="base">
              <a:lnSpc>
                <a:spcPct val="107000"/>
              </a:lnSpc>
              <a:buClr>
                <a:srgbClr val="000000"/>
              </a:buClr>
              <a:buSzPct val="100000"/>
              <a:buFont typeface="+mj-lt"/>
              <a:buAutoNum type="arabicPeriod"/>
            </a:pPr>
            <a:r>
              <a:rPr lang="fr-CA" sz="1600" b="1" u="none" strike="noStrike" dirty="0">
                <a:effectLst/>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Informer</a:t>
            </a:r>
          </a:p>
          <a:p>
            <a:pPr marL="800100" lvl="1" indent="-342900" algn="just" fontAlgn="base">
              <a:lnSpc>
                <a:spcPct val="107000"/>
              </a:lnSpc>
              <a:buClr>
                <a:srgbClr val="000000"/>
              </a:buClr>
              <a:buSzPts val="1100"/>
              <a:buFont typeface="Wingdings" panose="05000000000000000000" pitchFamily="2" charset="2"/>
              <a:buChar char="q"/>
            </a:pPr>
            <a:r>
              <a:rPr lang="fr-CA" sz="1400"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Les employés sont bien informés des changements qui auront lieu dans leur milieu de travail
Les employés comprennent les raisons des changements à venir dans leur milieu de travail</a:t>
            </a:r>
            <a:endParaRPr lang="fr-CA" sz="1400" u="none" strike="noStrike" dirty="0">
              <a:effectLst/>
              <a:uFill>
                <a:solidFill>
                  <a:srgbClr val="000000"/>
                </a:solidFill>
              </a:uFill>
              <a:latin typeface="Calibri" panose="020F0502020204030204" pitchFamily="34" charset="0"/>
              <a:ea typeface="Arial" panose="020B0604020202020204" pitchFamily="34" charset="0"/>
              <a:cs typeface="Times New Roman" panose="02020603050405020304" pitchFamily="18" charset="0"/>
            </a:endParaRPr>
          </a:p>
          <a:p>
            <a:pPr marL="800100" lvl="1" indent="-342900" algn="just" fontAlgn="base">
              <a:lnSpc>
                <a:spcPct val="107000"/>
              </a:lnSpc>
              <a:buClr>
                <a:srgbClr val="000000"/>
              </a:buClr>
              <a:buSzPts val="1100"/>
              <a:buFont typeface="Wingdings" panose="05000000000000000000" pitchFamily="2" charset="2"/>
              <a:buChar char="q"/>
            </a:pPr>
            <a:r>
              <a:rPr lang="fr-CA" sz="1400"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Les employés comprennent les répercussions des changements à venir dans leur milieu de travail sur leurs activités professionnelles quotidiennes</a:t>
            </a:r>
            <a:endParaRPr lang="fr-CA" sz="1600" u="none" strike="noStrike" dirty="0">
              <a:effectLst/>
              <a:uFill>
                <a:solidFill>
                  <a:srgbClr val="000000"/>
                </a:solidFill>
              </a:uFill>
              <a:latin typeface="Calibri" panose="020F0502020204030204" pitchFamily="34" charset="0"/>
              <a:ea typeface="Arial" panose="020B0604020202020204" pitchFamily="34" charset="0"/>
              <a:cs typeface="Times New Roman" panose="02020603050405020304" pitchFamily="18" charset="0"/>
            </a:endParaRPr>
          </a:p>
          <a:p>
            <a:pPr marL="342900" indent="-342900" algn="just" fontAlgn="base">
              <a:lnSpc>
                <a:spcPct val="107000"/>
              </a:lnSpc>
              <a:buClr>
                <a:srgbClr val="000000"/>
              </a:buClr>
              <a:buSzPts val="1100"/>
              <a:buFont typeface="+mj-lt"/>
              <a:buAutoNum type="arabicPeriod"/>
            </a:pPr>
            <a:endParaRPr lang="fr-CA" sz="1600" u="none" strike="noStrike" dirty="0">
              <a:effectLst/>
              <a:uFill>
                <a:solidFill>
                  <a:srgbClr val="000000"/>
                </a:solidFill>
              </a:uFill>
              <a:latin typeface="Calibri" panose="020F0502020204030204" pitchFamily="34" charset="0"/>
              <a:ea typeface="Arial" panose="020B0604020202020204" pitchFamily="34" charset="0"/>
              <a:cs typeface="Times New Roman" panose="02020603050405020304" pitchFamily="18" charset="0"/>
            </a:endParaRPr>
          </a:p>
          <a:p>
            <a:pPr marL="342900" indent="-342900" algn="just" fontAlgn="base">
              <a:lnSpc>
                <a:spcPct val="107000"/>
              </a:lnSpc>
              <a:buClr>
                <a:srgbClr val="000000"/>
              </a:buClr>
              <a:buSzPct val="100000"/>
              <a:buFont typeface="+mj-lt"/>
              <a:buAutoNum type="arabicPeriod"/>
            </a:pPr>
            <a:r>
              <a:rPr lang="fr-CA" sz="1600" b="1" u="none" strike="noStrike" dirty="0">
                <a:effectLst/>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Impliquer</a:t>
            </a:r>
          </a:p>
          <a:p>
            <a:pPr marL="800100" lvl="1" indent="-342900" algn="just" fontAlgn="base">
              <a:lnSpc>
                <a:spcPct val="107000"/>
              </a:lnSpc>
              <a:buClr>
                <a:srgbClr val="000000"/>
              </a:buClr>
              <a:buSzPts val="1100"/>
              <a:buFont typeface="Wingdings" panose="05000000000000000000" pitchFamily="2" charset="2"/>
              <a:buChar char="q"/>
            </a:pPr>
            <a:r>
              <a:rPr lang="fr-FR" sz="1400" dirty="0">
                <a:uFill>
                  <a:solidFill>
                    <a:srgbClr val="000000"/>
                  </a:solidFill>
                </a:uFill>
                <a:latin typeface="Calibri" panose="020F0502020204030204" pitchFamily="34" charset="0"/>
                <a:cs typeface="Times New Roman" panose="02020603050405020304" pitchFamily="18" charset="0"/>
              </a:rPr>
              <a:t>Les gestionnaires de personnel, les cadres supérieurs et tous les employés sont motivés à faire partie du changement dans leur milieu de travail
Les gestionnaires des personnes, les cadres supérieurs et tous les employés attendent avec impatience les changements apportés à leur milieu de travail</a:t>
            </a:r>
            <a:endParaRPr lang="fr-CA" sz="1400" dirty="0">
              <a:uFill>
                <a:solidFill>
                  <a:srgbClr val="000000"/>
                </a:solidFill>
              </a:uFill>
              <a:latin typeface="Calibri" panose="020F0502020204030204" pitchFamily="34" charset="0"/>
              <a:cs typeface="Times New Roman" panose="02020603050405020304" pitchFamily="18" charset="0"/>
            </a:endParaRPr>
          </a:p>
          <a:p>
            <a:pPr marL="800100" lvl="1" indent="-342900" algn="just" fontAlgn="base">
              <a:lnSpc>
                <a:spcPct val="107000"/>
              </a:lnSpc>
              <a:buClr>
                <a:srgbClr val="000000"/>
              </a:buClr>
              <a:buSzPts val="1100"/>
              <a:buFont typeface="Wingdings" panose="05000000000000000000" pitchFamily="2" charset="2"/>
              <a:buChar char="q"/>
            </a:pPr>
            <a:r>
              <a:rPr lang="fr-FR" sz="1400" dirty="0">
                <a:uFill>
                  <a:solidFill>
                    <a:srgbClr val="000000"/>
                  </a:solidFill>
                </a:uFill>
                <a:latin typeface="Calibri" panose="020F0502020204030204" pitchFamily="34" charset="0"/>
                <a:cs typeface="Times New Roman" panose="02020603050405020304" pitchFamily="18" charset="0"/>
              </a:rPr>
              <a:t>Les employés estiment que les gestionnaires de personnel appuient le changement</a:t>
            </a:r>
            <a:endParaRPr lang="fr-CA" sz="1400" dirty="0">
              <a:uFill>
                <a:solidFill>
                  <a:srgbClr val="000000"/>
                </a:solidFill>
              </a:uFill>
              <a:latin typeface="Calibri" panose="020F0502020204030204" pitchFamily="34" charset="0"/>
              <a:cs typeface="Times New Roman" panose="02020603050405020304" pitchFamily="18" charset="0"/>
            </a:endParaRPr>
          </a:p>
          <a:p>
            <a:pPr marL="800100" lvl="1" indent="-342900" algn="just" fontAlgn="base">
              <a:lnSpc>
                <a:spcPct val="107000"/>
              </a:lnSpc>
              <a:buClr>
                <a:srgbClr val="000000"/>
              </a:buClr>
              <a:buSzPts val="1100"/>
              <a:buFont typeface="Wingdings" panose="05000000000000000000" pitchFamily="2" charset="2"/>
              <a:buChar char="q"/>
            </a:pPr>
            <a:r>
              <a:rPr lang="fr-FR" sz="1400" dirty="0">
                <a:uFill>
                  <a:solidFill>
                    <a:srgbClr val="000000"/>
                  </a:solidFill>
                </a:uFill>
                <a:latin typeface="Calibri" panose="020F0502020204030204" pitchFamily="34" charset="0"/>
                <a:cs typeface="Times New Roman" panose="02020603050405020304" pitchFamily="18" charset="0"/>
              </a:rPr>
              <a:t>Les employés estiment que les cadres supérieurs appuient le changement</a:t>
            </a:r>
            <a:endParaRPr lang="fr-CA" sz="1400" dirty="0">
              <a:uFill>
                <a:solidFill>
                  <a:srgbClr val="000000"/>
                </a:solidFill>
              </a:uFill>
              <a:latin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51C7044-FDD6-405F-8DCD-FCA1B47710A4}"/>
              </a:ext>
            </a:extLst>
          </p:cNvPr>
          <p:cNvSpPr txBox="1"/>
          <p:nvPr/>
        </p:nvSpPr>
        <p:spPr>
          <a:xfrm>
            <a:off x="6483220" y="1205194"/>
            <a:ext cx="5160957" cy="4824141"/>
          </a:xfrm>
          <a:prstGeom prst="rect">
            <a:avLst/>
          </a:prstGeom>
          <a:noFill/>
        </p:spPr>
        <p:txBody>
          <a:bodyPr wrap="square">
            <a:spAutoFit/>
          </a:bodyPr>
          <a:lstStyle/>
          <a:p>
            <a:pPr lvl="0" algn="just" fontAlgn="base">
              <a:lnSpc>
                <a:spcPct val="107000"/>
              </a:lnSpc>
              <a:buClr>
                <a:srgbClr val="000000"/>
              </a:buClr>
              <a:buSzPts val="1100"/>
            </a:pPr>
            <a:r>
              <a:rPr lang="fr-CA">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  </a:t>
            </a:r>
            <a:endParaRPr lang="fr-CA" sz="1600" u="none" strike="noStrike">
              <a:effectLst/>
              <a:uFill>
                <a:solidFill>
                  <a:srgbClr val="000000"/>
                </a:solidFill>
              </a:uFill>
              <a:latin typeface="Calibri" panose="020F0502020204030204" pitchFamily="34" charset="0"/>
              <a:ea typeface="Arial" panose="020B0604020202020204" pitchFamily="34" charset="0"/>
              <a:cs typeface="Times New Roman" panose="02020603050405020304" pitchFamily="18" charset="0"/>
            </a:endParaRPr>
          </a:p>
          <a:p>
            <a:pPr marL="342900" indent="-342900" algn="just" fontAlgn="base">
              <a:lnSpc>
                <a:spcPct val="107000"/>
              </a:lnSpc>
              <a:buClr>
                <a:srgbClr val="000000"/>
              </a:buClr>
              <a:buSzPct val="100000"/>
              <a:buFont typeface="+mj-lt"/>
              <a:buAutoNum type="arabicPeriod" startAt="3"/>
            </a:pPr>
            <a:r>
              <a:rPr lang="fr-CA" sz="1600" b="1" u="none" strike="noStrike">
                <a:effectLst/>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Équiper</a:t>
            </a:r>
          </a:p>
          <a:p>
            <a:pPr marL="742950" lvl="1" indent="-285750" algn="just" fontAlgn="base">
              <a:lnSpc>
                <a:spcPct val="107000"/>
              </a:lnSpc>
              <a:buClr>
                <a:srgbClr val="000000"/>
              </a:buClr>
              <a:buSzPts val="1100"/>
              <a:buFont typeface="Wingdings" panose="05000000000000000000" pitchFamily="2" charset="2"/>
              <a:buChar char="q"/>
            </a:pPr>
            <a:r>
              <a:rPr lang="fr-CA" sz="1400">
                <a:uFill>
                  <a:solidFill>
                    <a:srgbClr val="000000"/>
                  </a:solidFill>
                </a:uFill>
                <a:latin typeface="Calibri" panose="020F0502020204030204" pitchFamily="34" charset="0"/>
                <a:cs typeface="Times New Roman" panose="02020603050405020304" pitchFamily="18" charset="0"/>
              </a:rPr>
              <a:t>Les employés savent où aller pour obtenir de l’information sur les changements à venir à leur milieu de travail
Les employés ont les connaissances nécessaires pour réussir dans leur nouvel environnement de travail
Les employés sont confiants qu’ils seront en mesure d’exécuter leurs activités efficacement dans leur futur environnement de travail</a:t>
            </a:r>
          </a:p>
          <a:p>
            <a:pPr marL="742950" lvl="1" indent="-285750" algn="just" fontAlgn="base">
              <a:lnSpc>
                <a:spcPct val="107000"/>
              </a:lnSpc>
              <a:buClr>
                <a:srgbClr val="000000"/>
              </a:buClr>
              <a:buSzPts val="1100"/>
              <a:buFont typeface="Wingdings" panose="05000000000000000000" pitchFamily="2" charset="2"/>
              <a:buChar char="q"/>
            </a:pPr>
            <a:r>
              <a:rPr lang="fr-CA" sz="1400">
                <a:uFill>
                  <a:solidFill>
                    <a:srgbClr val="000000"/>
                  </a:solidFill>
                </a:uFill>
                <a:latin typeface="Calibri" panose="020F0502020204030204" pitchFamily="34" charset="0"/>
                <a:cs typeface="Times New Roman" panose="02020603050405020304" pitchFamily="18" charset="0"/>
              </a:rPr>
              <a:t>Les employés ont accès à des ressources (formation/personnes) pour acquérir les capacités de travailler efficacement dans leur nouveau milieu de travail
</a:t>
            </a:r>
            <a:endParaRPr lang="fr-CA" sz="1600" b="1" u="none" strike="noStrike">
              <a:effectLst/>
              <a:uFill>
                <a:solidFill>
                  <a:srgbClr val="000000"/>
                </a:solidFill>
              </a:uFill>
              <a:latin typeface="Calibri" panose="020F0502020204030204" pitchFamily="34" charset="0"/>
              <a:ea typeface="Arial" panose="020B0604020202020204" pitchFamily="34" charset="0"/>
              <a:cs typeface="Times New Roman" panose="02020603050405020304" pitchFamily="18" charset="0"/>
            </a:endParaRPr>
          </a:p>
          <a:p>
            <a:pPr marL="342900" indent="-342900" algn="just" fontAlgn="base">
              <a:lnSpc>
                <a:spcPct val="107000"/>
              </a:lnSpc>
              <a:buClr>
                <a:srgbClr val="000000"/>
              </a:buClr>
              <a:buSzPct val="100000"/>
              <a:buFont typeface="+mj-lt"/>
              <a:buAutoNum type="arabicPeriod" startAt="3"/>
            </a:pPr>
            <a:r>
              <a:rPr lang="fr-CA" sz="1600" b="1" u="none" strike="noStrike">
                <a:effectLst/>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Renforcer</a:t>
            </a:r>
          </a:p>
          <a:p>
            <a:pPr marL="742950" lvl="1" indent="-285750" algn="just" fontAlgn="base">
              <a:lnSpc>
                <a:spcPct val="107000"/>
              </a:lnSpc>
              <a:buClr>
                <a:srgbClr val="000000"/>
              </a:buClr>
              <a:buSzPts val="1100"/>
              <a:buFont typeface="Wingdings" panose="05000000000000000000" pitchFamily="2" charset="2"/>
              <a:buChar char="q"/>
            </a:pPr>
            <a:r>
              <a:rPr lang="fr-CA" sz="1400">
                <a:uFill>
                  <a:solidFill>
                    <a:srgbClr val="000000"/>
                  </a:solidFill>
                </a:uFill>
                <a:latin typeface="Calibri" panose="020F0502020204030204" pitchFamily="34" charset="0"/>
                <a:cs typeface="Times New Roman" panose="02020603050405020304" pitchFamily="18" charset="0"/>
              </a:rPr>
              <a:t>Les employés estiment que l’organisation aide ses employés à travailler de manière mobile
Les cadres supérieurs sont favorables à de nouvelles méthodes de travail</a:t>
            </a:r>
          </a:p>
          <a:p>
            <a:pPr marL="742950" lvl="1" indent="-285750" algn="just" fontAlgn="base">
              <a:lnSpc>
                <a:spcPct val="107000"/>
              </a:lnSpc>
              <a:buClr>
                <a:srgbClr val="000000"/>
              </a:buClr>
              <a:buSzPts val="1100"/>
              <a:buFont typeface="Wingdings" panose="05000000000000000000" pitchFamily="2" charset="2"/>
              <a:buChar char="q"/>
            </a:pPr>
            <a:r>
              <a:rPr lang="fr-CA" sz="1400">
                <a:uFill>
                  <a:solidFill>
                    <a:srgbClr val="000000"/>
                  </a:solidFill>
                </a:uFill>
                <a:latin typeface="Calibri" panose="020F0502020204030204" pitchFamily="34" charset="0"/>
                <a:cs typeface="Times New Roman" panose="02020603050405020304" pitchFamily="18" charset="0"/>
              </a:rPr>
              <a:t>Les gestionnaires de personnel sont favorables à de nouvelles méthodes de travail</a:t>
            </a:r>
          </a:p>
        </p:txBody>
      </p:sp>
      <p:sp>
        <p:nvSpPr>
          <p:cNvPr id="8" name="TextBox 7">
            <a:extLst>
              <a:ext uri="{FF2B5EF4-FFF2-40B4-BE49-F238E27FC236}">
                <a16:creationId xmlns:a16="http://schemas.microsoft.com/office/drawing/2014/main" id="{6684B537-8CDD-4098-8290-33EC570D0647}"/>
              </a:ext>
            </a:extLst>
          </p:cNvPr>
          <p:cNvSpPr txBox="1"/>
          <p:nvPr/>
        </p:nvSpPr>
        <p:spPr>
          <a:xfrm>
            <a:off x="508759" y="236118"/>
            <a:ext cx="11006344" cy="312650"/>
          </a:xfrm>
          <a:prstGeom prst="rect">
            <a:avLst/>
          </a:prstGeom>
          <a:solidFill>
            <a:srgbClr val="FFFF00"/>
          </a:solidFill>
        </p:spPr>
        <p:txBody>
          <a:bodyPr wrap="square">
            <a:spAutoFit/>
          </a:bodyPr>
          <a:lstStyle/>
          <a:p>
            <a:pPr lvl="0" algn="just" fontAlgn="base">
              <a:lnSpc>
                <a:spcPct val="107000"/>
              </a:lnSpc>
              <a:buClr>
                <a:srgbClr val="000000"/>
              </a:buClr>
              <a:buSzPts val="1100"/>
            </a:pPr>
            <a:r>
              <a:rPr lang="fr-FR" sz="1400" b="1"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[FACULTATIF] Si vous avez ajouté des objectifs supplémentaires à la page Objectifs, assurez-vous d’inclure leurs résultats attendus ici.</a:t>
            </a:r>
            <a:endParaRPr lang="en-CA" sz="1400" b="1" u="none" strike="noStrike" dirty="0">
              <a:effectLst/>
              <a:uFill>
                <a:solidFill>
                  <a:srgbClr val="000000"/>
                </a:solidFill>
              </a:uFill>
              <a:latin typeface="Calibri" panose="020F050202020403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8586679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fr-FR" dirty="0"/>
              <a:t>Inventaire des changements et évaluation des répercussions</a:t>
            </a:r>
            <a:endParaRPr lang="en-US" dirty="0"/>
          </a:p>
        </p:txBody>
      </p:sp>
      <p:pic>
        <p:nvPicPr>
          <p:cNvPr id="3" name="Picture 2" descr="Image d'un exemple de résultats d'un inventaire des changements et évaluation des répercussions">
            <a:extLst>
              <a:ext uri="{FF2B5EF4-FFF2-40B4-BE49-F238E27FC236}">
                <a16:creationId xmlns:a16="http://schemas.microsoft.com/office/drawing/2014/main" id="{28BF86D5-C644-4DF4-AB35-326CE8B0BA5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552188" y="1385888"/>
            <a:ext cx="6511429" cy="5140179"/>
          </a:xfrm>
          <a:prstGeom prst="rect">
            <a:avLst/>
          </a:prstGeom>
        </p:spPr>
      </p:pic>
      <p:sp>
        <p:nvSpPr>
          <p:cNvPr id="13" name="TextBox 12">
            <a:extLst>
              <a:ext uri="{FF2B5EF4-FFF2-40B4-BE49-F238E27FC236}">
                <a16:creationId xmlns:a16="http://schemas.microsoft.com/office/drawing/2014/main" id="{C7FD7BFB-E972-49D0-B2F3-C6F15C9A9028}"/>
              </a:ext>
            </a:extLst>
          </p:cNvPr>
          <p:cNvSpPr txBox="1"/>
          <p:nvPr/>
        </p:nvSpPr>
        <p:spPr>
          <a:xfrm rot="20047874">
            <a:off x="4450591" y="3244333"/>
            <a:ext cx="2714625" cy="830997"/>
          </a:xfrm>
          <a:prstGeom prst="rect">
            <a:avLst/>
          </a:prstGeom>
          <a:noFill/>
        </p:spPr>
        <p:txBody>
          <a:bodyPr wrap="square">
            <a:spAutoFit/>
          </a:bodyPr>
          <a:lstStyle/>
          <a:p>
            <a:r>
              <a:rPr lang="en-US" sz="4800" dirty="0">
                <a:highlight>
                  <a:srgbClr val="FFFF00"/>
                </a:highlight>
              </a:rPr>
              <a:t>EXEMPLE</a:t>
            </a:r>
            <a:endParaRPr lang="en-CA" sz="4800" dirty="0">
              <a:highlight>
                <a:srgbClr val="FFFF00"/>
              </a:highlight>
            </a:endParaRPr>
          </a:p>
        </p:txBody>
      </p:sp>
      <p:sp>
        <p:nvSpPr>
          <p:cNvPr id="14" name="TextBox 13">
            <a:extLst>
              <a:ext uri="{FF2B5EF4-FFF2-40B4-BE49-F238E27FC236}">
                <a16:creationId xmlns:a16="http://schemas.microsoft.com/office/drawing/2014/main" id="{E5CCDC82-94EC-43E1-8317-39090BCA8736}"/>
              </a:ext>
            </a:extLst>
          </p:cNvPr>
          <p:cNvSpPr txBox="1"/>
          <p:nvPr/>
        </p:nvSpPr>
        <p:spPr>
          <a:xfrm>
            <a:off x="145197" y="155844"/>
            <a:ext cx="11006344" cy="312650"/>
          </a:xfrm>
          <a:prstGeom prst="rect">
            <a:avLst/>
          </a:prstGeom>
          <a:solidFill>
            <a:srgbClr val="FFFF00"/>
          </a:solidFill>
        </p:spPr>
        <p:txBody>
          <a:bodyPr wrap="square">
            <a:spAutoFit/>
          </a:bodyPr>
          <a:lstStyle/>
          <a:p>
            <a:pPr lvl="0" algn="just" fontAlgn="base">
              <a:lnSpc>
                <a:spcPct val="107000"/>
              </a:lnSpc>
              <a:buClr>
                <a:srgbClr val="000000"/>
              </a:buClr>
              <a:buSzPts val="1100"/>
            </a:pPr>
            <a:r>
              <a:rPr lang="fr-FR" sz="1400" b="1"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Inclure les résultats de votre inventaire des changements et évaluation des répercussions</a:t>
            </a:r>
            <a:endParaRPr lang="en-CA" sz="1400" u="none" strike="noStrike" dirty="0">
              <a:effectLst/>
              <a:uFill>
                <a:solidFill>
                  <a:srgbClr val="000000"/>
                </a:solidFill>
              </a:uFill>
              <a:latin typeface="Calibri" panose="020F050202020403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703350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fr-CA"/>
              <a:t>Tableau des contributeurs</a:t>
            </a:r>
          </a:p>
        </p:txBody>
      </p:sp>
      <p:pic>
        <p:nvPicPr>
          <p:cNvPr id="4" name="Picture 3" descr="Image d'un exemple de résultats de tableau des contributeurs">
            <a:extLst>
              <a:ext uri="{FF2B5EF4-FFF2-40B4-BE49-F238E27FC236}">
                <a16:creationId xmlns:a16="http://schemas.microsoft.com/office/drawing/2014/main" id="{E3B03FF2-3510-4137-BCE9-27251F0DB5A4}"/>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327895" y="1446513"/>
            <a:ext cx="9536208" cy="4718477"/>
          </a:xfrm>
          <a:prstGeom prst="rect">
            <a:avLst/>
          </a:prstGeom>
        </p:spPr>
      </p:pic>
      <p:sp>
        <p:nvSpPr>
          <p:cNvPr id="13" name="TextBox 12">
            <a:extLst>
              <a:ext uri="{FF2B5EF4-FFF2-40B4-BE49-F238E27FC236}">
                <a16:creationId xmlns:a16="http://schemas.microsoft.com/office/drawing/2014/main" id="{C7FD7BFB-E972-49D0-B2F3-C6F15C9A9028}"/>
              </a:ext>
            </a:extLst>
          </p:cNvPr>
          <p:cNvSpPr txBox="1"/>
          <p:nvPr/>
        </p:nvSpPr>
        <p:spPr>
          <a:xfrm rot="20047874">
            <a:off x="5008856" y="3244332"/>
            <a:ext cx="2714625" cy="830997"/>
          </a:xfrm>
          <a:prstGeom prst="rect">
            <a:avLst/>
          </a:prstGeom>
          <a:noFill/>
        </p:spPr>
        <p:txBody>
          <a:bodyPr wrap="square">
            <a:spAutoFit/>
          </a:bodyPr>
          <a:lstStyle/>
          <a:p>
            <a:r>
              <a:rPr lang="en-US" sz="4800" dirty="0">
                <a:highlight>
                  <a:srgbClr val="FFFF00"/>
                </a:highlight>
              </a:rPr>
              <a:t>EXEMPLE</a:t>
            </a:r>
            <a:endParaRPr lang="en-CA" sz="4800" dirty="0">
              <a:highlight>
                <a:srgbClr val="FFFF00"/>
              </a:highlight>
            </a:endParaRPr>
          </a:p>
        </p:txBody>
      </p:sp>
      <p:sp>
        <p:nvSpPr>
          <p:cNvPr id="14" name="TextBox 13">
            <a:extLst>
              <a:ext uri="{FF2B5EF4-FFF2-40B4-BE49-F238E27FC236}">
                <a16:creationId xmlns:a16="http://schemas.microsoft.com/office/drawing/2014/main" id="{E5CCDC82-94EC-43E1-8317-39090BCA8736}"/>
              </a:ext>
            </a:extLst>
          </p:cNvPr>
          <p:cNvSpPr txBox="1"/>
          <p:nvPr/>
        </p:nvSpPr>
        <p:spPr>
          <a:xfrm>
            <a:off x="145197" y="155844"/>
            <a:ext cx="11006344" cy="312650"/>
          </a:xfrm>
          <a:prstGeom prst="rect">
            <a:avLst/>
          </a:prstGeom>
          <a:solidFill>
            <a:srgbClr val="FFFF00"/>
          </a:solidFill>
        </p:spPr>
        <p:txBody>
          <a:bodyPr wrap="square">
            <a:spAutoFit/>
          </a:bodyPr>
          <a:lstStyle/>
          <a:p>
            <a:pPr lvl="0" algn="just" fontAlgn="base">
              <a:lnSpc>
                <a:spcPct val="107000"/>
              </a:lnSpc>
              <a:buClr>
                <a:srgbClr val="000000"/>
              </a:buClr>
              <a:buSzPts val="1100"/>
            </a:pPr>
            <a:r>
              <a:rPr lang="fr-FR" sz="1400" b="1"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Inclure les résultats de votre tableau des contributeurs </a:t>
            </a:r>
            <a:endParaRPr lang="en-CA" sz="1400" u="none" strike="noStrike" dirty="0">
              <a:effectLst/>
              <a:uFill>
                <a:solidFill>
                  <a:srgbClr val="000000"/>
                </a:solidFill>
              </a:uFill>
              <a:latin typeface="Calibri" panose="020F050202020403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4007457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9714CF0-D6D1-47C9-A331-9A2C0423FFCE}"/>
              </a:ext>
            </a:extLst>
          </p:cNvPr>
          <p:cNvSpPr>
            <a:spLocks noGrp="1"/>
          </p:cNvSpPr>
          <p:nvPr>
            <p:ph type="title"/>
          </p:nvPr>
        </p:nvSpPr>
        <p:spPr/>
        <p:txBody>
          <a:bodyPr>
            <a:normAutofit/>
          </a:bodyPr>
          <a:lstStyle/>
          <a:p>
            <a:r>
              <a:rPr lang="fr-CA"/>
              <a:t>Comment utiliser ce document</a:t>
            </a:r>
          </a:p>
        </p:txBody>
      </p:sp>
      <p:sp>
        <p:nvSpPr>
          <p:cNvPr id="6" name="TextBox 5">
            <a:extLst>
              <a:ext uri="{FF2B5EF4-FFF2-40B4-BE49-F238E27FC236}">
                <a16:creationId xmlns:a16="http://schemas.microsoft.com/office/drawing/2014/main" id="{B070CF94-C053-4ADE-8FC2-F63B047182DD}"/>
              </a:ext>
            </a:extLst>
          </p:cNvPr>
          <p:cNvSpPr txBox="1"/>
          <p:nvPr/>
        </p:nvSpPr>
        <p:spPr>
          <a:xfrm>
            <a:off x="508759" y="1623527"/>
            <a:ext cx="10921241" cy="3416320"/>
          </a:xfrm>
          <a:prstGeom prst="rect">
            <a:avLst/>
          </a:prstGeom>
          <a:noFill/>
        </p:spPr>
        <p:txBody>
          <a:bodyPr wrap="square" rtlCol="0">
            <a:spAutoFit/>
          </a:bodyPr>
          <a:lstStyle/>
          <a:p>
            <a:endParaRPr lang="fr-CA"/>
          </a:p>
          <a:p>
            <a:r>
              <a:rPr lang="fr-CA"/>
              <a:t>Pour utiliser ce modèle, nous vous recommandons fortement de remplir les 3 premiers onglets du Cahier de travail de la GdC: </a:t>
            </a:r>
          </a:p>
          <a:p>
            <a:pPr marL="800100" lvl="1" indent="-342900">
              <a:buFont typeface="+mj-lt"/>
              <a:buAutoNum type="arabicPeriod"/>
            </a:pPr>
            <a:r>
              <a:rPr lang="fr-CA"/>
              <a:t>Formulaire PRET (Section de l’état de préparation au changement)</a:t>
            </a:r>
          </a:p>
          <a:p>
            <a:pPr marL="800100" lvl="1" indent="-342900">
              <a:buFont typeface="+mj-lt"/>
              <a:buAutoNum type="arabicPeriod"/>
            </a:pPr>
            <a:r>
              <a:rPr lang="fr-CA"/>
              <a:t>Inventaire des changements et évaluation des répercussions </a:t>
            </a:r>
          </a:p>
          <a:p>
            <a:pPr marL="800100" lvl="1" indent="-342900">
              <a:buFont typeface="+mj-lt"/>
              <a:buAutoNum type="arabicPeriod"/>
            </a:pPr>
            <a:r>
              <a:rPr lang="fr-CA"/>
              <a:t>Tableau des contributeurs </a:t>
            </a:r>
          </a:p>
          <a:p>
            <a:endParaRPr lang="fr-CA" b="0" i="0">
              <a:effectLst/>
            </a:endParaRPr>
          </a:p>
          <a:p>
            <a:r>
              <a:rPr lang="fr-CA"/>
              <a:t>Les résultats de ces 3 documents d’évaluation vous fourniront des informations qui vous aideront à transformer cette stratégie de GdC prédéfinie en une stratégie qui sera adaptée aux besoins de votre organisation. </a:t>
            </a:r>
          </a:p>
          <a:p>
            <a:r>
              <a:rPr lang="fr-CA"/>
              <a:t>
Tout au long de ce document, il y a des conseils et des recommandations </a:t>
            </a:r>
            <a:r>
              <a:rPr lang="fr-CA">
                <a:highlight>
                  <a:srgbClr val="FFFF00"/>
                </a:highlight>
              </a:rPr>
              <a:t>surlignées en jaune </a:t>
            </a:r>
            <a:r>
              <a:rPr lang="fr-CA"/>
              <a:t>sur la façon d’adapter chaque page.</a:t>
            </a:r>
            <a:endParaRPr lang="fr-CA" b="0" i="0">
              <a:effectLst/>
            </a:endParaRPr>
          </a:p>
        </p:txBody>
      </p:sp>
      <p:sp>
        <p:nvSpPr>
          <p:cNvPr id="8" name="TextBox 7">
            <a:extLst>
              <a:ext uri="{FF2B5EF4-FFF2-40B4-BE49-F238E27FC236}">
                <a16:creationId xmlns:a16="http://schemas.microsoft.com/office/drawing/2014/main" id="{5129F9C4-A2E8-4369-AEAE-F6E721E533FE}"/>
              </a:ext>
            </a:extLst>
          </p:cNvPr>
          <p:cNvSpPr txBox="1"/>
          <p:nvPr/>
        </p:nvSpPr>
        <p:spPr>
          <a:xfrm>
            <a:off x="6840316" y="648085"/>
            <a:ext cx="5351684" cy="646331"/>
          </a:xfrm>
          <a:prstGeom prst="rect">
            <a:avLst/>
          </a:prstGeom>
          <a:noFill/>
        </p:spPr>
        <p:txBody>
          <a:bodyPr wrap="square">
            <a:spAutoFit/>
          </a:bodyPr>
          <a:lstStyle/>
          <a:p>
            <a:r>
              <a:rPr lang="fr-FR" b="1" i="1">
                <a:solidFill>
                  <a:srgbClr val="FF0000"/>
                </a:solidFill>
              </a:rPr>
              <a:t>Instructions – Supprimez cette page avant utilisation
</a:t>
            </a:r>
            <a:endParaRPr lang="en-US" sz="1800" b="1" i="1" dirty="0">
              <a:solidFill>
                <a:srgbClr val="FF0000"/>
              </a:solidFill>
              <a:latin typeface="+mn-lt"/>
            </a:endParaRPr>
          </a:p>
        </p:txBody>
      </p:sp>
    </p:spTree>
    <p:extLst>
      <p:ext uri="{BB962C8B-B14F-4D97-AF65-F5344CB8AC3E}">
        <p14:creationId xmlns:p14="http://schemas.microsoft.com/office/powerpoint/2010/main" val="1094067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normAutofit/>
          </a:bodyPr>
          <a:lstStyle/>
          <a:p>
            <a:r>
              <a:rPr lang="fr-FR" dirty="0"/>
              <a:t>Contexte : Vision organisationnelle et de projet</a:t>
            </a:r>
            <a:endParaRPr lang="en-US" dirty="0"/>
          </a:p>
        </p:txBody>
      </p:sp>
      <p:sp>
        <p:nvSpPr>
          <p:cNvPr id="13" name="TextBox 12">
            <a:extLst>
              <a:ext uri="{FF2B5EF4-FFF2-40B4-BE49-F238E27FC236}">
                <a16:creationId xmlns:a16="http://schemas.microsoft.com/office/drawing/2014/main" id="{DC57D075-8405-4843-9F3F-03FBDFA84CF1}"/>
              </a:ext>
            </a:extLst>
          </p:cNvPr>
          <p:cNvSpPr txBox="1"/>
          <p:nvPr/>
        </p:nvSpPr>
        <p:spPr>
          <a:xfrm>
            <a:off x="606489" y="1490924"/>
            <a:ext cx="11006345" cy="4522249"/>
          </a:xfrm>
          <a:prstGeom prst="rect">
            <a:avLst/>
          </a:prstGeom>
          <a:solidFill>
            <a:schemeClr val="accent2">
              <a:lumMod val="40000"/>
              <a:lumOff val="60000"/>
            </a:schemeClr>
          </a:solidFill>
        </p:spPr>
        <p:txBody>
          <a:bodyPr wrap="square">
            <a:noAutofit/>
          </a:bodyPr>
          <a:lstStyle>
            <a:defPPr>
              <a:defRPr lang="en-US"/>
            </a:defPPr>
            <a:lvl1pPr>
              <a:defRPr b="0" i="0" u="none" strike="noStrike">
                <a:solidFill>
                  <a:srgbClr val="000000"/>
                </a:solidFill>
                <a:effectLst/>
                <a:latin typeface="Century Gothic" panose="020B0502020202020204" pitchFamily="34" charset="0"/>
              </a:defRPr>
            </a:lvl1pPr>
          </a:lstStyle>
          <a:p>
            <a:pPr marL="457200"/>
            <a:r>
              <a:rPr lang="fr-FR" sz="1600" i="1" dirty="0">
                <a:highlight>
                  <a:srgbClr val="FFFF00"/>
                </a:highlight>
                <a:latin typeface="+mn-lt"/>
              </a:rPr>
              <a:t>[EXEMPLE] 
Après avoir travaillé à domicile au cours des deux dernières années, il est maintenant temps de regarder vers l’avenir et de planifier notre retour au travail.
</a:t>
            </a:r>
            <a:r>
              <a:rPr lang="fr-FR" sz="1600" b="1" i="1" dirty="0">
                <a:highlight>
                  <a:srgbClr val="FFFF00"/>
                </a:highlight>
                <a:latin typeface="+mn-lt"/>
              </a:rPr>
              <a:t>[L’organisation] </a:t>
            </a:r>
            <a:r>
              <a:rPr lang="fr-FR" sz="1600" i="1" dirty="0">
                <a:highlight>
                  <a:srgbClr val="FFFF00"/>
                </a:highlight>
                <a:latin typeface="+mn-lt"/>
              </a:rPr>
              <a:t>participera au Programme de transformation du milieu de travail, qui vise à fournir un milieu de travail modernisé à l’échelle du ministère qui appuiera tous les employés dans un nouveau modèle de travail hybride.
L’espace à </a:t>
            </a:r>
            <a:r>
              <a:rPr lang="fr-FR" sz="1600" b="1" i="1" dirty="0">
                <a:highlight>
                  <a:srgbClr val="FFFF00"/>
                </a:highlight>
                <a:latin typeface="+mn-lt"/>
              </a:rPr>
              <a:t>[Emplacement] </a:t>
            </a:r>
            <a:r>
              <a:rPr lang="fr-FR" sz="1600" i="1" dirty="0">
                <a:highlight>
                  <a:srgbClr val="FFFF00"/>
                </a:highlight>
                <a:latin typeface="+mn-lt"/>
              </a:rPr>
              <a:t>sera conçu pour favoriser une culture d’innovation et améliorer la technologie numérique afin d’encourager la collaboration, la souplesse et l’efficacité à l’échelle du gouvernement. Il intégrera également la durabilité et améliorera la santé et le bien-être global des employés et assurera l’inclusivité pour tous. 
Comme point de départ de notre modèle hybride, les employés auront le choix de travailler à partir du bureau en fonction des exigences opérationnelles, des fonctions ou des préférences personnelles. Avec la flexibilité à l’esprit, ce modèle de travail peut évoluer au fil du temps en fonction de la rétroaction des employés. 
Nous continuerons de nous adapter et d’offrir du soutien à tous les employés au cours de ce projet de modernisation. Ensemble, nos contributions contribuent à façonner l’avenir de notre organisation!
</a:t>
            </a:r>
            <a:endParaRPr lang="en-CA" sz="1200" i="1" dirty="0">
              <a:solidFill>
                <a:schemeClr val="tx1"/>
              </a:solidFill>
              <a:effectLst/>
              <a:highlight>
                <a:srgbClr val="FFFF00"/>
              </a:highlight>
              <a:latin typeface="+mn-lt"/>
              <a:ea typeface="Calibri" panose="020F0502020204030204" pitchFamily="34" charset="0"/>
            </a:endParaRPr>
          </a:p>
        </p:txBody>
      </p:sp>
      <p:sp>
        <p:nvSpPr>
          <p:cNvPr id="7" name="Content Placeholder 6"/>
          <p:cNvSpPr>
            <a:spLocks noGrp="1"/>
          </p:cNvSpPr>
          <p:nvPr>
            <p:ph idx="15"/>
          </p:nvPr>
        </p:nvSpPr>
        <p:spPr>
          <a:xfrm>
            <a:off x="606490" y="144608"/>
            <a:ext cx="9551301" cy="323502"/>
          </a:xfrm>
        </p:spPr>
        <p:txBody>
          <a:bodyPr>
            <a:noAutofit/>
          </a:bodyPr>
          <a:lstStyle/>
          <a:p>
            <a:pPr marL="0" indent="0">
              <a:buNone/>
            </a:pPr>
            <a:r>
              <a:rPr lang="fr-FR" sz="1400" b="1" dirty="0">
                <a:highlight>
                  <a:srgbClr val="FFFF00"/>
                </a:highlight>
                <a:latin typeface="+mn-lt"/>
              </a:rPr>
              <a:t>Inclure ici la vision élaborée en collaboration avec le Groupe conseil stratégique pour le milieu de travail (SWAGS) de SPAC et approuvée par vos cadres supérieurs
</a:t>
            </a:r>
            <a:endParaRPr lang="en-US" sz="1400" b="1" dirty="0">
              <a:highlight>
                <a:srgbClr val="FFFF00"/>
              </a:highlight>
              <a:latin typeface="+mn-lt"/>
            </a:endParaRPr>
          </a:p>
        </p:txBody>
      </p:sp>
    </p:spTree>
    <p:extLst>
      <p:ext uri="{BB962C8B-B14F-4D97-AF65-F5344CB8AC3E}">
        <p14:creationId xmlns:p14="http://schemas.microsoft.com/office/powerpoint/2010/main" val="3120767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5"/>
          </p:nvPr>
        </p:nvSpPr>
        <p:spPr>
          <a:xfrm>
            <a:off x="175589" y="133852"/>
            <a:ext cx="11339515" cy="543162"/>
          </a:xfrm>
          <a:solidFill>
            <a:srgbClr val="FFFF00"/>
          </a:solidFill>
        </p:spPr>
        <p:txBody>
          <a:bodyPr wrap="square">
            <a:spAutoFit/>
          </a:bodyPr>
          <a:lstStyle/>
          <a:p>
            <a:pPr marL="0" indent="0" algn="just" fontAlgn="base">
              <a:lnSpc>
                <a:spcPct val="107000"/>
              </a:lnSpc>
              <a:buClr>
                <a:srgbClr val="000000"/>
              </a:buClr>
              <a:buSzPts val="1100"/>
              <a:buNone/>
            </a:pPr>
            <a:r>
              <a:rPr lang="fr-FR" sz="1400" dirty="0">
                <a:uFill>
                  <a:solidFill>
                    <a:srgbClr val="000000"/>
                  </a:solidFill>
                </a:uFill>
                <a:latin typeface="Calibri" panose="020F0502020204030204" pitchFamily="34" charset="0"/>
                <a:cs typeface="Times New Roman" panose="02020603050405020304" pitchFamily="18" charset="0"/>
              </a:rPr>
              <a:t>Voici les 4 énoncés de </a:t>
            </a:r>
            <a:r>
              <a:rPr lang="fr-FR" sz="1400" b="1" dirty="0">
                <a:uFill>
                  <a:solidFill>
                    <a:srgbClr val="000000"/>
                  </a:solidFill>
                </a:uFill>
                <a:latin typeface="Calibri" panose="020F0502020204030204" pitchFamily="34" charset="0"/>
                <a:cs typeface="Times New Roman" panose="02020603050405020304" pitchFamily="18" charset="0"/>
              </a:rPr>
              <a:t>l’état de préparation à la gestion de projet </a:t>
            </a:r>
            <a:r>
              <a:rPr lang="fr-FR" sz="1400" dirty="0">
                <a:uFill>
                  <a:solidFill>
                    <a:srgbClr val="000000"/>
                  </a:solidFill>
                </a:uFill>
                <a:latin typeface="Calibri" panose="020F0502020204030204" pitchFamily="34" charset="0"/>
                <a:cs typeface="Times New Roman" panose="02020603050405020304" pitchFamily="18" charset="0"/>
              </a:rPr>
              <a:t>inclus dans le PRET. Si ils sont vrais pour votre organisation, incluez-les ici comme contexte. Si les énoncés correspondent quelque peu ou peu à la réalité de votre organisation, incluez-les dans à la page Risques et considérations.</a:t>
            </a:r>
            <a:endParaRPr lang="en-US" sz="1400" dirty="0">
              <a:uFill>
                <a:solidFill>
                  <a:srgbClr val="000000"/>
                </a:solidFill>
              </a:uFill>
              <a:latin typeface="Calibri" panose="020F0502020204030204" pitchFamily="34" charset="0"/>
              <a:cs typeface="Times New Roman" panose="02020603050405020304" pitchFamily="18" charset="0"/>
            </a:endParaRPr>
          </a:p>
        </p:txBody>
      </p:sp>
      <p:sp>
        <p:nvSpPr>
          <p:cNvPr id="11" name="Title 10"/>
          <p:cNvSpPr>
            <a:spLocks noGrp="1"/>
          </p:cNvSpPr>
          <p:nvPr>
            <p:ph type="title"/>
          </p:nvPr>
        </p:nvSpPr>
        <p:spPr/>
        <p:txBody>
          <a:bodyPr>
            <a:normAutofit/>
          </a:bodyPr>
          <a:lstStyle/>
          <a:p>
            <a:r>
              <a:rPr lang="fr-FR" dirty="0"/>
              <a:t>Contexte : État de préparation à la gestion de projet</a:t>
            </a:r>
            <a:endParaRPr lang="en-US" dirty="0"/>
          </a:p>
        </p:txBody>
      </p:sp>
      <p:sp>
        <p:nvSpPr>
          <p:cNvPr id="5" name="TextBox 4">
            <a:extLst>
              <a:ext uri="{FF2B5EF4-FFF2-40B4-BE49-F238E27FC236}">
                <a16:creationId xmlns:a16="http://schemas.microsoft.com/office/drawing/2014/main" id="{E94E8B23-00D5-4C6A-8066-0BF8EA72C6BB}"/>
              </a:ext>
            </a:extLst>
          </p:cNvPr>
          <p:cNvSpPr txBox="1"/>
          <p:nvPr/>
        </p:nvSpPr>
        <p:spPr>
          <a:xfrm>
            <a:off x="511718" y="1488245"/>
            <a:ext cx="11003386" cy="923330"/>
          </a:xfrm>
          <a:prstGeom prst="rect">
            <a:avLst/>
          </a:prstGeom>
          <a:solidFill>
            <a:schemeClr val="accent2">
              <a:lumMod val="40000"/>
              <a:lumOff val="60000"/>
            </a:schemeClr>
          </a:solidFill>
        </p:spPr>
        <p:txBody>
          <a:bodyPr wrap="square">
            <a:spAutoFit/>
          </a:bodyPr>
          <a:lstStyle>
            <a:defPPr>
              <a:defRPr lang="en-US"/>
            </a:defPPr>
            <a:lvl1pPr>
              <a:defRPr b="0" i="0" u="none" strike="noStrike">
                <a:solidFill>
                  <a:srgbClr val="000000"/>
                </a:solidFill>
                <a:effectLst/>
                <a:latin typeface="Century Gothic" panose="020B0502020202020204" pitchFamily="34" charset="0"/>
              </a:defRPr>
            </a:lvl1pPr>
          </a:lstStyle>
          <a:p>
            <a:r>
              <a:rPr lang="fr-FR" dirty="0">
                <a:latin typeface="+mn-lt"/>
              </a:rPr>
              <a:t>La stratégie de milieu de travail de notre organisation est soutenue par un parrain de projet qui peut être actif et visible tout au long du projet. Le parrain du projet a l’autorité nécessaire sur les personnes, les processus et les systèmes pour autoriser et financer les changements nécessaires. </a:t>
            </a:r>
            <a:endParaRPr lang="en-CA" dirty="0">
              <a:latin typeface="+mn-lt"/>
            </a:endParaRPr>
          </a:p>
        </p:txBody>
      </p:sp>
      <p:sp>
        <p:nvSpPr>
          <p:cNvPr id="8" name="TextBox 7">
            <a:extLst>
              <a:ext uri="{FF2B5EF4-FFF2-40B4-BE49-F238E27FC236}">
                <a16:creationId xmlns:a16="http://schemas.microsoft.com/office/drawing/2014/main" id="{CD0C2F60-245B-4308-891F-253AD3EC420C}"/>
              </a:ext>
            </a:extLst>
          </p:cNvPr>
          <p:cNvSpPr txBox="1"/>
          <p:nvPr/>
        </p:nvSpPr>
        <p:spPr>
          <a:xfrm>
            <a:off x="508758" y="2605989"/>
            <a:ext cx="11006345" cy="923330"/>
          </a:xfrm>
          <a:prstGeom prst="rect">
            <a:avLst/>
          </a:prstGeom>
          <a:solidFill>
            <a:schemeClr val="accent2">
              <a:lumMod val="20000"/>
              <a:lumOff val="80000"/>
            </a:schemeClr>
          </a:solidFill>
        </p:spPr>
        <p:txBody>
          <a:bodyPr wrap="square">
            <a:spAutoFit/>
          </a:bodyPr>
          <a:lstStyle/>
          <a:p>
            <a:r>
              <a:rPr lang="fr-FR" dirty="0">
                <a:solidFill>
                  <a:srgbClr val="000000"/>
                </a:solidFill>
              </a:rPr>
              <a:t>Les cadres supérieurs de notre organisation ont fait de la modernisation du milieu de travail une priorité. Ils sont prêts à communiquer ce changement dans le contexte d’autres priorités concurrentes et sont prêts à passer à la parole. </a:t>
            </a:r>
            <a:endParaRPr lang="en-CA" dirty="0"/>
          </a:p>
        </p:txBody>
      </p:sp>
      <p:sp>
        <p:nvSpPr>
          <p:cNvPr id="9" name="TextBox 8">
            <a:extLst>
              <a:ext uri="{FF2B5EF4-FFF2-40B4-BE49-F238E27FC236}">
                <a16:creationId xmlns:a16="http://schemas.microsoft.com/office/drawing/2014/main" id="{2307928C-A0E2-4BF9-8898-F2A02A48BF35}"/>
              </a:ext>
            </a:extLst>
          </p:cNvPr>
          <p:cNvSpPr txBox="1"/>
          <p:nvPr/>
        </p:nvSpPr>
        <p:spPr>
          <a:xfrm>
            <a:off x="508758" y="3723733"/>
            <a:ext cx="11006346" cy="923330"/>
          </a:xfrm>
          <a:prstGeom prst="rect">
            <a:avLst/>
          </a:prstGeom>
          <a:solidFill>
            <a:schemeClr val="accent2">
              <a:lumMod val="20000"/>
              <a:lumOff val="80000"/>
            </a:schemeClr>
          </a:solidFill>
        </p:spPr>
        <p:txBody>
          <a:bodyPr wrap="square">
            <a:spAutoFit/>
          </a:bodyPr>
          <a:lstStyle/>
          <a:p>
            <a:r>
              <a:rPr lang="fr-FR" dirty="0">
                <a:solidFill>
                  <a:srgbClr val="000000"/>
                </a:solidFill>
              </a:rPr>
              <a:t>Notre organisation a élaboré une stratégie de modernisation du milieu de travail et dispose des ressources nécessaires pour mettre en œuvre la stratégie, y compris des parrains exécutifs, un intégrateur de projet et des experts en la matière. </a:t>
            </a:r>
            <a:endParaRPr lang="en-CA" dirty="0"/>
          </a:p>
        </p:txBody>
      </p:sp>
      <p:sp>
        <p:nvSpPr>
          <p:cNvPr id="12" name="TextBox 11">
            <a:extLst>
              <a:ext uri="{FF2B5EF4-FFF2-40B4-BE49-F238E27FC236}">
                <a16:creationId xmlns:a16="http://schemas.microsoft.com/office/drawing/2014/main" id="{69745D5F-9FFC-4654-AE04-661DD1657872}"/>
              </a:ext>
            </a:extLst>
          </p:cNvPr>
          <p:cNvSpPr txBox="1"/>
          <p:nvPr/>
        </p:nvSpPr>
        <p:spPr>
          <a:xfrm>
            <a:off x="511718" y="4841477"/>
            <a:ext cx="11003386" cy="923330"/>
          </a:xfrm>
          <a:prstGeom prst="rect">
            <a:avLst/>
          </a:prstGeom>
          <a:solidFill>
            <a:schemeClr val="accent2">
              <a:lumMod val="40000"/>
              <a:lumOff val="60000"/>
            </a:schemeClr>
          </a:solidFill>
        </p:spPr>
        <p:txBody>
          <a:bodyPr wrap="square">
            <a:spAutoFit/>
          </a:bodyPr>
          <a:lstStyle/>
          <a:p>
            <a:r>
              <a:rPr lang="fr-FR" dirty="0">
                <a:solidFill>
                  <a:srgbClr val="000000"/>
                </a:solidFill>
              </a:rPr>
              <a:t>Notre organisation dispose d’une approche structurée de gestion du changement pour le projet et a identifié des ressources formées pour la gestion du changement. Des ressources sont disponibles pour fournir des conseils en communication, élaborer des produits de communication et offrir de la formation aux employés. </a:t>
            </a:r>
            <a:endParaRPr lang="en-CA" dirty="0"/>
          </a:p>
        </p:txBody>
      </p:sp>
    </p:spTree>
    <p:extLst>
      <p:ext uri="{BB962C8B-B14F-4D97-AF65-F5344CB8AC3E}">
        <p14:creationId xmlns:p14="http://schemas.microsoft.com/office/powerpoint/2010/main" val="3175481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5"/>
          </p:nvPr>
        </p:nvSpPr>
        <p:spPr>
          <a:xfrm>
            <a:off x="175589" y="133852"/>
            <a:ext cx="11339515" cy="543162"/>
          </a:xfrm>
          <a:solidFill>
            <a:srgbClr val="FFFF00"/>
          </a:solidFill>
        </p:spPr>
        <p:txBody>
          <a:bodyPr wrap="square">
            <a:spAutoFit/>
          </a:bodyPr>
          <a:lstStyle/>
          <a:p>
            <a:pPr marL="0" indent="0" algn="just" fontAlgn="base">
              <a:lnSpc>
                <a:spcPct val="107000"/>
              </a:lnSpc>
              <a:buClr>
                <a:srgbClr val="000000"/>
              </a:buClr>
              <a:buSzPts val="1100"/>
              <a:buNone/>
            </a:pPr>
            <a:r>
              <a:rPr lang="fr-FR" sz="1400" dirty="0">
                <a:uFill>
                  <a:solidFill>
                    <a:srgbClr val="000000"/>
                  </a:solidFill>
                </a:uFill>
                <a:latin typeface="Calibri" panose="020F0502020204030204" pitchFamily="34" charset="0"/>
                <a:cs typeface="Times New Roman" panose="02020603050405020304" pitchFamily="18" charset="0"/>
              </a:rPr>
              <a:t>Voici les 4 énoncés </a:t>
            </a:r>
            <a:r>
              <a:rPr lang="fr-FR" sz="1400" b="1" dirty="0">
                <a:uFill>
                  <a:solidFill>
                    <a:srgbClr val="000000"/>
                  </a:solidFill>
                </a:uFill>
                <a:latin typeface="Calibri" panose="020F0502020204030204" pitchFamily="34" charset="0"/>
                <a:cs typeface="Times New Roman" panose="02020603050405020304" pitchFamily="18" charset="0"/>
              </a:rPr>
              <a:t>d’état de préparation au changement </a:t>
            </a:r>
            <a:r>
              <a:rPr lang="fr-FR" sz="1400" dirty="0">
                <a:uFill>
                  <a:solidFill>
                    <a:srgbClr val="000000"/>
                  </a:solidFill>
                </a:uFill>
                <a:latin typeface="Calibri" panose="020F0502020204030204" pitchFamily="34" charset="0"/>
                <a:cs typeface="Times New Roman" panose="02020603050405020304" pitchFamily="18" charset="0"/>
              </a:rPr>
              <a:t>inclus dans le PRET. Si ils sont vrais pour votre organisation, incluez-les ici comme contexte. Si les énoncés correspondent quelque peu ou peu à la réalité de votre organisation, incluez-les dans à la page Risques et considérations </a:t>
            </a:r>
            <a:endParaRPr lang="en-US" sz="1400" dirty="0">
              <a:uFill>
                <a:solidFill>
                  <a:srgbClr val="000000"/>
                </a:solidFill>
              </a:uFill>
              <a:latin typeface="Calibri" panose="020F0502020204030204" pitchFamily="34" charset="0"/>
              <a:cs typeface="Times New Roman" panose="02020603050405020304" pitchFamily="18" charset="0"/>
            </a:endParaRPr>
          </a:p>
        </p:txBody>
      </p:sp>
      <p:sp>
        <p:nvSpPr>
          <p:cNvPr id="11" name="Title 10"/>
          <p:cNvSpPr>
            <a:spLocks noGrp="1"/>
          </p:cNvSpPr>
          <p:nvPr>
            <p:ph type="title"/>
          </p:nvPr>
        </p:nvSpPr>
        <p:spPr/>
        <p:txBody>
          <a:bodyPr>
            <a:normAutofit/>
          </a:bodyPr>
          <a:lstStyle/>
          <a:p>
            <a:r>
              <a:rPr lang="fr-FR" dirty="0"/>
              <a:t>Contexte : État de préparation au changement</a:t>
            </a:r>
            <a:endParaRPr lang="en-US" dirty="0"/>
          </a:p>
        </p:txBody>
      </p:sp>
      <p:sp>
        <p:nvSpPr>
          <p:cNvPr id="5" name="TextBox 4">
            <a:extLst>
              <a:ext uri="{FF2B5EF4-FFF2-40B4-BE49-F238E27FC236}">
                <a16:creationId xmlns:a16="http://schemas.microsoft.com/office/drawing/2014/main" id="{E94E8B23-00D5-4C6A-8066-0BF8EA72C6BB}"/>
              </a:ext>
            </a:extLst>
          </p:cNvPr>
          <p:cNvSpPr txBox="1"/>
          <p:nvPr/>
        </p:nvSpPr>
        <p:spPr>
          <a:xfrm>
            <a:off x="511718" y="1488245"/>
            <a:ext cx="11003386" cy="646331"/>
          </a:xfrm>
          <a:prstGeom prst="rect">
            <a:avLst/>
          </a:prstGeom>
          <a:solidFill>
            <a:schemeClr val="accent2">
              <a:lumMod val="40000"/>
              <a:lumOff val="60000"/>
            </a:schemeClr>
          </a:solidFill>
        </p:spPr>
        <p:txBody>
          <a:bodyPr wrap="square">
            <a:spAutoFit/>
          </a:bodyPr>
          <a:lstStyle>
            <a:defPPr>
              <a:defRPr lang="en-US"/>
            </a:defPPr>
            <a:lvl1pPr>
              <a:defRPr b="0" i="0" u="none" strike="noStrike">
                <a:solidFill>
                  <a:srgbClr val="000000"/>
                </a:solidFill>
                <a:effectLst/>
                <a:latin typeface="Century Gothic" panose="020B0502020202020204" pitchFamily="34" charset="0"/>
              </a:defRPr>
            </a:lvl1pPr>
          </a:lstStyle>
          <a:p>
            <a:r>
              <a:rPr lang="fr-FR" dirty="0">
                <a:latin typeface="+mn-lt"/>
              </a:rPr>
              <a:t>Notre organisation a eu du succès avec des changements précédents, les employés ont accueilli les changements passés et ne sont pas revenus aux anciennes méthodes. </a:t>
            </a:r>
            <a:endParaRPr lang="en-CA" dirty="0">
              <a:latin typeface="+mn-lt"/>
            </a:endParaRPr>
          </a:p>
        </p:txBody>
      </p:sp>
      <p:sp>
        <p:nvSpPr>
          <p:cNvPr id="8" name="TextBox 7">
            <a:extLst>
              <a:ext uri="{FF2B5EF4-FFF2-40B4-BE49-F238E27FC236}">
                <a16:creationId xmlns:a16="http://schemas.microsoft.com/office/drawing/2014/main" id="{CD0C2F60-245B-4308-891F-253AD3EC420C}"/>
              </a:ext>
            </a:extLst>
          </p:cNvPr>
          <p:cNvSpPr txBox="1"/>
          <p:nvPr/>
        </p:nvSpPr>
        <p:spPr>
          <a:xfrm>
            <a:off x="508758" y="2383053"/>
            <a:ext cx="11006345" cy="646331"/>
          </a:xfrm>
          <a:prstGeom prst="rect">
            <a:avLst/>
          </a:prstGeom>
          <a:solidFill>
            <a:schemeClr val="accent2">
              <a:lumMod val="20000"/>
              <a:lumOff val="80000"/>
            </a:schemeClr>
          </a:solidFill>
        </p:spPr>
        <p:txBody>
          <a:bodyPr wrap="square">
            <a:spAutoFit/>
          </a:bodyPr>
          <a:lstStyle/>
          <a:p>
            <a:r>
              <a:rPr lang="fr-FR" dirty="0">
                <a:solidFill>
                  <a:srgbClr val="000000"/>
                </a:solidFill>
              </a:rPr>
              <a:t>Notre organisation est ouverte aux nouvelles idées et à l’innovation, les employés sont récompensés pour la prise de risques et l’acceptation du changement. </a:t>
            </a:r>
            <a:endParaRPr lang="en-CA" sz="1800" b="0" i="0" u="none" strike="noStrike" dirty="0">
              <a:solidFill>
                <a:srgbClr val="000000"/>
              </a:solidFill>
              <a:effectLst/>
            </a:endParaRPr>
          </a:p>
        </p:txBody>
      </p:sp>
      <p:sp>
        <p:nvSpPr>
          <p:cNvPr id="9" name="TextBox 8">
            <a:extLst>
              <a:ext uri="{FF2B5EF4-FFF2-40B4-BE49-F238E27FC236}">
                <a16:creationId xmlns:a16="http://schemas.microsoft.com/office/drawing/2014/main" id="{2307928C-A0E2-4BF9-8898-F2A02A48BF35}"/>
              </a:ext>
            </a:extLst>
          </p:cNvPr>
          <p:cNvSpPr txBox="1"/>
          <p:nvPr/>
        </p:nvSpPr>
        <p:spPr>
          <a:xfrm>
            <a:off x="508758" y="3222049"/>
            <a:ext cx="11006346" cy="646331"/>
          </a:xfrm>
          <a:prstGeom prst="rect">
            <a:avLst/>
          </a:prstGeom>
          <a:solidFill>
            <a:schemeClr val="accent2">
              <a:lumMod val="20000"/>
              <a:lumOff val="80000"/>
            </a:schemeClr>
          </a:solidFill>
        </p:spPr>
        <p:txBody>
          <a:bodyPr wrap="square">
            <a:spAutoFit/>
          </a:bodyPr>
          <a:lstStyle/>
          <a:p>
            <a:r>
              <a:rPr lang="fr-FR" dirty="0">
                <a:solidFill>
                  <a:srgbClr val="000000"/>
                </a:solidFill>
              </a:rPr>
              <a:t>Les cadres supérieurs et les gestionnaires de personnel de notre organisation sont hautement qualifiés pour gérer le changement, le rendement est évalué en fonction des résultats et non en fonction de la présence des employés. </a:t>
            </a:r>
            <a:endParaRPr lang="en-CA" sz="1800" b="0" i="0" u="none" strike="noStrike" dirty="0">
              <a:solidFill>
                <a:srgbClr val="000000"/>
              </a:solidFill>
              <a:effectLst/>
            </a:endParaRPr>
          </a:p>
        </p:txBody>
      </p:sp>
      <p:sp>
        <p:nvSpPr>
          <p:cNvPr id="12" name="TextBox 11">
            <a:extLst>
              <a:ext uri="{FF2B5EF4-FFF2-40B4-BE49-F238E27FC236}">
                <a16:creationId xmlns:a16="http://schemas.microsoft.com/office/drawing/2014/main" id="{69745D5F-9FFC-4654-AE04-661DD1657872}"/>
              </a:ext>
            </a:extLst>
          </p:cNvPr>
          <p:cNvSpPr txBox="1"/>
          <p:nvPr/>
        </p:nvSpPr>
        <p:spPr>
          <a:xfrm>
            <a:off x="511718" y="4061045"/>
            <a:ext cx="11003386" cy="923330"/>
          </a:xfrm>
          <a:prstGeom prst="rect">
            <a:avLst/>
          </a:prstGeom>
          <a:solidFill>
            <a:schemeClr val="accent2">
              <a:lumMod val="40000"/>
              <a:lumOff val="60000"/>
            </a:schemeClr>
          </a:solidFill>
        </p:spPr>
        <p:txBody>
          <a:bodyPr wrap="square">
            <a:spAutoFit/>
          </a:bodyPr>
          <a:lstStyle/>
          <a:p>
            <a:r>
              <a:rPr lang="fr-FR" dirty="0">
                <a:solidFill>
                  <a:srgbClr val="000000"/>
                </a:solidFill>
              </a:rPr>
              <a:t>Notre organisation encourage, habilite et est confiante en nos employés afin qu’ils fassent des choix sensés sur le moment, l’endroit et la façon dont ils travaillent. Le travail à distance (c.-à-d. le télétravail) est appuyé par des politiques, des ententes et/ou d’autres mécanismes. </a:t>
            </a:r>
            <a:endParaRPr lang="en-CA" sz="1800" b="0" i="0" u="none" strike="noStrike" dirty="0">
              <a:solidFill>
                <a:srgbClr val="000000"/>
              </a:solidFill>
              <a:effectLst/>
            </a:endParaRPr>
          </a:p>
        </p:txBody>
      </p:sp>
    </p:spTree>
    <p:extLst>
      <p:ext uri="{BB962C8B-B14F-4D97-AF65-F5344CB8AC3E}">
        <p14:creationId xmlns:p14="http://schemas.microsoft.com/office/powerpoint/2010/main" val="2679641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normAutofit/>
          </a:bodyPr>
          <a:lstStyle/>
          <a:p>
            <a:r>
              <a:rPr lang="fr-FR" dirty="0"/>
              <a:t>Objectifs de la stratégie de gestion du changement</a:t>
            </a:r>
            <a:endParaRPr lang="en-US" dirty="0"/>
          </a:p>
        </p:txBody>
      </p:sp>
      <p:sp>
        <p:nvSpPr>
          <p:cNvPr id="8" name="TextBox 7">
            <a:extLst>
              <a:ext uri="{FF2B5EF4-FFF2-40B4-BE49-F238E27FC236}">
                <a16:creationId xmlns:a16="http://schemas.microsoft.com/office/drawing/2014/main" id="{FAFE59C0-349C-44E5-A1A8-8C9F5C87EA5F}"/>
              </a:ext>
            </a:extLst>
          </p:cNvPr>
          <p:cNvSpPr txBox="1"/>
          <p:nvPr/>
        </p:nvSpPr>
        <p:spPr>
          <a:xfrm>
            <a:off x="508760" y="1550623"/>
            <a:ext cx="11006344" cy="4658263"/>
          </a:xfrm>
          <a:prstGeom prst="rect">
            <a:avLst/>
          </a:prstGeom>
          <a:noFill/>
        </p:spPr>
        <p:txBody>
          <a:bodyPr wrap="square">
            <a:spAutoFit/>
          </a:bodyPr>
          <a:lstStyle/>
          <a:p>
            <a:pPr lvl="0" algn="just" fontAlgn="base">
              <a:lnSpc>
                <a:spcPct val="107000"/>
              </a:lnSpc>
              <a:buClr>
                <a:srgbClr val="000000"/>
              </a:buClr>
              <a:buSzPts val="1100"/>
            </a:pPr>
            <a:r>
              <a:rPr lang="fr-FR" b="1"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Informer</a:t>
            </a:r>
            <a:r>
              <a:rPr lang="fr-FR"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 </a:t>
            </a:r>
            <a:r>
              <a:rPr lang="fr-FR" b="1"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impliquer</a:t>
            </a:r>
            <a:r>
              <a:rPr lang="fr-FR"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 et </a:t>
            </a:r>
            <a:r>
              <a:rPr lang="fr-FR" b="1"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équiper</a:t>
            </a:r>
            <a:r>
              <a:rPr lang="fr-FR"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 les employés concernés par le changement et </a:t>
            </a:r>
            <a:r>
              <a:rPr lang="fr-FR" b="1"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renforcer</a:t>
            </a:r>
            <a:r>
              <a:rPr lang="fr-FR"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 les nouvelles mentalités et les nouveaux comportements pour l’avenir.</a:t>
            </a:r>
          </a:p>
          <a:p>
            <a:pPr lvl="0" algn="just" fontAlgn="base">
              <a:lnSpc>
                <a:spcPct val="107000"/>
              </a:lnSpc>
              <a:buClr>
                <a:srgbClr val="000000"/>
              </a:buClr>
              <a:buSzPts val="1100"/>
            </a:pPr>
            <a:endParaRPr lang="fr-FR"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endParaRPr>
          </a:p>
          <a:p>
            <a:pPr marL="800100" lvl="1" indent="-342900" algn="just" fontAlgn="base">
              <a:lnSpc>
                <a:spcPct val="107000"/>
              </a:lnSpc>
              <a:buClr>
                <a:srgbClr val="000000"/>
              </a:buClr>
              <a:buSzPct val="100000"/>
              <a:buFont typeface="+mj-lt"/>
              <a:buAutoNum type="arabicPeriod"/>
            </a:pPr>
            <a:r>
              <a:rPr lang="fr-FR" sz="1600" dirty="0">
                <a:uFill>
                  <a:solidFill>
                    <a:srgbClr val="000000"/>
                  </a:solidFill>
                </a:uFill>
                <a:latin typeface="Calibri" panose="020F0502020204030204" pitchFamily="34" charset="0"/>
                <a:cs typeface="Calibri" panose="020F0502020204030204" pitchFamily="34" charset="0"/>
              </a:rPr>
              <a:t>Veiller à ce que les employés se sentent informés et soutenus pendant que le changement se produit, en démontrant la nécessité du changement, les impacts et les avantages que les nouvelles façons de travailler auront sur leurs activités de travail quotidiennes. </a:t>
            </a:r>
          </a:p>
          <a:p>
            <a:pPr marL="800100" lvl="1" indent="-342900" algn="just" fontAlgn="base">
              <a:lnSpc>
                <a:spcPct val="107000"/>
              </a:lnSpc>
              <a:buClr>
                <a:srgbClr val="000000"/>
              </a:buClr>
              <a:buSzPct val="100000"/>
              <a:buFont typeface="+mj-lt"/>
              <a:buAutoNum type="arabicPeriod"/>
            </a:pPr>
            <a:endParaRPr lang="fr-FR" sz="1600" dirty="0">
              <a:uFill>
                <a:solidFill>
                  <a:srgbClr val="000000"/>
                </a:solidFill>
              </a:uFill>
              <a:latin typeface="Calibri" panose="020F0502020204030204" pitchFamily="34" charset="0"/>
              <a:cs typeface="Calibri" panose="020F0502020204030204" pitchFamily="34" charset="0"/>
            </a:endParaRPr>
          </a:p>
          <a:p>
            <a:pPr marL="800100" lvl="1" indent="-342900" algn="just" fontAlgn="base">
              <a:lnSpc>
                <a:spcPct val="107000"/>
              </a:lnSpc>
              <a:buClr>
                <a:srgbClr val="000000"/>
              </a:buClr>
              <a:buSzPct val="100000"/>
              <a:buFont typeface="+mj-lt"/>
              <a:buAutoNum type="arabicPeriod"/>
            </a:pPr>
            <a:r>
              <a:rPr lang="fr-FR" sz="1600" dirty="0">
                <a:uFill>
                  <a:solidFill>
                    <a:srgbClr val="000000"/>
                  </a:solidFill>
                </a:uFill>
                <a:latin typeface="Calibri" panose="020F0502020204030204" pitchFamily="34" charset="0"/>
                <a:cs typeface="Calibri" panose="020F0502020204030204" pitchFamily="34" charset="0"/>
              </a:rPr>
              <a:t>Susciter le désir des gestionnaires de personnel, des cadres supérieurs et de tous les employés de participer activement au changement qui a une incidence sur leur milieu de travail, afin de développer un sentiment d’appartenance qui assurera le maintien d’une nouvelle mentalité et de nouveaux comportements. </a:t>
            </a:r>
          </a:p>
          <a:p>
            <a:pPr marL="800100" lvl="1" indent="-342900" algn="just" fontAlgn="base">
              <a:lnSpc>
                <a:spcPct val="107000"/>
              </a:lnSpc>
              <a:buClr>
                <a:srgbClr val="000000"/>
              </a:buClr>
              <a:buSzPct val="100000"/>
              <a:buFont typeface="+mj-lt"/>
              <a:buAutoNum type="arabicPeriod"/>
            </a:pPr>
            <a:endParaRPr lang="fr-FR" sz="1600" dirty="0">
              <a:uFill>
                <a:solidFill>
                  <a:srgbClr val="000000"/>
                </a:solidFill>
              </a:uFill>
              <a:latin typeface="Calibri" panose="020F0502020204030204" pitchFamily="34" charset="0"/>
              <a:cs typeface="Calibri" panose="020F0502020204030204" pitchFamily="34" charset="0"/>
            </a:endParaRPr>
          </a:p>
          <a:p>
            <a:pPr marL="800100" lvl="1" indent="-342900" algn="just" fontAlgn="base">
              <a:lnSpc>
                <a:spcPct val="107000"/>
              </a:lnSpc>
              <a:buClr>
                <a:srgbClr val="000000"/>
              </a:buClr>
              <a:buSzPct val="100000"/>
              <a:buFont typeface="+mj-lt"/>
              <a:buAutoNum type="arabicPeriod"/>
            </a:pPr>
            <a:r>
              <a:rPr lang="fr-FR" sz="1600" dirty="0">
                <a:uFill>
                  <a:solidFill>
                    <a:srgbClr val="000000"/>
                  </a:solidFill>
                </a:uFill>
                <a:latin typeface="Calibri" panose="020F0502020204030204" pitchFamily="34" charset="0"/>
                <a:cs typeface="Calibri" panose="020F0502020204030204" pitchFamily="34" charset="0"/>
              </a:rPr>
              <a:t>Équiper les employés de ressources, de formation et des outils nécessaires sur la façon de changer leur façon de travailler et leurs comportements, afin d’assurer qu’ils sont confiants de travailler de manière efficace et productive dans le nouveau milieu de travail.</a:t>
            </a:r>
          </a:p>
          <a:p>
            <a:pPr marL="800100" lvl="1" indent="-342900" algn="just" fontAlgn="base">
              <a:lnSpc>
                <a:spcPct val="107000"/>
              </a:lnSpc>
              <a:buClr>
                <a:srgbClr val="000000"/>
              </a:buClr>
              <a:buSzPct val="100000"/>
              <a:buFont typeface="+mj-lt"/>
              <a:buAutoNum type="arabicPeriod"/>
            </a:pPr>
            <a:endParaRPr lang="fr-FR" sz="1600" dirty="0">
              <a:uFill>
                <a:solidFill>
                  <a:srgbClr val="000000"/>
                </a:solidFill>
              </a:uFill>
              <a:latin typeface="Calibri" panose="020F0502020204030204" pitchFamily="34" charset="0"/>
              <a:cs typeface="Calibri" panose="020F0502020204030204" pitchFamily="34" charset="0"/>
            </a:endParaRPr>
          </a:p>
          <a:p>
            <a:pPr marL="800100" lvl="1" indent="-342900" algn="just" fontAlgn="base">
              <a:lnSpc>
                <a:spcPct val="107000"/>
              </a:lnSpc>
              <a:buClr>
                <a:srgbClr val="000000"/>
              </a:buClr>
              <a:buSzPct val="100000"/>
              <a:buFont typeface="+mj-lt"/>
              <a:buAutoNum type="arabicPeriod"/>
            </a:pPr>
            <a:r>
              <a:rPr lang="fr-FR" sz="1600" dirty="0">
                <a:uFill>
                  <a:solidFill>
                    <a:srgbClr val="000000"/>
                  </a:solidFill>
                </a:uFill>
                <a:latin typeface="Calibri" panose="020F0502020204030204" pitchFamily="34" charset="0"/>
                <a:cs typeface="Calibri" panose="020F0502020204030204" pitchFamily="34" charset="0"/>
              </a:rPr>
              <a:t>Renforcer le changement par l’entremise de gestionnaires de personnel et de cadres supérieurs, afin d’assurer que les employés adoptent et maintiennent la nouvelle mentalité et les nouveaux comportements.</a:t>
            </a:r>
            <a:endParaRPr lang="en-CA" sz="1600" dirty="0">
              <a:uFill>
                <a:solidFill>
                  <a:srgbClr val="000000"/>
                </a:solidFill>
              </a:uFill>
              <a:latin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25CFE93E-8130-4F92-AFD4-1446252E65E8}"/>
              </a:ext>
            </a:extLst>
          </p:cNvPr>
          <p:cNvSpPr txBox="1"/>
          <p:nvPr/>
        </p:nvSpPr>
        <p:spPr>
          <a:xfrm>
            <a:off x="508759" y="222048"/>
            <a:ext cx="11006344" cy="543162"/>
          </a:xfrm>
          <a:prstGeom prst="rect">
            <a:avLst/>
          </a:prstGeom>
          <a:solidFill>
            <a:srgbClr val="FFFF00"/>
          </a:solidFill>
        </p:spPr>
        <p:txBody>
          <a:bodyPr wrap="square">
            <a:spAutoFit/>
          </a:bodyPr>
          <a:lstStyle/>
          <a:p>
            <a:pPr lvl="0" algn="just" fontAlgn="base">
              <a:lnSpc>
                <a:spcPct val="107000"/>
              </a:lnSpc>
              <a:buClr>
                <a:srgbClr val="000000"/>
              </a:buClr>
              <a:buSzPts val="1100"/>
            </a:pPr>
            <a:r>
              <a:rPr lang="fr-FR" sz="1400" b="1"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[FACULTATIF] Ajouter des objectifs supplémentaires fondés sur les évaluations de l’état de préparation et les résultats de la séance de lancement de la GdC.</a:t>
            </a:r>
            <a:endParaRPr lang="en-CA" sz="1400" b="1" u="none" strike="noStrike" dirty="0">
              <a:effectLst/>
              <a:uFill>
                <a:solidFill>
                  <a:srgbClr val="000000"/>
                </a:solidFill>
              </a:uFill>
              <a:latin typeface="Calibri" panose="020F050202020403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424531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FBBA4D89-40A8-4D25-A68D-FFF331F7D5A6}"/>
              </a:ext>
            </a:extLst>
          </p:cNvPr>
          <p:cNvSpPr txBox="1"/>
          <p:nvPr/>
        </p:nvSpPr>
        <p:spPr>
          <a:xfrm>
            <a:off x="145197" y="155844"/>
            <a:ext cx="11538044" cy="543162"/>
          </a:xfrm>
          <a:prstGeom prst="rect">
            <a:avLst/>
          </a:prstGeom>
          <a:solidFill>
            <a:srgbClr val="FFFF00"/>
          </a:solidFill>
        </p:spPr>
        <p:txBody>
          <a:bodyPr wrap="square">
            <a:spAutoFit/>
          </a:bodyPr>
          <a:lstStyle/>
          <a:p>
            <a:pPr lvl="0" algn="just" fontAlgn="base">
              <a:lnSpc>
                <a:spcPct val="107000"/>
              </a:lnSpc>
              <a:buClr>
                <a:srgbClr val="000000"/>
              </a:buClr>
              <a:buSzPts val="1100"/>
            </a:pPr>
            <a:r>
              <a:rPr lang="fr-FR" sz="1400" b="1"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Si vous présentez votre stratégie à un public de cadres supérieurs, nous vous recommandons de ne pas inclure les 4 diapositives suivantes car les informations présentées sont trop détaillées. Vous pouvez utiliser la diapositive 13 Plan de GdC de haut niveau comme vue d’ensemble pour ce public. </a:t>
            </a:r>
            <a:endParaRPr lang="en-CA" sz="1400" u="none" strike="noStrike" dirty="0">
              <a:effectLst/>
              <a:uFill>
                <a:solidFill>
                  <a:srgbClr val="000000"/>
                </a:solidFill>
              </a:uFill>
              <a:latin typeface="Calibri" panose="020F0502020204030204" pitchFamily="34" charset="0"/>
              <a:ea typeface="Arial" panose="020B0604020202020204" pitchFamily="34" charset="0"/>
              <a:cs typeface="Times New Roman" panose="02020603050405020304" pitchFamily="18" charset="0"/>
            </a:endParaRPr>
          </a:p>
        </p:txBody>
      </p:sp>
      <p:sp>
        <p:nvSpPr>
          <p:cNvPr id="11" name="Title 10"/>
          <p:cNvSpPr>
            <a:spLocks noGrp="1"/>
          </p:cNvSpPr>
          <p:nvPr>
            <p:ph type="title"/>
          </p:nvPr>
        </p:nvSpPr>
        <p:spPr/>
        <p:txBody>
          <a:bodyPr/>
          <a:lstStyle/>
          <a:p>
            <a:r>
              <a:rPr lang="en-US" dirty="0"/>
              <a:t>Objectif 1 - Informer</a:t>
            </a:r>
          </a:p>
        </p:txBody>
      </p:sp>
      <p:sp>
        <p:nvSpPr>
          <p:cNvPr id="8" name="TextBox 7">
            <a:extLst>
              <a:ext uri="{FF2B5EF4-FFF2-40B4-BE49-F238E27FC236}">
                <a16:creationId xmlns:a16="http://schemas.microsoft.com/office/drawing/2014/main" id="{FAFE59C0-349C-44E5-A1A8-8C9F5C87EA5F}"/>
              </a:ext>
            </a:extLst>
          </p:cNvPr>
          <p:cNvSpPr txBox="1"/>
          <p:nvPr/>
        </p:nvSpPr>
        <p:spPr>
          <a:xfrm>
            <a:off x="628649" y="1550623"/>
            <a:ext cx="10886453" cy="968278"/>
          </a:xfrm>
          <a:prstGeom prst="rect">
            <a:avLst/>
          </a:prstGeom>
          <a:solidFill>
            <a:schemeClr val="accent2">
              <a:lumMod val="20000"/>
              <a:lumOff val="80000"/>
            </a:schemeClr>
          </a:solidFill>
        </p:spPr>
        <p:txBody>
          <a:bodyPr wrap="square">
            <a:spAutoFit/>
          </a:bodyPr>
          <a:lstStyle/>
          <a:p>
            <a:pPr algn="just" fontAlgn="base">
              <a:lnSpc>
                <a:spcPct val="107000"/>
              </a:lnSpc>
              <a:buClr>
                <a:srgbClr val="000000"/>
              </a:buClr>
              <a:buSzPts val="1100"/>
            </a:pPr>
            <a:r>
              <a:rPr lang="fr-FR" b="1" u="none" strike="noStrike" dirty="0">
                <a:effectLst/>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Veiller à ce que les employés se sentent informés et soutenus pendant que le changement se produit, en démontrant la nécessité du changement, les impacts et les avantages que les nouvelles façons de travailler auront sur leurs activités de travail quotidiennes. </a:t>
            </a:r>
          </a:p>
        </p:txBody>
      </p:sp>
      <p:sp>
        <p:nvSpPr>
          <p:cNvPr id="16" name="TextBox 15">
            <a:extLst>
              <a:ext uri="{FF2B5EF4-FFF2-40B4-BE49-F238E27FC236}">
                <a16:creationId xmlns:a16="http://schemas.microsoft.com/office/drawing/2014/main" id="{047EAC8C-3DD6-4A0C-A7F5-256B6C762A87}"/>
              </a:ext>
            </a:extLst>
          </p:cNvPr>
          <p:cNvSpPr txBox="1"/>
          <p:nvPr/>
        </p:nvSpPr>
        <p:spPr>
          <a:xfrm>
            <a:off x="628649" y="2669508"/>
            <a:ext cx="10863558" cy="3339184"/>
          </a:xfrm>
          <a:prstGeom prst="rect">
            <a:avLst/>
          </a:prstGeom>
          <a:solidFill>
            <a:schemeClr val="bg2"/>
          </a:solidFill>
        </p:spPr>
        <p:txBody>
          <a:bodyPr wrap="square">
            <a:spAutoFit/>
          </a:bodyPr>
          <a:lstStyle/>
          <a:p>
            <a:pPr marL="742950" lvl="1" indent="-285750" algn="just" fontAlgn="base">
              <a:lnSpc>
                <a:spcPct val="107000"/>
              </a:lnSpc>
              <a:buClr>
                <a:srgbClr val="000000"/>
              </a:buClr>
              <a:buSzPts val="1100"/>
              <a:buFont typeface="Arial" panose="020B0604020202020204" pitchFamily="34" charset="0"/>
              <a:buChar char="•"/>
            </a:pPr>
            <a:r>
              <a:rPr lang="fr-CA" b="1" u="none" strike="noStrike" dirty="0">
                <a:effectLst/>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Annonces du </a:t>
            </a:r>
            <a:r>
              <a:rPr lang="fr-CA" b="1" dirty="0">
                <a:uFill>
                  <a:solidFill>
                    <a:srgbClr val="000000"/>
                  </a:solidFill>
                </a:uFill>
                <a:latin typeface="Calibri" panose="020F0502020204030204" pitchFamily="34" charset="0"/>
                <a:cs typeface="Times New Roman" panose="02020603050405020304" pitchFamily="18" charset="0"/>
              </a:rPr>
              <a:t>parrain du projet</a:t>
            </a:r>
          </a:p>
          <a:p>
            <a:pPr marL="1200150" lvl="2" indent="-285750" algn="just" fontAlgn="base">
              <a:lnSpc>
                <a:spcPct val="107000"/>
              </a:lnSpc>
              <a:buClr>
                <a:srgbClr val="000000"/>
              </a:buClr>
              <a:buSzPts val="1100"/>
              <a:buFont typeface="Arial" panose="020B0604020202020204" pitchFamily="34" charset="0"/>
              <a:buChar char="•"/>
            </a:pPr>
            <a:r>
              <a:rPr lang="fr-CA"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Annonce du projet</a:t>
            </a:r>
          </a:p>
          <a:p>
            <a:pPr marL="1200150" lvl="2" indent="-285750" algn="just" fontAlgn="base">
              <a:lnSpc>
                <a:spcPct val="107000"/>
              </a:lnSpc>
              <a:buClr>
                <a:srgbClr val="000000"/>
              </a:buClr>
              <a:buSzPts val="1100"/>
              <a:buFont typeface="Arial" panose="020B0604020202020204" pitchFamily="34" charset="0"/>
              <a:buChar char="•"/>
            </a:pPr>
            <a:r>
              <a:rPr lang="fr-CA" u="none" strike="noStrike" dirty="0">
                <a:effectLst/>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Annonce des plans d'étage </a:t>
            </a:r>
          </a:p>
          <a:p>
            <a:pPr marL="1200150" lvl="2" indent="-285750" algn="just" fontAlgn="base">
              <a:lnSpc>
                <a:spcPct val="107000"/>
              </a:lnSpc>
              <a:buClr>
                <a:srgbClr val="000000"/>
              </a:buClr>
              <a:buSzPts val="1100"/>
              <a:buFont typeface="Arial" panose="020B0604020202020204" pitchFamily="34" charset="0"/>
              <a:buChar char="•"/>
            </a:pPr>
            <a:r>
              <a:rPr lang="fr-CA"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Annonces de </a:t>
            </a:r>
            <a:r>
              <a:rPr lang="fr-CA" dirty="0" err="1">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pré-ouverture</a:t>
            </a:r>
            <a:endParaRPr lang="fr-CA"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endParaRPr>
          </a:p>
          <a:p>
            <a:pPr marL="742950" lvl="1" indent="-285750" algn="just" fontAlgn="base">
              <a:lnSpc>
                <a:spcPct val="107000"/>
              </a:lnSpc>
              <a:buClr>
                <a:srgbClr val="000000"/>
              </a:buClr>
              <a:buSzPts val="1100"/>
              <a:buFont typeface="Arial" panose="020B0604020202020204" pitchFamily="34" charset="0"/>
              <a:buChar char="•"/>
            </a:pPr>
            <a:r>
              <a:rPr lang="fr-CA" b="1" dirty="0">
                <a:uFill>
                  <a:solidFill>
                    <a:srgbClr val="000000"/>
                  </a:solidFill>
                </a:uFill>
                <a:latin typeface="Calibri" panose="020F0502020204030204" pitchFamily="34" charset="0"/>
                <a:cs typeface="Times New Roman" panose="02020603050405020304" pitchFamily="18" charset="0"/>
              </a:rPr>
              <a:t>Canaux de communication et contenu </a:t>
            </a:r>
            <a:r>
              <a:rPr lang="fr-CA" b="1"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(page web, infolettre et/ou canal MS Teams)</a:t>
            </a:r>
          </a:p>
          <a:p>
            <a:pPr marL="1200150" lvl="2" indent="-285750" algn="just" fontAlgn="base">
              <a:lnSpc>
                <a:spcPct val="107000"/>
              </a:lnSpc>
              <a:buClr>
                <a:srgbClr val="000000"/>
              </a:buClr>
              <a:buSzPts val="1100"/>
              <a:buFont typeface="Arial" panose="020B0604020202020204" pitchFamily="34" charset="0"/>
              <a:buChar char="•"/>
            </a:pPr>
            <a:r>
              <a:rPr lang="fr-CA"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Questions fréquentes</a:t>
            </a:r>
          </a:p>
          <a:p>
            <a:pPr marL="1200150" lvl="2" indent="-285750" algn="just" fontAlgn="base">
              <a:lnSpc>
                <a:spcPct val="107000"/>
              </a:lnSpc>
              <a:buClr>
                <a:srgbClr val="000000"/>
              </a:buClr>
              <a:buSzPts val="1100"/>
              <a:buFont typeface="Arial" panose="020B0604020202020204" pitchFamily="34" charset="0"/>
              <a:buChar char="•"/>
            </a:pPr>
            <a:r>
              <a:rPr lang="fr-CA"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Messages clés</a:t>
            </a:r>
          </a:p>
          <a:p>
            <a:pPr marL="1200150" lvl="2" indent="-285750" algn="just" fontAlgn="base">
              <a:lnSpc>
                <a:spcPct val="107000"/>
              </a:lnSpc>
              <a:buClr>
                <a:srgbClr val="000000"/>
              </a:buClr>
              <a:buSzPts val="1100"/>
              <a:buFont typeface="Arial" panose="020B0604020202020204" pitchFamily="34" charset="0"/>
              <a:buChar char="•"/>
            </a:pPr>
            <a:r>
              <a:rPr lang="fr-CA"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Collection d’histoires de projet de SPAC</a:t>
            </a:r>
          </a:p>
          <a:p>
            <a:pPr marL="742950" lvl="1" indent="-285750" algn="just" fontAlgn="base">
              <a:lnSpc>
                <a:spcPct val="107000"/>
              </a:lnSpc>
              <a:buClr>
                <a:srgbClr val="000000"/>
              </a:buClr>
              <a:buSzPts val="1100"/>
              <a:buFont typeface="Arial" panose="020B0604020202020204" pitchFamily="34" charset="0"/>
              <a:buChar char="•"/>
            </a:pPr>
            <a:r>
              <a:rPr lang="fr-CA" b="1"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Communication directe des gestionnaires de personnel aux employés</a:t>
            </a:r>
          </a:p>
          <a:p>
            <a:pPr marL="1200150" lvl="2" indent="-285750" algn="just" fontAlgn="base">
              <a:lnSpc>
                <a:spcPct val="107000"/>
              </a:lnSpc>
              <a:buClr>
                <a:srgbClr val="000000"/>
              </a:buClr>
              <a:buSzPts val="1100"/>
              <a:buFont typeface="Arial" panose="020B0604020202020204" pitchFamily="34" charset="0"/>
              <a:buChar char="•"/>
            </a:pPr>
            <a:r>
              <a:rPr lang="fr-CA"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Boîte à outils du gestionnaire</a:t>
            </a:r>
          </a:p>
          <a:p>
            <a:pPr marL="1200150" lvl="2" indent="-285750" algn="just" fontAlgn="base">
              <a:lnSpc>
                <a:spcPct val="107000"/>
              </a:lnSpc>
              <a:buClr>
                <a:srgbClr val="000000"/>
              </a:buClr>
              <a:buSzPts val="1100"/>
              <a:buFont typeface="Arial" panose="020B0604020202020204" pitchFamily="34" charset="0"/>
              <a:buChar char="•"/>
            </a:pPr>
            <a:endParaRPr lang="fr-CA" u="none" strike="noStrike" dirty="0">
              <a:effectLst/>
              <a:uFill>
                <a:solidFill>
                  <a:srgbClr val="000000"/>
                </a:solidFill>
              </a:uFill>
              <a:latin typeface="Calibri" panose="020F050202020403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555691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fr-CA"/>
              <a:t>Objectif 2 - Impliquer</a:t>
            </a:r>
          </a:p>
        </p:txBody>
      </p:sp>
      <p:sp>
        <p:nvSpPr>
          <p:cNvPr id="8" name="TextBox 7">
            <a:extLst>
              <a:ext uri="{FF2B5EF4-FFF2-40B4-BE49-F238E27FC236}">
                <a16:creationId xmlns:a16="http://schemas.microsoft.com/office/drawing/2014/main" id="{FAFE59C0-349C-44E5-A1A8-8C9F5C87EA5F}"/>
              </a:ext>
            </a:extLst>
          </p:cNvPr>
          <p:cNvSpPr txBox="1"/>
          <p:nvPr/>
        </p:nvSpPr>
        <p:spPr>
          <a:xfrm>
            <a:off x="628649" y="1377371"/>
            <a:ext cx="10886453" cy="968278"/>
          </a:xfrm>
          <a:prstGeom prst="rect">
            <a:avLst/>
          </a:prstGeom>
          <a:solidFill>
            <a:schemeClr val="accent2">
              <a:lumMod val="20000"/>
              <a:lumOff val="80000"/>
            </a:schemeClr>
          </a:solidFill>
        </p:spPr>
        <p:txBody>
          <a:bodyPr wrap="square">
            <a:spAutoFit/>
          </a:bodyPr>
          <a:lstStyle/>
          <a:p>
            <a:pPr algn="just" fontAlgn="base">
              <a:lnSpc>
                <a:spcPct val="107000"/>
              </a:lnSpc>
              <a:buClr>
                <a:srgbClr val="000000"/>
              </a:buClr>
              <a:buSzPts val="1100"/>
            </a:pPr>
            <a:r>
              <a:rPr lang="fr-FR" b="1" u="none" strike="noStrike" dirty="0">
                <a:effectLst/>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Susciter le désir des gestionnaires de personnel, des cadres supérieurs et de tous les employés de participer activement au changement qui a une incidence sur leur milieu de travail, afin de développer un sentiment d’appartenance qui assurera le maintien d’une nouvelle mentalité et de nouveaux comportements. </a:t>
            </a:r>
          </a:p>
        </p:txBody>
      </p:sp>
      <p:sp>
        <p:nvSpPr>
          <p:cNvPr id="16" name="TextBox 15">
            <a:extLst>
              <a:ext uri="{FF2B5EF4-FFF2-40B4-BE49-F238E27FC236}">
                <a16:creationId xmlns:a16="http://schemas.microsoft.com/office/drawing/2014/main" id="{047EAC8C-3DD6-4A0C-A7F5-256B6C762A87}"/>
              </a:ext>
            </a:extLst>
          </p:cNvPr>
          <p:cNvSpPr txBox="1"/>
          <p:nvPr/>
        </p:nvSpPr>
        <p:spPr>
          <a:xfrm>
            <a:off x="628649" y="2438478"/>
            <a:ext cx="10863558" cy="3931910"/>
          </a:xfrm>
          <a:prstGeom prst="rect">
            <a:avLst/>
          </a:prstGeom>
          <a:solidFill>
            <a:schemeClr val="bg2"/>
          </a:solidFill>
        </p:spPr>
        <p:txBody>
          <a:bodyPr wrap="square">
            <a:spAutoFit/>
          </a:bodyPr>
          <a:lstStyle/>
          <a:p>
            <a:pPr marL="742950" lvl="1" indent="-285750" algn="just" fontAlgn="base">
              <a:lnSpc>
                <a:spcPct val="107000"/>
              </a:lnSpc>
              <a:buClr>
                <a:srgbClr val="000000"/>
              </a:buClr>
              <a:buSzPts val="1100"/>
              <a:buFont typeface="Arial" panose="020B0604020202020204" pitchFamily="34" charset="0"/>
              <a:buChar char="•"/>
            </a:pPr>
            <a:r>
              <a:rPr lang="fr-CA" b="1" u="none" strike="noStrike" dirty="0">
                <a:effectLst/>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Séances d’information ouvertes et évènements</a:t>
            </a:r>
          </a:p>
          <a:p>
            <a:pPr marL="1200150" lvl="2" indent="-285750" algn="just" fontAlgn="base">
              <a:lnSpc>
                <a:spcPct val="107000"/>
              </a:lnSpc>
              <a:buClr>
                <a:srgbClr val="000000"/>
              </a:buClr>
              <a:buSzPts val="1100"/>
              <a:buFont typeface="Arial" panose="020B0604020202020204" pitchFamily="34" charset="0"/>
              <a:buChar char="•"/>
            </a:pPr>
            <a:r>
              <a:rPr lang="fr-FR"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Séance d’information ouverte avec les employés</a:t>
            </a:r>
          </a:p>
          <a:p>
            <a:pPr marL="1200150" lvl="2" indent="-285750" algn="just" fontAlgn="base">
              <a:lnSpc>
                <a:spcPct val="107000"/>
              </a:lnSpc>
              <a:buClr>
                <a:srgbClr val="000000"/>
              </a:buClr>
              <a:buSzPts val="1100"/>
              <a:buFont typeface="Arial" panose="020B0604020202020204" pitchFamily="34" charset="0"/>
              <a:buChar char="•"/>
            </a:pPr>
            <a:r>
              <a:rPr lang="fr-FR"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Séance d’information ouverte de </a:t>
            </a:r>
            <a:r>
              <a:rPr lang="fr-FR" dirty="0" err="1">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pré-ouverture</a:t>
            </a:r>
            <a:endParaRPr lang="fr-FR"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endParaRPr>
          </a:p>
          <a:p>
            <a:pPr marL="1200150" lvl="2" indent="-285750" algn="just" fontAlgn="base">
              <a:lnSpc>
                <a:spcPct val="107000"/>
              </a:lnSpc>
              <a:buClr>
                <a:srgbClr val="000000"/>
              </a:buClr>
              <a:buSzPts val="1100"/>
              <a:buFont typeface="Arial" panose="020B0604020202020204" pitchFamily="34" charset="0"/>
              <a:buChar char="•"/>
            </a:pPr>
            <a:r>
              <a:rPr lang="fr-FR"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Visite du nouveau milieu de travail</a:t>
            </a:r>
          </a:p>
          <a:p>
            <a:pPr marL="1200150" lvl="2" indent="-285750" algn="just" fontAlgn="base">
              <a:lnSpc>
                <a:spcPct val="107000"/>
              </a:lnSpc>
              <a:buClr>
                <a:srgbClr val="000000"/>
              </a:buClr>
              <a:buSzPts val="1100"/>
              <a:buFont typeface="Arial" panose="020B0604020202020204" pitchFamily="34" charset="0"/>
              <a:buChar char="•"/>
            </a:pPr>
            <a:r>
              <a:rPr lang="fr-CA"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Cérémonie d'ouverture hybride</a:t>
            </a:r>
          </a:p>
          <a:p>
            <a:pPr marL="742950" lvl="1" indent="-285750" algn="just" fontAlgn="base">
              <a:lnSpc>
                <a:spcPct val="107000"/>
              </a:lnSpc>
              <a:buClr>
                <a:srgbClr val="000000"/>
              </a:buClr>
              <a:buSzPts val="1100"/>
              <a:buFont typeface="Arial" panose="020B0604020202020204" pitchFamily="34" charset="0"/>
              <a:buChar char="•"/>
            </a:pPr>
            <a:r>
              <a:rPr lang="fr-CA" b="1" u="none" strike="noStrike" dirty="0">
                <a:effectLst/>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Activités de mobilisation pour le projet</a:t>
            </a:r>
          </a:p>
          <a:p>
            <a:pPr marL="1200150" lvl="2" indent="-285750" algn="just" fontAlgn="base">
              <a:lnSpc>
                <a:spcPct val="107000"/>
              </a:lnSpc>
              <a:buClr>
                <a:srgbClr val="000000"/>
              </a:buClr>
              <a:buSzPts val="1100"/>
              <a:buFont typeface="Arial" panose="020B0604020202020204" pitchFamily="34" charset="0"/>
              <a:buChar char="•"/>
            </a:pPr>
            <a:r>
              <a:rPr lang="fr-FR" u="none" strike="noStrike" dirty="0">
                <a:effectLst/>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Sondage sur la programmation fonctionnelle</a:t>
            </a:r>
          </a:p>
          <a:p>
            <a:pPr marL="1200150" lvl="2" indent="-285750" algn="just" fontAlgn="base">
              <a:lnSpc>
                <a:spcPct val="107000"/>
              </a:lnSpc>
              <a:buClr>
                <a:srgbClr val="000000"/>
              </a:buClr>
              <a:buSzPts val="1100"/>
              <a:buFont typeface="Arial" panose="020B0604020202020204" pitchFamily="34" charset="0"/>
              <a:buChar char="•"/>
            </a:pPr>
            <a:r>
              <a:rPr lang="fr-FR" u="none" strike="noStrike" dirty="0">
                <a:effectLst/>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Retrait des biens professionnels et personnels</a:t>
            </a:r>
          </a:p>
          <a:p>
            <a:pPr marL="1200150" lvl="2" indent="-285750" algn="just" fontAlgn="base">
              <a:lnSpc>
                <a:spcPct val="107000"/>
              </a:lnSpc>
              <a:buClr>
                <a:srgbClr val="000000"/>
              </a:buClr>
              <a:buSzPts val="1100"/>
              <a:buFont typeface="Arial" panose="020B0604020202020204" pitchFamily="34" charset="0"/>
              <a:buChar char="•"/>
            </a:pPr>
            <a:r>
              <a:rPr lang="fr-CA"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Nomination des salles de conférence</a:t>
            </a:r>
          </a:p>
          <a:p>
            <a:pPr marL="742950" lvl="1" indent="-285750" algn="just" fontAlgn="base">
              <a:lnSpc>
                <a:spcPct val="107000"/>
              </a:lnSpc>
              <a:buClr>
                <a:srgbClr val="000000"/>
              </a:buClr>
              <a:buSzPts val="1100"/>
              <a:buFont typeface="Arial" panose="020B0604020202020204" pitchFamily="34" charset="0"/>
              <a:buChar char="•"/>
            </a:pPr>
            <a:r>
              <a:rPr lang="fr-CA" b="1"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Nouvelles façons de travailler</a:t>
            </a:r>
          </a:p>
          <a:p>
            <a:pPr marL="1200150" lvl="2" indent="-285750" algn="just" fontAlgn="base">
              <a:lnSpc>
                <a:spcPct val="107000"/>
              </a:lnSpc>
              <a:buClr>
                <a:srgbClr val="000000"/>
              </a:buClr>
              <a:buSzPts val="1100"/>
              <a:buFont typeface="Arial" panose="020B0604020202020204" pitchFamily="34" charset="0"/>
              <a:buChar char="•"/>
            </a:pPr>
            <a:r>
              <a:rPr lang="fr-CA"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Normes communautaires (étiquette)</a:t>
            </a:r>
          </a:p>
          <a:p>
            <a:pPr marL="1200150" lvl="2" indent="-285750" algn="just" fontAlgn="base">
              <a:lnSpc>
                <a:spcPct val="107000"/>
              </a:lnSpc>
              <a:buClr>
                <a:srgbClr val="000000"/>
              </a:buClr>
              <a:buSzPts val="1100"/>
              <a:buFont typeface="Arial" panose="020B0604020202020204" pitchFamily="34" charset="0"/>
              <a:buChar char="•"/>
            </a:pPr>
            <a:r>
              <a:rPr lang="fr-CA"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Chartes d’équipe</a:t>
            </a:r>
          </a:p>
          <a:p>
            <a:pPr marL="742950" lvl="1" indent="-285750" algn="just" fontAlgn="base">
              <a:lnSpc>
                <a:spcPct val="107000"/>
              </a:lnSpc>
              <a:buClr>
                <a:srgbClr val="000000"/>
              </a:buClr>
              <a:buSzPts val="1100"/>
              <a:buFont typeface="Arial" panose="020B0604020202020204" pitchFamily="34" charset="0"/>
              <a:buChar char="•"/>
            </a:pPr>
            <a:r>
              <a:rPr lang="fr-CA" b="1" u="none" strike="noStrike" dirty="0">
                <a:effectLst/>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Réseau d’agents du changement</a:t>
            </a:r>
          </a:p>
        </p:txBody>
      </p:sp>
    </p:spTree>
    <p:extLst>
      <p:ext uri="{BB962C8B-B14F-4D97-AF65-F5344CB8AC3E}">
        <p14:creationId xmlns:p14="http://schemas.microsoft.com/office/powerpoint/2010/main" val="21386076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fr-CA"/>
              <a:t>Objectif 3 - Équiper</a:t>
            </a:r>
          </a:p>
        </p:txBody>
      </p:sp>
      <p:sp>
        <p:nvSpPr>
          <p:cNvPr id="8" name="TextBox 7">
            <a:extLst>
              <a:ext uri="{FF2B5EF4-FFF2-40B4-BE49-F238E27FC236}">
                <a16:creationId xmlns:a16="http://schemas.microsoft.com/office/drawing/2014/main" id="{FAFE59C0-349C-44E5-A1A8-8C9F5C87EA5F}"/>
              </a:ext>
            </a:extLst>
          </p:cNvPr>
          <p:cNvSpPr txBox="1"/>
          <p:nvPr/>
        </p:nvSpPr>
        <p:spPr>
          <a:xfrm>
            <a:off x="628649" y="1550623"/>
            <a:ext cx="10886453" cy="968278"/>
          </a:xfrm>
          <a:prstGeom prst="rect">
            <a:avLst/>
          </a:prstGeom>
          <a:solidFill>
            <a:schemeClr val="accent2">
              <a:lumMod val="20000"/>
              <a:lumOff val="80000"/>
            </a:schemeClr>
          </a:solidFill>
        </p:spPr>
        <p:txBody>
          <a:bodyPr wrap="square">
            <a:spAutoFit/>
          </a:bodyPr>
          <a:lstStyle/>
          <a:p>
            <a:pPr algn="just" fontAlgn="base">
              <a:lnSpc>
                <a:spcPct val="107000"/>
              </a:lnSpc>
              <a:buClr>
                <a:srgbClr val="000000"/>
              </a:buClr>
              <a:buSzPts val="1100"/>
            </a:pPr>
            <a:r>
              <a:rPr lang="fr-FR" b="1" u="none" strike="noStrike" dirty="0">
                <a:effectLst/>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Équiper les employés de ressources, de formation et des outils nécessaires sur la façon de changer leur façon de travailler et leurs comportements, afin d’assurer qu’ils sont confiants de travailler de manière efficace et productive dans le nouveau milieu de travail.</a:t>
            </a:r>
          </a:p>
        </p:txBody>
      </p:sp>
      <p:sp>
        <p:nvSpPr>
          <p:cNvPr id="16" name="TextBox 15">
            <a:extLst>
              <a:ext uri="{FF2B5EF4-FFF2-40B4-BE49-F238E27FC236}">
                <a16:creationId xmlns:a16="http://schemas.microsoft.com/office/drawing/2014/main" id="{047EAC8C-3DD6-4A0C-A7F5-256B6C762A87}"/>
              </a:ext>
            </a:extLst>
          </p:cNvPr>
          <p:cNvSpPr txBox="1"/>
          <p:nvPr/>
        </p:nvSpPr>
        <p:spPr>
          <a:xfrm>
            <a:off x="628651" y="2683636"/>
            <a:ext cx="10886453" cy="2153731"/>
          </a:xfrm>
          <a:prstGeom prst="rect">
            <a:avLst/>
          </a:prstGeom>
          <a:solidFill>
            <a:schemeClr val="bg2"/>
          </a:solidFill>
        </p:spPr>
        <p:txBody>
          <a:bodyPr wrap="square">
            <a:spAutoFit/>
          </a:bodyPr>
          <a:lstStyle/>
          <a:p>
            <a:pPr marL="742950" lvl="1" indent="-285750" algn="just" fontAlgn="base">
              <a:lnSpc>
                <a:spcPct val="107000"/>
              </a:lnSpc>
              <a:buClr>
                <a:srgbClr val="000000"/>
              </a:buClr>
              <a:buSzPts val="1100"/>
              <a:buFont typeface="Arial" panose="020B0604020202020204" pitchFamily="34" charset="0"/>
              <a:buChar char="•"/>
            </a:pPr>
            <a:r>
              <a:rPr lang="fr-CA" b="1" u="none" strike="noStrike" dirty="0">
                <a:effectLst/>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Boîtes à outils/guide de l’utilisateur</a:t>
            </a:r>
          </a:p>
          <a:p>
            <a:pPr marL="1200150" lvl="2" indent="-285750" algn="just" fontAlgn="base">
              <a:lnSpc>
                <a:spcPct val="107000"/>
              </a:lnSpc>
              <a:buClr>
                <a:srgbClr val="000000"/>
              </a:buClr>
              <a:buSzPts val="1100"/>
              <a:buFont typeface="Arial" panose="020B0604020202020204" pitchFamily="34" charset="0"/>
              <a:buChar char="•"/>
            </a:pPr>
            <a:r>
              <a:rPr lang="fr-CA"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Gestionnaires de personnel</a:t>
            </a:r>
          </a:p>
          <a:p>
            <a:pPr marL="1200150" lvl="2" indent="-285750" algn="just" fontAlgn="base">
              <a:lnSpc>
                <a:spcPct val="107000"/>
              </a:lnSpc>
              <a:buClr>
                <a:srgbClr val="000000"/>
              </a:buClr>
              <a:buSzPts val="1100"/>
              <a:buFont typeface="Arial" panose="020B0604020202020204" pitchFamily="34" charset="0"/>
              <a:buChar char="•"/>
            </a:pPr>
            <a:r>
              <a:rPr lang="fr-CA"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Employés</a:t>
            </a:r>
          </a:p>
          <a:p>
            <a:pPr marL="742950" lvl="1" indent="-285750" algn="just" fontAlgn="base">
              <a:lnSpc>
                <a:spcPct val="107000"/>
              </a:lnSpc>
              <a:buClr>
                <a:srgbClr val="000000"/>
              </a:buClr>
              <a:buSzPts val="1100"/>
              <a:buFont typeface="Arial" panose="020B0604020202020204" pitchFamily="34" charset="0"/>
              <a:buChar char="•"/>
            </a:pPr>
            <a:r>
              <a:rPr lang="fr-CA" b="1" u="none" strike="noStrike" dirty="0">
                <a:effectLst/>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Formation</a:t>
            </a:r>
          </a:p>
          <a:p>
            <a:pPr marL="1200150" lvl="2" indent="-285750" algn="just" fontAlgn="base">
              <a:lnSpc>
                <a:spcPct val="107000"/>
              </a:lnSpc>
              <a:buClr>
                <a:srgbClr val="000000"/>
              </a:buClr>
              <a:buSzPts val="1100"/>
              <a:buFont typeface="Arial" panose="020B0604020202020204" pitchFamily="34" charset="0"/>
              <a:buChar char="•"/>
            </a:pPr>
            <a:r>
              <a:rPr lang="fr-FR"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Présentation « une journée dans la vie »</a:t>
            </a:r>
          </a:p>
          <a:p>
            <a:pPr marL="1200150" lvl="2" indent="-285750" algn="just" fontAlgn="base">
              <a:lnSpc>
                <a:spcPct val="107000"/>
              </a:lnSpc>
              <a:buClr>
                <a:srgbClr val="000000"/>
              </a:buClr>
              <a:buSzPts val="1100"/>
              <a:buFont typeface="Arial" panose="020B0604020202020204" pitchFamily="34" charset="0"/>
              <a:buChar char="•"/>
            </a:pPr>
            <a:r>
              <a:rPr lang="fr-CA" dirty="0">
                <a:uFill>
                  <a:solidFill>
                    <a:srgbClr val="000000"/>
                  </a:solidFill>
                </a:uFill>
                <a:latin typeface="Calibri" panose="020F0502020204030204" pitchFamily="34" charset="0"/>
                <a:ea typeface="Arial" panose="020B0604020202020204" pitchFamily="34" charset="0"/>
                <a:cs typeface="Times New Roman" panose="02020603050405020304" pitchFamily="18" charset="0"/>
              </a:rPr>
              <a:t>Contenu de formation</a:t>
            </a:r>
          </a:p>
          <a:p>
            <a:pPr marL="1200150" lvl="2" indent="-285750" algn="just" fontAlgn="base">
              <a:lnSpc>
                <a:spcPct val="107000"/>
              </a:lnSpc>
              <a:buClr>
                <a:srgbClr val="000000"/>
              </a:buClr>
              <a:buSzPts val="1100"/>
              <a:buFont typeface="Arial" panose="020B0604020202020204" pitchFamily="34" charset="0"/>
              <a:buChar char="•"/>
            </a:pPr>
            <a:endParaRPr lang="fr-CA" u="none" strike="noStrike" dirty="0">
              <a:effectLst/>
              <a:uFill>
                <a:solidFill>
                  <a:srgbClr val="000000"/>
                </a:solidFill>
              </a:uFill>
              <a:latin typeface="Calibri" panose="020F050202020403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65997942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GCworkplace-Color Palette">
      <a:dk1>
        <a:srgbClr val="000000"/>
      </a:dk1>
      <a:lt1>
        <a:srgbClr val="FFFFFF"/>
      </a:lt1>
      <a:dk2>
        <a:srgbClr val="77797C"/>
      </a:dk2>
      <a:lt2>
        <a:srgbClr val="E7E6E6"/>
      </a:lt2>
      <a:accent1>
        <a:srgbClr val="A8CE75"/>
      </a:accent1>
      <a:accent2>
        <a:srgbClr val="4CB6A0"/>
      </a:accent2>
      <a:accent3>
        <a:srgbClr val="18853F"/>
      </a:accent3>
      <a:accent4>
        <a:srgbClr val="F2A920"/>
      </a:accent4>
      <a:accent5>
        <a:srgbClr val="17455C"/>
      </a:accent5>
      <a:accent6>
        <a:srgbClr val="BBBCBF"/>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5620</TotalTime>
  <Words>2506</Words>
  <Application>Microsoft Office PowerPoint</Application>
  <PresentationFormat>Widescreen</PresentationFormat>
  <Paragraphs>125</Paragraphs>
  <Slides>16</Slides>
  <Notes>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2" baseType="lpstr">
      <vt:lpstr>Arial</vt:lpstr>
      <vt:lpstr>Calibri</vt:lpstr>
      <vt:lpstr>Georgia</vt:lpstr>
      <vt:lpstr>Wingdings</vt:lpstr>
      <vt:lpstr>Office Theme</vt:lpstr>
      <vt:lpstr>think-cell Slide</vt:lpstr>
      <vt:lpstr>Stratégie de gestion du changement</vt:lpstr>
      <vt:lpstr>Comment utiliser ce document</vt:lpstr>
      <vt:lpstr>Contexte : Vision organisationnelle et de projet</vt:lpstr>
      <vt:lpstr>Contexte : État de préparation à la gestion de projet</vt:lpstr>
      <vt:lpstr>Contexte : État de préparation au changement</vt:lpstr>
      <vt:lpstr>Objectifs de la stratégie de gestion du changement</vt:lpstr>
      <vt:lpstr>Objectif 1 - Informer</vt:lpstr>
      <vt:lpstr>Objectif 2 - Impliquer</vt:lpstr>
      <vt:lpstr>Objectif 3 - Équiper</vt:lpstr>
      <vt:lpstr>Objectif 4 - Renforcer</vt:lpstr>
      <vt:lpstr>Risques et considérations (1 de 2)</vt:lpstr>
      <vt:lpstr>Risques et considérations (2 de 2)</vt:lpstr>
      <vt:lpstr>Plan de gestion du changement de haut niveau</vt:lpstr>
      <vt:lpstr>Résultats attendus </vt:lpstr>
      <vt:lpstr>Inventaire des changements et évaluation des répercussions</vt:lpstr>
      <vt:lpstr>Tableau des contributeurs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Tu</dc:creator>
  <cp:lastModifiedBy>Sophie Genereux</cp:lastModifiedBy>
  <cp:revision>302</cp:revision>
  <dcterms:created xsi:type="dcterms:W3CDTF">2018-01-23T15:59:12Z</dcterms:created>
  <dcterms:modified xsi:type="dcterms:W3CDTF">2022-09-12T11:56:58Z</dcterms:modified>
</cp:coreProperties>
</file>