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518" r:id="rId2"/>
    <p:sldId id="519" r:id="rId3"/>
    <p:sldId id="516" r:id="rId4"/>
    <p:sldId id="524" r:id="rId5"/>
  </p:sldIdLst>
  <p:sldSz cx="9144000" cy="5143500" type="screen16x9"/>
  <p:notesSz cx="9296400" cy="14782800"/>
  <p:custDataLst>
    <p:tags r:id="rId8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FF"/>
    <a:srgbClr val="ADADFF"/>
    <a:srgbClr val="FFC000"/>
    <a:srgbClr val="FFCC00"/>
    <a:srgbClr val="008000"/>
    <a:srgbClr val="FFFFFF"/>
    <a:srgbClr val="B6B6DB"/>
    <a:srgbClr val="0035D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9" autoAdjust="0"/>
    <p:restoredTop sz="81520" autoAdjust="0"/>
  </p:normalViewPr>
  <p:slideViewPr>
    <p:cSldViewPr snapToGrid="0" snapToObjects="1">
      <p:cViewPr>
        <p:scale>
          <a:sx n="100" d="100"/>
          <a:sy n="100" d="100"/>
        </p:scale>
        <p:origin x="1830" y="390"/>
      </p:cViewPr>
      <p:guideLst>
        <p:guide orient="horz" pos="237"/>
        <p:guide pos="2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556" y="-72"/>
      </p:cViewPr>
      <p:guideLst>
        <p:guide orient="horz" pos="465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7C6F6-AEC6-4643-8F7A-206B049242BC}" type="doc">
      <dgm:prSet loTypeId="urn:microsoft.com/office/officeart/2005/8/layout/vList3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6FD48E4-D7CF-40A7-972E-82B1F405EE47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CA" sz="1200" dirty="0" smtClean="0">
              <a:latin typeface="+mn-lt"/>
            </a:rPr>
            <a:t>People control the webcam</a:t>
          </a:r>
          <a:endParaRPr lang="en-CA" sz="1200" dirty="0">
            <a:latin typeface="+mn-lt"/>
          </a:endParaRPr>
        </a:p>
      </dgm:t>
    </dgm:pt>
    <dgm:pt modelId="{17841A70-D1D7-4EDD-8255-CCB3D79C1694}" type="parTrans" cxnId="{8F6F49C4-DE91-4FF4-8429-31FAE7D85503}">
      <dgm:prSet/>
      <dgm:spPr/>
      <dgm:t>
        <a:bodyPr/>
        <a:lstStyle/>
        <a:p>
          <a:endParaRPr lang="en-US"/>
        </a:p>
      </dgm:t>
    </dgm:pt>
    <dgm:pt modelId="{AFED1851-2F9B-4CC4-8C68-DBD19953CDAC}" type="sibTrans" cxnId="{8F6F49C4-DE91-4FF4-8429-31FAE7D85503}">
      <dgm:prSet/>
      <dgm:spPr/>
      <dgm:t>
        <a:bodyPr/>
        <a:lstStyle/>
        <a:p>
          <a:endParaRPr lang="en-US"/>
        </a:p>
      </dgm:t>
    </dgm:pt>
    <dgm:pt modelId="{0D3A2E84-8464-42D9-A76C-4177C9301144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CA" sz="1200" dirty="0" smtClean="0">
              <a:latin typeface="+mn-lt"/>
            </a:rPr>
            <a:t>Consider your surroundings</a:t>
          </a:r>
          <a:endParaRPr lang="en-CA" sz="1200" dirty="0">
            <a:latin typeface="+mn-lt"/>
          </a:endParaRPr>
        </a:p>
      </dgm:t>
    </dgm:pt>
    <dgm:pt modelId="{1EC12ECA-8B54-4B0D-9049-55686AE478D8}" type="parTrans" cxnId="{B1CF9086-9E2A-40F2-A7A3-628055D95DFD}">
      <dgm:prSet/>
      <dgm:spPr/>
      <dgm:t>
        <a:bodyPr/>
        <a:lstStyle/>
        <a:p>
          <a:endParaRPr lang="en-US"/>
        </a:p>
      </dgm:t>
    </dgm:pt>
    <dgm:pt modelId="{C90472B6-C551-4968-9D9E-1D4CD42485BA}" type="sibTrans" cxnId="{B1CF9086-9E2A-40F2-A7A3-628055D95DFD}">
      <dgm:prSet/>
      <dgm:spPr/>
      <dgm:t>
        <a:bodyPr/>
        <a:lstStyle/>
        <a:p>
          <a:endParaRPr lang="en-US"/>
        </a:p>
      </dgm:t>
    </dgm:pt>
    <dgm:pt modelId="{39DC458B-5CF8-4BAE-A6AF-3643294AF2DD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CA" sz="1200" smtClean="0">
              <a:latin typeface="+mn-lt"/>
            </a:rPr>
            <a:t>Connection bad? turnoff your webcam</a:t>
          </a:r>
          <a:endParaRPr lang="en-CA" sz="1200" dirty="0">
            <a:latin typeface="+mn-lt"/>
          </a:endParaRPr>
        </a:p>
      </dgm:t>
    </dgm:pt>
    <dgm:pt modelId="{3DE93278-426B-4517-B5F4-95A5C041C4AA}" type="parTrans" cxnId="{8F94409E-C316-4E0A-B694-B0A8F94CA10C}">
      <dgm:prSet/>
      <dgm:spPr/>
      <dgm:t>
        <a:bodyPr/>
        <a:lstStyle/>
        <a:p>
          <a:endParaRPr lang="en-US"/>
        </a:p>
      </dgm:t>
    </dgm:pt>
    <dgm:pt modelId="{8A4E061F-5423-4F5F-8F11-F4AE89D2B945}" type="sibTrans" cxnId="{8F94409E-C316-4E0A-B694-B0A8F94CA10C}">
      <dgm:prSet/>
      <dgm:spPr/>
      <dgm:t>
        <a:bodyPr/>
        <a:lstStyle/>
        <a:p>
          <a:endParaRPr lang="en-US"/>
        </a:p>
      </dgm:t>
    </dgm:pt>
    <dgm:pt modelId="{FF5D4BA4-90B0-41D9-9BEF-6642647BB546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CA" sz="1200" smtClean="0">
              <a:latin typeface="+mn-lt"/>
            </a:rPr>
            <a:t>Remember to </a:t>
          </a:r>
          <a:endParaRPr lang="en-CA" sz="1200">
            <a:latin typeface="+mn-lt"/>
          </a:endParaRPr>
        </a:p>
      </dgm:t>
    </dgm:pt>
    <dgm:pt modelId="{6937E6D6-5B13-4FC3-B424-8CFCB5ACB2E6}" type="parTrans" cxnId="{54EFB96F-7093-4341-83EA-BEAEA913D7FC}">
      <dgm:prSet/>
      <dgm:spPr/>
      <dgm:t>
        <a:bodyPr/>
        <a:lstStyle/>
        <a:p>
          <a:endParaRPr lang="en-US"/>
        </a:p>
      </dgm:t>
    </dgm:pt>
    <dgm:pt modelId="{5B7BCD2A-7DCA-4FA1-BE18-72BBA983BCDE}" type="sibTrans" cxnId="{54EFB96F-7093-4341-83EA-BEAEA913D7FC}">
      <dgm:prSet/>
      <dgm:spPr/>
      <dgm:t>
        <a:bodyPr/>
        <a:lstStyle/>
        <a:p>
          <a:endParaRPr lang="en-US"/>
        </a:p>
      </dgm:t>
    </dgm:pt>
    <dgm:pt modelId="{038800FC-6B6A-41A9-9058-361B536BE4D5}">
      <dgm:prSet custT="1"/>
      <dgm:spPr>
        <a:solidFill>
          <a:srgbClr val="008000"/>
        </a:solidFill>
      </dgm:spPr>
      <dgm:t>
        <a:bodyPr/>
        <a:lstStyle/>
        <a:p>
          <a:pPr marL="92075" indent="-92075" rtl="0">
            <a:lnSpc>
              <a:spcPct val="100000"/>
            </a:lnSpc>
            <a:spcAft>
              <a:spcPts val="0"/>
            </a:spcAft>
          </a:pPr>
          <a:r>
            <a:rPr lang="en-CA" sz="1200" dirty="0" smtClean="0">
              <a:latin typeface="+mn-lt"/>
            </a:rPr>
            <a:t>Keep yourself muted, this way any background noise is minimized</a:t>
          </a:r>
          <a:endParaRPr lang="en-CA" sz="1200" dirty="0">
            <a:latin typeface="+mn-lt"/>
          </a:endParaRPr>
        </a:p>
      </dgm:t>
    </dgm:pt>
    <dgm:pt modelId="{C0AC43D1-30A1-44F7-B7BC-CFC9F25456BD}" type="parTrans" cxnId="{5786BDE9-B9DA-4904-9AEA-FFDF351DBBD1}">
      <dgm:prSet/>
      <dgm:spPr/>
      <dgm:t>
        <a:bodyPr/>
        <a:lstStyle/>
        <a:p>
          <a:endParaRPr lang="en-US"/>
        </a:p>
      </dgm:t>
    </dgm:pt>
    <dgm:pt modelId="{A1BBC691-177A-4A70-970D-F787FAE23B5D}" type="sibTrans" cxnId="{5786BDE9-B9DA-4904-9AEA-FFDF351DBBD1}">
      <dgm:prSet/>
      <dgm:spPr/>
      <dgm:t>
        <a:bodyPr/>
        <a:lstStyle/>
        <a:p>
          <a:endParaRPr lang="en-US"/>
        </a:p>
      </dgm:t>
    </dgm:pt>
    <dgm:pt modelId="{AAF69EE8-E161-420D-8EC6-E8A08E4933F9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CA" sz="1200" smtClean="0">
              <a:latin typeface="+mn-lt"/>
            </a:rPr>
            <a:t>Be attentive</a:t>
          </a:r>
          <a:endParaRPr lang="en-CA" sz="1200" dirty="0">
            <a:latin typeface="+mn-lt"/>
          </a:endParaRPr>
        </a:p>
      </dgm:t>
    </dgm:pt>
    <dgm:pt modelId="{2287F8CB-D4C6-4838-A17B-B6ED514774D0}" type="parTrans" cxnId="{5DC42B3A-CD2F-4619-9F64-5BF0972405F9}">
      <dgm:prSet/>
      <dgm:spPr/>
      <dgm:t>
        <a:bodyPr/>
        <a:lstStyle/>
        <a:p>
          <a:endParaRPr lang="en-US"/>
        </a:p>
      </dgm:t>
    </dgm:pt>
    <dgm:pt modelId="{042950DB-6D83-4375-B3EC-B2278F2E721D}" type="sibTrans" cxnId="{5DC42B3A-CD2F-4619-9F64-5BF0972405F9}">
      <dgm:prSet/>
      <dgm:spPr/>
      <dgm:t>
        <a:bodyPr/>
        <a:lstStyle/>
        <a:p>
          <a:endParaRPr lang="en-US"/>
        </a:p>
      </dgm:t>
    </dgm:pt>
    <dgm:pt modelId="{A5E015FB-8DD9-4E0E-803A-FBB562463F1E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CA" sz="1200" dirty="0" smtClean="0">
              <a:latin typeface="+mn-lt"/>
            </a:rPr>
            <a:t>It shows you are present</a:t>
          </a:r>
          <a:endParaRPr lang="en-CA" sz="1200" dirty="0">
            <a:latin typeface="+mn-lt"/>
          </a:endParaRPr>
        </a:p>
      </dgm:t>
    </dgm:pt>
    <dgm:pt modelId="{6B15FDBB-87F0-4A93-A1CE-4144CCA0E82A}" type="parTrans" cxnId="{42D44815-0715-4000-A541-10BE0C88798B}">
      <dgm:prSet/>
      <dgm:spPr/>
      <dgm:t>
        <a:bodyPr/>
        <a:lstStyle/>
        <a:p>
          <a:endParaRPr lang="en-US"/>
        </a:p>
      </dgm:t>
    </dgm:pt>
    <dgm:pt modelId="{D2B061E0-5BE3-47EA-98E4-CC2A6BB68F14}" type="sibTrans" cxnId="{42D44815-0715-4000-A541-10BE0C88798B}">
      <dgm:prSet/>
      <dgm:spPr/>
      <dgm:t>
        <a:bodyPr/>
        <a:lstStyle/>
        <a:p>
          <a:endParaRPr lang="en-US"/>
        </a:p>
      </dgm:t>
    </dgm:pt>
    <dgm:pt modelId="{E95C89BA-0EA2-459C-B76D-C723EF34359F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CA" sz="1200" smtClean="0">
              <a:latin typeface="+mn-lt"/>
            </a:rPr>
            <a:t>Want to talk?</a:t>
          </a:r>
          <a:endParaRPr lang="en-CA" sz="1200" dirty="0">
            <a:latin typeface="+mn-lt"/>
          </a:endParaRPr>
        </a:p>
      </dgm:t>
    </dgm:pt>
    <dgm:pt modelId="{649ECB6A-A4AC-49ED-BF1F-70E96737E764}" type="parTrans" cxnId="{22B69E05-37DC-4C39-9DF6-64064EF32AA1}">
      <dgm:prSet/>
      <dgm:spPr/>
      <dgm:t>
        <a:bodyPr/>
        <a:lstStyle/>
        <a:p>
          <a:endParaRPr lang="en-US"/>
        </a:p>
      </dgm:t>
    </dgm:pt>
    <dgm:pt modelId="{E6B55448-8C29-441D-A54F-04F83AD39628}" type="sibTrans" cxnId="{22B69E05-37DC-4C39-9DF6-64064EF32AA1}">
      <dgm:prSet/>
      <dgm:spPr/>
      <dgm:t>
        <a:bodyPr/>
        <a:lstStyle/>
        <a:p>
          <a:endParaRPr lang="en-US"/>
        </a:p>
      </dgm:t>
    </dgm:pt>
    <dgm:pt modelId="{EC0EA84B-66B3-425D-8327-AA2A92EF8939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CA" sz="1200" dirty="0" smtClean="0">
              <a:latin typeface="+mn-lt"/>
            </a:rPr>
            <a:t>"Raise your Hand"</a:t>
          </a:r>
          <a:endParaRPr lang="en-CA" sz="1200" dirty="0">
            <a:latin typeface="+mn-lt"/>
          </a:endParaRPr>
        </a:p>
      </dgm:t>
    </dgm:pt>
    <dgm:pt modelId="{1D34725D-48A7-4011-AB3F-C6BBA0FD5EBE}" type="parTrans" cxnId="{DD609EED-FBC1-4811-BA4B-3396A4492EC6}">
      <dgm:prSet/>
      <dgm:spPr/>
      <dgm:t>
        <a:bodyPr/>
        <a:lstStyle/>
        <a:p>
          <a:endParaRPr lang="en-US"/>
        </a:p>
      </dgm:t>
    </dgm:pt>
    <dgm:pt modelId="{2D7BC10B-7161-4456-8720-546F8C203CE5}" type="sibTrans" cxnId="{DD609EED-FBC1-4811-BA4B-3396A4492EC6}">
      <dgm:prSet/>
      <dgm:spPr/>
      <dgm:t>
        <a:bodyPr/>
        <a:lstStyle/>
        <a:p>
          <a:endParaRPr lang="en-US"/>
        </a:p>
      </dgm:t>
    </dgm:pt>
    <dgm:pt modelId="{00C895E4-61A0-4A24-A9FC-342D498CD082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CA" sz="1200" smtClean="0">
              <a:latin typeface="+mn-lt"/>
            </a:rPr>
            <a:t>Unmute yourself</a:t>
          </a:r>
          <a:endParaRPr lang="en-CA" sz="1200">
            <a:latin typeface="+mn-lt"/>
          </a:endParaRPr>
        </a:p>
      </dgm:t>
    </dgm:pt>
    <dgm:pt modelId="{75DFE03B-D8EB-4C55-B9EE-041D8805D02C}" type="parTrans" cxnId="{BA176B4A-C749-4B39-B236-C99726FD3441}">
      <dgm:prSet/>
      <dgm:spPr/>
      <dgm:t>
        <a:bodyPr/>
        <a:lstStyle/>
        <a:p>
          <a:endParaRPr lang="en-US"/>
        </a:p>
      </dgm:t>
    </dgm:pt>
    <dgm:pt modelId="{7C96EDE4-61E0-4C8B-B22E-C7E98F575749}" type="sibTrans" cxnId="{BA176B4A-C749-4B39-B236-C99726FD3441}">
      <dgm:prSet/>
      <dgm:spPr/>
      <dgm:t>
        <a:bodyPr/>
        <a:lstStyle/>
        <a:p>
          <a:endParaRPr lang="en-US"/>
        </a:p>
      </dgm:t>
    </dgm:pt>
    <dgm:pt modelId="{4E05B9FF-7FFE-4584-B0F7-8CA67A99A468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CA" sz="1200" smtClean="0">
              <a:latin typeface="+mn-lt"/>
            </a:rPr>
            <a:t>Just start talking</a:t>
          </a:r>
          <a:endParaRPr lang="en-CA" sz="1200" dirty="0">
            <a:latin typeface="+mn-lt"/>
          </a:endParaRPr>
        </a:p>
      </dgm:t>
    </dgm:pt>
    <dgm:pt modelId="{6B4568BB-D4C0-435D-801E-5956699B6798}" type="parTrans" cxnId="{756C88F1-B33B-47DF-88C7-8A3645368A10}">
      <dgm:prSet/>
      <dgm:spPr/>
      <dgm:t>
        <a:bodyPr/>
        <a:lstStyle/>
        <a:p>
          <a:endParaRPr lang="en-US"/>
        </a:p>
      </dgm:t>
    </dgm:pt>
    <dgm:pt modelId="{8EB5B102-71E7-426F-9E01-4BCA3658610B}" type="sibTrans" cxnId="{756C88F1-B33B-47DF-88C7-8A3645368A10}">
      <dgm:prSet/>
      <dgm:spPr/>
      <dgm:t>
        <a:bodyPr/>
        <a:lstStyle/>
        <a:p>
          <a:endParaRPr lang="en-US"/>
        </a:p>
      </dgm:t>
    </dgm:pt>
    <dgm:pt modelId="{1BC142EE-9439-4CB0-B374-6FB4A411A0E5}" type="pres">
      <dgm:prSet presAssocID="{E287C6F6-AEC6-4643-8F7A-206B049242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5FA8972-B078-4AF0-8DA7-032B139CF2D8}" type="pres">
      <dgm:prSet presAssocID="{D6FD48E4-D7CF-40A7-972E-82B1F405EE47}" presName="composite" presStyleCnt="0"/>
      <dgm:spPr/>
      <dgm:t>
        <a:bodyPr/>
        <a:lstStyle/>
        <a:p>
          <a:endParaRPr lang="fr-FR"/>
        </a:p>
      </dgm:t>
    </dgm:pt>
    <dgm:pt modelId="{199C82AC-B579-41C4-9C9E-A3C887ED897B}" type="pres">
      <dgm:prSet presAssocID="{D6FD48E4-D7CF-40A7-972E-82B1F405EE47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435B0E18-DF41-489A-B97F-CE3EF1D74182}" type="pres">
      <dgm:prSet presAssocID="{D6FD48E4-D7CF-40A7-972E-82B1F405EE47}" presName="txShp" presStyleLbl="node1" presStyleIdx="0" presStyleCnt="4" custScaleX="1064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7D68D0-8219-4D35-BCD2-2D5042E1DA60}" type="pres">
      <dgm:prSet presAssocID="{AFED1851-2F9B-4CC4-8C68-DBD19953CDAC}" presName="spacing" presStyleCnt="0"/>
      <dgm:spPr/>
      <dgm:t>
        <a:bodyPr/>
        <a:lstStyle/>
        <a:p>
          <a:endParaRPr lang="fr-FR"/>
        </a:p>
      </dgm:t>
    </dgm:pt>
    <dgm:pt modelId="{FC3B62A3-31E2-46DA-8942-242AACDB925C}" type="pres">
      <dgm:prSet presAssocID="{FF5D4BA4-90B0-41D9-9BEF-6642647BB546}" presName="composite" presStyleCnt="0"/>
      <dgm:spPr/>
      <dgm:t>
        <a:bodyPr/>
        <a:lstStyle/>
        <a:p>
          <a:endParaRPr lang="fr-FR"/>
        </a:p>
      </dgm:t>
    </dgm:pt>
    <dgm:pt modelId="{384A31C7-E384-4F61-BC44-7D0093F4370B}" type="pres">
      <dgm:prSet presAssocID="{FF5D4BA4-90B0-41D9-9BEF-6642647BB546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1C6CAB0-DEE8-413F-965A-19B06EEDCE3C}" type="pres">
      <dgm:prSet presAssocID="{FF5D4BA4-90B0-41D9-9BEF-6642647BB546}" presName="txShp" presStyleLbl="node1" presStyleIdx="1" presStyleCnt="4" custScaleX="1064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44D30E-9430-4FC9-9EDA-68FC5C05AA2B}" type="pres">
      <dgm:prSet presAssocID="{5B7BCD2A-7DCA-4FA1-BE18-72BBA983BCDE}" presName="spacing" presStyleCnt="0"/>
      <dgm:spPr/>
      <dgm:t>
        <a:bodyPr/>
        <a:lstStyle/>
        <a:p>
          <a:endParaRPr lang="fr-FR"/>
        </a:p>
      </dgm:t>
    </dgm:pt>
    <dgm:pt modelId="{FF6975AE-398D-4257-B886-848C2132EBC0}" type="pres">
      <dgm:prSet presAssocID="{AAF69EE8-E161-420D-8EC6-E8A08E4933F9}" presName="composite" presStyleCnt="0"/>
      <dgm:spPr/>
      <dgm:t>
        <a:bodyPr/>
        <a:lstStyle/>
        <a:p>
          <a:endParaRPr lang="fr-FR"/>
        </a:p>
      </dgm:t>
    </dgm:pt>
    <dgm:pt modelId="{FF47D73E-D192-4EF5-8A91-ABA4C9456291}" type="pres">
      <dgm:prSet presAssocID="{AAF69EE8-E161-420D-8EC6-E8A08E4933F9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fr-FR"/>
        </a:p>
      </dgm:t>
    </dgm:pt>
    <dgm:pt modelId="{347A576F-C8A6-427E-9E31-EB735BA5CB76}" type="pres">
      <dgm:prSet presAssocID="{AAF69EE8-E161-420D-8EC6-E8A08E4933F9}" presName="txShp" presStyleLbl="node1" presStyleIdx="2" presStyleCnt="4" custScaleX="1064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CB9E2-7CA6-46FF-8445-D7ED22AA26CE}" type="pres">
      <dgm:prSet presAssocID="{042950DB-6D83-4375-B3EC-B2278F2E721D}" presName="spacing" presStyleCnt="0"/>
      <dgm:spPr/>
      <dgm:t>
        <a:bodyPr/>
        <a:lstStyle/>
        <a:p>
          <a:endParaRPr lang="fr-FR"/>
        </a:p>
      </dgm:t>
    </dgm:pt>
    <dgm:pt modelId="{52C34699-6D65-4513-B1AB-29C7E3CD3E7A}" type="pres">
      <dgm:prSet presAssocID="{E95C89BA-0EA2-459C-B76D-C723EF34359F}" presName="composite" presStyleCnt="0"/>
      <dgm:spPr/>
      <dgm:t>
        <a:bodyPr/>
        <a:lstStyle/>
        <a:p>
          <a:endParaRPr lang="fr-FR"/>
        </a:p>
      </dgm:t>
    </dgm:pt>
    <dgm:pt modelId="{37B69BDE-7A93-46F7-9BA3-AFAE3191266B}" type="pres">
      <dgm:prSet presAssocID="{E95C89BA-0EA2-459C-B76D-C723EF34359F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fr-FR"/>
        </a:p>
      </dgm:t>
    </dgm:pt>
    <dgm:pt modelId="{D2866E34-99EB-42B8-9CFB-E179B30210F4}" type="pres">
      <dgm:prSet presAssocID="{E95C89BA-0EA2-459C-B76D-C723EF34359F}" presName="txShp" presStyleLbl="node1" presStyleIdx="3" presStyleCnt="4" custScaleX="1064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BAC90F-87C3-4DF4-B7A9-AA1CCA3B2F12}" type="presOf" srcId="{E95C89BA-0EA2-459C-B76D-C723EF34359F}" destId="{D2866E34-99EB-42B8-9CFB-E179B30210F4}" srcOrd="0" destOrd="0" presId="urn:microsoft.com/office/officeart/2005/8/layout/vList3"/>
    <dgm:cxn modelId="{47C3A1F2-51FF-49AF-945A-16FEFB7DC3F4}" type="presOf" srcId="{E287C6F6-AEC6-4643-8F7A-206B049242BC}" destId="{1BC142EE-9439-4CB0-B374-6FB4A411A0E5}" srcOrd="0" destOrd="0" presId="urn:microsoft.com/office/officeart/2005/8/layout/vList3"/>
    <dgm:cxn modelId="{6CA4DBDC-0E29-4F0F-99D3-96A5A227B02E}" type="presOf" srcId="{4E05B9FF-7FFE-4584-B0F7-8CA67A99A468}" destId="{D2866E34-99EB-42B8-9CFB-E179B30210F4}" srcOrd="0" destOrd="3" presId="urn:microsoft.com/office/officeart/2005/8/layout/vList3"/>
    <dgm:cxn modelId="{12EBA612-F25A-4F59-9557-BF837141D244}" type="presOf" srcId="{00C895E4-61A0-4A24-A9FC-342D498CD082}" destId="{D2866E34-99EB-42B8-9CFB-E179B30210F4}" srcOrd="0" destOrd="2" presId="urn:microsoft.com/office/officeart/2005/8/layout/vList3"/>
    <dgm:cxn modelId="{AD757122-2B83-4270-8A85-7FBA2D281181}" type="presOf" srcId="{39DC458B-5CF8-4BAE-A6AF-3643294AF2DD}" destId="{435B0E18-DF41-489A-B97F-CE3EF1D74182}" srcOrd="0" destOrd="2" presId="urn:microsoft.com/office/officeart/2005/8/layout/vList3"/>
    <dgm:cxn modelId="{BA176B4A-C749-4B39-B236-C99726FD3441}" srcId="{E95C89BA-0EA2-459C-B76D-C723EF34359F}" destId="{00C895E4-61A0-4A24-A9FC-342D498CD082}" srcOrd="1" destOrd="0" parTransId="{75DFE03B-D8EB-4C55-B9EE-041D8805D02C}" sibTransId="{7C96EDE4-61E0-4C8B-B22E-C7E98F575749}"/>
    <dgm:cxn modelId="{5DC42B3A-CD2F-4619-9F64-5BF0972405F9}" srcId="{E287C6F6-AEC6-4643-8F7A-206B049242BC}" destId="{AAF69EE8-E161-420D-8EC6-E8A08E4933F9}" srcOrd="2" destOrd="0" parTransId="{2287F8CB-D4C6-4838-A17B-B6ED514774D0}" sibTransId="{042950DB-6D83-4375-B3EC-B2278F2E721D}"/>
    <dgm:cxn modelId="{22B69E05-37DC-4C39-9DF6-64064EF32AA1}" srcId="{E287C6F6-AEC6-4643-8F7A-206B049242BC}" destId="{E95C89BA-0EA2-459C-B76D-C723EF34359F}" srcOrd="3" destOrd="0" parTransId="{649ECB6A-A4AC-49ED-BF1F-70E96737E764}" sibTransId="{E6B55448-8C29-441D-A54F-04F83AD39628}"/>
    <dgm:cxn modelId="{E6600291-E37B-404B-B739-D599F192DF12}" type="presOf" srcId="{D6FD48E4-D7CF-40A7-972E-82B1F405EE47}" destId="{435B0E18-DF41-489A-B97F-CE3EF1D74182}" srcOrd="0" destOrd="0" presId="urn:microsoft.com/office/officeart/2005/8/layout/vList3"/>
    <dgm:cxn modelId="{C231493F-50F8-4BB5-B6DE-B6FC7F6124F1}" type="presOf" srcId="{EC0EA84B-66B3-425D-8327-AA2A92EF8939}" destId="{D2866E34-99EB-42B8-9CFB-E179B30210F4}" srcOrd="0" destOrd="1" presId="urn:microsoft.com/office/officeart/2005/8/layout/vList3"/>
    <dgm:cxn modelId="{27ADF0A7-750E-47FA-A46E-8F9DF369DBEB}" type="presOf" srcId="{0D3A2E84-8464-42D9-A76C-4177C9301144}" destId="{435B0E18-DF41-489A-B97F-CE3EF1D74182}" srcOrd="0" destOrd="1" presId="urn:microsoft.com/office/officeart/2005/8/layout/vList3"/>
    <dgm:cxn modelId="{756C88F1-B33B-47DF-88C7-8A3645368A10}" srcId="{E95C89BA-0EA2-459C-B76D-C723EF34359F}" destId="{4E05B9FF-7FFE-4584-B0F7-8CA67A99A468}" srcOrd="2" destOrd="0" parTransId="{6B4568BB-D4C0-435D-801E-5956699B6798}" sibTransId="{8EB5B102-71E7-426F-9E01-4BCA3658610B}"/>
    <dgm:cxn modelId="{F561425F-8527-412D-A9C9-29D539C86791}" type="presOf" srcId="{038800FC-6B6A-41A9-9058-361B536BE4D5}" destId="{31C6CAB0-DEE8-413F-965A-19B06EEDCE3C}" srcOrd="0" destOrd="1" presId="urn:microsoft.com/office/officeart/2005/8/layout/vList3"/>
    <dgm:cxn modelId="{54EFB96F-7093-4341-83EA-BEAEA913D7FC}" srcId="{E287C6F6-AEC6-4643-8F7A-206B049242BC}" destId="{FF5D4BA4-90B0-41D9-9BEF-6642647BB546}" srcOrd="1" destOrd="0" parTransId="{6937E6D6-5B13-4FC3-B424-8CFCB5ACB2E6}" sibTransId="{5B7BCD2A-7DCA-4FA1-BE18-72BBA983BCDE}"/>
    <dgm:cxn modelId="{42D44815-0715-4000-A541-10BE0C88798B}" srcId="{AAF69EE8-E161-420D-8EC6-E8A08E4933F9}" destId="{A5E015FB-8DD9-4E0E-803A-FBB562463F1E}" srcOrd="0" destOrd="0" parTransId="{6B15FDBB-87F0-4A93-A1CE-4144CCA0E82A}" sibTransId="{D2B061E0-5BE3-47EA-98E4-CC2A6BB68F14}"/>
    <dgm:cxn modelId="{CBB60F09-B062-4996-91E9-B8A5D6D65745}" type="presOf" srcId="{A5E015FB-8DD9-4E0E-803A-FBB562463F1E}" destId="{347A576F-C8A6-427E-9E31-EB735BA5CB76}" srcOrd="0" destOrd="1" presId="urn:microsoft.com/office/officeart/2005/8/layout/vList3"/>
    <dgm:cxn modelId="{B1CF9086-9E2A-40F2-A7A3-628055D95DFD}" srcId="{D6FD48E4-D7CF-40A7-972E-82B1F405EE47}" destId="{0D3A2E84-8464-42D9-A76C-4177C9301144}" srcOrd="0" destOrd="0" parTransId="{1EC12ECA-8B54-4B0D-9049-55686AE478D8}" sibTransId="{C90472B6-C551-4968-9D9E-1D4CD42485BA}"/>
    <dgm:cxn modelId="{0D53910A-7730-4AC2-9982-9C9DB50FE4E2}" type="presOf" srcId="{FF5D4BA4-90B0-41D9-9BEF-6642647BB546}" destId="{31C6CAB0-DEE8-413F-965A-19B06EEDCE3C}" srcOrd="0" destOrd="0" presId="urn:microsoft.com/office/officeart/2005/8/layout/vList3"/>
    <dgm:cxn modelId="{950C0CD5-8E6C-4998-85CA-112D9AB636BD}" type="presOf" srcId="{AAF69EE8-E161-420D-8EC6-E8A08E4933F9}" destId="{347A576F-C8A6-427E-9E31-EB735BA5CB76}" srcOrd="0" destOrd="0" presId="urn:microsoft.com/office/officeart/2005/8/layout/vList3"/>
    <dgm:cxn modelId="{8F94409E-C316-4E0A-B694-B0A8F94CA10C}" srcId="{D6FD48E4-D7CF-40A7-972E-82B1F405EE47}" destId="{39DC458B-5CF8-4BAE-A6AF-3643294AF2DD}" srcOrd="1" destOrd="0" parTransId="{3DE93278-426B-4517-B5F4-95A5C041C4AA}" sibTransId="{8A4E061F-5423-4F5F-8F11-F4AE89D2B945}"/>
    <dgm:cxn modelId="{8F6F49C4-DE91-4FF4-8429-31FAE7D85503}" srcId="{E287C6F6-AEC6-4643-8F7A-206B049242BC}" destId="{D6FD48E4-D7CF-40A7-972E-82B1F405EE47}" srcOrd="0" destOrd="0" parTransId="{17841A70-D1D7-4EDD-8255-CCB3D79C1694}" sibTransId="{AFED1851-2F9B-4CC4-8C68-DBD19953CDAC}"/>
    <dgm:cxn modelId="{5786BDE9-B9DA-4904-9AEA-FFDF351DBBD1}" srcId="{FF5D4BA4-90B0-41D9-9BEF-6642647BB546}" destId="{038800FC-6B6A-41A9-9058-361B536BE4D5}" srcOrd="0" destOrd="0" parTransId="{C0AC43D1-30A1-44F7-B7BC-CFC9F25456BD}" sibTransId="{A1BBC691-177A-4A70-970D-F787FAE23B5D}"/>
    <dgm:cxn modelId="{DD609EED-FBC1-4811-BA4B-3396A4492EC6}" srcId="{E95C89BA-0EA2-459C-B76D-C723EF34359F}" destId="{EC0EA84B-66B3-425D-8327-AA2A92EF8939}" srcOrd="0" destOrd="0" parTransId="{1D34725D-48A7-4011-AB3F-C6BBA0FD5EBE}" sibTransId="{2D7BC10B-7161-4456-8720-546F8C203CE5}"/>
    <dgm:cxn modelId="{B74A1071-AAEC-4DF3-B604-C4D175F89755}" type="presParOf" srcId="{1BC142EE-9439-4CB0-B374-6FB4A411A0E5}" destId="{65FA8972-B078-4AF0-8DA7-032B139CF2D8}" srcOrd="0" destOrd="0" presId="urn:microsoft.com/office/officeart/2005/8/layout/vList3"/>
    <dgm:cxn modelId="{7DFE2CBC-B290-410C-84F3-A4CC106C4BDA}" type="presParOf" srcId="{65FA8972-B078-4AF0-8DA7-032B139CF2D8}" destId="{199C82AC-B579-41C4-9C9E-A3C887ED897B}" srcOrd="0" destOrd="0" presId="urn:microsoft.com/office/officeart/2005/8/layout/vList3"/>
    <dgm:cxn modelId="{E0AF32E0-D2A6-4798-8BE9-227F2879536B}" type="presParOf" srcId="{65FA8972-B078-4AF0-8DA7-032B139CF2D8}" destId="{435B0E18-DF41-489A-B97F-CE3EF1D74182}" srcOrd="1" destOrd="0" presId="urn:microsoft.com/office/officeart/2005/8/layout/vList3"/>
    <dgm:cxn modelId="{7D873D7C-72FF-41D0-82AD-D56F1E3FDFC2}" type="presParOf" srcId="{1BC142EE-9439-4CB0-B374-6FB4A411A0E5}" destId="{D77D68D0-8219-4D35-BCD2-2D5042E1DA60}" srcOrd="1" destOrd="0" presId="urn:microsoft.com/office/officeart/2005/8/layout/vList3"/>
    <dgm:cxn modelId="{85CCBD0E-C1A5-4B79-B18A-7808A83F5487}" type="presParOf" srcId="{1BC142EE-9439-4CB0-B374-6FB4A411A0E5}" destId="{FC3B62A3-31E2-46DA-8942-242AACDB925C}" srcOrd="2" destOrd="0" presId="urn:microsoft.com/office/officeart/2005/8/layout/vList3"/>
    <dgm:cxn modelId="{33A5C50A-E24A-4DA6-927F-196F054C2EB6}" type="presParOf" srcId="{FC3B62A3-31E2-46DA-8942-242AACDB925C}" destId="{384A31C7-E384-4F61-BC44-7D0093F4370B}" srcOrd="0" destOrd="0" presId="urn:microsoft.com/office/officeart/2005/8/layout/vList3"/>
    <dgm:cxn modelId="{C5F3D842-113A-479F-BEAA-45DA6E4C76C1}" type="presParOf" srcId="{FC3B62A3-31E2-46DA-8942-242AACDB925C}" destId="{31C6CAB0-DEE8-413F-965A-19B06EEDCE3C}" srcOrd="1" destOrd="0" presId="urn:microsoft.com/office/officeart/2005/8/layout/vList3"/>
    <dgm:cxn modelId="{21146E86-A44E-409A-B571-2F14B27EADE9}" type="presParOf" srcId="{1BC142EE-9439-4CB0-B374-6FB4A411A0E5}" destId="{6544D30E-9430-4FC9-9EDA-68FC5C05AA2B}" srcOrd="3" destOrd="0" presId="urn:microsoft.com/office/officeart/2005/8/layout/vList3"/>
    <dgm:cxn modelId="{2D25DEB4-C6F8-418F-99ED-83365C3A42E6}" type="presParOf" srcId="{1BC142EE-9439-4CB0-B374-6FB4A411A0E5}" destId="{FF6975AE-398D-4257-B886-848C2132EBC0}" srcOrd="4" destOrd="0" presId="urn:microsoft.com/office/officeart/2005/8/layout/vList3"/>
    <dgm:cxn modelId="{CF0ECC63-7E88-4700-969A-E23181CD067C}" type="presParOf" srcId="{FF6975AE-398D-4257-B886-848C2132EBC0}" destId="{FF47D73E-D192-4EF5-8A91-ABA4C9456291}" srcOrd="0" destOrd="0" presId="urn:microsoft.com/office/officeart/2005/8/layout/vList3"/>
    <dgm:cxn modelId="{C7B122B9-8CD7-4D6A-B97C-014F6B95E0E7}" type="presParOf" srcId="{FF6975AE-398D-4257-B886-848C2132EBC0}" destId="{347A576F-C8A6-427E-9E31-EB735BA5CB76}" srcOrd="1" destOrd="0" presId="urn:microsoft.com/office/officeart/2005/8/layout/vList3"/>
    <dgm:cxn modelId="{CB039193-2CCD-4BC1-BC68-0651E864F3AE}" type="presParOf" srcId="{1BC142EE-9439-4CB0-B374-6FB4A411A0E5}" destId="{09DCB9E2-7CA6-46FF-8445-D7ED22AA26CE}" srcOrd="5" destOrd="0" presId="urn:microsoft.com/office/officeart/2005/8/layout/vList3"/>
    <dgm:cxn modelId="{2124F460-3977-4F2B-97AA-1F4B3181B96C}" type="presParOf" srcId="{1BC142EE-9439-4CB0-B374-6FB4A411A0E5}" destId="{52C34699-6D65-4513-B1AB-29C7E3CD3E7A}" srcOrd="6" destOrd="0" presId="urn:microsoft.com/office/officeart/2005/8/layout/vList3"/>
    <dgm:cxn modelId="{3633217D-8467-451D-A408-F700905CAA03}" type="presParOf" srcId="{52C34699-6D65-4513-B1AB-29C7E3CD3E7A}" destId="{37B69BDE-7A93-46F7-9BA3-AFAE3191266B}" srcOrd="0" destOrd="0" presId="urn:microsoft.com/office/officeart/2005/8/layout/vList3"/>
    <dgm:cxn modelId="{C961E55F-51B5-4B02-A49C-51809130E722}" type="presParOf" srcId="{52C34699-6D65-4513-B1AB-29C7E3CD3E7A}" destId="{D2866E34-99EB-42B8-9CFB-E179B30210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7C6F6-AEC6-4643-8F7A-206B049242BC}" type="doc">
      <dgm:prSet loTypeId="urn:microsoft.com/office/officeart/2005/8/layout/vList3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6FD48E4-D7CF-40A7-972E-82B1F405EE47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fr-FR" sz="1200" dirty="0" smtClean="0"/>
            <a:t>Les gens ont le contrôle de leurs webcams</a:t>
          </a:r>
          <a:endParaRPr lang="en-CA" sz="1200" dirty="0">
            <a:latin typeface="+mn-lt"/>
          </a:endParaRPr>
        </a:p>
      </dgm:t>
    </dgm:pt>
    <dgm:pt modelId="{17841A70-D1D7-4EDD-8255-CCB3D79C1694}" type="parTrans" cxnId="{8F6F49C4-DE91-4FF4-8429-31FAE7D85503}">
      <dgm:prSet/>
      <dgm:spPr/>
      <dgm:t>
        <a:bodyPr/>
        <a:lstStyle/>
        <a:p>
          <a:endParaRPr lang="en-US"/>
        </a:p>
      </dgm:t>
    </dgm:pt>
    <dgm:pt modelId="{AFED1851-2F9B-4CC4-8C68-DBD19953CDAC}" type="sibTrans" cxnId="{8F6F49C4-DE91-4FF4-8429-31FAE7D85503}">
      <dgm:prSet/>
      <dgm:spPr/>
      <dgm:t>
        <a:bodyPr/>
        <a:lstStyle/>
        <a:p>
          <a:endParaRPr lang="en-US"/>
        </a:p>
      </dgm:t>
    </dgm:pt>
    <dgm:pt modelId="{0D3A2E84-8464-42D9-A76C-4177C9301144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fr-FR" sz="1200" dirty="0" smtClean="0"/>
            <a:t>Soyez conscient de votre environnement</a:t>
          </a:r>
          <a:endParaRPr lang="en-CA" sz="1200" dirty="0">
            <a:latin typeface="+mn-lt"/>
          </a:endParaRPr>
        </a:p>
      </dgm:t>
    </dgm:pt>
    <dgm:pt modelId="{1EC12ECA-8B54-4B0D-9049-55686AE478D8}" type="parTrans" cxnId="{B1CF9086-9E2A-40F2-A7A3-628055D95DFD}">
      <dgm:prSet/>
      <dgm:spPr/>
      <dgm:t>
        <a:bodyPr/>
        <a:lstStyle/>
        <a:p>
          <a:endParaRPr lang="en-US"/>
        </a:p>
      </dgm:t>
    </dgm:pt>
    <dgm:pt modelId="{C90472B6-C551-4968-9D9E-1D4CD42485BA}" type="sibTrans" cxnId="{B1CF9086-9E2A-40F2-A7A3-628055D95DFD}">
      <dgm:prSet/>
      <dgm:spPr/>
      <dgm:t>
        <a:bodyPr/>
        <a:lstStyle/>
        <a:p>
          <a:endParaRPr lang="en-US"/>
        </a:p>
      </dgm:t>
    </dgm:pt>
    <dgm:pt modelId="{39DC458B-5CF8-4BAE-A6AF-3643294AF2DD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fr-FR" sz="1200" dirty="0" smtClean="0"/>
            <a:t>Mauvaise connexion? éteignez votre webcam</a:t>
          </a:r>
          <a:endParaRPr lang="en-CA" sz="1200" dirty="0">
            <a:latin typeface="+mn-lt"/>
          </a:endParaRPr>
        </a:p>
      </dgm:t>
    </dgm:pt>
    <dgm:pt modelId="{3DE93278-426B-4517-B5F4-95A5C041C4AA}" type="parTrans" cxnId="{8F94409E-C316-4E0A-B694-B0A8F94CA10C}">
      <dgm:prSet/>
      <dgm:spPr/>
      <dgm:t>
        <a:bodyPr/>
        <a:lstStyle/>
        <a:p>
          <a:endParaRPr lang="en-US"/>
        </a:p>
      </dgm:t>
    </dgm:pt>
    <dgm:pt modelId="{8A4E061F-5423-4F5F-8F11-F4AE89D2B945}" type="sibTrans" cxnId="{8F94409E-C316-4E0A-B694-B0A8F94CA10C}">
      <dgm:prSet/>
      <dgm:spPr/>
      <dgm:t>
        <a:bodyPr/>
        <a:lstStyle/>
        <a:p>
          <a:endParaRPr lang="en-US"/>
        </a:p>
      </dgm:t>
    </dgm:pt>
    <dgm:pt modelId="{FF5D4BA4-90B0-41D9-9BEF-6642647BB546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fr-FR" sz="1200" dirty="0" smtClean="0"/>
            <a:t>N’oubliez pas de :</a:t>
          </a:r>
          <a:r>
            <a:rPr lang="en-CA" sz="1200" dirty="0" smtClean="0">
              <a:latin typeface="+mn-lt"/>
            </a:rPr>
            <a:t> </a:t>
          </a:r>
          <a:endParaRPr lang="en-CA" sz="1200" dirty="0">
            <a:latin typeface="+mn-lt"/>
          </a:endParaRPr>
        </a:p>
      </dgm:t>
    </dgm:pt>
    <dgm:pt modelId="{6937E6D6-5B13-4FC3-B424-8CFCB5ACB2E6}" type="parTrans" cxnId="{54EFB96F-7093-4341-83EA-BEAEA913D7FC}">
      <dgm:prSet/>
      <dgm:spPr/>
      <dgm:t>
        <a:bodyPr/>
        <a:lstStyle/>
        <a:p>
          <a:endParaRPr lang="en-US"/>
        </a:p>
      </dgm:t>
    </dgm:pt>
    <dgm:pt modelId="{5B7BCD2A-7DCA-4FA1-BE18-72BBA983BCDE}" type="sibTrans" cxnId="{54EFB96F-7093-4341-83EA-BEAEA913D7FC}">
      <dgm:prSet/>
      <dgm:spPr/>
      <dgm:t>
        <a:bodyPr/>
        <a:lstStyle/>
        <a:p>
          <a:endParaRPr lang="en-US"/>
        </a:p>
      </dgm:t>
    </dgm:pt>
    <dgm:pt modelId="{038800FC-6B6A-41A9-9058-361B536BE4D5}">
      <dgm:prSet custT="1"/>
      <dgm:spPr>
        <a:solidFill>
          <a:srgbClr val="008000"/>
        </a:solidFill>
      </dgm:spPr>
      <dgm:t>
        <a:bodyPr/>
        <a:lstStyle/>
        <a:p>
          <a:pPr marL="92075" indent="-92075" rtl="0">
            <a:lnSpc>
              <a:spcPct val="100000"/>
            </a:lnSpc>
            <a:spcAft>
              <a:spcPts val="0"/>
            </a:spcAft>
          </a:pPr>
          <a:r>
            <a:rPr lang="fr-FR" sz="1200" dirty="0" smtClean="0"/>
            <a:t>Vous mettre en sourdine, cela évite les bruits de fond</a:t>
          </a:r>
          <a:endParaRPr lang="en-CA" sz="1200" dirty="0">
            <a:latin typeface="+mn-lt"/>
          </a:endParaRPr>
        </a:p>
      </dgm:t>
    </dgm:pt>
    <dgm:pt modelId="{C0AC43D1-30A1-44F7-B7BC-CFC9F25456BD}" type="parTrans" cxnId="{5786BDE9-B9DA-4904-9AEA-FFDF351DBBD1}">
      <dgm:prSet/>
      <dgm:spPr/>
      <dgm:t>
        <a:bodyPr/>
        <a:lstStyle/>
        <a:p>
          <a:endParaRPr lang="en-US"/>
        </a:p>
      </dgm:t>
    </dgm:pt>
    <dgm:pt modelId="{A1BBC691-177A-4A70-970D-F787FAE23B5D}" type="sibTrans" cxnId="{5786BDE9-B9DA-4904-9AEA-FFDF351DBBD1}">
      <dgm:prSet/>
      <dgm:spPr/>
      <dgm:t>
        <a:bodyPr/>
        <a:lstStyle/>
        <a:p>
          <a:endParaRPr lang="en-US"/>
        </a:p>
      </dgm:t>
    </dgm:pt>
    <dgm:pt modelId="{AAF69EE8-E161-420D-8EC6-E8A08E4933F9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fr-FR" sz="1200" dirty="0" smtClean="0"/>
            <a:t>Soyez attentif à la réunion</a:t>
          </a:r>
          <a:endParaRPr lang="en-CA" sz="1200" dirty="0">
            <a:latin typeface="+mn-lt"/>
          </a:endParaRPr>
        </a:p>
      </dgm:t>
    </dgm:pt>
    <dgm:pt modelId="{2287F8CB-D4C6-4838-A17B-B6ED514774D0}" type="parTrans" cxnId="{5DC42B3A-CD2F-4619-9F64-5BF0972405F9}">
      <dgm:prSet/>
      <dgm:spPr/>
      <dgm:t>
        <a:bodyPr/>
        <a:lstStyle/>
        <a:p>
          <a:endParaRPr lang="en-US"/>
        </a:p>
      </dgm:t>
    </dgm:pt>
    <dgm:pt modelId="{042950DB-6D83-4375-B3EC-B2278F2E721D}" type="sibTrans" cxnId="{5DC42B3A-CD2F-4619-9F64-5BF0972405F9}">
      <dgm:prSet/>
      <dgm:spPr/>
      <dgm:t>
        <a:bodyPr/>
        <a:lstStyle/>
        <a:p>
          <a:endParaRPr lang="en-US"/>
        </a:p>
      </dgm:t>
    </dgm:pt>
    <dgm:pt modelId="{E95C89BA-0EA2-459C-B76D-C723EF34359F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fr-FR" sz="1200" smtClean="0"/>
            <a:t>Si vous voulez parler?</a:t>
          </a:r>
          <a:endParaRPr lang="en-CA" sz="1200" dirty="0">
            <a:latin typeface="+mn-lt"/>
          </a:endParaRPr>
        </a:p>
      </dgm:t>
    </dgm:pt>
    <dgm:pt modelId="{649ECB6A-A4AC-49ED-BF1F-70E96737E764}" type="parTrans" cxnId="{22B69E05-37DC-4C39-9DF6-64064EF32AA1}">
      <dgm:prSet/>
      <dgm:spPr/>
      <dgm:t>
        <a:bodyPr/>
        <a:lstStyle/>
        <a:p>
          <a:endParaRPr lang="en-US"/>
        </a:p>
      </dgm:t>
    </dgm:pt>
    <dgm:pt modelId="{E6B55448-8C29-441D-A54F-04F83AD39628}" type="sibTrans" cxnId="{22B69E05-37DC-4C39-9DF6-64064EF32AA1}">
      <dgm:prSet/>
      <dgm:spPr/>
      <dgm:t>
        <a:bodyPr/>
        <a:lstStyle/>
        <a:p>
          <a:endParaRPr lang="en-US"/>
        </a:p>
      </dgm:t>
    </dgm:pt>
    <dgm:pt modelId="{EC0EA84B-66B3-425D-8327-AA2A92EF8939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fr-FR" sz="1200" dirty="0" smtClean="0"/>
            <a:t>Utilisez la fonction « </a:t>
          </a:r>
          <a:r>
            <a:rPr lang="fr-FR" sz="1200" dirty="0" err="1" smtClean="0"/>
            <a:t>Raise</a:t>
          </a:r>
          <a:r>
            <a:rPr lang="fr-FR" sz="1200" dirty="0" smtClean="0"/>
            <a:t> Hand »</a:t>
          </a:r>
          <a:endParaRPr lang="en-CA" sz="1200" dirty="0">
            <a:latin typeface="+mn-lt"/>
          </a:endParaRPr>
        </a:p>
      </dgm:t>
    </dgm:pt>
    <dgm:pt modelId="{1D34725D-48A7-4011-AB3F-C6BBA0FD5EBE}" type="parTrans" cxnId="{DD609EED-FBC1-4811-BA4B-3396A4492EC6}">
      <dgm:prSet/>
      <dgm:spPr/>
      <dgm:t>
        <a:bodyPr/>
        <a:lstStyle/>
        <a:p>
          <a:endParaRPr lang="en-US"/>
        </a:p>
      </dgm:t>
    </dgm:pt>
    <dgm:pt modelId="{2D7BC10B-7161-4456-8720-546F8C203CE5}" type="sibTrans" cxnId="{DD609EED-FBC1-4811-BA4B-3396A4492EC6}">
      <dgm:prSet/>
      <dgm:spPr/>
      <dgm:t>
        <a:bodyPr/>
        <a:lstStyle/>
        <a:p>
          <a:endParaRPr lang="en-US"/>
        </a:p>
      </dgm:t>
    </dgm:pt>
    <dgm:pt modelId="{00C895E4-61A0-4A24-A9FC-342D498CD082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CA" sz="1200" dirty="0" err="1" smtClean="0"/>
            <a:t>n’oubliez</a:t>
          </a:r>
          <a:r>
            <a:rPr lang="en-CA" sz="1200" dirty="0" smtClean="0"/>
            <a:t> pas de </a:t>
          </a:r>
          <a:r>
            <a:rPr lang="en-CA" sz="1200" dirty="0" err="1" smtClean="0"/>
            <a:t>réactiver</a:t>
          </a:r>
          <a:r>
            <a:rPr lang="en-CA" sz="1200" dirty="0" smtClean="0"/>
            <a:t> le son</a:t>
          </a:r>
          <a:endParaRPr lang="en-CA" sz="1200" dirty="0">
            <a:latin typeface="+mn-lt"/>
          </a:endParaRPr>
        </a:p>
      </dgm:t>
    </dgm:pt>
    <dgm:pt modelId="{75DFE03B-D8EB-4C55-B9EE-041D8805D02C}" type="parTrans" cxnId="{BA176B4A-C749-4B39-B236-C99726FD3441}">
      <dgm:prSet/>
      <dgm:spPr/>
      <dgm:t>
        <a:bodyPr/>
        <a:lstStyle/>
        <a:p>
          <a:endParaRPr lang="en-US"/>
        </a:p>
      </dgm:t>
    </dgm:pt>
    <dgm:pt modelId="{7C96EDE4-61E0-4C8B-B22E-C7E98F575749}" type="sibTrans" cxnId="{BA176B4A-C749-4B39-B236-C99726FD3441}">
      <dgm:prSet/>
      <dgm:spPr/>
      <dgm:t>
        <a:bodyPr/>
        <a:lstStyle/>
        <a:p>
          <a:endParaRPr lang="en-US"/>
        </a:p>
      </dgm:t>
    </dgm:pt>
    <dgm:pt modelId="{4E05B9FF-7FFE-4584-B0F7-8CA67A99A468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fr-FR" sz="1200" dirty="0" smtClean="0"/>
            <a:t>Commencer à parler</a:t>
          </a:r>
          <a:endParaRPr lang="en-CA" sz="1200" dirty="0">
            <a:latin typeface="+mn-lt"/>
          </a:endParaRPr>
        </a:p>
      </dgm:t>
    </dgm:pt>
    <dgm:pt modelId="{6B4568BB-D4C0-435D-801E-5956699B6798}" type="parTrans" cxnId="{756C88F1-B33B-47DF-88C7-8A3645368A10}">
      <dgm:prSet/>
      <dgm:spPr/>
      <dgm:t>
        <a:bodyPr/>
        <a:lstStyle/>
        <a:p>
          <a:endParaRPr lang="en-US"/>
        </a:p>
      </dgm:t>
    </dgm:pt>
    <dgm:pt modelId="{8EB5B102-71E7-426F-9E01-4BCA3658610B}" type="sibTrans" cxnId="{756C88F1-B33B-47DF-88C7-8A3645368A10}">
      <dgm:prSet/>
      <dgm:spPr/>
      <dgm:t>
        <a:bodyPr/>
        <a:lstStyle/>
        <a:p>
          <a:endParaRPr lang="en-US"/>
        </a:p>
      </dgm:t>
    </dgm:pt>
    <dgm:pt modelId="{A5E015FB-8DD9-4E0E-803A-FBB562463F1E}">
      <dgm:prSet custT="1"/>
      <dgm:spPr>
        <a:solidFill>
          <a:srgbClr val="008000"/>
        </a:solidFill>
      </dgm:spPr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fr-FR" sz="1200" dirty="0" smtClean="0"/>
            <a:t>Ça se vois quand tu es présent</a:t>
          </a:r>
          <a:endParaRPr lang="en-CA" sz="1200" dirty="0">
            <a:latin typeface="+mn-lt"/>
          </a:endParaRPr>
        </a:p>
      </dgm:t>
    </dgm:pt>
    <dgm:pt modelId="{D2B061E0-5BE3-47EA-98E4-CC2A6BB68F14}" type="sibTrans" cxnId="{42D44815-0715-4000-A541-10BE0C88798B}">
      <dgm:prSet/>
      <dgm:spPr/>
      <dgm:t>
        <a:bodyPr/>
        <a:lstStyle/>
        <a:p>
          <a:endParaRPr lang="en-US"/>
        </a:p>
      </dgm:t>
    </dgm:pt>
    <dgm:pt modelId="{6B15FDBB-87F0-4A93-A1CE-4144CCA0E82A}" type="parTrans" cxnId="{42D44815-0715-4000-A541-10BE0C88798B}">
      <dgm:prSet/>
      <dgm:spPr/>
      <dgm:t>
        <a:bodyPr/>
        <a:lstStyle/>
        <a:p>
          <a:endParaRPr lang="en-US"/>
        </a:p>
      </dgm:t>
    </dgm:pt>
    <dgm:pt modelId="{1BC142EE-9439-4CB0-B374-6FB4A411A0E5}" type="pres">
      <dgm:prSet presAssocID="{E287C6F6-AEC6-4643-8F7A-206B049242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5FA8972-B078-4AF0-8DA7-032B139CF2D8}" type="pres">
      <dgm:prSet presAssocID="{D6FD48E4-D7CF-40A7-972E-82B1F405EE47}" presName="composite" presStyleCnt="0"/>
      <dgm:spPr/>
      <dgm:t>
        <a:bodyPr/>
        <a:lstStyle/>
        <a:p>
          <a:endParaRPr lang="fr-FR"/>
        </a:p>
      </dgm:t>
    </dgm:pt>
    <dgm:pt modelId="{199C82AC-B579-41C4-9C9E-A3C887ED897B}" type="pres">
      <dgm:prSet presAssocID="{D6FD48E4-D7CF-40A7-972E-82B1F405EE47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435B0E18-DF41-489A-B97F-CE3EF1D74182}" type="pres">
      <dgm:prSet presAssocID="{D6FD48E4-D7CF-40A7-972E-82B1F405EE47}" presName="txShp" presStyleLbl="node1" presStyleIdx="0" presStyleCnt="4" custScaleX="107470" custLinFactNeighborY="27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7D68D0-8219-4D35-BCD2-2D5042E1DA60}" type="pres">
      <dgm:prSet presAssocID="{AFED1851-2F9B-4CC4-8C68-DBD19953CDAC}" presName="spacing" presStyleCnt="0"/>
      <dgm:spPr/>
      <dgm:t>
        <a:bodyPr/>
        <a:lstStyle/>
        <a:p>
          <a:endParaRPr lang="fr-FR"/>
        </a:p>
      </dgm:t>
    </dgm:pt>
    <dgm:pt modelId="{FC3B62A3-31E2-46DA-8942-242AACDB925C}" type="pres">
      <dgm:prSet presAssocID="{FF5D4BA4-90B0-41D9-9BEF-6642647BB546}" presName="composite" presStyleCnt="0"/>
      <dgm:spPr/>
      <dgm:t>
        <a:bodyPr/>
        <a:lstStyle/>
        <a:p>
          <a:endParaRPr lang="fr-FR"/>
        </a:p>
      </dgm:t>
    </dgm:pt>
    <dgm:pt modelId="{384A31C7-E384-4F61-BC44-7D0093F4370B}" type="pres">
      <dgm:prSet presAssocID="{FF5D4BA4-90B0-41D9-9BEF-6642647BB546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1C6CAB0-DEE8-413F-965A-19B06EEDCE3C}" type="pres">
      <dgm:prSet presAssocID="{FF5D4BA4-90B0-41D9-9BEF-6642647BB546}" presName="txShp" presStyleLbl="node1" presStyleIdx="1" presStyleCnt="4" custScaleX="106418" custLinFactNeighborY="27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44D30E-9430-4FC9-9EDA-68FC5C05AA2B}" type="pres">
      <dgm:prSet presAssocID="{5B7BCD2A-7DCA-4FA1-BE18-72BBA983BCDE}" presName="spacing" presStyleCnt="0"/>
      <dgm:spPr/>
      <dgm:t>
        <a:bodyPr/>
        <a:lstStyle/>
        <a:p>
          <a:endParaRPr lang="fr-FR"/>
        </a:p>
      </dgm:t>
    </dgm:pt>
    <dgm:pt modelId="{FF6975AE-398D-4257-B886-848C2132EBC0}" type="pres">
      <dgm:prSet presAssocID="{AAF69EE8-E161-420D-8EC6-E8A08E4933F9}" presName="composite" presStyleCnt="0"/>
      <dgm:spPr/>
      <dgm:t>
        <a:bodyPr/>
        <a:lstStyle/>
        <a:p>
          <a:endParaRPr lang="fr-FR"/>
        </a:p>
      </dgm:t>
    </dgm:pt>
    <dgm:pt modelId="{FF47D73E-D192-4EF5-8A91-ABA4C9456291}" type="pres">
      <dgm:prSet presAssocID="{AAF69EE8-E161-420D-8EC6-E8A08E4933F9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fr-FR"/>
        </a:p>
      </dgm:t>
    </dgm:pt>
    <dgm:pt modelId="{347A576F-C8A6-427E-9E31-EB735BA5CB76}" type="pres">
      <dgm:prSet presAssocID="{AAF69EE8-E161-420D-8EC6-E8A08E4933F9}" presName="txShp" presStyleLbl="node1" presStyleIdx="2" presStyleCnt="4" custScaleX="106418" custLinFactNeighborY="27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CB9E2-7CA6-46FF-8445-D7ED22AA26CE}" type="pres">
      <dgm:prSet presAssocID="{042950DB-6D83-4375-B3EC-B2278F2E721D}" presName="spacing" presStyleCnt="0"/>
      <dgm:spPr/>
      <dgm:t>
        <a:bodyPr/>
        <a:lstStyle/>
        <a:p>
          <a:endParaRPr lang="fr-FR"/>
        </a:p>
      </dgm:t>
    </dgm:pt>
    <dgm:pt modelId="{52C34699-6D65-4513-B1AB-29C7E3CD3E7A}" type="pres">
      <dgm:prSet presAssocID="{E95C89BA-0EA2-459C-B76D-C723EF34359F}" presName="composite" presStyleCnt="0"/>
      <dgm:spPr/>
      <dgm:t>
        <a:bodyPr/>
        <a:lstStyle/>
        <a:p>
          <a:endParaRPr lang="fr-FR"/>
        </a:p>
      </dgm:t>
    </dgm:pt>
    <dgm:pt modelId="{37B69BDE-7A93-46F7-9BA3-AFAE3191266B}" type="pres">
      <dgm:prSet presAssocID="{E95C89BA-0EA2-459C-B76D-C723EF34359F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fr-FR"/>
        </a:p>
      </dgm:t>
    </dgm:pt>
    <dgm:pt modelId="{D2866E34-99EB-42B8-9CFB-E179B30210F4}" type="pres">
      <dgm:prSet presAssocID="{E95C89BA-0EA2-459C-B76D-C723EF34359F}" presName="txShp" presStyleLbl="node1" presStyleIdx="3" presStyleCnt="4" custScaleX="1064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BAC90F-87C3-4DF4-B7A9-AA1CCA3B2F12}" type="presOf" srcId="{E95C89BA-0EA2-459C-B76D-C723EF34359F}" destId="{D2866E34-99EB-42B8-9CFB-E179B30210F4}" srcOrd="0" destOrd="0" presId="urn:microsoft.com/office/officeart/2005/8/layout/vList3"/>
    <dgm:cxn modelId="{47C3A1F2-51FF-49AF-945A-16FEFB7DC3F4}" type="presOf" srcId="{E287C6F6-AEC6-4643-8F7A-206B049242BC}" destId="{1BC142EE-9439-4CB0-B374-6FB4A411A0E5}" srcOrd="0" destOrd="0" presId="urn:microsoft.com/office/officeart/2005/8/layout/vList3"/>
    <dgm:cxn modelId="{6CA4DBDC-0E29-4F0F-99D3-96A5A227B02E}" type="presOf" srcId="{4E05B9FF-7FFE-4584-B0F7-8CA67A99A468}" destId="{D2866E34-99EB-42B8-9CFB-E179B30210F4}" srcOrd="0" destOrd="3" presId="urn:microsoft.com/office/officeart/2005/8/layout/vList3"/>
    <dgm:cxn modelId="{12EBA612-F25A-4F59-9557-BF837141D244}" type="presOf" srcId="{00C895E4-61A0-4A24-A9FC-342D498CD082}" destId="{D2866E34-99EB-42B8-9CFB-E179B30210F4}" srcOrd="0" destOrd="2" presId="urn:microsoft.com/office/officeart/2005/8/layout/vList3"/>
    <dgm:cxn modelId="{AD757122-2B83-4270-8A85-7FBA2D281181}" type="presOf" srcId="{39DC458B-5CF8-4BAE-A6AF-3643294AF2DD}" destId="{435B0E18-DF41-489A-B97F-CE3EF1D74182}" srcOrd="0" destOrd="2" presId="urn:microsoft.com/office/officeart/2005/8/layout/vList3"/>
    <dgm:cxn modelId="{BA176B4A-C749-4B39-B236-C99726FD3441}" srcId="{E95C89BA-0EA2-459C-B76D-C723EF34359F}" destId="{00C895E4-61A0-4A24-A9FC-342D498CD082}" srcOrd="1" destOrd="0" parTransId="{75DFE03B-D8EB-4C55-B9EE-041D8805D02C}" sibTransId="{7C96EDE4-61E0-4C8B-B22E-C7E98F575749}"/>
    <dgm:cxn modelId="{5DC42B3A-CD2F-4619-9F64-5BF0972405F9}" srcId="{E287C6F6-AEC6-4643-8F7A-206B049242BC}" destId="{AAF69EE8-E161-420D-8EC6-E8A08E4933F9}" srcOrd="2" destOrd="0" parTransId="{2287F8CB-D4C6-4838-A17B-B6ED514774D0}" sibTransId="{042950DB-6D83-4375-B3EC-B2278F2E721D}"/>
    <dgm:cxn modelId="{22B69E05-37DC-4C39-9DF6-64064EF32AA1}" srcId="{E287C6F6-AEC6-4643-8F7A-206B049242BC}" destId="{E95C89BA-0EA2-459C-B76D-C723EF34359F}" srcOrd="3" destOrd="0" parTransId="{649ECB6A-A4AC-49ED-BF1F-70E96737E764}" sibTransId="{E6B55448-8C29-441D-A54F-04F83AD39628}"/>
    <dgm:cxn modelId="{E6600291-E37B-404B-B739-D599F192DF12}" type="presOf" srcId="{D6FD48E4-D7CF-40A7-972E-82B1F405EE47}" destId="{435B0E18-DF41-489A-B97F-CE3EF1D74182}" srcOrd="0" destOrd="0" presId="urn:microsoft.com/office/officeart/2005/8/layout/vList3"/>
    <dgm:cxn modelId="{C231493F-50F8-4BB5-B6DE-B6FC7F6124F1}" type="presOf" srcId="{EC0EA84B-66B3-425D-8327-AA2A92EF8939}" destId="{D2866E34-99EB-42B8-9CFB-E179B30210F4}" srcOrd="0" destOrd="1" presId="urn:microsoft.com/office/officeart/2005/8/layout/vList3"/>
    <dgm:cxn modelId="{27ADF0A7-750E-47FA-A46E-8F9DF369DBEB}" type="presOf" srcId="{0D3A2E84-8464-42D9-A76C-4177C9301144}" destId="{435B0E18-DF41-489A-B97F-CE3EF1D74182}" srcOrd="0" destOrd="1" presId="urn:microsoft.com/office/officeart/2005/8/layout/vList3"/>
    <dgm:cxn modelId="{756C88F1-B33B-47DF-88C7-8A3645368A10}" srcId="{E95C89BA-0EA2-459C-B76D-C723EF34359F}" destId="{4E05B9FF-7FFE-4584-B0F7-8CA67A99A468}" srcOrd="2" destOrd="0" parTransId="{6B4568BB-D4C0-435D-801E-5956699B6798}" sibTransId="{8EB5B102-71E7-426F-9E01-4BCA3658610B}"/>
    <dgm:cxn modelId="{F561425F-8527-412D-A9C9-29D539C86791}" type="presOf" srcId="{038800FC-6B6A-41A9-9058-361B536BE4D5}" destId="{31C6CAB0-DEE8-413F-965A-19B06EEDCE3C}" srcOrd="0" destOrd="1" presId="urn:microsoft.com/office/officeart/2005/8/layout/vList3"/>
    <dgm:cxn modelId="{54EFB96F-7093-4341-83EA-BEAEA913D7FC}" srcId="{E287C6F6-AEC6-4643-8F7A-206B049242BC}" destId="{FF5D4BA4-90B0-41D9-9BEF-6642647BB546}" srcOrd="1" destOrd="0" parTransId="{6937E6D6-5B13-4FC3-B424-8CFCB5ACB2E6}" sibTransId="{5B7BCD2A-7DCA-4FA1-BE18-72BBA983BCDE}"/>
    <dgm:cxn modelId="{42D44815-0715-4000-A541-10BE0C88798B}" srcId="{AAF69EE8-E161-420D-8EC6-E8A08E4933F9}" destId="{A5E015FB-8DD9-4E0E-803A-FBB562463F1E}" srcOrd="0" destOrd="0" parTransId="{6B15FDBB-87F0-4A93-A1CE-4144CCA0E82A}" sibTransId="{D2B061E0-5BE3-47EA-98E4-CC2A6BB68F14}"/>
    <dgm:cxn modelId="{CBB60F09-B062-4996-91E9-B8A5D6D65745}" type="presOf" srcId="{A5E015FB-8DD9-4E0E-803A-FBB562463F1E}" destId="{347A576F-C8A6-427E-9E31-EB735BA5CB76}" srcOrd="0" destOrd="1" presId="urn:microsoft.com/office/officeart/2005/8/layout/vList3"/>
    <dgm:cxn modelId="{B1CF9086-9E2A-40F2-A7A3-628055D95DFD}" srcId="{D6FD48E4-D7CF-40A7-972E-82B1F405EE47}" destId="{0D3A2E84-8464-42D9-A76C-4177C9301144}" srcOrd="0" destOrd="0" parTransId="{1EC12ECA-8B54-4B0D-9049-55686AE478D8}" sibTransId="{C90472B6-C551-4968-9D9E-1D4CD42485BA}"/>
    <dgm:cxn modelId="{0D53910A-7730-4AC2-9982-9C9DB50FE4E2}" type="presOf" srcId="{FF5D4BA4-90B0-41D9-9BEF-6642647BB546}" destId="{31C6CAB0-DEE8-413F-965A-19B06EEDCE3C}" srcOrd="0" destOrd="0" presId="urn:microsoft.com/office/officeart/2005/8/layout/vList3"/>
    <dgm:cxn modelId="{950C0CD5-8E6C-4998-85CA-112D9AB636BD}" type="presOf" srcId="{AAF69EE8-E161-420D-8EC6-E8A08E4933F9}" destId="{347A576F-C8A6-427E-9E31-EB735BA5CB76}" srcOrd="0" destOrd="0" presId="urn:microsoft.com/office/officeart/2005/8/layout/vList3"/>
    <dgm:cxn modelId="{8F94409E-C316-4E0A-B694-B0A8F94CA10C}" srcId="{D6FD48E4-D7CF-40A7-972E-82B1F405EE47}" destId="{39DC458B-5CF8-4BAE-A6AF-3643294AF2DD}" srcOrd="1" destOrd="0" parTransId="{3DE93278-426B-4517-B5F4-95A5C041C4AA}" sibTransId="{8A4E061F-5423-4F5F-8F11-F4AE89D2B945}"/>
    <dgm:cxn modelId="{8F6F49C4-DE91-4FF4-8429-31FAE7D85503}" srcId="{E287C6F6-AEC6-4643-8F7A-206B049242BC}" destId="{D6FD48E4-D7CF-40A7-972E-82B1F405EE47}" srcOrd="0" destOrd="0" parTransId="{17841A70-D1D7-4EDD-8255-CCB3D79C1694}" sibTransId="{AFED1851-2F9B-4CC4-8C68-DBD19953CDAC}"/>
    <dgm:cxn modelId="{5786BDE9-B9DA-4904-9AEA-FFDF351DBBD1}" srcId="{FF5D4BA4-90B0-41D9-9BEF-6642647BB546}" destId="{038800FC-6B6A-41A9-9058-361B536BE4D5}" srcOrd="0" destOrd="0" parTransId="{C0AC43D1-30A1-44F7-B7BC-CFC9F25456BD}" sibTransId="{A1BBC691-177A-4A70-970D-F787FAE23B5D}"/>
    <dgm:cxn modelId="{DD609EED-FBC1-4811-BA4B-3396A4492EC6}" srcId="{E95C89BA-0EA2-459C-B76D-C723EF34359F}" destId="{EC0EA84B-66B3-425D-8327-AA2A92EF8939}" srcOrd="0" destOrd="0" parTransId="{1D34725D-48A7-4011-AB3F-C6BBA0FD5EBE}" sibTransId="{2D7BC10B-7161-4456-8720-546F8C203CE5}"/>
    <dgm:cxn modelId="{B74A1071-AAEC-4DF3-B604-C4D175F89755}" type="presParOf" srcId="{1BC142EE-9439-4CB0-B374-6FB4A411A0E5}" destId="{65FA8972-B078-4AF0-8DA7-032B139CF2D8}" srcOrd="0" destOrd="0" presId="urn:microsoft.com/office/officeart/2005/8/layout/vList3"/>
    <dgm:cxn modelId="{7DFE2CBC-B290-410C-84F3-A4CC106C4BDA}" type="presParOf" srcId="{65FA8972-B078-4AF0-8DA7-032B139CF2D8}" destId="{199C82AC-B579-41C4-9C9E-A3C887ED897B}" srcOrd="0" destOrd="0" presId="urn:microsoft.com/office/officeart/2005/8/layout/vList3"/>
    <dgm:cxn modelId="{E0AF32E0-D2A6-4798-8BE9-227F2879536B}" type="presParOf" srcId="{65FA8972-B078-4AF0-8DA7-032B139CF2D8}" destId="{435B0E18-DF41-489A-B97F-CE3EF1D74182}" srcOrd="1" destOrd="0" presId="urn:microsoft.com/office/officeart/2005/8/layout/vList3"/>
    <dgm:cxn modelId="{7D873D7C-72FF-41D0-82AD-D56F1E3FDFC2}" type="presParOf" srcId="{1BC142EE-9439-4CB0-B374-6FB4A411A0E5}" destId="{D77D68D0-8219-4D35-BCD2-2D5042E1DA60}" srcOrd="1" destOrd="0" presId="urn:microsoft.com/office/officeart/2005/8/layout/vList3"/>
    <dgm:cxn modelId="{85CCBD0E-C1A5-4B79-B18A-7808A83F5487}" type="presParOf" srcId="{1BC142EE-9439-4CB0-B374-6FB4A411A0E5}" destId="{FC3B62A3-31E2-46DA-8942-242AACDB925C}" srcOrd="2" destOrd="0" presId="urn:microsoft.com/office/officeart/2005/8/layout/vList3"/>
    <dgm:cxn modelId="{33A5C50A-E24A-4DA6-927F-196F054C2EB6}" type="presParOf" srcId="{FC3B62A3-31E2-46DA-8942-242AACDB925C}" destId="{384A31C7-E384-4F61-BC44-7D0093F4370B}" srcOrd="0" destOrd="0" presId="urn:microsoft.com/office/officeart/2005/8/layout/vList3"/>
    <dgm:cxn modelId="{C5F3D842-113A-479F-BEAA-45DA6E4C76C1}" type="presParOf" srcId="{FC3B62A3-31E2-46DA-8942-242AACDB925C}" destId="{31C6CAB0-DEE8-413F-965A-19B06EEDCE3C}" srcOrd="1" destOrd="0" presId="urn:microsoft.com/office/officeart/2005/8/layout/vList3"/>
    <dgm:cxn modelId="{21146E86-A44E-409A-B571-2F14B27EADE9}" type="presParOf" srcId="{1BC142EE-9439-4CB0-B374-6FB4A411A0E5}" destId="{6544D30E-9430-4FC9-9EDA-68FC5C05AA2B}" srcOrd="3" destOrd="0" presId="urn:microsoft.com/office/officeart/2005/8/layout/vList3"/>
    <dgm:cxn modelId="{2D25DEB4-C6F8-418F-99ED-83365C3A42E6}" type="presParOf" srcId="{1BC142EE-9439-4CB0-B374-6FB4A411A0E5}" destId="{FF6975AE-398D-4257-B886-848C2132EBC0}" srcOrd="4" destOrd="0" presId="urn:microsoft.com/office/officeart/2005/8/layout/vList3"/>
    <dgm:cxn modelId="{CF0ECC63-7E88-4700-969A-E23181CD067C}" type="presParOf" srcId="{FF6975AE-398D-4257-B886-848C2132EBC0}" destId="{FF47D73E-D192-4EF5-8A91-ABA4C9456291}" srcOrd="0" destOrd="0" presId="urn:microsoft.com/office/officeart/2005/8/layout/vList3"/>
    <dgm:cxn modelId="{C7B122B9-8CD7-4D6A-B97C-014F6B95E0E7}" type="presParOf" srcId="{FF6975AE-398D-4257-B886-848C2132EBC0}" destId="{347A576F-C8A6-427E-9E31-EB735BA5CB76}" srcOrd="1" destOrd="0" presId="urn:microsoft.com/office/officeart/2005/8/layout/vList3"/>
    <dgm:cxn modelId="{CB039193-2CCD-4BC1-BC68-0651E864F3AE}" type="presParOf" srcId="{1BC142EE-9439-4CB0-B374-6FB4A411A0E5}" destId="{09DCB9E2-7CA6-46FF-8445-D7ED22AA26CE}" srcOrd="5" destOrd="0" presId="urn:microsoft.com/office/officeart/2005/8/layout/vList3"/>
    <dgm:cxn modelId="{2124F460-3977-4F2B-97AA-1F4B3181B96C}" type="presParOf" srcId="{1BC142EE-9439-4CB0-B374-6FB4A411A0E5}" destId="{52C34699-6D65-4513-B1AB-29C7E3CD3E7A}" srcOrd="6" destOrd="0" presId="urn:microsoft.com/office/officeart/2005/8/layout/vList3"/>
    <dgm:cxn modelId="{3633217D-8467-451D-A408-F700905CAA03}" type="presParOf" srcId="{52C34699-6D65-4513-B1AB-29C7E3CD3E7A}" destId="{37B69BDE-7A93-46F7-9BA3-AFAE3191266B}" srcOrd="0" destOrd="0" presId="urn:microsoft.com/office/officeart/2005/8/layout/vList3"/>
    <dgm:cxn modelId="{C961E55F-51B5-4B02-A49C-51809130E722}" type="presParOf" srcId="{52C34699-6D65-4513-B1AB-29C7E3CD3E7A}" destId="{D2866E34-99EB-42B8-9CFB-E179B30210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B0E18-DF41-489A-B97F-CE3EF1D74182}">
      <dsp:nvSpPr>
        <dsp:cNvPr id="0" name=""/>
        <dsp:cNvSpPr/>
      </dsp:nvSpPr>
      <dsp:spPr>
        <a:xfrm rot="10800000">
          <a:off x="837678" y="1617"/>
          <a:ext cx="3352350" cy="783391"/>
        </a:xfrm>
        <a:prstGeom prst="homePlat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5454" tIns="45720" rIns="85344" bIns="45720" numCol="1" spcCol="1270" anchor="t" anchorCtr="0">
          <a:noAutofit/>
        </a:bodyPr>
        <a:lstStyle/>
        <a:p>
          <a:pPr marL="0" lvl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CA" sz="1200" kern="1200" dirty="0" smtClean="0">
              <a:latin typeface="+mn-lt"/>
            </a:rPr>
            <a:t>People control the webcam</a:t>
          </a:r>
          <a:endParaRPr lang="en-CA" sz="1200" kern="1200" dirty="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CA" sz="1200" kern="1200" dirty="0" smtClean="0">
              <a:latin typeface="+mn-lt"/>
            </a:rPr>
            <a:t>Consider your surroundings</a:t>
          </a:r>
          <a:endParaRPr lang="en-CA" sz="1200" kern="1200" dirty="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CA" sz="1200" kern="1200" smtClean="0">
              <a:latin typeface="+mn-lt"/>
            </a:rPr>
            <a:t>Connection bad? turnoff your webcam</a:t>
          </a:r>
          <a:endParaRPr lang="en-CA" sz="1200" kern="1200" dirty="0">
            <a:latin typeface="+mn-lt"/>
          </a:endParaRPr>
        </a:p>
      </dsp:txBody>
      <dsp:txXfrm rot="10800000">
        <a:off x="1033526" y="1617"/>
        <a:ext cx="3156502" cy="783391"/>
      </dsp:txXfrm>
    </dsp:sp>
    <dsp:sp modelId="{199C82AC-B579-41C4-9C9E-A3C887ED897B}">
      <dsp:nvSpPr>
        <dsp:cNvPr id="0" name=""/>
        <dsp:cNvSpPr/>
      </dsp:nvSpPr>
      <dsp:spPr>
        <a:xfrm>
          <a:off x="547072" y="1617"/>
          <a:ext cx="783391" cy="78339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C6CAB0-DEE8-413F-965A-19B06EEDCE3C}">
      <dsp:nvSpPr>
        <dsp:cNvPr id="0" name=""/>
        <dsp:cNvSpPr/>
      </dsp:nvSpPr>
      <dsp:spPr>
        <a:xfrm rot="10800000">
          <a:off x="837678" y="1018856"/>
          <a:ext cx="3352350" cy="783391"/>
        </a:xfrm>
        <a:prstGeom prst="homePlat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5454" tIns="45720" rIns="85344" bIns="45720" numCol="1" spcCol="1270" anchor="t" anchorCtr="0">
          <a:noAutofit/>
        </a:bodyPr>
        <a:lstStyle/>
        <a:p>
          <a:pPr marL="0" lvl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CA" sz="1200" kern="1200" smtClean="0">
              <a:latin typeface="+mn-lt"/>
            </a:rPr>
            <a:t>Remember to </a:t>
          </a:r>
          <a:endParaRPr lang="en-CA" sz="1200" kern="1200">
            <a:latin typeface="+mn-lt"/>
          </a:endParaRPr>
        </a:p>
        <a:p>
          <a:pPr marL="92075" lvl="1" indent="-92075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CA" sz="1200" kern="1200" dirty="0" smtClean="0">
              <a:latin typeface="+mn-lt"/>
            </a:rPr>
            <a:t>Keep yourself muted, this way any background noise is minimized</a:t>
          </a:r>
          <a:endParaRPr lang="en-CA" sz="1200" kern="1200" dirty="0">
            <a:latin typeface="+mn-lt"/>
          </a:endParaRPr>
        </a:p>
      </dsp:txBody>
      <dsp:txXfrm rot="10800000">
        <a:off x="1033526" y="1018856"/>
        <a:ext cx="3156502" cy="783391"/>
      </dsp:txXfrm>
    </dsp:sp>
    <dsp:sp modelId="{384A31C7-E384-4F61-BC44-7D0093F4370B}">
      <dsp:nvSpPr>
        <dsp:cNvPr id="0" name=""/>
        <dsp:cNvSpPr/>
      </dsp:nvSpPr>
      <dsp:spPr>
        <a:xfrm>
          <a:off x="547072" y="1018856"/>
          <a:ext cx="783391" cy="7833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47A576F-C8A6-427E-9E31-EB735BA5CB76}">
      <dsp:nvSpPr>
        <dsp:cNvPr id="0" name=""/>
        <dsp:cNvSpPr/>
      </dsp:nvSpPr>
      <dsp:spPr>
        <a:xfrm rot="10800000">
          <a:off x="837678" y="2036096"/>
          <a:ext cx="3352350" cy="783391"/>
        </a:xfrm>
        <a:prstGeom prst="homePlat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5454" tIns="45720" rIns="85344" bIns="45720" numCol="1" spcCol="1270" anchor="t" anchorCtr="0">
          <a:noAutofit/>
        </a:bodyPr>
        <a:lstStyle/>
        <a:p>
          <a:pPr marL="0" lvl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CA" sz="1200" kern="1200" smtClean="0">
              <a:latin typeface="+mn-lt"/>
            </a:rPr>
            <a:t>Be attentive</a:t>
          </a:r>
          <a:endParaRPr lang="en-CA" sz="1200" kern="1200" dirty="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CA" sz="1200" kern="1200" dirty="0" smtClean="0">
              <a:latin typeface="+mn-lt"/>
            </a:rPr>
            <a:t>It shows you are present</a:t>
          </a:r>
          <a:endParaRPr lang="en-CA" sz="1200" kern="1200" dirty="0">
            <a:latin typeface="+mn-lt"/>
          </a:endParaRPr>
        </a:p>
      </dsp:txBody>
      <dsp:txXfrm rot="10800000">
        <a:off x="1033526" y="2036096"/>
        <a:ext cx="3156502" cy="783391"/>
      </dsp:txXfrm>
    </dsp:sp>
    <dsp:sp modelId="{FF47D73E-D192-4EF5-8A91-ABA4C9456291}">
      <dsp:nvSpPr>
        <dsp:cNvPr id="0" name=""/>
        <dsp:cNvSpPr/>
      </dsp:nvSpPr>
      <dsp:spPr>
        <a:xfrm>
          <a:off x="547072" y="2036096"/>
          <a:ext cx="783391" cy="78339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866E34-99EB-42B8-9CFB-E179B30210F4}">
      <dsp:nvSpPr>
        <dsp:cNvPr id="0" name=""/>
        <dsp:cNvSpPr/>
      </dsp:nvSpPr>
      <dsp:spPr>
        <a:xfrm rot="10800000">
          <a:off x="837678" y="3053335"/>
          <a:ext cx="3352350" cy="783391"/>
        </a:xfrm>
        <a:prstGeom prst="homePlat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5454" tIns="45720" rIns="85344" bIns="45720" numCol="1" spcCol="1270" anchor="t" anchorCtr="0">
          <a:noAutofit/>
        </a:bodyPr>
        <a:lstStyle/>
        <a:p>
          <a:pPr marL="0" lvl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CA" sz="1200" kern="1200" smtClean="0">
              <a:latin typeface="+mn-lt"/>
            </a:rPr>
            <a:t>Want to talk?</a:t>
          </a:r>
          <a:endParaRPr lang="en-CA" sz="1200" kern="1200" dirty="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CA" sz="1200" kern="1200" dirty="0" smtClean="0">
              <a:latin typeface="+mn-lt"/>
            </a:rPr>
            <a:t>"Raise your Hand"</a:t>
          </a:r>
          <a:endParaRPr lang="en-CA" sz="1200" kern="1200" dirty="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CA" sz="1200" kern="1200" smtClean="0">
              <a:latin typeface="+mn-lt"/>
            </a:rPr>
            <a:t>Unmute yourself</a:t>
          </a:r>
          <a:endParaRPr lang="en-CA" sz="1200" kern="120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CA" sz="1200" kern="1200" smtClean="0">
              <a:latin typeface="+mn-lt"/>
            </a:rPr>
            <a:t>Just start talking</a:t>
          </a:r>
          <a:endParaRPr lang="en-CA" sz="1200" kern="1200" dirty="0">
            <a:latin typeface="+mn-lt"/>
          </a:endParaRPr>
        </a:p>
      </dsp:txBody>
      <dsp:txXfrm rot="10800000">
        <a:off x="1033526" y="3053335"/>
        <a:ext cx="3156502" cy="783391"/>
      </dsp:txXfrm>
    </dsp:sp>
    <dsp:sp modelId="{37B69BDE-7A93-46F7-9BA3-AFAE3191266B}">
      <dsp:nvSpPr>
        <dsp:cNvPr id="0" name=""/>
        <dsp:cNvSpPr/>
      </dsp:nvSpPr>
      <dsp:spPr>
        <a:xfrm>
          <a:off x="547072" y="3053335"/>
          <a:ext cx="783391" cy="78339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B0E18-DF41-489A-B97F-CE3EF1D74182}">
      <dsp:nvSpPr>
        <dsp:cNvPr id="0" name=""/>
        <dsp:cNvSpPr/>
      </dsp:nvSpPr>
      <dsp:spPr>
        <a:xfrm rot="10800000">
          <a:off x="847178" y="22802"/>
          <a:ext cx="3570272" cy="786108"/>
        </a:xfrm>
        <a:prstGeom prst="homePlat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52" tIns="45720" rIns="85344" bIns="45720" numCol="1" spcCol="1270" anchor="t" anchorCtr="0">
          <a:noAutofit/>
        </a:bodyPr>
        <a:lstStyle/>
        <a:p>
          <a:pPr marL="0" lvl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Les gens ont le contrôle de leurs webcams</a:t>
          </a:r>
          <a:endParaRPr lang="en-CA" sz="1200" kern="1200" dirty="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200" kern="1200" dirty="0" smtClean="0"/>
            <a:t>Soyez conscient de votre environnement</a:t>
          </a:r>
          <a:endParaRPr lang="en-CA" sz="1200" kern="1200" dirty="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200" kern="1200" dirty="0" smtClean="0"/>
            <a:t>Mauvaise connexion? éteignez votre webcam</a:t>
          </a:r>
          <a:endParaRPr lang="en-CA" sz="1200" kern="1200" dirty="0">
            <a:latin typeface="+mn-lt"/>
          </a:endParaRPr>
        </a:p>
      </dsp:txBody>
      <dsp:txXfrm rot="10800000">
        <a:off x="1043705" y="22802"/>
        <a:ext cx="3373745" cy="786108"/>
      </dsp:txXfrm>
    </dsp:sp>
    <dsp:sp modelId="{199C82AC-B579-41C4-9C9E-A3C887ED897B}">
      <dsp:nvSpPr>
        <dsp:cNvPr id="0" name=""/>
        <dsp:cNvSpPr/>
      </dsp:nvSpPr>
      <dsp:spPr>
        <a:xfrm>
          <a:off x="578204" y="1341"/>
          <a:ext cx="786108" cy="78610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C6CAB0-DEE8-413F-965A-19B06EEDCE3C}">
      <dsp:nvSpPr>
        <dsp:cNvPr id="0" name=""/>
        <dsp:cNvSpPr/>
      </dsp:nvSpPr>
      <dsp:spPr>
        <a:xfrm rot="10800000">
          <a:off x="873389" y="1043569"/>
          <a:ext cx="3535324" cy="786108"/>
        </a:xfrm>
        <a:prstGeom prst="homePlat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52" tIns="45720" rIns="85344" bIns="45720" numCol="1" spcCol="1270" anchor="t" anchorCtr="0">
          <a:noAutofit/>
        </a:bodyPr>
        <a:lstStyle/>
        <a:p>
          <a:pPr marL="0" lvl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N’oubliez pas de :</a:t>
          </a:r>
          <a:r>
            <a:rPr lang="en-CA" sz="1200" kern="1200" dirty="0" smtClean="0">
              <a:latin typeface="+mn-lt"/>
            </a:rPr>
            <a:t> </a:t>
          </a:r>
          <a:endParaRPr lang="en-CA" sz="1200" kern="1200" dirty="0">
            <a:latin typeface="+mn-lt"/>
          </a:endParaRPr>
        </a:p>
        <a:p>
          <a:pPr marL="92075" lvl="1" indent="-92075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200" kern="1200" dirty="0" smtClean="0"/>
            <a:t>Vous mettre en sourdine, cela évite les bruits de fond</a:t>
          </a:r>
          <a:endParaRPr lang="en-CA" sz="1200" kern="1200" dirty="0">
            <a:latin typeface="+mn-lt"/>
          </a:endParaRPr>
        </a:p>
      </dsp:txBody>
      <dsp:txXfrm rot="10800000">
        <a:off x="1069916" y="1043569"/>
        <a:ext cx="3338797" cy="786108"/>
      </dsp:txXfrm>
    </dsp:sp>
    <dsp:sp modelId="{384A31C7-E384-4F61-BC44-7D0093F4370B}">
      <dsp:nvSpPr>
        <dsp:cNvPr id="0" name=""/>
        <dsp:cNvSpPr/>
      </dsp:nvSpPr>
      <dsp:spPr>
        <a:xfrm>
          <a:off x="586941" y="1022108"/>
          <a:ext cx="786108" cy="7861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47A576F-C8A6-427E-9E31-EB735BA5CB76}">
      <dsp:nvSpPr>
        <dsp:cNvPr id="0" name=""/>
        <dsp:cNvSpPr/>
      </dsp:nvSpPr>
      <dsp:spPr>
        <a:xfrm rot="10800000">
          <a:off x="873389" y="2064337"/>
          <a:ext cx="3535324" cy="786108"/>
        </a:xfrm>
        <a:prstGeom prst="homePlat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52" tIns="45720" rIns="85344" bIns="45720" numCol="1" spcCol="1270" anchor="t" anchorCtr="0">
          <a:noAutofit/>
        </a:bodyPr>
        <a:lstStyle/>
        <a:p>
          <a:pPr marL="0" lvl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Soyez attentif à la réunion</a:t>
          </a:r>
          <a:endParaRPr lang="en-CA" sz="1200" kern="1200" dirty="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200" kern="1200" dirty="0" smtClean="0"/>
            <a:t>Ça se vois quand tu es présent</a:t>
          </a:r>
          <a:endParaRPr lang="en-CA" sz="1200" kern="1200" dirty="0">
            <a:latin typeface="+mn-lt"/>
          </a:endParaRPr>
        </a:p>
      </dsp:txBody>
      <dsp:txXfrm rot="10800000">
        <a:off x="1069916" y="2064337"/>
        <a:ext cx="3338797" cy="786108"/>
      </dsp:txXfrm>
    </dsp:sp>
    <dsp:sp modelId="{FF47D73E-D192-4EF5-8A91-ABA4C9456291}">
      <dsp:nvSpPr>
        <dsp:cNvPr id="0" name=""/>
        <dsp:cNvSpPr/>
      </dsp:nvSpPr>
      <dsp:spPr>
        <a:xfrm>
          <a:off x="586941" y="2042876"/>
          <a:ext cx="786108" cy="78610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866E34-99EB-42B8-9CFB-E179B30210F4}">
      <dsp:nvSpPr>
        <dsp:cNvPr id="0" name=""/>
        <dsp:cNvSpPr/>
      </dsp:nvSpPr>
      <dsp:spPr>
        <a:xfrm rot="10800000">
          <a:off x="873389" y="3063644"/>
          <a:ext cx="3535324" cy="786108"/>
        </a:xfrm>
        <a:prstGeom prst="homePlat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52" tIns="45720" rIns="85344" bIns="45720" numCol="1" spcCol="1270" anchor="t" anchorCtr="0">
          <a:noAutofit/>
        </a:bodyPr>
        <a:lstStyle/>
        <a:p>
          <a:pPr marL="0" lvl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smtClean="0"/>
            <a:t>Si vous voulez parler?</a:t>
          </a:r>
          <a:endParaRPr lang="en-CA" sz="1200" kern="1200" dirty="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200" kern="1200" dirty="0" smtClean="0"/>
            <a:t>Utilisez la fonction « </a:t>
          </a:r>
          <a:r>
            <a:rPr lang="fr-FR" sz="1200" kern="1200" dirty="0" err="1" smtClean="0"/>
            <a:t>Raise</a:t>
          </a:r>
          <a:r>
            <a:rPr lang="fr-FR" sz="1200" kern="1200" dirty="0" smtClean="0"/>
            <a:t> Hand »</a:t>
          </a:r>
          <a:endParaRPr lang="en-CA" sz="1200" kern="1200" dirty="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CA" sz="1200" kern="1200" dirty="0" err="1" smtClean="0"/>
            <a:t>n’oubliez</a:t>
          </a:r>
          <a:r>
            <a:rPr lang="en-CA" sz="1200" kern="1200" dirty="0" smtClean="0"/>
            <a:t> pas de </a:t>
          </a:r>
          <a:r>
            <a:rPr lang="en-CA" sz="1200" kern="1200" dirty="0" err="1" smtClean="0"/>
            <a:t>réactiver</a:t>
          </a:r>
          <a:r>
            <a:rPr lang="en-CA" sz="1200" kern="1200" dirty="0" smtClean="0"/>
            <a:t> le son</a:t>
          </a:r>
          <a:endParaRPr lang="en-CA" sz="1200" kern="1200" dirty="0">
            <a:latin typeface="+mn-lt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200" kern="1200" dirty="0" smtClean="0"/>
            <a:t>Commencer à parler</a:t>
          </a:r>
          <a:endParaRPr lang="en-CA" sz="1200" kern="1200" dirty="0">
            <a:latin typeface="+mn-lt"/>
          </a:endParaRPr>
        </a:p>
      </dsp:txBody>
      <dsp:txXfrm rot="10800000">
        <a:off x="1069916" y="3063644"/>
        <a:ext cx="3338797" cy="786108"/>
      </dsp:txXfrm>
    </dsp:sp>
    <dsp:sp modelId="{37B69BDE-7A93-46F7-9BA3-AFAE3191266B}">
      <dsp:nvSpPr>
        <dsp:cNvPr id="0" name=""/>
        <dsp:cNvSpPr/>
      </dsp:nvSpPr>
      <dsp:spPr>
        <a:xfrm>
          <a:off x="586941" y="3063644"/>
          <a:ext cx="786108" cy="78610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31388" cy="7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380" tIns="68189" rIns="136380" bIns="68189" numCol="1" anchor="t" anchorCtr="0" compatLnSpc="1">
            <a:prstTxWarp prst="textNoShape">
              <a:avLst/>
            </a:prstTxWarp>
          </a:bodyPr>
          <a:lstStyle>
            <a:lvl1pPr defTabSz="1364204">
              <a:lnSpc>
                <a:spcPct val="100000"/>
              </a:lnSpc>
              <a:spcAft>
                <a:spcPct val="0"/>
              </a:spcAft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2908" y="0"/>
            <a:ext cx="4031388" cy="7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380" tIns="68189" rIns="136380" bIns="68189" numCol="1" anchor="t" anchorCtr="0" compatLnSpc="1">
            <a:prstTxWarp prst="textNoShape">
              <a:avLst/>
            </a:prstTxWarp>
          </a:bodyPr>
          <a:lstStyle>
            <a:lvl1pPr algn="r" defTabSz="1364204">
              <a:lnSpc>
                <a:spcPct val="100000"/>
              </a:lnSpc>
              <a:spcAft>
                <a:spcPct val="0"/>
              </a:spcAft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4040631"/>
            <a:ext cx="4031388" cy="7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380" tIns="68189" rIns="136380" bIns="68189" numCol="1" anchor="b" anchorCtr="0" compatLnSpc="1">
            <a:prstTxWarp prst="textNoShape">
              <a:avLst/>
            </a:prstTxWarp>
          </a:bodyPr>
          <a:lstStyle>
            <a:lvl1pPr defTabSz="1364204">
              <a:lnSpc>
                <a:spcPct val="100000"/>
              </a:lnSpc>
              <a:spcAft>
                <a:spcPct val="0"/>
              </a:spcAft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2908" y="14040631"/>
            <a:ext cx="4031388" cy="7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380" tIns="68189" rIns="136380" bIns="68189" numCol="1" anchor="b" anchorCtr="0" compatLnSpc="1">
            <a:prstTxWarp prst="textNoShape">
              <a:avLst/>
            </a:prstTxWarp>
          </a:bodyPr>
          <a:lstStyle>
            <a:lvl1pPr algn="r" defTabSz="1364204">
              <a:lnSpc>
                <a:spcPct val="100000"/>
              </a:lnSpc>
              <a:spcAft>
                <a:spcPct val="0"/>
              </a:spcAft>
              <a:defRPr sz="18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31388" cy="7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380" tIns="68189" rIns="136380" bIns="68189" numCol="1" anchor="t" anchorCtr="0" compatLnSpc="1">
            <a:prstTxWarp prst="textNoShape">
              <a:avLst/>
            </a:prstTxWarp>
          </a:bodyPr>
          <a:lstStyle>
            <a:lvl1pPr defTabSz="1364204">
              <a:lnSpc>
                <a:spcPct val="100000"/>
              </a:lnSpc>
              <a:spcAft>
                <a:spcPct val="0"/>
              </a:spcAft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2908" y="0"/>
            <a:ext cx="4031388" cy="7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380" tIns="68189" rIns="136380" bIns="68189" numCol="1" anchor="t" anchorCtr="0" compatLnSpc="1">
            <a:prstTxWarp prst="textNoShape">
              <a:avLst/>
            </a:prstTxWarp>
          </a:bodyPr>
          <a:lstStyle>
            <a:lvl1pPr algn="r" defTabSz="1364204">
              <a:lnSpc>
                <a:spcPct val="100000"/>
              </a:lnSpc>
              <a:spcAft>
                <a:spcPct val="0"/>
              </a:spcAft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9400" y="1108075"/>
            <a:ext cx="9855200" cy="5543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482" y="7022842"/>
            <a:ext cx="7435436" cy="665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380" tIns="68189" rIns="136380" bIns="681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4040631"/>
            <a:ext cx="4031388" cy="7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380" tIns="68189" rIns="136380" bIns="68189" numCol="1" anchor="b" anchorCtr="0" compatLnSpc="1">
            <a:prstTxWarp prst="textNoShape">
              <a:avLst/>
            </a:prstTxWarp>
          </a:bodyPr>
          <a:lstStyle>
            <a:lvl1pPr defTabSz="1364204">
              <a:lnSpc>
                <a:spcPct val="100000"/>
              </a:lnSpc>
              <a:spcAft>
                <a:spcPct val="0"/>
              </a:spcAft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2908" y="14040631"/>
            <a:ext cx="4031388" cy="7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380" tIns="68189" rIns="136380" bIns="68189" numCol="1" anchor="b" anchorCtr="0" compatLnSpc="1">
            <a:prstTxWarp prst="textNoShape">
              <a:avLst/>
            </a:prstTxWarp>
          </a:bodyPr>
          <a:lstStyle>
            <a:lvl1pPr algn="r" defTabSz="1364204">
              <a:lnSpc>
                <a:spcPct val="100000"/>
              </a:lnSpc>
              <a:spcAft>
                <a:spcPct val="0"/>
              </a:spcAft>
              <a:defRPr sz="18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36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18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CA" sz="1400" dirty="0" smtClean="0"/>
              <a:t>For this schema/scenario, it is needed: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1 Zoom account, with YouTube</a:t>
            </a:r>
            <a:r>
              <a:rPr lang="en-CA" sz="1400" baseline="0" dirty="0" smtClean="0"/>
              <a:t> Live streaming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3 WebEx</a:t>
            </a:r>
            <a:r>
              <a:rPr lang="en-CA" sz="1400" baseline="0" dirty="0" smtClean="0"/>
              <a:t> accounts (1 for French, 1 for English, and 1 Bilingual/Original Audio)</a:t>
            </a:r>
            <a:endParaRPr lang="en-CA" sz="1400" dirty="0" smtClean="0"/>
          </a:p>
          <a:p>
            <a:endParaRPr lang="en-CA" sz="1400" dirty="0" smtClean="0"/>
          </a:p>
          <a:p>
            <a:r>
              <a:rPr lang="en-CA" sz="1400" baseline="0" dirty="0" smtClean="0"/>
              <a:t>With this design: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400" dirty="0" smtClean="0"/>
              <a:t>Participants</a:t>
            </a:r>
            <a:r>
              <a:rPr lang="en-CA" sz="1400" baseline="0" dirty="0" smtClean="0"/>
              <a:t> who need to listen via an interpreter will do so connecting to their computer audio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400" baseline="0" dirty="0" smtClean="0"/>
              <a:t>Breakout rooms will occur in the language of their choice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400" baseline="0" dirty="0" smtClean="0"/>
              <a:t>It is the simplest design for the participants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79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C_Branding_PPT_standard_1600x900_FR_FINAL_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2" y="981076"/>
            <a:ext cx="3822700" cy="3648075"/>
          </a:xfrm>
        </p:spPr>
        <p:txBody>
          <a:bodyPr/>
          <a:lstStyle>
            <a:lvl1pPr>
              <a:defRPr sz="886"/>
            </a:lvl1pPr>
            <a:lvl2pPr>
              <a:defRPr sz="759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9" y="981077"/>
            <a:ext cx="3822192" cy="3648074"/>
          </a:xfrm>
        </p:spPr>
        <p:txBody>
          <a:bodyPr/>
          <a:lstStyle>
            <a:lvl1pPr>
              <a:defRPr sz="886"/>
            </a:lvl1pPr>
            <a:lvl2pPr>
              <a:defRPr sz="759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3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514350"/>
            <a:ext cx="3084514" cy="8715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514350"/>
            <a:ext cx="4730750" cy="4171950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59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2" y="1543050"/>
            <a:ext cx="3084514" cy="3143250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7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59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7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628650"/>
            <a:ext cx="784860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1" y="981076"/>
            <a:ext cx="7861300" cy="364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smtClean="0"/>
              <a:t>Click to edit master text styles</a:t>
            </a:r>
          </a:p>
          <a:p>
            <a:pPr lvl="1"/>
            <a:r>
              <a:rPr lang="en-CA" altLang="en-GB" smtClean="0"/>
              <a:t>Second level</a:t>
            </a:r>
          </a:p>
          <a:p>
            <a:pPr lvl="2"/>
            <a:r>
              <a:rPr lang="en-CA" altLang="en-GB" smtClean="0"/>
              <a:t>Third level</a:t>
            </a:r>
          </a:p>
          <a:p>
            <a:pPr lvl="3"/>
            <a:r>
              <a:rPr lang="en-CA" altLang="en-GB" smtClean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947" y="4749694"/>
            <a:ext cx="861125" cy="14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2816EBD-076B-0740-B037-2845E45D885E}" type="slidenum">
              <a:rPr lang="en-US" sz="380" b="0" i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pPr algn="ctr"/>
              <a:t>‹#›</a:t>
            </a:fld>
            <a:endParaRPr lang="en-US" sz="380" b="0" i="0" baseline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759"/>
        </a:lnSpc>
        <a:spcBef>
          <a:spcPct val="0"/>
        </a:spcBef>
        <a:spcAft>
          <a:spcPct val="0"/>
        </a:spcAft>
        <a:defRPr sz="759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759"/>
        </a:lnSpc>
        <a:spcBef>
          <a:spcPct val="0"/>
        </a:spcBef>
        <a:spcAft>
          <a:spcPct val="0"/>
        </a:spcAft>
        <a:defRPr sz="759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759"/>
        </a:lnSpc>
        <a:spcBef>
          <a:spcPct val="0"/>
        </a:spcBef>
        <a:spcAft>
          <a:spcPct val="0"/>
        </a:spcAft>
        <a:defRPr sz="759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759"/>
        </a:lnSpc>
        <a:spcBef>
          <a:spcPct val="0"/>
        </a:spcBef>
        <a:spcAft>
          <a:spcPct val="0"/>
        </a:spcAft>
        <a:defRPr sz="759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759"/>
        </a:lnSpc>
        <a:spcBef>
          <a:spcPct val="0"/>
        </a:spcBef>
        <a:spcAft>
          <a:spcPct val="0"/>
        </a:spcAft>
        <a:defRPr sz="759" b="1">
          <a:solidFill>
            <a:srgbClr val="000000"/>
          </a:solidFill>
          <a:latin typeface="Arial" charset="0"/>
        </a:defRPr>
      </a:lvl5pPr>
      <a:lvl6pPr marL="144661" algn="l" rtl="0" fontAlgn="base">
        <a:lnSpc>
          <a:spcPts val="759"/>
        </a:lnSpc>
        <a:spcBef>
          <a:spcPct val="0"/>
        </a:spcBef>
        <a:spcAft>
          <a:spcPct val="0"/>
        </a:spcAft>
        <a:defRPr sz="759" b="1">
          <a:solidFill>
            <a:srgbClr val="000000"/>
          </a:solidFill>
          <a:latin typeface="Arial" charset="0"/>
        </a:defRPr>
      </a:lvl6pPr>
      <a:lvl7pPr marL="289322" algn="l" rtl="0" fontAlgn="base">
        <a:lnSpc>
          <a:spcPts val="759"/>
        </a:lnSpc>
        <a:spcBef>
          <a:spcPct val="0"/>
        </a:spcBef>
        <a:spcAft>
          <a:spcPct val="0"/>
        </a:spcAft>
        <a:defRPr sz="759" b="1">
          <a:solidFill>
            <a:srgbClr val="000000"/>
          </a:solidFill>
          <a:latin typeface="Arial" charset="0"/>
        </a:defRPr>
      </a:lvl7pPr>
      <a:lvl8pPr marL="433983" algn="l" rtl="0" fontAlgn="base">
        <a:lnSpc>
          <a:spcPts val="759"/>
        </a:lnSpc>
        <a:spcBef>
          <a:spcPct val="0"/>
        </a:spcBef>
        <a:spcAft>
          <a:spcPct val="0"/>
        </a:spcAft>
        <a:defRPr sz="759" b="1">
          <a:solidFill>
            <a:srgbClr val="000000"/>
          </a:solidFill>
          <a:latin typeface="Arial" charset="0"/>
        </a:defRPr>
      </a:lvl8pPr>
      <a:lvl9pPr marL="578644" algn="l" rtl="0" fontAlgn="base">
        <a:lnSpc>
          <a:spcPts val="759"/>
        </a:lnSpc>
        <a:spcBef>
          <a:spcPct val="0"/>
        </a:spcBef>
        <a:spcAft>
          <a:spcPct val="0"/>
        </a:spcAft>
        <a:defRPr sz="759" b="1">
          <a:solidFill>
            <a:srgbClr val="000000"/>
          </a:solidFill>
          <a:latin typeface="Arial" charset="0"/>
        </a:defRPr>
      </a:lvl9pPr>
    </p:titleStyle>
    <p:bodyStyle>
      <a:lvl1pPr marL="60275" indent="-60275" algn="l" rtl="0" eaLnBrk="0" fontAlgn="base" hangingPunct="0">
        <a:spcBef>
          <a:spcPct val="0"/>
        </a:spcBef>
        <a:spcAft>
          <a:spcPct val="37000"/>
        </a:spcAft>
        <a:buChar char="•"/>
        <a:tabLst>
          <a:tab pos="1808262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21053" indent="-60275" algn="l" rtl="0" eaLnBrk="0" fontAlgn="base" hangingPunct="0">
        <a:spcBef>
          <a:spcPct val="0"/>
        </a:spcBef>
        <a:spcAft>
          <a:spcPct val="35000"/>
        </a:spcAft>
        <a:buChar char="–"/>
        <a:tabLst>
          <a:tab pos="1808262" algn="l"/>
        </a:tabLst>
        <a:defRPr sz="506">
          <a:solidFill>
            <a:srgbClr val="000000"/>
          </a:solidFill>
          <a:latin typeface="+mn-lt"/>
        </a:defRPr>
      </a:lvl2pPr>
      <a:lvl3pPr marL="181831" indent="-60275" algn="l" rtl="0" eaLnBrk="0" fontAlgn="base" hangingPunct="0">
        <a:spcBef>
          <a:spcPct val="0"/>
        </a:spcBef>
        <a:spcAft>
          <a:spcPct val="35000"/>
        </a:spcAft>
        <a:buChar char="–"/>
        <a:tabLst>
          <a:tab pos="1808262" algn="l"/>
        </a:tabLst>
        <a:defRPr sz="443">
          <a:solidFill>
            <a:srgbClr val="000000"/>
          </a:solidFill>
          <a:latin typeface="+mn-lt"/>
        </a:defRPr>
      </a:lvl3pPr>
      <a:lvl4pPr marL="244115" indent="-61782" algn="l" rtl="0" eaLnBrk="0" fontAlgn="base" hangingPunct="0">
        <a:spcBef>
          <a:spcPct val="0"/>
        </a:spcBef>
        <a:spcAft>
          <a:spcPct val="35000"/>
        </a:spcAft>
        <a:buChar char="–"/>
        <a:tabLst>
          <a:tab pos="1808262" algn="l"/>
        </a:tabLst>
        <a:defRPr sz="380">
          <a:solidFill>
            <a:srgbClr val="000000"/>
          </a:solidFill>
          <a:latin typeface="+mn-lt"/>
        </a:defRPr>
      </a:lvl4pPr>
      <a:lvl5pPr marL="303888" indent="-59271" algn="l" rtl="0" eaLnBrk="0" fontAlgn="base" hangingPunct="0">
        <a:lnSpc>
          <a:spcPts val="506"/>
        </a:lnSpc>
        <a:spcBef>
          <a:spcPct val="0"/>
        </a:spcBef>
        <a:spcAft>
          <a:spcPct val="0"/>
        </a:spcAft>
        <a:buChar char="–"/>
        <a:tabLst>
          <a:tab pos="1808262" algn="l"/>
        </a:tabLst>
        <a:defRPr sz="380">
          <a:solidFill>
            <a:schemeClr val="tx1"/>
          </a:solidFill>
          <a:latin typeface="Verdana" pitchFamily="34" charset="0"/>
        </a:defRPr>
      </a:lvl5pPr>
      <a:lvl6pPr marL="448549" indent="-59271" algn="l" rtl="0" fontAlgn="base">
        <a:lnSpc>
          <a:spcPts val="506"/>
        </a:lnSpc>
        <a:spcBef>
          <a:spcPct val="0"/>
        </a:spcBef>
        <a:spcAft>
          <a:spcPct val="0"/>
        </a:spcAft>
        <a:buChar char="–"/>
        <a:tabLst>
          <a:tab pos="1808262" algn="l"/>
        </a:tabLst>
        <a:defRPr sz="380">
          <a:solidFill>
            <a:schemeClr val="tx1"/>
          </a:solidFill>
          <a:latin typeface="Verdana" pitchFamily="34" charset="0"/>
        </a:defRPr>
      </a:lvl6pPr>
      <a:lvl7pPr marL="593210" indent="-59271" algn="l" rtl="0" fontAlgn="base">
        <a:lnSpc>
          <a:spcPts val="506"/>
        </a:lnSpc>
        <a:spcBef>
          <a:spcPct val="0"/>
        </a:spcBef>
        <a:spcAft>
          <a:spcPct val="0"/>
        </a:spcAft>
        <a:buChar char="–"/>
        <a:tabLst>
          <a:tab pos="1808262" algn="l"/>
        </a:tabLst>
        <a:defRPr sz="380">
          <a:solidFill>
            <a:schemeClr val="tx1"/>
          </a:solidFill>
          <a:latin typeface="Verdana" pitchFamily="34" charset="0"/>
        </a:defRPr>
      </a:lvl7pPr>
      <a:lvl8pPr marL="737871" indent="-59271" algn="l" rtl="0" fontAlgn="base">
        <a:lnSpc>
          <a:spcPts val="506"/>
        </a:lnSpc>
        <a:spcBef>
          <a:spcPct val="0"/>
        </a:spcBef>
        <a:spcAft>
          <a:spcPct val="0"/>
        </a:spcAft>
        <a:buChar char="–"/>
        <a:tabLst>
          <a:tab pos="1808262" algn="l"/>
        </a:tabLst>
        <a:defRPr sz="380">
          <a:solidFill>
            <a:schemeClr val="tx1"/>
          </a:solidFill>
          <a:latin typeface="Verdana" pitchFamily="34" charset="0"/>
        </a:defRPr>
      </a:lvl8pPr>
      <a:lvl9pPr marL="882532" indent="-59271" algn="l" rtl="0" fontAlgn="base">
        <a:lnSpc>
          <a:spcPts val="506"/>
        </a:lnSpc>
        <a:spcBef>
          <a:spcPct val="0"/>
        </a:spcBef>
        <a:spcAft>
          <a:spcPct val="0"/>
        </a:spcAft>
        <a:buChar char="–"/>
        <a:tabLst>
          <a:tab pos="1808262" algn="l"/>
        </a:tabLst>
        <a:defRPr sz="38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bs-sct.gc.ca/pol/doc-eng.aspx?id=25049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tbs-sct.gc.ca/pol/doc-fra.aspx?id=2504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bs-sct.gc.ca/pol/doc-eng.aspx?id=25049" TargetMode="External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hyperlink" Target="https://www.tbs-sct.gc.ca/pol/doc-fra.aspx?id=2504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 bwMode="auto">
          <a:xfrm>
            <a:off x="4655501" y="192796"/>
            <a:ext cx="4026408" cy="33107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5pPr>
            <a:lvl6pPr marL="144661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6pPr>
            <a:lvl7pPr marL="289322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7pPr>
            <a:lvl8pPr marL="433983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8pPr>
            <a:lvl9pPr marL="578644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CA" sz="1400" dirty="0"/>
              <a:t>Improving connection experience</a:t>
            </a:r>
            <a:endParaRPr lang="en-CA" sz="1400" dirty="0" smtClean="0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17246" y="192796"/>
            <a:ext cx="4026408" cy="33107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5pPr>
            <a:lvl6pPr marL="144661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6pPr>
            <a:lvl7pPr marL="289322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7pPr>
            <a:lvl8pPr marL="433983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8pPr>
            <a:lvl9pPr marL="578644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fr-FR" sz="1400" kern="0" dirty="0"/>
              <a:t>Amélioration de l'expérience de connexion</a:t>
            </a:r>
            <a:endParaRPr lang="en-CA" sz="1400" kern="0" dirty="0"/>
          </a:p>
        </p:txBody>
      </p:sp>
      <p:sp>
        <p:nvSpPr>
          <p:cNvPr id="10" name="Rectangle 9"/>
          <p:cNvSpPr/>
          <p:nvPr/>
        </p:nvSpPr>
        <p:spPr>
          <a:xfrm>
            <a:off x="5294061" y="4465328"/>
            <a:ext cx="304905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CA" sz="1200" dirty="0"/>
              <a:t>Always observe the </a:t>
            </a:r>
            <a:r>
              <a:rPr lang="en-CA" sz="1200" dirty="0">
                <a:hlinkClick r:id="rId3"/>
              </a:rPr>
              <a:t>Values and Ethics Code for the Public Sector</a:t>
            </a:r>
            <a:endParaRPr lang="en-CA" sz="1200" dirty="0"/>
          </a:p>
        </p:txBody>
      </p:sp>
      <p:sp>
        <p:nvSpPr>
          <p:cNvPr id="14" name="Rectangle 13"/>
          <p:cNvSpPr/>
          <p:nvPr/>
        </p:nvSpPr>
        <p:spPr>
          <a:xfrm>
            <a:off x="823319" y="4565738"/>
            <a:ext cx="32619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err="1"/>
              <a:t>Observez</a:t>
            </a:r>
            <a:r>
              <a:rPr lang="en-CA" sz="1200" dirty="0"/>
              <a:t> </a:t>
            </a:r>
            <a:r>
              <a:rPr lang="en-CA" sz="1200" dirty="0" err="1"/>
              <a:t>toujours</a:t>
            </a:r>
            <a:r>
              <a:rPr lang="en-CA" sz="1200" dirty="0"/>
              <a:t> le </a:t>
            </a:r>
            <a:r>
              <a:rPr lang="fr-FR" sz="1200" dirty="0">
                <a:hlinkClick r:id="rId4"/>
              </a:rPr>
              <a:t>Code de </a:t>
            </a:r>
            <a:r>
              <a:rPr lang="fr-FR" sz="1200" dirty="0" smtClean="0">
                <a:hlinkClick r:id="rId4"/>
              </a:rPr>
              <a:t>valeurs et </a:t>
            </a:r>
            <a:r>
              <a:rPr lang="fr-FR" sz="1200" dirty="0">
                <a:hlinkClick r:id="rId4"/>
              </a:rPr>
              <a:t>d'éthique du secteur public</a:t>
            </a:r>
            <a:endParaRPr lang="en-CA" sz="1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16916" y="796782"/>
            <a:ext cx="4026408" cy="2014656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To minimize </a:t>
            </a:r>
            <a:r>
              <a:rPr lang="en-US" sz="1000" dirty="0" smtClean="0"/>
              <a:t>WebEx or Zoom </a:t>
            </a:r>
            <a:r>
              <a:rPr lang="en-US" sz="1000" dirty="0"/>
              <a:t>connection issues, you may want to try the following.</a:t>
            </a:r>
          </a:p>
          <a:p>
            <a:endParaRPr lang="en-US" sz="1000" dirty="0"/>
          </a:p>
          <a:p>
            <a:r>
              <a:rPr lang="en-US" sz="1000" dirty="0" smtClean="0"/>
              <a:t>Disconnect </a:t>
            </a:r>
            <a:r>
              <a:rPr lang="en-US" sz="1000" dirty="0"/>
              <a:t>from VPN</a:t>
            </a:r>
          </a:p>
          <a:p>
            <a:r>
              <a:rPr lang="en-US" sz="1000" dirty="0" smtClean="0"/>
              <a:t>Hit </a:t>
            </a:r>
            <a:r>
              <a:rPr lang="en-US" sz="1000" dirty="0"/>
              <a:t>the windows key  </a:t>
            </a:r>
            <a:r>
              <a:rPr lang="en-US" sz="1000" dirty="0" smtClean="0"/>
              <a:t>        and </a:t>
            </a:r>
            <a:r>
              <a:rPr lang="en-US" sz="1000" dirty="0"/>
              <a:t>type in </a:t>
            </a:r>
            <a:r>
              <a:rPr lang="en-US" sz="1000" dirty="0" smtClean="0"/>
              <a:t>the word Proxy </a:t>
            </a:r>
            <a:endParaRPr lang="en-US" sz="1000" dirty="0"/>
          </a:p>
          <a:p>
            <a:r>
              <a:rPr lang="en-US" sz="1000" dirty="0" smtClean="0"/>
              <a:t>Select </a:t>
            </a:r>
            <a:r>
              <a:rPr lang="en-US" sz="1000" dirty="0"/>
              <a:t>the </a:t>
            </a:r>
            <a:r>
              <a:rPr lang="en-US" sz="1000" dirty="0" smtClean="0"/>
              <a:t>option Change </a:t>
            </a:r>
            <a:r>
              <a:rPr lang="en-US" sz="1000" dirty="0"/>
              <a:t>Proxy Settings</a:t>
            </a:r>
          </a:p>
          <a:p>
            <a:r>
              <a:rPr lang="en-US" sz="1000" dirty="0" smtClean="0"/>
              <a:t>Scroll </a:t>
            </a:r>
            <a:r>
              <a:rPr lang="en-US" sz="1000" dirty="0"/>
              <a:t>to the bottom to the section marked Manual Proxy Setup </a:t>
            </a:r>
          </a:p>
          <a:p>
            <a:r>
              <a:rPr lang="en-US" sz="1000" dirty="0" smtClean="0"/>
              <a:t>Turn </a:t>
            </a:r>
            <a:r>
              <a:rPr lang="en-US" sz="1000" dirty="0"/>
              <a:t>off Use a Proxy Server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7246" y="817254"/>
            <a:ext cx="4026408" cy="2014656"/>
          </a:xfrm>
        </p:spPr>
        <p:txBody>
          <a:bodyPr/>
          <a:lstStyle/>
          <a:p>
            <a:pPr marL="0" indent="0">
              <a:buNone/>
            </a:pPr>
            <a:r>
              <a:rPr lang="fr-FR" sz="1000" dirty="0"/>
              <a:t>Afin de </a:t>
            </a:r>
            <a:r>
              <a:rPr lang="fr-FR" sz="1000" dirty="0" smtClean="0"/>
              <a:t>minimiser </a:t>
            </a:r>
            <a:r>
              <a:rPr lang="fr-FR" sz="1000" dirty="0"/>
              <a:t>les problèmes de </a:t>
            </a:r>
            <a:r>
              <a:rPr lang="fr-FR" sz="1000" dirty="0" smtClean="0"/>
              <a:t>connexion </a:t>
            </a:r>
            <a:r>
              <a:rPr lang="fr-FR" sz="1000" dirty="0"/>
              <a:t>sur </a:t>
            </a:r>
            <a:r>
              <a:rPr lang="fr-FR" sz="1000" dirty="0" err="1" smtClean="0"/>
              <a:t>WebEx</a:t>
            </a:r>
            <a:r>
              <a:rPr lang="fr-FR" sz="1000" dirty="0" smtClean="0"/>
              <a:t> ou Zoom</a:t>
            </a:r>
            <a:r>
              <a:rPr lang="fr-FR" sz="1000" dirty="0"/>
              <a:t>, vous pourriez essayer les étapes suivantes: </a:t>
            </a:r>
          </a:p>
          <a:p>
            <a:endParaRPr lang="fr-FR" sz="1000" dirty="0"/>
          </a:p>
          <a:p>
            <a:r>
              <a:rPr lang="fr-FR" sz="1000" dirty="0" smtClean="0"/>
              <a:t>Se </a:t>
            </a:r>
            <a:r>
              <a:rPr lang="fr-FR" sz="1000" dirty="0"/>
              <a:t>déconnecter </a:t>
            </a:r>
            <a:r>
              <a:rPr lang="fr-FR" sz="1000" dirty="0" smtClean="0"/>
              <a:t>du </a:t>
            </a:r>
            <a:r>
              <a:rPr lang="fr-FR" sz="1000" dirty="0"/>
              <a:t>VPN</a:t>
            </a:r>
          </a:p>
          <a:p>
            <a:r>
              <a:rPr lang="fr-FR" sz="1000" dirty="0" smtClean="0"/>
              <a:t>Cliquez sur menu Windows		     et tapez le mot Proxy</a:t>
            </a:r>
          </a:p>
          <a:p>
            <a:r>
              <a:rPr lang="fr-FR" sz="1000" dirty="0" smtClean="0"/>
              <a:t>Sélectionnez l’option Modifier </a:t>
            </a:r>
            <a:r>
              <a:rPr lang="fr-FR" sz="1000" dirty="0"/>
              <a:t>les paramètres Proxy </a:t>
            </a:r>
          </a:p>
          <a:p>
            <a:r>
              <a:rPr lang="fr-FR" sz="1000" dirty="0" smtClean="0"/>
              <a:t>Défilez </a:t>
            </a:r>
            <a:r>
              <a:rPr lang="fr-FR" sz="1000" dirty="0"/>
              <a:t>jusqu’au bas de la section identifiée Réglage de proxy manuel </a:t>
            </a:r>
          </a:p>
          <a:p>
            <a:r>
              <a:rPr lang="fr-FR" sz="1000" dirty="0" smtClean="0"/>
              <a:t>Désactivez </a:t>
            </a:r>
            <a:r>
              <a:rPr lang="fr-FR" sz="1000" dirty="0"/>
              <a:t>l’Utilisation du serveur proxy</a:t>
            </a:r>
          </a:p>
          <a:p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013" y="2690980"/>
            <a:ext cx="1700143" cy="1673852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8721"/>
          <a:stretch/>
        </p:blipFill>
        <p:spPr>
          <a:xfrm>
            <a:off x="1978050" y="1522836"/>
            <a:ext cx="274320" cy="215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8721"/>
          <a:stretch/>
        </p:blipFill>
        <p:spPr>
          <a:xfrm>
            <a:off x="5930798" y="1553701"/>
            <a:ext cx="274320" cy="215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209" y="2690981"/>
            <a:ext cx="1705605" cy="1673852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9835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 bwMode="auto">
          <a:xfrm>
            <a:off x="4407408" y="192796"/>
            <a:ext cx="4026408" cy="33107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5pPr>
            <a:lvl6pPr marL="144661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6pPr>
            <a:lvl7pPr marL="289322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7pPr>
            <a:lvl8pPr marL="433983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8pPr>
            <a:lvl9pPr marL="578644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CA" sz="1600"/>
              <a:t>e-Meetings </a:t>
            </a:r>
            <a:r>
              <a:rPr lang="en-CA" sz="1600" smtClean="0"/>
              <a:t>Etiquette</a:t>
            </a:r>
            <a:endParaRPr lang="en-CA" sz="1600" dirty="0" smtClean="0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17246" y="192795"/>
            <a:ext cx="4026408" cy="33107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5pPr>
            <a:lvl6pPr marL="144661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6pPr>
            <a:lvl7pPr marL="289322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7pPr>
            <a:lvl8pPr marL="433983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8pPr>
            <a:lvl9pPr marL="578644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CA" sz="1600" kern="0" dirty="0"/>
              <a:t>Etiquette e-Rencontres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085282" y="614233"/>
          <a:ext cx="4737101" cy="383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5294061" y="4465328"/>
            <a:ext cx="304905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CA" sz="1200" dirty="0"/>
              <a:t>Always observe the </a:t>
            </a:r>
            <a:r>
              <a:rPr lang="en-CA" sz="1200" dirty="0">
                <a:hlinkClick r:id="rId8"/>
              </a:rPr>
              <a:t>Values and Ethics Code for the Public Sector</a:t>
            </a:r>
            <a:endParaRPr lang="en-CA" sz="1200" dirty="0"/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-310145" y="614234"/>
          <a:ext cx="4995656" cy="3851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Rectangle 13"/>
          <p:cNvSpPr/>
          <p:nvPr/>
        </p:nvSpPr>
        <p:spPr>
          <a:xfrm>
            <a:off x="823319" y="4565738"/>
            <a:ext cx="32619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err="1"/>
              <a:t>Observez</a:t>
            </a:r>
            <a:r>
              <a:rPr lang="en-CA" sz="1200" dirty="0"/>
              <a:t> </a:t>
            </a:r>
            <a:r>
              <a:rPr lang="en-CA" sz="1200" dirty="0" err="1"/>
              <a:t>toujours</a:t>
            </a:r>
            <a:r>
              <a:rPr lang="en-CA" sz="1200" dirty="0"/>
              <a:t> le </a:t>
            </a:r>
            <a:r>
              <a:rPr lang="fr-FR" sz="1200" dirty="0">
                <a:hlinkClick r:id="rId14"/>
              </a:rPr>
              <a:t>Code de </a:t>
            </a:r>
            <a:r>
              <a:rPr lang="fr-FR" sz="1200" dirty="0" smtClean="0">
                <a:hlinkClick r:id="rId14"/>
              </a:rPr>
              <a:t>valeurs et </a:t>
            </a:r>
            <a:r>
              <a:rPr lang="fr-FR" sz="1200" dirty="0">
                <a:hlinkClick r:id="rId14"/>
              </a:rPr>
              <a:t>d'éthique du secteur public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5763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60" y="3098415"/>
            <a:ext cx="2057400" cy="1628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844" y="3179752"/>
            <a:ext cx="2028825" cy="1266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958" y="2503648"/>
            <a:ext cx="4210050" cy="38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560" y="713293"/>
            <a:ext cx="3149434" cy="167164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 bwMode="auto">
          <a:xfrm>
            <a:off x="1570915" y="2246780"/>
            <a:ext cx="1661922" cy="382578"/>
          </a:xfrm>
          <a:custGeom>
            <a:avLst/>
            <a:gdLst>
              <a:gd name="connsiteX0" fmla="*/ 2094847 w 2094847"/>
              <a:gd name="connsiteY0" fmla="*/ 0 h 973393"/>
              <a:gd name="connsiteX1" fmla="*/ 236550 w 2094847"/>
              <a:gd name="connsiteY1" fmla="*/ 265471 h 973393"/>
              <a:gd name="connsiteX2" fmla="*/ 37447 w 2094847"/>
              <a:gd name="connsiteY2" fmla="*/ 803787 h 973393"/>
              <a:gd name="connsiteX3" fmla="*/ 347163 w 2094847"/>
              <a:gd name="connsiteY3" fmla="*/ 973393 h 973393"/>
              <a:gd name="connsiteX0" fmla="*/ 1967905 w 1967905"/>
              <a:gd name="connsiteY0" fmla="*/ 0 h 973393"/>
              <a:gd name="connsiteX1" fmla="*/ 109608 w 1967905"/>
              <a:gd name="connsiteY1" fmla="*/ 265471 h 973393"/>
              <a:gd name="connsiteX2" fmla="*/ 220221 w 1967905"/>
              <a:gd name="connsiteY2" fmla="*/ 973393 h 973393"/>
              <a:gd name="connsiteX0" fmla="*/ 2039512 w 2039512"/>
              <a:gd name="connsiteY0" fmla="*/ 0 h 973393"/>
              <a:gd name="connsiteX1" fmla="*/ 181215 w 2039512"/>
              <a:gd name="connsiteY1" fmla="*/ 265471 h 973393"/>
              <a:gd name="connsiteX2" fmla="*/ 291828 w 2039512"/>
              <a:gd name="connsiteY2" fmla="*/ 973393 h 973393"/>
              <a:gd name="connsiteX0" fmla="*/ 2215896 w 2215896"/>
              <a:gd name="connsiteY0" fmla="*/ 0 h 973393"/>
              <a:gd name="connsiteX1" fmla="*/ 114251 w 2215896"/>
              <a:gd name="connsiteY1" fmla="*/ 243349 h 973393"/>
              <a:gd name="connsiteX2" fmla="*/ 468212 w 2215896"/>
              <a:gd name="connsiteY2" fmla="*/ 973393 h 97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896" h="973393">
                <a:moveTo>
                  <a:pt x="2215896" y="0"/>
                </a:moveTo>
                <a:cubicBezTo>
                  <a:pt x="1458197" y="65753"/>
                  <a:pt x="405532" y="81117"/>
                  <a:pt x="114251" y="243349"/>
                </a:cubicBezTo>
                <a:cubicBezTo>
                  <a:pt x="-177030" y="405581"/>
                  <a:pt x="142826" y="803786"/>
                  <a:pt x="468212" y="97339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42875" indent="-142875" defTabSz="685800">
              <a:tabLst>
                <a:tab pos="4286250" algn="l"/>
              </a:tabLst>
            </a:pPr>
            <a:endParaRPr lang="en-CA" sz="1350"/>
          </a:p>
        </p:txBody>
      </p:sp>
      <p:sp>
        <p:nvSpPr>
          <p:cNvPr id="12" name="Freeform 11"/>
          <p:cNvSpPr/>
          <p:nvPr/>
        </p:nvSpPr>
        <p:spPr bwMode="auto">
          <a:xfrm rot="16607213" flipH="1" flipV="1">
            <a:off x="5541317" y="2788140"/>
            <a:ext cx="536491" cy="357998"/>
          </a:xfrm>
          <a:custGeom>
            <a:avLst/>
            <a:gdLst>
              <a:gd name="connsiteX0" fmla="*/ 2094847 w 2094847"/>
              <a:gd name="connsiteY0" fmla="*/ 0 h 973393"/>
              <a:gd name="connsiteX1" fmla="*/ 236550 w 2094847"/>
              <a:gd name="connsiteY1" fmla="*/ 265471 h 973393"/>
              <a:gd name="connsiteX2" fmla="*/ 37447 w 2094847"/>
              <a:gd name="connsiteY2" fmla="*/ 803787 h 973393"/>
              <a:gd name="connsiteX3" fmla="*/ 347163 w 2094847"/>
              <a:gd name="connsiteY3" fmla="*/ 973393 h 973393"/>
              <a:gd name="connsiteX0" fmla="*/ 1967905 w 1967905"/>
              <a:gd name="connsiteY0" fmla="*/ 0 h 973393"/>
              <a:gd name="connsiteX1" fmla="*/ 109608 w 1967905"/>
              <a:gd name="connsiteY1" fmla="*/ 265471 h 973393"/>
              <a:gd name="connsiteX2" fmla="*/ 220221 w 1967905"/>
              <a:gd name="connsiteY2" fmla="*/ 973393 h 973393"/>
              <a:gd name="connsiteX0" fmla="*/ 2039512 w 2039512"/>
              <a:gd name="connsiteY0" fmla="*/ 0 h 973393"/>
              <a:gd name="connsiteX1" fmla="*/ 181215 w 2039512"/>
              <a:gd name="connsiteY1" fmla="*/ 265471 h 973393"/>
              <a:gd name="connsiteX2" fmla="*/ 291828 w 2039512"/>
              <a:gd name="connsiteY2" fmla="*/ 973393 h 973393"/>
              <a:gd name="connsiteX0" fmla="*/ 2234404 w 2234404"/>
              <a:gd name="connsiteY0" fmla="*/ 0 h 1025508"/>
              <a:gd name="connsiteX1" fmla="*/ 376107 w 2234404"/>
              <a:gd name="connsiteY1" fmla="*/ 265471 h 1025508"/>
              <a:gd name="connsiteX2" fmla="*/ 168201 w 2234404"/>
              <a:gd name="connsiteY2" fmla="*/ 1025508 h 1025508"/>
              <a:gd name="connsiteX0" fmla="*/ 2170698 w 2170698"/>
              <a:gd name="connsiteY0" fmla="*/ 0 h 1025508"/>
              <a:gd name="connsiteX1" fmla="*/ 630921 w 2170698"/>
              <a:gd name="connsiteY1" fmla="*/ 174269 h 1025508"/>
              <a:gd name="connsiteX2" fmla="*/ 104495 w 2170698"/>
              <a:gd name="connsiteY2" fmla="*/ 1025508 h 1025508"/>
              <a:gd name="connsiteX0" fmla="*/ 1948603 w 1948603"/>
              <a:gd name="connsiteY0" fmla="*/ 0 h 999450"/>
              <a:gd name="connsiteX1" fmla="*/ 626761 w 1948603"/>
              <a:gd name="connsiteY1" fmla="*/ 148211 h 999450"/>
              <a:gd name="connsiteX2" fmla="*/ 100335 w 1948603"/>
              <a:gd name="connsiteY2" fmla="*/ 999450 h 99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603" h="999450">
                <a:moveTo>
                  <a:pt x="1948603" y="0"/>
                </a:moveTo>
                <a:cubicBezTo>
                  <a:pt x="1190904" y="65753"/>
                  <a:pt x="934806" y="-18364"/>
                  <a:pt x="626761" y="148211"/>
                </a:cubicBezTo>
                <a:cubicBezTo>
                  <a:pt x="318716" y="314786"/>
                  <a:pt x="-225051" y="829843"/>
                  <a:pt x="100335" y="99945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42875" indent="-142875" defTabSz="685800">
              <a:tabLst>
                <a:tab pos="4286250" algn="l"/>
              </a:tabLst>
            </a:pPr>
            <a:endParaRPr lang="en-CA" sz="1350"/>
          </a:p>
        </p:txBody>
      </p:sp>
      <p:sp>
        <p:nvSpPr>
          <p:cNvPr id="5" name="TextBox 4"/>
          <p:cNvSpPr txBox="1"/>
          <p:nvPr/>
        </p:nvSpPr>
        <p:spPr>
          <a:xfrm>
            <a:off x="3776061" y="4235500"/>
            <a:ext cx="128660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>
                <a:solidFill>
                  <a:srgbClr val="008000"/>
                </a:solidFill>
              </a:rPr>
              <a:t>Mouse over to Raise </a:t>
            </a:r>
            <a:r>
              <a:rPr lang="en-CA" sz="1050" dirty="0" smtClean="0">
                <a:solidFill>
                  <a:srgbClr val="008000"/>
                </a:solidFill>
              </a:rPr>
              <a:t>Hand </a:t>
            </a:r>
            <a:endParaRPr lang="en-CA" sz="1050" dirty="0">
              <a:solidFill>
                <a:srgbClr val="008000"/>
              </a:solidFill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 bwMode="auto">
          <a:xfrm>
            <a:off x="4407408" y="192796"/>
            <a:ext cx="4026408" cy="33107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5pPr>
            <a:lvl6pPr marL="144661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6pPr>
            <a:lvl7pPr marL="289322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7pPr>
            <a:lvl8pPr marL="433983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8pPr>
            <a:lvl9pPr marL="578644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1600" dirty="0"/>
              <a:t>Using </a:t>
            </a:r>
            <a:r>
              <a:rPr lang="en-US" sz="1600" dirty="0" smtClean="0"/>
              <a:t>WebEx </a:t>
            </a:r>
            <a:r>
              <a:rPr lang="en-US" sz="1600" dirty="0"/>
              <a:t>– The Basics</a:t>
            </a:r>
            <a:endParaRPr lang="en-CA" sz="1600" kern="0" dirty="0"/>
          </a:p>
        </p:txBody>
      </p:sp>
      <p:sp>
        <p:nvSpPr>
          <p:cNvPr id="23" name="Title 3"/>
          <p:cNvSpPr txBox="1">
            <a:spLocks/>
          </p:cNvSpPr>
          <p:nvPr/>
        </p:nvSpPr>
        <p:spPr bwMode="auto">
          <a:xfrm>
            <a:off x="317246" y="192796"/>
            <a:ext cx="4026408" cy="33107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5pPr>
            <a:lvl6pPr marL="144661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6pPr>
            <a:lvl7pPr marL="289322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7pPr>
            <a:lvl8pPr marL="433983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8pPr>
            <a:lvl9pPr marL="578644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fr-FR" sz="1600" dirty="0"/>
              <a:t>Utilisation du </a:t>
            </a:r>
            <a:r>
              <a:rPr lang="fr-FR" sz="1600" dirty="0" err="1" smtClean="0"/>
              <a:t>WebEx</a:t>
            </a:r>
            <a:r>
              <a:rPr lang="fr-FR" sz="1600" dirty="0" smtClean="0"/>
              <a:t> </a:t>
            </a:r>
            <a:r>
              <a:rPr lang="fr-FR" sz="1600" dirty="0"/>
              <a:t>- Les bases</a:t>
            </a:r>
            <a:endParaRPr lang="en-CA" sz="1600" kern="0" dirty="0"/>
          </a:p>
        </p:txBody>
      </p:sp>
      <p:sp>
        <p:nvSpPr>
          <p:cNvPr id="28" name="Freeform 27"/>
          <p:cNvSpPr/>
          <p:nvPr/>
        </p:nvSpPr>
        <p:spPr bwMode="auto">
          <a:xfrm rot="20735398" flipH="1" flipV="1">
            <a:off x="3636989" y="2867344"/>
            <a:ext cx="1234934" cy="237386"/>
          </a:xfrm>
          <a:custGeom>
            <a:avLst/>
            <a:gdLst>
              <a:gd name="connsiteX0" fmla="*/ 2094847 w 2094847"/>
              <a:gd name="connsiteY0" fmla="*/ 0 h 973393"/>
              <a:gd name="connsiteX1" fmla="*/ 236550 w 2094847"/>
              <a:gd name="connsiteY1" fmla="*/ 265471 h 973393"/>
              <a:gd name="connsiteX2" fmla="*/ 37447 w 2094847"/>
              <a:gd name="connsiteY2" fmla="*/ 803787 h 973393"/>
              <a:gd name="connsiteX3" fmla="*/ 347163 w 2094847"/>
              <a:gd name="connsiteY3" fmla="*/ 973393 h 973393"/>
              <a:gd name="connsiteX0" fmla="*/ 1967905 w 1967905"/>
              <a:gd name="connsiteY0" fmla="*/ 0 h 973393"/>
              <a:gd name="connsiteX1" fmla="*/ 109608 w 1967905"/>
              <a:gd name="connsiteY1" fmla="*/ 265471 h 973393"/>
              <a:gd name="connsiteX2" fmla="*/ 220221 w 1967905"/>
              <a:gd name="connsiteY2" fmla="*/ 973393 h 973393"/>
              <a:gd name="connsiteX0" fmla="*/ 2039512 w 2039512"/>
              <a:gd name="connsiteY0" fmla="*/ 0 h 973393"/>
              <a:gd name="connsiteX1" fmla="*/ 181215 w 2039512"/>
              <a:gd name="connsiteY1" fmla="*/ 265471 h 973393"/>
              <a:gd name="connsiteX2" fmla="*/ 291828 w 2039512"/>
              <a:gd name="connsiteY2" fmla="*/ 973393 h 973393"/>
              <a:gd name="connsiteX0" fmla="*/ 2234404 w 2234404"/>
              <a:gd name="connsiteY0" fmla="*/ 0 h 1025508"/>
              <a:gd name="connsiteX1" fmla="*/ 376107 w 2234404"/>
              <a:gd name="connsiteY1" fmla="*/ 265471 h 1025508"/>
              <a:gd name="connsiteX2" fmla="*/ 168201 w 2234404"/>
              <a:gd name="connsiteY2" fmla="*/ 1025508 h 1025508"/>
              <a:gd name="connsiteX0" fmla="*/ 2170698 w 2170698"/>
              <a:gd name="connsiteY0" fmla="*/ 0 h 1025508"/>
              <a:gd name="connsiteX1" fmla="*/ 630921 w 2170698"/>
              <a:gd name="connsiteY1" fmla="*/ 174269 h 1025508"/>
              <a:gd name="connsiteX2" fmla="*/ 104495 w 2170698"/>
              <a:gd name="connsiteY2" fmla="*/ 1025508 h 1025508"/>
              <a:gd name="connsiteX0" fmla="*/ 1948603 w 1948603"/>
              <a:gd name="connsiteY0" fmla="*/ 0 h 999450"/>
              <a:gd name="connsiteX1" fmla="*/ 626761 w 1948603"/>
              <a:gd name="connsiteY1" fmla="*/ 148211 h 999450"/>
              <a:gd name="connsiteX2" fmla="*/ 100335 w 1948603"/>
              <a:gd name="connsiteY2" fmla="*/ 999450 h 99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603" h="999450">
                <a:moveTo>
                  <a:pt x="1948603" y="0"/>
                </a:moveTo>
                <a:cubicBezTo>
                  <a:pt x="1190904" y="65753"/>
                  <a:pt x="934806" y="-18364"/>
                  <a:pt x="626761" y="148211"/>
                </a:cubicBezTo>
                <a:cubicBezTo>
                  <a:pt x="318716" y="314786"/>
                  <a:pt x="-225051" y="829843"/>
                  <a:pt x="100335" y="99945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42875" indent="-142875" defTabSz="685800">
              <a:tabLst>
                <a:tab pos="4286250" algn="l"/>
              </a:tabLst>
            </a:pPr>
            <a:endParaRPr lang="en-CA" sz="1350"/>
          </a:p>
        </p:txBody>
      </p:sp>
      <p:sp>
        <p:nvSpPr>
          <p:cNvPr id="29" name="AutoShape 2" descr="img.icons8.com/ios/452/curso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388" y="3818812"/>
            <a:ext cx="170271" cy="1879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3613" y="3668893"/>
            <a:ext cx="571500" cy="552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60012" y="3341738"/>
            <a:ext cx="1518703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8000"/>
                </a:solidFill>
              </a:rPr>
              <a:t>P</a:t>
            </a:r>
            <a:r>
              <a:rPr lang="en-US" sz="1050" dirty="0" smtClean="0">
                <a:solidFill>
                  <a:srgbClr val="008000"/>
                </a:solidFill>
              </a:rPr>
              <a:t>asser </a:t>
            </a:r>
            <a:r>
              <a:rPr lang="en-US" sz="1050" dirty="0">
                <a:solidFill>
                  <a:srgbClr val="008000"/>
                </a:solidFill>
              </a:rPr>
              <a:t>la </a:t>
            </a:r>
            <a:r>
              <a:rPr lang="en-US" sz="1050" dirty="0" err="1">
                <a:solidFill>
                  <a:srgbClr val="008000"/>
                </a:solidFill>
              </a:rPr>
              <a:t>souris</a:t>
            </a:r>
            <a:r>
              <a:rPr lang="en-US" sz="1050" dirty="0">
                <a:solidFill>
                  <a:srgbClr val="008000"/>
                </a:solidFill>
              </a:rPr>
              <a:t> pour lever la main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187630" y="2074459"/>
            <a:ext cx="2735572" cy="36474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 rot="237175">
            <a:off x="3378157" y="3958354"/>
            <a:ext cx="830216" cy="141493"/>
          </a:xfrm>
          <a:custGeom>
            <a:avLst/>
            <a:gdLst>
              <a:gd name="connsiteX0" fmla="*/ 0 w 825387"/>
              <a:gd name="connsiteY0" fmla="*/ 144605 h 344498"/>
              <a:gd name="connsiteX1" fmla="*/ 267037 w 825387"/>
              <a:gd name="connsiteY1" fmla="*/ 7041 h 344498"/>
              <a:gd name="connsiteX2" fmla="*/ 525982 w 825387"/>
              <a:gd name="connsiteY2" fmla="*/ 338814 h 344498"/>
              <a:gd name="connsiteX3" fmla="*/ 825387 w 825387"/>
              <a:gd name="connsiteY3" fmla="*/ 185065 h 344498"/>
              <a:gd name="connsiteX0" fmla="*/ 0 w 825387"/>
              <a:gd name="connsiteY0" fmla="*/ 27770 h 222359"/>
              <a:gd name="connsiteX1" fmla="*/ 257512 w 825387"/>
              <a:gd name="connsiteY1" fmla="*/ 109281 h 222359"/>
              <a:gd name="connsiteX2" fmla="*/ 525982 w 825387"/>
              <a:gd name="connsiteY2" fmla="*/ 221979 h 222359"/>
              <a:gd name="connsiteX3" fmla="*/ 825387 w 825387"/>
              <a:gd name="connsiteY3" fmla="*/ 68230 h 222359"/>
              <a:gd name="connsiteX0" fmla="*/ 0 w 825387"/>
              <a:gd name="connsiteY0" fmla="*/ 0 h 194589"/>
              <a:gd name="connsiteX1" fmla="*/ 257512 w 825387"/>
              <a:gd name="connsiteY1" fmla="*/ 81511 h 194589"/>
              <a:gd name="connsiteX2" fmla="*/ 525982 w 825387"/>
              <a:gd name="connsiteY2" fmla="*/ 194209 h 194589"/>
              <a:gd name="connsiteX3" fmla="*/ 825387 w 825387"/>
              <a:gd name="connsiteY3" fmla="*/ 40460 h 194589"/>
              <a:gd name="connsiteX0" fmla="*/ 0 w 825387"/>
              <a:gd name="connsiteY0" fmla="*/ 0 h 194209"/>
              <a:gd name="connsiteX1" fmla="*/ 525982 w 825387"/>
              <a:gd name="connsiteY1" fmla="*/ 194209 h 194209"/>
              <a:gd name="connsiteX2" fmla="*/ 825387 w 825387"/>
              <a:gd name="connsiteY2" fmla="*/ 40460 h 194209"/>
              <a:gd name="connsiteX0" fmla="*/ 0 w 825387"/>
              <a:gd name="connsiteY0" fmla="*/ 0 h 170396"/>
              <a:gd name="connsiteX1" fmla="*/ 449782 w 825387"/>
              <a:gd name="connsiteY1" fmla="*/ 170396 h 170396"/>
              <a:gd name="connsiteX2" fmla="*/ 825387 w 825387"/>
              <a:gd name="connsiteY2" fmla="*/ 40460 h 170396"/>
              <a:gd name="connsiteX0" fmla="*/ 0 w 825387"/>
              <a:gd name="connsiteY0" fmla="*/ 0 h 170793"/>
              <a:gd name="connsiteX1" fmla="*/ 449782 w 825387"/>
              <a:gd name="connsiteY1" fmla="*/ 170396 h 170793"/>
              <a:gd name="connsiteX2" fmla="*/ 825387 w 825387"/>
              <a:gd name="connsiteY2" fmla="*/ 40460 h 170793"/>
              <a:gd name="connsiteX0" fmla="*/ 0 w 825387"/>
              <a:gd name="connsiteY0" fmla="*/ 0 h 224557"/>
              <a:gd name="connsiteX1" fmla="*/ 532280 w 825387"/>
              <a:gd name="connsiteY1" fmla="*/ 224368 h 224557"/>
              <a:gd name="connsiteX2" fmla="*/ 825387 w 825387"/>
              <a:gd name="connsiteY2" fmla="*/ 40460 h 224557"/>
              <a:gd name="connsiteX0" fmla="*/ 0 w 874135"/>
              <a:gd name="connsiteY0" fmla="*/ 0 h 226705"/>
              <a:gd name="connsiteX1" fmla="*/ 532280 w 874135"/>
              <a:gd name="connsiteY1" fmla="*/ 224368 h 226705"/>
              <a:gd name="connsiteX2" fmla="*/ 874135 w 874135"/>
              <a:gd name="connsiteY2" fmla="*/ 89604 h 226705"/>
              <a:gd name="connsiteX0" fmla="*/ 0 w 830216"/>
              <a:gd name="connsiteY0" fmla="*/ 0 h 141493"/>
              <a:gd name="connsiteX1" fmla="*/ 488361 w 830216"/>
              <a:gd name="connsiteY1" fmla="*/ 141473 h 141493"/>
              <a:gd name="connsiteX2" fmla="*/ 830216 w 830216"/>
              <a:gd name="connsiteY2" fmla="*/ 6709 h 1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216" h="141493">
                <a:moveTo>
                  <a:pt x="0" y="0"/>
                </a:moveTo>
                <a:cubicBezTo>
                  <a:pt x="109580" y="40460"/>
                  <a:pt x="349992" y="140355"/>
                  <a:pt x="488361" y="141473"/>
                </a:cubicBezTo>
                <a:cubicBezTo>
                  <a:pt x="626730" y="142591"/>
                  <a:pt x="727042" y="98419"/>
                  <a:pt x="830216" y="6709"/>
                </a:cubicBezTo>
              </a:path>
            </a:pathLst>
          </a:custGeom>
          <a:noFill/>
          <a:ln w="9525" cap="flat" cmpd="sng" algn="ctr">
            <a:solidFill>
              <a:srgbClr val="000066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151945" y="1667846"/>
            <a:ext cx="442893" cy="4052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692286" y="3184809"/>
            <a:ext cx="1125670" cy="737004"/>
            <a:chOff x="7803837" y="3450297"/>
            <a:chExt cx="1125670" cy="737004"/>
          </a:xfrm>
        </p:grpSpPr>
        <p:grpSp>
          <p:nvGrpSpPr>
            <p:cNvPr id="111" name="Group 110"/>
            <p:cNvGrpSpPr/>
            <p:nvPr/>
          </p:nvGrpSpPr>
          <p:grpSpPr>
            <a:xfrm>
              <a:off x="7803837" y="3529483"/>
              <a:ext cx="498746" cy="657818"/>
              <a:chOff x="6286448" y="2503951"/>
              <a:chExt cx="527187" cy="779941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06141" y="2503951"/>
                <a:ext cx="287802" cy="646813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6448" y="3150764"/>
                <a:ext cx="527187" cy="133128"/>
              </a:xfrm>
              <a:prstGeom prst="rect">
                <a:avLst/>
              </a:prstGeom>
            </p:spPr>
          </p:pic>
        </p:grp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91776" y="3450297"/>
              <a:ext cx="318498" cy="28467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291221" y="3468099"/>
              <a:ext cx="638286" cy="569044"/>
              <a:chOff x="8162521" y="3420879"/>
              <a:chExt cx="638286" cy="569044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2521" y="3420879"/>
                <a:ext cx="638286" cy="569044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45365" y="3518835"/>
                <a:ext cx="272597" cy="245455"/>
              </a:xfrm>
              <a:prstGeom prst="rect">
                <a:avLst/>
              </a:prstGeom>
            </p:spPr>
          </p:pic>
          <p:grpSp>
            <p:nvGrpSpPr>
              <p:cNvPr id="256" name="Group 255"/>
              <p:cNvGrpSpPr/>
              <p:nvPr/>
            </p:nvGrpSpPr>
            <p:grpSpPr>
              <a:xfrm>
                <a:off x="8342124" y="3515382"/>
                <a:ext cx="275265" cy="275519"/>
                <a:chOff x="1782315" y="3944855"/>
                <a:chExt cx="905576" cy="907192"/>
              </a:xfrm>
            </p:grpSpPr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1782315" y="3944855"/>
                  <a:ext cx="905576" cy="907192"/>
                </a:xfrm>
                <a:prstGeom prst="rect">
                  <a:avLst/>
                </a:prstGeom>
              </p:spPr>
            </p:pic>
            <p:pic>
              <p:nvPicPr>
                <p:cNvPr id="258" name="Picture 257"/>
                <p:cNvPicPr>
                  <a:picLocks noChangeAspect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16346" y="4173129"/>
                  <a:ext cx="633747" cy="465546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6" name="Group 55"/>
          <p:cNvGrpSpPr/>
          <p:nvPr/>
        </p:nvGrpSpPr>
        <p:grpSpPr>
          <a:xfrm>
            <a:off x="5072362" y="1965569"/>
            <a:ext cx="498746" cy="796662"/>
            <a:chOff x="5072362" y="2134969"/>
            <a:chExt cx="498746" cy="796662"/>
          </a:xfrm>
        </p:grpSpPr>
        <p:grpSp>
          <p:nvGrpSpPr>
            <p:cNvPr id="200" name="Group 199"/>
            <p:cNvGrpSpPr/>
            <p:nvPr/>
          </p:nvGrpSpPr>
          <p:grpSpPr>
            <a:xfrm>
              <a:off x="5072362" y="2258135"/>
              <a:ext cx="498746" cy="673496"/>
              <a:chOff x="2827902" y="1502838"/>
              <a:chExt cx="498746" cy="673496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827902" y="2064051"/>
                <a:ext cx="498746" cy="112283"/>
              </a:xfrm>
              <a:prstGeom prst="rect">
                <a:avLst/>
              </a:prstGeom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10194" y="1502838"/>
                <a:ext cx="272275" cy="545536"/>
              </a:xfrm>
              <a:prstGeom prst="rect">
                <a:avLst/>
              </a:prstGeom>
            </p:spPr>
          </p:pic>
        </p:grpSp>
        <p:pic>
          <p:nvPicPr>
            <p:cNvPr id="294" name="Picture 293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13513" y="2134969"/>
              <a:ext cx="349659" cy="3399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4971274" y="770842"/>
            <a:ext cx="498746" cy="756687"/>
            <a:chOff x="4971274" y="770842"/>
            <a:chExt cx="498746" cy="756687"/>
          </a:xfrm>
        </p:grpSpPr>
        <p:grpSp>
          <p:nvGrpSpPr>
            <p:cNvPr id="203" name="Group 202"/>
            <p:cNvGrpSpPr/>
            <p:nvPr/>
          </p:nvGrpSpPr>
          <p:grpSpPr>
            <a:xfrm>
              <a:off x="4971274" y="856470"/>
              <a:ext cx="498746" cy="671059"/>
              <a:chOff x="2796958" y="657826"/>
              <a:chExt cx="498746" cy="671059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0070C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796958" y="1216602"/>
                <a:ext cx="498746" cy="112283"/>
              </a:xfrm>
              <a:prstGeom prst="rect">
                <a:avLst/>
              </a:prstGeom>
            </p:spPr>
          </p:pic>
          <p:pic>
            <p:nvPicPr>
              <p:cNvPr id="205" name="Picture 204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10194" y="657826"/>
                <a:ext cx="272275" cy="545536"/>
              </a:xfrm>
              <a:prstGeom prst="rect">
                <a:avLst/>
              </a:prstGeom>
            </p:spPr>
          </p:pic>
        </p:grpSp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5677" y="770842"/>
              <a:ext cx="340955" cy="316017"/>
            </a:xfrm>
            <a:prstGeom prst="rect">
              <a:avLst/>
            </a:prstGeom>
          </p:spPr>
        </p:pic>
      </p:grpSp>
      <p:sp>
        <p:nvSpPr>
          <p:cNvPr id="8" name="Title 3"/>
          <p:cNvSpPr txBox="1">
            <a:spLocks/>
          </p:cNvSpPr>
          <p:nvPr/>
        </p:nvSpPr>
        <p:spPr bwMode="auto">
          <a:xfrm>
            <a:off x="4655501" y="192796"/>
            <a:ext cx="4026408" cy="41867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5pPr>
            <a:lvl6pPr marL="144661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6pPr>
            <a:lvl7pPr marL="289322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7pPr>
            <a:lvl8pPr marL="433983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8pPr>
            <a:lvl9pPr marL="578644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CA" sz="1400" dirty="0" smtClean="0"/>
              <a:t>Large meetings with Interpretation and Breakout rooms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17246" y="192795"/>
            <a:ext cx="4026408" cy="41867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5pPr>
            <a:lvl6pPr marL="144661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6pPr>
            <a:lvl7pPr marL="289322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7pPr>
            <a:lvl8pPr marL="433983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8pPr>
            <a:lvl9pPr marL="578644" algn="l" rtl="0" fontAlgn="base">
              <a:lnSpc>
                <a:spcPts val="759"/>
              </a:lnSpc>
              <a:spcBef>
                <a:spcPct val="0"/>
              </a:spcBef>
              <a:spcAft>
                <a:spcPct val="0"/>
              </a:spcAft>
              <a:defRPr sz="759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400" kern="0" dirty="0" smtClean="0"/>
              <a:t>Grandes réunion </a:t>
            </a:r>
            <a:r>
              <a:rPr lang="fr-FR" sz="1400" kern="0" dirty="0"/>
              <a:t>avec interprétation </a:t>
            </a:r>
            <a:r>
              <a:rPr lang="fr-FR" sz="1400" kern="0" dirty="0" smtClean="0"/>
              <a:t>et </a:t>
            </a:r>
            <a:br>
              <a:rPr lang="fr-FR" sz="1400" kern="0" dirty="0" smtClean="0"/>
            </a:br>
            <a:r>
              <a:rPr lang="fr-FR" sz="1400" kern="0" dirty="0" smtClean="0"/>
              <a:t>salles </a:t>
            </a:r>
            <a:r>
              <a:rPr lang="fr-FR" sz="1400" kern="0" dirty="0"/>
              <a:t>de sous-commission</a:t>
            </a:r>
            <a:endParaRPr lang="en-CA" sz="1400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212949" y="2347286"/>
            <a:ext cx="1319431" cy="1018845"/>
            <a:chOff x="357959" y="1212277"/>
            <a:chExt cx="1319431" cy="1018845"/>
          </a:xfrm>
        </p:grpSpPr>
        <p:grpSp>
          <p:nvGrpSpPr>
            <p:cNvPr id="55" name="Group 54"/>
            <p:cNvGrpSpPr/>
            <p:nvPr/>
          </p:nvGrpSpPr>
          <p:grpSpPr>
            <a:xfrm>
              <a:off x="357959" y="1316771"/>
              <a:ext cx="508595" cy="857656"/>
              <a:chOff x="377105" y="1566503"/>
              <a:chExt cx="387359" cy="708303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8846" y="1566503"/>
                <a:ext cx="272275" cy="545536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7105" y="2126144"/>
                <a:ext cx="387359" cy="148662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500300" y="1212277"/>
              <a:ext cx="1177090" cy="1018845"/>
              <a:chOff x="289183" y="2265241"/>
              <a:chExt cx="1785290" cy="1197925"/>
            </a:xfrm>
          </p:grpSpPr>
          <p:pic>
            <p:nvPicPr>
              <p:cNvPr id="184" name="Picture 18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863488" y="2388102"/>
                <a:ext cx="703861" cy="692539"/>
              </a:xfrm>
              <a:prstGeom prst="rect">
                <a:avLst/>
              </a:prstGeom>
            </p:spPr>
          </p:pic>
          <p:grpSp>
            <p:nvGrpSpPr>
              <p:cNvPr id="181" name="Group 180"/>
              <p:cNvGrpSpPr/>
              <p:nvPr/>
            </p:nvGrpSpPr>
            <p:grpSpPr>
              <a:xfrm>
                <a:off x="289183" y="2265241"/>
                <a:ext cx="1785290" cy="1197925"/>
                <a:chOff x="-579103" y="2389245"/>
                <a:chExt cx="1887097" cy="1420317"/>
              </a:xfrm>
            </p:grpSpPr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-579103" y="2389245"/>
                  <a:ext cx="545485" cy="471083"/>
                </a:xfrm>
                <a:prstGeom prst="rect">
                  <a:avLst/>
                </a:prstGeom>
              </p:spPr>
            </p:pic>
            <p:sp>
              <p:nvSpPr>
                <p:cNvPr id="183" name="TextBox 182"/>
                <p:cNvSpPr txBox="1"/>
                <p:nvPr/>
              </p:nvSpPr>
              <p:spPr>
                <a:xfrm>
                  <a:off x="-88707" y="3275389"/>
                  <a:ext cx="1396701" cy="5341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A" sz="1050" dirty="0" err="1">
                      <a:solidFill>
                        <a:srgbClr val="000000"/>
                      </a:solidFill>
                    </a:rPr>
                    <a:t>Bilingual</a:t>
                  </a:r>
                  <a:r>
                    <a:rPr lang="fr-CA" sz="1050" dirty="0">
                      <a:solidFill>
                        <a:srgbClr val="000000"/>
                      </a:solidFill>
                    </a:rPr>
                    <a:t/>
                  </a:r>
                  <a:br>
                    <a:rPr lang="fr-CA" sz="1050" dirty="0">
                      <a:solidFill>
                        <a:srgbClr val="000000"/>
                      </a:solidFill>
                    </a:rPr>
                  </a:br>
                  <a:r>
                    <a:rPr lang="fr-CA" sz="1050" dirty="0" smtClean="0">
                      <a:solidFill>
                        <a:srgbClr val="000000"/>
                      </a:solidFill>
                    </a:rPr>
                    <a:t>/ Bilingue</a:t>
                  </a:r>
                  <a:endParaRPr lang="en-US" sz="105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2133" y="1421119"/>
              <a:ext cx="317718" cy="253086"/>
            </a:xfrm>
            <a:prstGeom prst="rect">
              <a:avLst/>
            </a:prstGeom>
          </p:spPr>
        </p:pic>
      </p:grpSp>
      <p:sp>
        <p:nvSpPr>
          <p:cNvPr id="164" name="TextBox 163"/>
          <p:cNvSpPr txBox="1"/>
          <p:nvPr/>
        </p:nvSpPr>
        <p:spPr>
          <a:xfrm>
            <a:off x="6170185" y="3268996"/>
            <a:ext cx="141928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 err="1" smtClean="0">
                <a:solidFill>
                  <a:srgbClr val="000000"/>
                </a:solidFill>
              </a:rPr>
              <a:t>Bilingual</a:t>
            </a:r>
            <a:r>
              <a:rPr lang="fr-CA" sz="1600" dirty="0" smtClean="0">
                <a:solidFill>
                  <a:srgbClr val="000000"/>
                </a:solidFill>
              </a:rPr>
              <a:t/>
            </a:r>
            <a:br>
              <a:rPr lang="fr-CA" sz="1600" dirty="0" smtClean="0">
                <a:solidFill>
                  <a:srgbClr val="000000"/>
                </a:solidFill>
              </a:rPr>
            </a:br>
            <a:r>
              <a:rPr lang="fr-CA" sz="1600" dirty="0" smtClean="0">
                <a:solidFill>
                  <a:srgbClr val="000000"/>
                </a:solidFill>
              </a:rPr>
              <a:t>/ Bilingue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31584" y="2357826"/>
            <a:ext cx="1030721" cy="772849"/>
            <a:chOff x="2618263" y="3385264"/>
            <a:chExt cx="1030721" cy="772849"/>
          </a:xfrm>
        </p:grpSpPr>
        <p:pic>
          <p:nvPicPr>
            <p:cNvPr id="278" name="Picture 27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618263" y="3385264"/>
              <a:ext cx="772136" cy="772849"/>
            </a:xfrm>
            <a:prstGeom prst="rect">
              <a:avLst/>
            </a:prstGeom>
          </p:spPr>
        </p:pic>
        <p:grpSp>
          <p:nvGrpSpPr>
            <p:cNvPr id="273" name="Group 272"/>
            <p:cNvGrpSpPr/>
            <p:nvPr/>
          </p:nvGrpSpPr>
          <p:grpSpPr>
            <a:xfrm>
              <a:off x="2688716" y="3412631"/>
              <a:ext cx="960268" cy="744194"/>
              <a:chOff x="2314214" y="2674246"/>
              <a:chExt cx="960268" cy="744194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2775736" y="2760621"/>
                <a:ext cx="498746" cy="657819"/>
                <a:chOff x="2466958" y="2690702"/>
                <a:chExt cx="527187" cy="779941"/>
              </a:xfrm>
            </p:grpSpPr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6651" y="2690702"/>
                  <a:ext cx="287802" cy="646813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66958" y="3337515"/>
                  <a:ext cx="527187" cy="133128"/>
                </a:xfrm>
                <a:prstGeom prst="rect">
                  <a:avLst/>
                </a:prstGeom>
              </p:spPr>
            </p:pic>
          </p:grpSp>
          <p:grpSp>
            <p:nvGrpSpPr>
              <p:cNvPr id="207" name="Group 206"/>
              <p:cNvGrpSpPr/>
              <p:nvPr/>
            </p:nvGrpSpPr>
            <p:grpSpPr>
              <a:xfrm flipH="1">
                <a:off x="2314214" y="2674246"/>
                <a:ext cx="862291" cy="546613"/>
                <a:chOff x="6864759" y="522303"/>
                <a:chExt cx="1135903" cy="725966"/>
              </a:xfrm>
            </p:grpSpPr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25977" y="573584"/>
                  <a:ext cx="674685" cy="674685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864759" y="522303"/>
                  <a:ext cx="404544" cy="380132"/>
                </a:xfrm>
                <a:prstGeom prst="rect">
                  <a:avLst/>
                </a:prstGeom>
              </p:spPr>
            </p:pic>
          </p:grpSp>
          <p:pic>
            <p:nvPicPr>
              <p:cNvPr id="246" name="Picture 24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7246" y="2794365"/>
                <a:ext cx="326962" cy="240184"/>
              </a:xfrm>
              <a:prstGeom prst="rect">
                <a:avLst/>
              </a:prstGeom>
            </p:spPr>
          </p:pic>
        </p:grpSp>
      </p:grpSp>
      <p:cxnSp>
        <p:nvCxnSpPr>
          <p:cNvPr id="73" name="Elbow Connector 72"/>
          <p:cNvCxnSpPr>
            <a:stCxn id="284" idx="3"/>
            <a:endCxn id="278" idx="3"/>
          </p:cNvCxnSpPr>
          <p:nvPr/>
        </p:nvCxnSpPr>
        <p:spPr bwMode="auto">
          <a:xfrm flipV="1">
            <a:off x="2116790" y="2744251"/>
            <a:ext cx="414794" cy="2431"/>
          </a:xfrm>
          <a:prstGeom prst="bentConnector3">
            <a:avLst>
              <a:gd name="adj1" fmla="val 50000"/>
            </a:avLst>
          </a:prstGeom>
          <a:solidFill>
            <a:srgbClr val="E5E5CC"/>
          </a:solidFill>
          <a:ln w="12700" cap="flat" cmpd="sng" algn="ctr">
            <a:solidFill>
              <a:srgbClr val="0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165" name="TextBox 164"/>
          <p:cNvSpPr txBox="1"/>
          <p:nvPr/>
        </p:nvSpPr>
        <p:spPr>
          <a:xfrm>
            <a:off x="6170185" y="2325308"/>
            <a:ext cx="14192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solidFill>
                  <a:srgbClr val="FF0000"/>
                </a:solidFill>
              </a:rPr>
              <a:t>English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170185" y="1107741"/>
            <a:ext cx="14192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35DE"/>
                </a:solidFill>
              </a:rPr>
              <a:t>Français</a:t>
            </a:r>
            <a:endParaRPr lang="en-US" sz="1600" dirty="0">
              <a:solidFill>
                <a:srgbClr val="0035D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3500" y="2409863"/>
            <a:ext cx="772614" cy="764677"/>
            <a:chOff x="1686207" y="2171947"/>
            <a:chExt cx="772614" cy="764677"/>
          </a:xfrm>
        </p:grpSpPr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6207" y="2309217"/>
              <a:ext cx="543290" cy="3990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1" name="Groupe 10"/>
            <p:cNvGrpSpPr/>
            <p:nvPr/>
          </p:nvGrpSpPr>
          <p:grpSpPr>
            <a:xfrm>
              <a:off x="2039741" y="2171947"/>
              <a:ext cx="419080" cy="764677"/>
              <a:chOff x="1846213" y="2690507"/>
              <a:chExt cx="419080" cy="764677"/>
            </a:xfrm>
          </p:grpSpPr>
          <p:pic>
            <p:nvPicPr>
              <p:cNvPr id="143" name="Picture 197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921770" y="2776882"/>
                <a:ext cx="272275" cy="545536"/>
              </a:xfrm>
              <a:prstGeom prst="rect">
                <a:avLst/>
              </a:prstGeom>
            </p:spPr>
          </p:pic>
          <p:pic>
            <p:nvPicPr>
              <p:cNvPr id="144" name="Picture 208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902204" y="2690507"/>
                <a:ext cx="307099" cy="286219"/>
              </a:xfrm>
              <a:prstGeom prst="rect">
                <a:avLst/>
              </a:prstGeom>
            </p:spPr>
          </p:pic>
          <p:pic>
            <p:nvPicPr>
              <p:cNvPr id="145" name="Picture 19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46213" y="3306857"/>
                <a:ext cx="419080" cy="148327"/>
              </a:xfrm>
              <a:prstGeom prst="rect">
                <a:avLst/>
              </a:prstGeom>
            </p:spPr>
          </p:pic>
        </p:grpSp>
      </p:grpSp>
      <p:grpSp>
        <p:nvGrpSpPr>
          <p:cNvPr id="150" name="Group 149"/>
          <p:cNvGrpSpPr/>
          <p:nvPr/>
        </p:nvGrpSpPr>
        <p:grpSpPr>
          <a:xfrm>
            <a:off x="5360704" y="804647"/>
            <a:ext cx="676405" cy="631257"/>
            <a:chOff x="8135612" y="879796"/>
            <a:chExt cx="676405" cy="631257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5383"/>
            <a:stretch/>
          </p:blipFill>
          <p:spPr>
            <a:xfrm flipH="1">
              <a:off x="8135612" y="879796"/>
              <a:ext cx="676405" cy="631257"/>
            </a:xfrm>
            <a:prstGeom prst="rect">
              <a:avLst/>
            </a:prstGeom>
          </p:spPr>
        </p:pic>
        <p:grpSp>
          <p:nvGrpSpPr>
            <p:cNvPr id="152" name="Group 151"/>
            <p:cNvGrpSpPr/>
            <p:nvPr/>
          </p:nvGrpSpPr>
          <p:grpSpPr>
            <a:xfrm>
              <a:off x="8381272" y="1015728"/>
              <a:ext cx="275265" cy="275519"/>
              <a:chOff x="1782316" y="3944855"/>
              <a:chExt cx="905577" cy="907192"/>
            </a:xfrm>
          </p:grpSpPr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782316" y="3944855"/>
                <a:ext cx="905577" cy="907192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16346" y="4173129"/>
                <a:ext cx="633747" cy="465546"/>
              </a:xfrm>
              <a:prstGeom prst="rect">
                <a:avLst/>
              </a:prstGeom>
            </p:spPr>
          </p:pic>
        </p:grpSp>
      </p:grpSp>
      <p:grpSp>
        <p:nvGrpSpPr>
          <p:cNvPr id="159" name="Group 158"/>
          <p:cNvGrpSpPr/>
          <p:nvPr/>
        </p:nvGrpSpPr>
        <p:grpSpPr>
          <a:xfrm>
            <a:off x="5511008" y="1959967"/>
            <a:ext cx="648133" cy="632864"/>
            <a:chOff x="8142149" y="2178574"/>
            <a:chExt cx="648133" cy="632864"/>
          </a:xfrm>
        </p:grpSpPr>
        <p:pic>
          <p:nvPicPr>
            <p:cNvPr id="160" name="Picture 159"/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" r="38241"/>
            <a:stretch/>
          </p:blipFill>
          <p:spPr>
            <a:xfrm flipH="1">
              <a:off x="8142149" y="2178574"/>
              <a:ext cx="648133" cy="632864"/>
            </a:xfrm>
            <a:prstGeom prst="rect">
              <a:avLst/>
            </a:prstGeom>
          </p:spPr>
        </p:pic>
        <p:grpSp>
          <p:nvGrpSpPr>
            <p:cNvPr id="161" name="Group 160"/>
            <p:cNvGrpSpPr/>
            <p:nvPr/>
          </p:nvGrpSpPr>
          <p:grpSpPr>
            <a:xfrm>
              <a:off x="8356756" y="2328230"/>
              <a:ext cx="275265" cy="275519"/>
              <a:chOff x="1782316" y="3944855"/>
              <a:chExt cx="905577" cy="907192"/>
            </a:xfrm>
          </p:grpSpPr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782316" y="3944855"/>
                <a:ext cx="905577" cy="907192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16346" y="4173129"/>
                <a:ext cx="633747" cy="465546"/>
              </a:xfrm>
              <a:prstGeom prst="rect">
                <a:avLst/>
              </a:prstGeom>
            </p:spPr>
          </p:pic>
        </p:grpSp>
      </p:grpSp>
      <p:grpSp>
        <p:nvGrpSpPr>
          <p:cNvPr id="53" name="Group 52"/>
          <p:cNvGrpSpPr/>
          <p:nvPr/>
        </p:nvGrpSpPr>
        <p:grpSpPr>
          <a:xfrm>
            <a:off x="3411921" y="1535925"/>
            <a:ext cx="638286" cy="671688"/>
            <a:chOff x="3709044" y="1398818"/>
            <a:chExt cx="638286" cy="671688"/>
          </a:xfrm>
        </p:grpSpPr>
        <p:grpSp>
          <p:nvGrpSpPr>
            <p:cNvPr id="167" name="Group 166"/>
            <p:cNvGrpSpPr/>
            <p:nvPr/>
          </p:nvGrpSpPr>
          <p:grpSpPr>
            <a:xfrm>
              <a:off x="3709044" y="1398818"/>
              <a:ext cx="638286" cy="569044"/>
              <a:chOff x="8162521" y="3420879"/>
              <a:chExt cx="638286" cy="569044"/>
            </a:xfrm>
          </p:grpSpPr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162521" y="3420879"/>
                <a:ext cx="638286" cy="569044"/>
              </a:xfrm>
              <a:prstGeom prst="rect">
                <a:avLst/>
              </a:prstGeom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45365" y="3518835"/>
                <a:ext cx="272597" cy="245455"/>
              </a:xfrm>
              <a:prstGeom prst="rect">
                <a:avLst/>
              </a:prstGeom>
            </p:spPr>
          </p:pic>
          <p:grpSp>
            <p:nvGrpSpPr>
              <p:cNvPr id="174" name="Group 173"/>
              <p:cNvGrpSpPr/>
              <p:nvPr/>
            </p:nvGrpSpPr>
            <p:grpSpPr>
              <a:xfrm>
                <a:off x="8342124" y="3515382"/>
                <a:ext cx="275265" cy="275519"/>
                <a:chOff x="1782315" y="3944855"/>
                <a:chExt cx="905576" cy="907192"/>
              </a:xfrm>
            </p:grpSpPr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1782315" y="3944855"/>
                  <a:ext cx="905576" cy="907192"/>
                </a:xfrm>
                <a:prstGeom prst="rect">
                  <a:avLst/>
                </a:prstGeom>
              </p:spPr>
            </p:pic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16346" y="4173129"/>
                  <a:ext cx="633747" cy="46554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813" y="1958223"/>
              <a:ext cx="498746" cy="112283"/>
            </a:xfrm>
            <a:prstGeom prst="rect">
              <a:avLst/>
            </a:prstGeom>
          </p:spPr>
        </p:pic>
      </p:grpSp>
      <p:cxnSp>
        <p:nvCxnSpPr>
          <p:cNvPr id="41" name="Elbow Connector 40"/>
          <p:cNvCxnSpPr>
            <a:stCxn id="199" idx="3"/>
            <a:endCxn id="36" idx="1"/>
          </p:cNvCxnSpPr>
          <p:nvPr/>
        </p:nvCxnSpPr>
        <p:spPr bwMode="auto">
          <a:xfrm>
            <a:off x="3562305" y="3073246"/>
            <a:ext cx="4129981" cy="792426"/>
          </a:xfrm>
          <a:prstGeom prst="bentConnector3">
            <a:avLst>
              <a:gd name="adj1" fmla="val 3956"/>
            </a:avLst>
          </a:prstGeom>
          <a:solidFill>
            <a:srgbClr val="E5E5CC"/>
          </a:solidFill>
          <a:ln w="12700" cap="flat" cmpd="sng" algn="ctr">
            <a:solidFill>
              <a:srgbClr val="0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275" name="Elbow Connector 274"/>
          <p:cNvCxnSpPr>
            <a:stCxn id="199" idx="3"/>
            <a:endCxn id="178" idx="2"/>
          </p:cNvCxnSpPr>
          <p:nvPr/>
        </p:nvCxnSpPr>
        <p:spPr bwMode="auto">
          <a:xfrm flipV="1">
            <a:off x="3562305" y="2207613"/>
            <a:ext cx="168758" cy="865633"/>
          </a:xfrm>
          <a:prstGeom prst="bentConnector2">
            <a:avLst/>
          </a:prstGeom>
          <a:solidFill>
            <a:srgbClr val="E5E5CC"/>
          </a:solidFill>
          <a:ln w="12700" cap="flat" cmpd="sng" algn="ctr">
            <a:solidFill>
              <a:srgbClr val="0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276" name="Elbow Connector 275"/>
          <p:cNvCxnSpPr>
            <a:stCxn id="172" idx="3"/>
            <a:endCxn id="201" idx="1"/>
          </p:cNvCxnSpPr>
          <p:nvPr/>
        </p:nvCxnSpPr>
        <p:spPr bwMode="auto">
          <a:xfrm>
            <a:off x="4050207" y="1820447"/>
            <a:ext cx="1022155" cy="885643"/>
          </a:xfrm>
          <a:prstGeom prst="bentConnector3">
            <a:avLst>
              <a:gd name="adj1" fmla="val 46042"/>
            </a:avLst>
          </a:prstGeom>
          <a:solidFill>
            <a:srgbClr val="E5E5CC"/>
          </a:solidFill>
          <a:ln w="127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295" name="Elbow Connector 294"/>
          <p:cNvCxnSpPr>
            <a:stCxn id="172" idx="3"/>
            <a:endCxn id="204" idx="1"/>
          </p:cNvCxnSpPr>
          <p:nvPr/>
        </p:nvCxnSpPr>
        <p:spPr bwMode="auto">
          <a:xfrm flipV="1">
            <a:off x="4050207" y="1471388"/>
            <a:ext cx="921067" cy="349059"/>
          </a:xfrm>
          <a:prstGeom prst="bentConnector3">
            <a:avLst>
              <a:gd name="adj1" fmla="val 50000"/>
            </a:avLst>
          </a:prstGeom>
          <a:solidFill>
            <a:srgbClr val="E5E5CC"/>
          </a:solidFill>
          <a:ln w="127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stCxn id="204" idx="3"/>
            <a:endCxn id="32" idx="1"/>
          </p:cNvCxnSpPr>
          <p:nvPr/>
        </p:nvCxnSpPr>
        <p:spPr bwMode="auto">
          <a:xfrm>
            <a:off x="5470020" y="1471388"/>
            <a:ext cx="2228205" cy="3419"/>
          </a:xfrm>
          <a:prstGeom prst="straightConnector1">
            <a:avLst/>
          </a:prstGeom>
          <a:solidFill>
            <a:srgbClr val="E5E5CC"/>
          </a:solidFill>
          <a:ln w="127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296" name="Straight Arrow Connector 295"/>
          <p:cNvCxnSpPr>
            <a:stCxn id="201" idx="3"/>
            <a:endCxn id="34" idx="1"/>
          </p:cNvCxnSpPr>
          <p:nvPr/>
        </p:nvCxnSpPr>
        <p:spPr bwMode="auto">
          <a:xfrm flipV="1">
            <a:off x="5571108" y="2695382"/>
            <a:ext cx="2127117" cy="10708"/>
          </a:xfrm>
          <a:prstGeom prst="straightConnector1">
            <a:avLst/>
          </a:prstGeom>
          <a:solidFill>
            <a:srgbClr val="E5E5CC"/>
          </a:solidFill>
          <a:ln w="127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7698225" y="1970163"/>
            <a:ext cx="1095303" cy="781360"/>
            <a:chOff x="7698225" y="1970163"/>
            <a:chExt cx="1095303" cy="781360"/>
          </a:xfrm>
        </p:grpSpPr>
        <p:grpSp>
          <p:nvGrpSpPr>
            <p:cNvPr id="110" name="Group 109"/>
            <p:cNvGrpSpPr/>
            <p:nvPr/>
          </p:nvGrpSpPr>
          <p:grpSpPr>
            <a:xfrm>
              <a:off x="7698225" y="2093705"/>
              <a:ext cx="498746" cy="657818"/>
              <a:chOff x="6286448" y="1543926"/>
              <a:chExt cx="527187" cy="779941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06141" y="1543926"/>
                <a:ext cx="287802" cy="646813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6286448" y="2190739"/>
                <a:ext cx="527187" cy="133128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8145395" y="1986913"/>
              <a:ext cx="648133" cy="632864"/>
              <a:chOff x="8142149" y="2178574"/>
              <a:chExt cx="648133" cy="632864"/>
            </a:xfrm>
          </p:grpSpPr>
          <p:pic>
            <p:nvPicPr>
              <p:cNvPr id="116" name="Picture 115"/>
              <p:cNvPicPr>
                <a:picLocks noChangeAspect="1"/>
              </p:cNvPicPr>
              <p:nvPr/>
            </p:nvPicPr>
            <p:blipFill rotWithShape="1"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" r="38241"/>
              <a:stretch/>
            </p:blipFill>
            <p:spPr>
              <a:xfrm flipH="1">
                <a:off x="8142149" y="2178574"/>
                <a:ext cx="648133" cy="632864"/>
              </a:xfrm>
              <a:prstGeom prst="rect">
                <a:avLst/>
              </a:prstGeom>
            </p:spPr>
          </p:pic>
          <p:grpSp>
            <p:nvGrpSpPr>
              <p:cNvPr id="253" name="Group 252"/>
              <p:cNvGrpSpPr/>
              <p:nvPr/>
            </p:nvGrpSpPr>
            <p:grpSpPr>
              <a:xfrm>
                <a:off x="8356756" y="2328230"/>
                <a:ext cx="275265" cy="275519"/>
                <a:chOff x="1782316" y="3944855"/>
                <a:chExt cx="905577" cy="907192"/>
              </a:xfrm>
            </p:grpSpPr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1782316" y="3944855"/>
                  <a:ext cx="905577" cy="907192"/>
                </a:xfrm>
                <a:prstGeom prst="rect">
                  <a:avLst/>
                </a:prstGeom>
              </p:spPr>
            </p:pic>
            <p:pic>
              <p:nvPicPr>
                <p:cNvPr id="255" name="Picture 254"/>
                <p:cNvPicPr>
                  <a:picLocks noChangeAspect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16346" y="4173129"/>
                  <a:ext cx="633747" cy="46554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66829" y="1970163"/>
              <a:ext cx="349659" cy="339964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7698225" y="766538"/>
            <a:ext cx="1119731" cy="764410"/>
            <a:chOff x="7698225" y="766538"/>
            <a:chExt cx="1119731" cy="764410"/>
          </a:xfrm>
        </p:grpSpPr>
        <p:grpSp>
          <p:nvGrpSpPr>
            <p:cNvPr id="109" name="Group 108"/>
            <p:cNvGrpSpPr/>
            <p:nvPr/>
          </p:nvGrpSpPr>
          <p:grpSpPr>
            <a:xfrm>
              <a:off x="7698225" y="873130"/>
              <a:ext cx="498746" cy="657818"/>
              <a:chOff x="6286448" y="583901"/>
              <a:chExt cx="527187" cy="77994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06141" y="583901"/>
                <a:ext cx="287802" cy="646813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0070C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6286448" y="1230714"/>
                <a:ext cx="527187" cy="133128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8141551" y="766538"/>
              <a:ext cx="676405" cy="631257"/>
              <a:chOff x="8135612" y="879796"/>
              <a:chExt cx="676405" cy="631257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 rotWithShape="1"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35383"/>
              <a:stretch/>
            </p:blipFill>
            <p:spPr>
              <a:xfrm flipH="1">
                <a:off x="8135612" y="879796"/>
                <a:ext cx="676405" cy="631257"/>
              </a:xfrm>
              <a:prstGeom prst="rect">
                <a:avLst/>
              </a:prstGeom>
            </p:spPr>
          </p:pic>
          <p:grpSp>
            <p:nvGrpSpPr>
              <p:cNvPr id="250" name="Group 249"/>
              <p:cNvGrpSpPr/>
              <p:nvPr/>
            </p:nvGrpSpPr>
            <p:grpSpPr>
              <a:xfrm>
                <a:off x="8381272" y="1015728"/>
                <a:ext cx="275265" cy="275519"/>
                <a:chOff x="1782316" y="3944855"/>
                <a:chExt cx="905577" cy="907192"/>
              </a:xfrm>
            </p:grpSpPr>
            <p:pic>
              <p:nvPicPr>
                <p:cNvPr id="251" name="Picture 250"/>
                <p:cNvPicPr>
                  <a:picLocks noChangeAspect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1782316" y="3944855"/>
                  <a:ext cx="905577" cy="907192"/>
                </a:xfrm>
                <a:prstGeom prst="rect">
                  <a:avLst/>
                </a:prstGeom>
              </p:spPr>
            </p:pic>
            <p:pic>
              <p:nvPicPr>
                <p:cNvPr id="252" name="Picture 251"/>
                <p:cNvPicPr>
                  <a:picLocks noChangeAspect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16346" y="4173129"/>
                  <a:ext cx="633747" cy="46554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80225" y="785121"/>
              <a:ext cx="340955" cy="316017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120722" y="4016162"/>
            <a:ext cx="4143449" cy="1091723"/>
            <a:chOff x="1677390" y="4008568"/>
            <a:chExt cx="4143449" cy="1091723"/>
          </a:xfrm>
        </p:grpSpPr>
        <p:sp>
          <p:nvSpPr>
            <p:cNvPr id="80" name="TextBox 79"/>
            <p:cNvSpPr txBox="1"/>
            <p:nvPr/>
          </p:nvSpPr>
          <p:spPr>
            <a:xfrm>
              <a:off x="1677390" y="4675559"/>
              <a:ext cx="134241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>
                  <a:solidFill>
                    <a:srgbClr val="7030A0"/>
                  </a:solidFill>
                </a:rPr>
                <a:t>Présentateurs / </a:t>
              </a:r>
              <a:r>
                <a:rPr lang="fr-CA" sz="1200" dirty="0" err="1" smtClean="0">
                  <a:solidFill>
                    <a:srgbClr val="7030A0"/>
                  </a:solidFill>
                </a:rPr>
                <a:t>Presenters</a:t>
              </a:r>
              <a:endParaRPr lang="en-US" sz="1200" dirty="0">
                <a:solidFill>
                  <a:srgbClr val="7030A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488148" y="4675559"/>
              <a:ext cx="115279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>
                  <a:solidFill>
                    <a:srgbClr val="008000"/>
                  </a:solidFill>
                </a:rPr>
                <a:t>Traducteurs / Translators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871628" y="4675559"/>
              <a:ext cx="665614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>
                  <a:solidFill>
                    <a:schemeClr val="bg1">
                      <a:lumMod val="25000"/>
                    </a:schemeClr>
                  </a:solidFill>
                </a:rPr>
                <a:t>Hosts</a:t>
              </a:r>
              <a:endParaRPr lang="en-US" sz="12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909" y="4008568"/>
              <a:ext cx="360000" cy="721320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0109" y="4019344"/>
              <a:ext cx="360000" cy="665200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38339" y="4008568"/>
              <a:ext cx="360000" cy="721320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23970" y="4008568"/>
              <a:ext cx="360000" cy="721320"/>
            </a:xfrm>
            <a:prstGeom prst="rect">
              <a:avLst/>
            </a:prstGeom>
          </p:spPr>
        </p:pic>
        <p:sp>
          <p:nvSpPr>
            <p:cNvPr id="269" name="TextBox 268"/>
            <p:cNvSpPr txBox="1"/>
            <p:nvPr/>
          </p:nvSpPr>
          <p:spPr>
            <a:xfrm>
              <a:off x="4416569" y="4675559"/>
              <a:ext cx="1404270" cy="21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Participants</a:t>
              </a:r>
              <a:endParaRPr lang="en-US" sz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14028" y="4196044"/>
            <a:ext cx="2368344" cy="904761"/>
            <a:chOff x="6614028" y="4196044"/>
            <a:chExt cx="2368344" cy="904761"/>
          </a:xfrm>
        </p:grpSpPr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14028" y="4337276"/>
              <a:ext cx="531602" cy="475143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250604" y="4196044"/>
              <a:ext cx="1731768" cy="904761"/>
              <a:chOff x="7250604" y="4196044"/>
              <a:chExt cx="1731768" cy="904761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7250604" y="4676073"/>
                <a:ext cx="1731768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200" dirty="0" smtClean="0">
                    <a:solidFill>
                      <a:srgbClr val="000000"/>
                    </a:solidFill>
                  </a:rPr>
                  <a:t>Computer </a:t>
                </a:r>
                <a:r>
                  <a:rPr lang="en-CA" sz="1200" dirty="0">
                    <a:solidFill>
                      <a:srgbClr val="000000"/>
                    </a:solidFill>
                  </a:rPr>
                  <a:t>audio </a:t>
                </a:r>
                <a:r>
                  <a:rPr lang="en-CA" sz="1200" dirty="0" smtClean="0">
                    <a:solidFill>
                      <a:srgbClr val="000000"/>
                    </a:solidFill>
                  </a:rPr>
                  <a:t>recommended</a:t>
                </a:r>
                <a:endParaRPr lang="en-CA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309581" y="4196044"/>
                <a:ext cx="1623197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Audio </a:t>
                </a:r>
                <a:r>
                  <a:rPr lang="en-US" sz="1200" dirty="0" err="1">
                    <a:solidFill>
                      <a:srgbClr val="000000"/>
                    </a:solidFill>
                  </a:rPr>
                  <a:t>d'ordinateur</a:t>
                </a:r>
                <a:r>
                  <a:rPr lang="en-US" sz="1200" dirty="0">
                    <a:solidFill>
                      <a:srgbClr val="000000"/>
                    </a:solidFill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</a:rPr>
                  <a:t>recommandé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131" name="Elbow Connector 130"/>
          <p:cNvCxnSpPr>
            <a:stCxn id="184" idx="1"/>
            <a:endCxn id="284" idx="1"/>
          </p:cNvCxnSpPr>
          <p:nvPr/>
        </p:nvCxnSpPr>
        <p:spPr bwMode="auto">
          <a:xfrm>
            <a:off x="1198020" y="2746285"/>
            <a:ext cx="375480" cy="397"/>
          </a:xfrm>
          <a:prstGeom prst="bentConnector3">
            <a:avLst>
              <a:gd name="adj1" fmla="val 50000"/>
            </a:avLst>
          </a:prstGeom>
          <a:solidFill>
            <a:srgbClr val="E5E5CC"/>
          </a:solidFill>
          <a:ln w="12700" cap="flat" cmpd="sng" algn="ctr">
            <a:solidFill>
              <a:srgbClr val="0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grpSp>
        <p:nvGrpSpPr>
          <p:cNvPr id="228" name="Group 227"/>
          <p:cNvGrpSpPr/>
          <p:nvPr/>
        </p:nvGrpSpPr>
        <p:grpSpPr>
          <a:xfrm>
            <a:off x="4441385" y="1545266"/>
            <a:ext cx="451857" cy="710499"/>
            <a:chOff x="4422335" y="1545266"/>
            <a:chExt cx="451857" cy="710499"/>
          </a:xfrm>
        </p:grpSpPr>
        <p:grpSp>
          <p:nvGrpSpPr>
            <p:cNvPr id="227" name="Group 226"/>
            <p:cNvGrpSpPr/>
            <p:nvPr/>
          </p:nvGrpSpPr>
          <p:grpSpPr>
            <a:xfrm>
              <a:off x="4521767" y="1545266"/>
              <a:ext cx="352425" cy="635893"/>
              <a:chOff x="4258428" y="1793279"/>
              <a:chExt cx="352425" cy="635893"/>
            </a:xfrm>
          </p:grpSpPr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92D05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14442" y="1883636"/>
                <a:ext cx="272275" cy="545536"/>
              </a:xfrm>
              <a:prstGeom prst="rect">
                <a:avLst/>
              </a:prstGeom>
            </p:spPr>
          </p:pic>
          <p:pic>
            <p:nvPicPr>
              <p:cNvPr id="226" name="Picture 225"/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258428" y="1793279"/>
                <a:ext cx="352425" cy="333375"/>
              </a:xfrm>
              <a:prstGeom prst="rect">
                <a:avLst/>
              </a:prstGeom>
            </p:spPr>
          </p:pic>
        </p:grpSp>
        <p:grpSp>
          <p:nvGrpSpPr>
            <p:cNvPr id="147" name="Group 146"/>
            <p:cNvGrpSpPr/>
            <p:nvPr/>
          </p:nvGrpSpPr>
          <p:grpSpPr>
            <a:xfrm>
              <a:off x="4422335" y="1619872"/>
              <a:ext cx="352425" cy="635893"/>
              <a:chOff x="4258428" y="1793279"/>
              <a:chExt cx="352425" cy="635893"/>
            </a:xfrm>
          </p:grpSpPr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92D05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14442" y="1883636"/>
                <a:ext cx="272275" cy="545536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258428" y="1793279"/>
                <a:ext cx="352425" cy="3333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429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6463533352f046df1a2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26140</TotalTime>
  <Words>416</Words>
  <Application>Microsoft Office PowerPoint</Application>
  <PresentationFormat>On-screen Show (16:9)</PresentationFormat>
  <Paragraphs>71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Verdana</vt:lpstr>
      <vt:lpstr>Wingdings</vt:lpstr>
      <vt:lpstr>Standard_white</vt:lpstr>
      <vt:lpstr>PowerPoint Presentation</vt:lpstr>
      <vt:lpstr>PowerPoint Presentation</vt:lpstr>
      <vt:lpstr>PowerPoint Presentation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Alejandro Gonzalez</cp:lastModifiedBy>
  <cp:revision>708</cp:revision>
  <cp:lastPrinted>2016-07-12T16:37:28Z</cp:lastPrinted>
  <dcterms:created xsi:type="dcterms:W3CDTF">2007-03-13T16:30:24Z</dcterms:created>
  <dcterms:modified xsi:type="dcterms:W3CDTF">2020-12-02T16:41:51Z</dcterms:modified>
</cp:coreProperties>
</file>